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5" r:id="rId3"/>
    <p:sldId id="386" r:id="rId5"/>
    <p:sldId id="387" r:id="rId6"/>
    <p:sldId id="388" r:id="rId7"/>
    <p:sldId id="389" r:id="rId8"/>
    <p:sldId id="390" r:id="rId9"/>
    <p:sldId id="391" r:id="rId10"/>
    <p:sldId id="392" r:id="rId11"/>
    <p:sldId id="393" r:id="rId12"/>
    <p:sldId id="394" r:id="rId13"/>
    <p:sldId id="395" r:id="rId14"/>
    <p:sldId id="396" r:id="rId15"/>
    <p:sldId id="397" r:id="rId16"/>
    <p:sldId id="360" r:id="rId17"/>
    <p:sldId id="361" r:id="rId18"/>
    <p:sldId id="362" r:id="rId19"/>
    <p:sldId id="363" r:id="rId20"/>
    <p:sldId id="364" r:id="rId21"/>
    <p:sldId id="366" r:id="rId22"/>
    <p:sldId id="367" r:id="rId23"/>
    <p:sldId id="368" r:id="rId24"/>
    <p:sldId id="369" r:id="rId25"/>
    <p:sldId id="370" r:id="rId26"/>
    <p:sldId id="371" r:id="rId27"/>
    <p:sldId id="372" r:id="rId28"/>
    <p:sldId id="373" r:id="rId29"/>
    <p:sldId id="374" r:id="rId30"/>
    <p:sldId id="381" r:id="rId31"/>
    <p:sldId id="382" r:id="rId32"/>
    <p:sldId id="376" r:id="rId33"/>
    <p:sldId id="377" r:id="rId34"/>
    <p:sldId id="378" r:id="rId35"/>
    <p:sldId id="379" r:id="rId36"/>
    <p:sldId id="380" r:id="rId37"/>
    <p:sldId id="383" r:id="rId38"/>
    <p:sldId id="384" r:id="rId39"/>
    <p:sldId id="290" r:id="rId40"/>
    <p:sldId id="291" r:id="rId41"/>
    <p:sldId id="292" r:id="rId42"/>
    <p:sldId id="293" r:id="rId43"/>
    <p:sldId id="294" r:id="rId44"/>
    <p:sldId id="295" r:id="rId45"/>
    <p:sldId id="302" r:id="rId46"/>
    <p:sldId id="303" r:id="rId47"/>
    <p:sldId id="304" r:id="rId48"/>
    <p:sldId id="320" r:id="rId49"/>
    <p:sldId id="321" r:id="rId50"/>
    <p:sldId id="322" r:id="rId51"/>
    <p:sldId id="323" r:id="rId52"/>
    <p:sldId id="324" r:id="rId53"/>
    <p:sldId id="305" r:id="rId54"/>
    <p:sldId id="306" r:id="rId55"/>
    <p:sldId id="307" r:id="rId56"/>
    <p:sldId id="308" r:id="rId57"/>
    <p:sldId id="309" r:id="rId58"/>
    <p:sldId id="310" r:id="rId59"/>
    <p:sldId id="311" r:id="rId60"/>
    <p:sldId id="313" r:id="rId61"/>
    <p:sldId id="312" r:id="rId62"/>
    <p:sldId id="314" r:id="rId63"/>
    <p:sldId id="315" r:id="rId64"/>
    <p:sldId id="316" r:id="rId65"/>
    <p:sldId id="317" r:id="rId66"/>
    <p:sldId id="318" r:id="rId67"/>
    <p:sldId id="319" r:id="rId68"/>
    <p:sldId id="326" r:id="rId69"/>
    <p:sldId id="327" r:id="rId70"/>
    <p:sldId id="325"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Lst>
  <p:sldSz cx="9144000" cy="6858000" type="screen4x3"/>
  <p:notesSz cx="7099300" cy="102349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E2FFA7"/>
    <a:srgbClr val="CCFF65"/>
    <a:srgbClr val="CCFF66"/>
    <a:srgbClr val="C1FFC1"/>
    <a:srgbClr val="99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p:restoredTop sz="94736"/>
  </p:normalViewPr>
  <p:slideViewPr>
    <p:cSldViewPr showGuides="1">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98.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99.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81.wmf"/><Relationship Id="rId6" Type="http://schemas.openxmlformats.org/officeDocument/2006/relationships/image" Target="../media/image10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101.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102.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70.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32.wmf"/><Relationship Id="rId3" Type="http://schemas.openxmlformats.org/officeDocument/2006/relationships/image" Target="../media/image87.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image" Target="../media/image13.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58.wmf"/><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67.wmf"/><Relationship Id="rId4" Type="http://schemas.openxmlformats.org/officeDocument/2006/relationships/image" Target="../media/image166.wmf"/><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rawings/_rels/vmlDrawing40.vml.rels><?xml version="1.0" encoding="UTF-8" standalone="yes"?>
<Relationships xmlns="http://schemas.openxmlformats.org/package/2006/relationships"><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41.vml.rels><?xml version="1.0" encoding="UTF-8" standalone="yes"?>
<Relationships xmlns="http://schemas.openxmlformats.org/package/2006/relationships"><Relationship Id="rId5" Type="http://schemas.openxmlformats.org/officeDocument/2006/relationships/image" Target="../media/image194.wmf"/><Relationship Id="rId4" Type="http://schemas.openxmlformats.org/officeDocument/2006/relationships/image" Target="../media/image193.wmf"/><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42.vml.rels><?xml version="1.0" encoding="UTF-8" standalone="yes"?>
<Relationships xmlns="http://schemas.openxmlformats.org/package/2006/relationships"><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207.wmf"/><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 Id="rId3" Type="http://schemas.openxmlformats.org/officeDocument/2006/relationships/image" Target="../media/image212.wmf"/><Relationship Id="rId2" Type="http://schemas.openxmlformats.org/officeDocument/2006/relationships/image" Target="../media/image185.wmf"/><Relationship Id="rId1" Type="http://schemas.openxmlformats.org/officeDocument/2006/relationships/image" Target="../media/image211.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220.wmf"/><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48.vml.rels><?xml version="1.0" encoding="UTF-8" standalone="yes"?>
<Relationships xmlns="http://schemas.openxmlformats.org/package/2006/relationships"><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237.wmf"/><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51.vml.rels><?xml version="1.0" encoding="UTF-8" standalone="yes"?>
<Relationships xmlns="http://schemas.openxmlformats.org/package/2006/relationships"><Relationship Id="rId4" Type="http://schemas.openxmlformats.org/officeDocument/2006/relationships/image" Target="../media/image241.wmf"/><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246.wmf"/><Relationship Id="rId4" Type="http://schemas.openxmlformats.org/officeDocument/2006/relationships/image" Target="../media/image245.wmf"/><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54.vml.rels><?xml version="1.0" encoding="UTF-8" standalone="yes"?>
<Relationships xmlns="http://schemas.openxmlformats.org/package/2006/relationships"><Relationship Id="rId6" Type="http://schemas.openxmlformats.org/officeDocument/2006/relationships/image" Target="../media/image251.wmf"/><Relationship Id="rId5" Type="http://schemas.openxmlformats.org/officeDocument/2006/relationships/image" Target="../media/image167.wmf"/><Relationship Id="rId4" Type="http://schemas.openxmlformats.org/officeDocument/2006/relationships/image" Target="../media/image166.wmf"/><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250.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58.wmf"/><Relationship Id="rId1" Type="http://schemas.openxmlformats.org/officeDocument/2006/relationships/image" Target="../media/image257.wmf"/></Relationships>
</file>

<file path=ppt/drawings/_rels/vmlDrawing58.vml.rels><?xml version="1.0" encoding="UTF-8" standalone="yes"?>
<Relationships xmlns="http://schemas.openxmlformats.org/package/2006/relationships"><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59.vml.rels><?xml version="1.0" encoding="UTF-8" standalone="yes"?>
<Relationships xmlns="http://schemas.openxmlformats.org/package/2006/relationships"><Relationship Id="rId4" Type="http://schemas.openxmlformats.org/officeDocument/2006/relationships/image" Target="../media/image267.wmf"/><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60.vml.rels><?xml version="1.0" encoding="UTF-8" standalone="yes"?>
<Relationships xmlns="http://schemas.openxmlformats.org/package/2006/relationships"><Relationship Id="rId4" Type="http://schemas.openxmlformats.org/officeDocument/2006/relationships/image" Target="../media/image271.wmf"/><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s>
</file>

<file path=ppt/drawings/_rels/vmlDrawing62.vml.rels><?xml version="1.0" encoding="UTF-8" standalone="yes"?>
<Relationships xmlns="http://schemas.openxmlformats.org/package/2006/relationships"><Relationship Id="rId5" Type="http://schemas.openxmlformats.org/officeDocument/2006/relationships/image" Target="../media/image279.wmf"/><Relationship Id="rId4" Type="http://schemas.openxmlformats.org/officeDocument/2006/relationships/image" Target="../media/image278.wmf"/><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81.wmf"/><Relationship Id="rId1" Type="http://schemas.openxmlformats.org/officeDocument/2006/relationships/image" Target="../media/image280.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283.wmf"/><Relationship Id="rId1" Type="http://schemas.openxmlformats.org/officeDocument/2006/relationships/image" Target="../media/image282.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s>
</file>

<file path=ppt/drawings/_rels/vmlDrawing66.vml.rels><?xml version="1.0" encoding="UTF-8" standalone="yes"?>
<Relationships xmlns="http://schemas.openxmlformats.org/package/2006/relationships"><Relationship Id="rId4" Type="http://schemas.openxmlformats.org/officeDocument/2006/relationships/image" Target="../media/image290.wmf"/><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294.wmf"/><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02.wmf"/><Relationship Id="rId1" Type="http://schemas.openxmlformats.org/officeDocument/2006/relationships/image" Target="../media/image301.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en-US" sz="13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31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defRPr sz="1300" smtClean="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en-US" sz="13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2" name="Rectangle 4"/>
          <p:cNvSpPr>
            <a:spLocks noRo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1331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331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defRPr sz="1300" smtClean="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en-US" sz="13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31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defRPr sz="1300" smtClean="0"/>
            </a:lvl1pPr>
          </a:lstStyle>
          <a:p>
            <a:pPr marL="0" marR="0" lvl="0" indent="0" algn="r" defTabSz="990600" rtl="0" eaLnBrk="1" fontAlgn="base" latinLnBrk="0" hangingPunct="1">
              <a:lnSpc>
                <a:spcPct val="100000"/>
              </a:lnSpc>
              <a:spcBef>
                <a:spcPct val="0"/>
              </a:spcBef>
              <a:spcAft>
                <a:spcPct val="0"/>
              </a:spcAft>
              <a:buClrTx/>
              <a:buSzTx/>
              <a:buFontTx/>
              <a:buNone/>
              <a:defRPr/>
            </a:pPr>
            <a:fld id="{53EF6394-92E6-453F-8C51-41977E75D35F}" type="slidenum">
              <a:rPr kumimoji="0" lang="en-US" altLang="en-US" sz="13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3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Image Placeholder 1"/>
          <p:cNvSpPr>
            <a:spLocks noGrp="1" noRot="1" noChangeAspect="1" noTextEdit="1"/>
          </p:cNvSpPr>
          <p:nvPr>
            <p:ph type="sldImg"/>
          </p:nvPr>
        </p:nvSpPr>
        <p:spPr>
          <a:xfrm>
            <a:off x="992188" y="768350"/>
            <a:ext cx="5114925" cy="3836988"/>
          </a:xfrm>
          <a:ln/>
        </p:spPr>
      </p:sp>
      <p:sp>
        <p:nvSpPr>
          <p:cNvPr id="4099" name="Notes Placeholder 2"/>
          <p:cNvSpPr>
            <a:spLocks noGrp="1"/>
          </p:cNvSpPr>
          <p:nvPr>
            <p:ph type="body" idx="1"/>
          </p:nvPr>
        </p:nvSpPr>
        <p:spPr>
          <a:ln/>
        </p:spPr>
        <p:txBody>
          <a:bodyPr wrap="square" lIns="99048" tIns="49524" rIns="99048" bIns="49524" anchor="t"/>
          <a:p>
            <a:pPr lvl="0" eaLnBrk="1" hangingPunct="1"/>
            <a:endParaRPr lang="en-IN" altLang="en-US" dirty="0"/>
          </a:p>
        </p:txBody>
      </p:sp>
      <p:sp>
        <p:nvSpPr>
          <p:cNvPr id="4100" name="Slide Number Placeholder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p>
            <a:pPr lvl="0" algn="r" defTabSz="990600" eaLnBrk="1" hangingPunct="1"/>
            <a:fld id="{9A0DB2DC-4C9A-4742-B13C-FB6460FD3503}" type="slidenum">
              <a:rPr lang="en-US" altLang="en-US" sz="1300" dirty="0"/>
            </a:fld>
            <a:endParaRPr lang="en-US" altLang="en-US"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Image Placeholder 1"/>
          <p:cNvSpPr>
            <a:spLocks noGrp="1" noRot="1" noChangeAspect="1" noTextEdit="1"/>
          </p:cNvSpPr>
          <p:nvPr>
            <p:ph type="sldImg"/>
          </p:nvPr>
        </p:nvSpPr>
        <p:spPr>
          <a:xfrm>
            <a:off x="992188" y="768350"/>
            <a:ext cx="5114925" cy="3836988"/>
          </a:xfrm>
          <a:ln/>
        </p:spPr>
      </p:sp>
      <p:sp>
        <p:nvSpPr>
          <p:cNvPr id="22531" name="Notes Placeholder 2"/>
          <p:cNvSpPr>
            <a:spLocks noGrp="1"/>
          </p:cNvSpPr>
          <p:nvPr>
            <p:ph type="body" idx="1"/>
          </p:nvPr>
        </p:nvSpPr>
        <p:spPr>
          <a:ln/>
        </p:spPr>
        <p:txBody>
          <a:bodyPr wrap="square" lIns="99048" tIns="49524" rIns="99048" bIns="49524" anchor="t"/>
          <a:p>
            <a:pPr lvl="0" eaLnBrk="1" hangingPunct="1"/>
            <a:endParaRPr lang="en-IN" altLang="en-US" dirty="0"/>
          </a:p>
        </p:txBody>
      </p:sp>
      <p:sp>
        <p:nvSpPr>
          <p:cNvPr id="22532" name="Slide Number Placeholder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p>
            <a:pPr lvl="0" algn="r" defTabSz="990600" eaLnBrk="1" hangingPunct="1"/>
            <a:fld id="{9A0DB2DC-4C9A-4742-B13C-FB6460FD3503}" type="slidenum">
              <a:rPr lang="en-US" altLang="en-US" sz="1300" dirty="0"/>
            </a:fld>
            <a:endParaRPr lang="en-US"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med">
    <p:push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en-US" altLang="en-US" dirty="0"/>
              <a:t>Click to edit Master title style</a:t>
            </a:r>
            <a:endParaRPr lang="en-US"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7BD4CED9-491A-4A2E-8236-DDAABC4F7DBE}" type="datetime3">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39336910-8562-42F7-B0CC-C0FECD47E3A5}"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dir="r"/>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61.png"/><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68.wmf"/><Relationship Id="rId3" Type="http://schemas.openxmlformats.org/officeDocument/2006/relationships/oleObject" Target="../embeddings/oleObject27.bin"/><Relationship Id="rId2" Type="http://schemas.openxmlformats.org/officeDocument/2006/relationships/image" Target="../media/image67.wmf"/><Relationship Id="rId1"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oleObject" Target="../embeddings/oleObject31.bin"/><Relationship Id="rId7" Type="http://schemas.openxmlformats.org/officeDocument/2006/relationships/image" Target="../media/image72.wmf"/><Relationship Id="rId6" Type="http://schemas.openxmlformats.org/officeDocument/2006/relationships/oleObject" Target="../embeddings/oleObject30.bin"/><Relationship Id="rId5" Type="http://schemas.openxmlformats.org/officeDocument/2006/relationships/image" Target="../media/image71.wmf"/><Relationship Id="rId4" Type="http://schemas.openxmlformats.org/officeDocument/2006/relationships/oleObject" Target="../embeddings/oleObject29.bin"/><Relationship Id="rId3" Type="http://schemas.openxmlformats.org/officeDocument/2006/relationships/image" Target="../media/image70.wmf"/><Relationship Id="rId2" Type="http://schemas.openxmlformats.org/officeDocument/2006/relationships/oleObject" Target="../embeddings/oleObject28.bin"/><Relationship Id="rId13" Type="http://schemas.openxmlformats.org/officeDocument/2006/relationships/vmlDrawing" Target="../drawings/vmlDrawing6.vml"/><Relationship Id="rId12" Type="http://schemas.openxmlformats.org/officeDocument/2006/relationships/slideLayout" Target="../slideLayouts/slideLayout7.xml"/><Relationship Id="rId11" Type="http://schemas.openxmlformats.org/officeDocument/2006/relationships/image" Target="../media/image74.wmf"/><Relationship Id="rId10" Type="http://schemas.openxmlformats.org/officeDocument/2006/relationships/oleObject" Target="../embeddings/oleObject32.bin"/><Relationship Id="rId1" Type="http://schemas.openxmlformats.org/officeDocument/2006/relationships/image" Target="../media/image69.png"/></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78.wmf"/><Relationship Id="rId7" Type="http://schemas.openxmlformats.org/officeDocument/2006/relationships/oleObject" Target="../embeddings/oleObject36.bin"/><Relationship Id="rId6" Type="http://schemas.openxmlformats.org/officeDocument/2006/relationships/image" Target="../media/image77.wmf"/><Relationship Id="rId5" Type="http://schemas.openxmlformats.org/officeDocument/2006/relationships/oleObject" Target="../embeddings/oleObject35.bin"/><Relationship Id="rId4" Type="http://schemas.openxmlformats.org/officeDocument/2006/relationships/image" Target="../media/image76.wmf"/><Relationship Id="rId3" Type="http://schemas.openxmlformats.org/officeDocument/2006/relationships/oleObject" Target="../embeddings/oleObject34.bin"/><Relationship Id="rId2" Type="http://schemas.openxmlformats.org/officeDocument/2006/relationships/image" Target="../media/image75.w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81.wmf"/><Relationship Id="rId13" Type="http://schemas.openxmlformats.org/officeDocument/2006/relationships/oleObject" Target="../embeddings/oleObject39.bin"/><Relationship Id="rId12" Type="http://schemas.openxmlformats.org/officeDocument/2006/relationships/image" Target="../media/image80.wmf"/><Relationship Id="rId11" Type="http://schemas.openxmlformats.org/officeDocument/2006/relationships/oleObject" Target="../embeddings/oleObject38.bin"/><Relationship Id="rId10" Type="http://schemas.openxmlformats.org/officeDocument/2006/relationships/image" Target="../media/image79.wmf"/><Relationship Id="rId1"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85.wmf"/><Relationship Id="rId7" Type="http://schemas.openxmlformats.org/officeDocument/2006/relationships/oleObject" Target="../embeddings/oleObject43.bin"/><Relationship Id="rId6" Type="http://schemas.openxmlformats.org/officeDocument/2006/relationships/image" Target="../media/image84.wmf"/><Relationship Id="rId5" Type="http://schemas.openxmlformats.org/officeDocument/2006/relationships/oleObject" Target="../embeddings/oleObject42.bin"/><Relationship Id="rId4" Type="http://schemas.openxmlformats.org/officeDocument/2006/relationships/image" Target="../media/image83.wmf"/><Relationship Id="rId3" Type="http://schemas.openxmlformats.org/officeDocument/2006/relationships/oleObject" Target="../embeddings/oleObject41.bin"/><Relationship Id="rId2" Type="http://schemas.openxmlformats.org/officeDocument/2006/relationships/image" Target="../media/image82.w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86.wmf"/><Relationship Id="rId1"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0.wmf"/><Relationship Id="rId7" Type="http://schemas.openxmlformats.org/officeDocument/2006/relationships/oleObject" Target="../embeddings/oleObject48.bin"/><Relationship Id="rId6" Type="http://schemas.openxmlformats.org/officeDocument/2006/relationships/image" Target="../media/image89.wmf"/><Relationship Id="rId5" Type="http://schemas.openxmlformats.org/officeDocument/2006/relationships/oleObject" Target="../embeddings/oleObject47.bin"/><Relationship Id="rId4" Type="http://schemas.openxmlformats.org/officeDocument/2006/relationships/image" Target="../media/image88.wmf"/><Relationship Id="rId3" Type="http://schemas.openxmlformats.org/officeDocument/2006/relationships/oleObject" Target="../embeddings/oleObject46.bin"/><Relationship Id="rId2" Type="http://schemas.openxmlformats.org/officeDocument/2006/relationships/image" Target="../media/image87.wmf"/><Relationship Id="rId11" Type="http://schemas.openxmlformats.org/officeDocument/2006/relationships/notesSlide" Target="../notesSlides/notesSlide2.xml"/><Relationship Id="rId10" Type="http://schemas.openxmlformats.org/officeDocument/2006/relationships/vmlDrawing" Target="../drawings/vmlDrawing9.vml"/><Relationship Id="rId1"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4.wmf"/><Relationship Id="rId7" Type="http://schemas.openxmlformats.org/officeDocument/2006/relationships/oleObject" Target="../embeddings/oleObject52.bin"/><Relationship Id="rId6" Type="http://schemas.openxmlformats.org/officeDocument/2006/relationships/image" Target="../media/image93.wmf"/><Relationship Id="rId5" Type="http://schemas.openxmlformats.org/officeDocument/2006/relationships/oleObject" Target="../embeddings/oleObject51.bin"/><Relationship Id="rId4" Type="http://schemas.openxmlformats.org/officeDocument/2006/relationships/image" Target="../media/image92.wmf"/><Relationship Id="rId3" Type="http://schemas.openxmlformats.org/officeDocument/2006/relationships/oleObject" Target="../embeddings/oleObject50.bin"/><Relationship Id="rId2" Type="http://schemas.openxmlformats.org/officeDocument/2006/relationships/image" Target="../media/image91.wmf"/><Relationship Id="rId10" Type="http://schemas.openxmlformats.org/officeDocument/2006/relationships/vmlDrawing" Target="../drawings/vmlDrawing10.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97.wmf"/><Relationship Id="rId5" Type="http://schemas.openxmlformats.org/officeDocument/2006/relationships/oleObject" Target="../embeddings/oleObject55.bin"/><Relationship Id="rId4" Type="http://schemas.openxmlformats.org/officeDocument/2006/relationships/image" Target="../media/image96.wmf"/><Relationship Id="rId3" Type="http://schemas.openxmlformats.org/officeDocument/2006/relationships/oleObject" Target="../embeddings/oleObject54.bin"/><Relationship Id="rId2" Type="http://schemas.openxmlformats.org/officeDocument/2006/relationships/image" Target="../media/image95.wmf"/><Relationship Id="rId1" Type="http://schemas.openxmlformats.org/officeDocument/2006/relationships/oleObject" Target="../embeddings/oleObject53.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68.wmf"/><Relationship Id="rId3" Type="http://schemas.openxmlformats.org/officeDocument/2006/relationships/oleObject" Target="../embeddings/oleObject57.bin"/><Relationship Id="rId2" Type="http://schemas.openxmlformats.org/officeDocument/2006/relationships/image" Target="../media/image98.wmf"/><Relationship Id="rId1" Type="http://schemas.openxmlformats.org/officeDocument/2006/relationships/oleObject" Target="../embeddings/oleObject56.bin"/></Relationships>
</file>

<file path=ppt/slides/_rels/slide22.xml.rels><?xml version="1.0" encoding="UTF-8" standalone="yes"?>
<Relationships xmlns="http://schemas.openxmlformats.org/package/2006/relationships"><Relationship Id="rId9" Type="http://schemas.openxmlformats.org/officeDocument/2006/relationships/image" Target="../media/image99.wmf"/><Relationship Id="rId8" Type="http://schemas.openxmlformats.org/officeDocument/2006/relationships/oleObject" Target="../embeddings/oleObject61.bin"/><Relationship Id="rId7" Type="http://schemas.openxmlformats.org/officeDocument/2006/relationships/image" Target="../media/image72.wmf"/><Relationship Id="rId6" Type="http://schemas.openxmlformats.org/officeDocument/2006/relationships/oleObject" Target="../embeddings/oleObject60.bin"/><Relationship Id="rId5" Type="http://schemas.openxmlformats.org/officeDocument/2006/relationships/image" Target="../media/image71.wmf"/><Relationship Id="rId4" Type="http://schemas.openxmlformats.org/officeDocument/2006/relationships/oleObject" Target="../embeddings/oleObject59.bin"/><Relationship Id="rId3" Type="http://schemas.openxmlformats.org/officeDocument/2006/relationships/image" Target="../media/image70.wmf"/><Relationship Id="rId2" Type="http://schemas.openxmlformats.org/officeDocument/2006/relationships/oleObject" Target="../embeddings/oleObject58.bin"/><Relationship Id="rId13" Type="http://schemas.openxmlformats.org/officeDocument/2006/relationships/vmlDrawing" Target="../drawings/vmlDrawing13.vml"/><Relationship Id="rId12" Type="http://schemas.openxmlformats.org/officeDocument/2006/relationships/slideLayout" Target="../slideLayouts/slideLayout7.xml"/><Relationship Id="rId11" Type="http://schemas.openxmlformats.org/officeDocument/2006/relationships/image" Target="../media/image74.wmf"/><Relationship Id="rId10" Type="http://schemas.openxmlformats.org/officeDocument/2006/relationships/oleObject" Target="../embeddings/oleObject62.bin"/><Relationship Id="rId1" Type="http://schemas.openxmlformats.org/officeDocument/2006/relationships/image" Target="../media/image69.pn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8.wmf"/><Relationship Id="rId7" Type="http://schemas.openxmlformats.org/officeDocument/2006/relationships/oleObject" Target="../embeddings/oleObject66.bin"/><Relationship Id="rId6" Type="http://schemas.openxmlformats.org/officeDocument/2006/relationships/image" Target="../media/image77.wmf"/><Relationship Id="rId5" Type="http://schemas.openxmlformats.org/officeDocument/2006/relationships/oleObject" Target="../embeddings/oleObject65.bin"/><Relationship Id="rId4" Type="http://schemas.openxmlformats.org/officeDocument/2006/relationships/image" Target="../media/image76.wmf"/><Relationship Id="rId3" Type="http://schemas.openxmlformats.org/officeDocument/2006/relationships/oleObject" Target="../embeddings/oleObject64.bin"/><Relationship Id="rId2" Type="http://schemas.openxmlformats.org/officeDocument/2006/relationships/image" Target="../media/image75.wmf"/><Relationship Id="rId16" Type="http://schemas.openxmlformats.org/officeDocument/2006/relationships/vmlDrawing" Target="../drawings/vmlDrawing14.vml"/><Relationship Id="rId15" Type="http://schemas.openxmlformats.org/officeDocument/2006/relationships/slideLayout" Target="../slideLayouts/slideLayout7.xml"/><Relationship Id="rId14" Type="http://schemas.openxmlformats.org/officeDocument/2006/relationships/image" Target="../media/image81.wmf"/><Relationship Id="rId13" Type="http://schemas.openxmlformats.org/officeDocument/2006/relationships/oleObject" Target="../embeddings/oleObject69.bin"/><Relationship Id="rId12" Type="http://schemas.openxmlformats.org/officeDocument/2006/relationships/image" Target="../media/image100.wmf"/><Relationship Id="rId11" Type="http://schemas.openxmlformats.org/officeDocument/2006/relationships/oleObject" Target="../embeddings/oleObject68.bin"/><Relationship Id="rId10" Type="http://schemas.openxmlformats.org/officeDocument/2006/relationships/image" Target="../media/image79.wmf"/><Relationship Id="rId1" Type="http://schemas.openxmlformats.org/officeDocument/2006/relationships/oleObject" Target="../embeddings/oleObject63.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4.bin"/><Relationship Id="rId8" Type="http://schemas.openxmlformats.org/officeDocument/2006/relationships/image" Target="../media/image85.wmf"/><Relationship Id="rId7" Type="http://schemas.openxmlformats.org/officeDocument/2006/relationships/oleObject" Target="../embeddings/oleObject73.bin"/><Relationship Id="rId6" Type="http://schemas.openxmlformats.org/officeDocument/2006/relationships/image" Target="../media/image84.wmf"/><Relationship Id="rId5" Type="http://schemas.openxmlformats.org/officeDocument/2006/relationships/oleObject" Target="../embeddings/oleObject72.bin"/><Relationship Id="rId4" Type="http://schemas.openxmlformats.org/officeDocument/2006/relationships/image" Target="../media/image83.wmf"/><Relationship Id="rId3" Type="http://schemas.openxmlformats.org/officeDocument/2006/relationships/oleObject" Target="../embeddings/oleObject71.bin"/><Relationship Id="rId2" Type="http://schemas.openxmlformats.org/officeDocument/2006/relationships/image" Target="../media/image82.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101.wmf"/><Relationship Id="rId1" Type="http://schemas.openxmlformats.org/officeDocument/2006/relationships/oleObject" Target="../embeddings/oleObject70.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2.wmf"/><Relationship Id="rId7" Type="http://schemas.openxmlformats.org/officeDocument/2006/relationships/oleObject" Target="../embeddings/oleObject78.bin"/><Relationship Id="rId6" Type="http://schemas.openxmlformats.org/officeDocument/2006/relationships/image" Target="../media/image89.wmf"/><Relationship Id="rId5" Type="http://schemas.openxmlformats.org/officeDocument/2006/relationships/oleObject" Target="../embeddings/oleObject77.bin"/><Relationship Id="rId4" Type="http://schemas.openxmlformats.org/officeDocument/2006/relationships/image" Target="../media/image88.wmf"/><Relationship Id="rId3" Type="http://schemas.openxmlformats.org/officeDocument/2006/relationships/oleObject" Target="../embeddings/oleObject76.bin"/><Relationship Id="rId2" Type="http://schemas.openxmlformats.org/officeDocument/2006/relationships/image" Target="../media/image87.wmf"/><Relationship Id="rId10" Type="http://schemas.openxmlformats.org/officeDocument/2006/relationships/vmlDrawing" Target="../drawings/vmlDrawing16.vml"/><Relationship Id="rId1" Type="http://schemas.openxmlformats.org/officeDocument/2006/relationships/oleObject" Target="../embeddings/oleObject75.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6.wmf"/><Relationship Id="rId7" Type="http://schemas.openxmlformats.org/officeDocument/2006/relationships/oleObject" Target="../embeddings/oleObject82.bin"/><Relationship Id="rId6" Type="http://schemas.openxmlformats.org/officeDocument/2006/relationships/image" Target="../media/image105.wmf"/><Relationship Id="rId5" Type="http://schemas.openxmlformats.org/officeDocument/2006/relationships/oleObject" Target="../embeddings/oleObject81.bin"/><Relationship Id="rId4" Type="http://schemas.openxmlformats.org/officeDocument/2006/relationships/image" Target="../media/image104.wmf"/><Relationship Id="rId3" Type="http://schemas.openxmlformats.org/officeDocument/2006/relationships/oleObject" Target="../embeddings/oleObject80.bin"/><Relationship Id="rId2" Type="http://schemas.openxmlformats.org/officeDocument/2006/relationships/image" Target="../media/image103.wmf"/><Relationship Id="rId10" Type="http://schemas.openxmlformats.org/officeDocument/2006/relationships/vmlDrawing" Target="../drawings/vmlDrawing17.vml"/><Relationship Id="rId1" Type="http://schemas.openxmlformats.org/officeDocument/2006/relationships/oleObject" Target="../embeddings/oleObject7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110.wmf"/><Relationship Id="rId7" Type="http://schemas.openxmlformats.org/officeDocument/2006/relationships/oleObject" Target="../embeddings/oleObject86.bin"/><Relationship Id="rId6" Type="http://schemas.openxmlformats.org/officeDocument/2006/relationships/image" Target="../media/image109.wmf"/><Relationship Id="rId5" Type="http://schemas.openxmlformats.org/officeDocument/2006/relationships/oleObject" Target="../embeddings/oleObject85.bin"/><Relationship Id="rId4" Type="http://schemas.openxmlformats.org/officeDocument/2006/relationships/image" Target="../media/image108.wmf"/><Relationship Id="rId3" Type="http://schemas.openxmlformats.org/officeDocument/2006/relationships/oleObject" Target="../embeddings/oleObject84.bin"/><Relationship Id="rId2" Type="http://schemas.openxmlformats.org/officeDocument/2006/relationships/image" Target="../media/image107.wmf"/><Relationship Id="rId13" Type="http://schemas.openxmlformats.org/officeDocument/2006/relationships/vmlDrawing" Target="../drawings/vmlDrawing18.vml"/><Relationship Id="rId12" Type="http://schemas.openxmlformats.org/officeDocument/2006/relationships/slideLayout" Target="../slideLayouts/slideLayout7.xml"/><Relationship Id="rId11" Type="http://schemas.openxmlformats.org/officeDocument/2006/relationships/image" Target="../media/image112.png"/><Relationship Id="rId10" Type="http://schemas.openxmlformats.org/officeDocument/2006/relationships/image" Target="../media/image111.wmf"/><Relationship Id="rId1" Type="http://schemas.openxmlformats.org/officeDocument/2006/relationships/oleObject" Target="../embeddings/oleObject83.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116.wmf"/><Relationship Id="rId7" Type="http://schemas.openxmlformats.org/officeDocument/2006/relationships/oleObject" Target="../embeddings/oleObject91.bin"/><Relationship Id="rId6" Type="http://schemas.openxmlformats.org/officeDocument/2006/relationships/image" Target="../media/image115.wmf"/><Relationship Id="rId5" Type="http://schemas.openxmlformats.org/officeDocument/2006/relationships/oleObject" Target="../embeddings/oleObject90.bin"/><Relationship Id="rId4" Type="http://schemas.openxmlformats.org/officeDocument/2006/relationships/image" Target="../media/image114.wmf"/><Relationship Id="rId3" Type="http://schemas.openxmlformats.org/officeDocument/2006/relationships/oleObject" Target="../embeddings/oleObject89.bin"/><Relationship Id="rId2" Type="http://schemas.openxmlformats.org/officeDocument/2006/relationships/image" Target="../media/image113.wmf"/><Relationship Id="rId12" Type="http://schemas.openxmlformats.org/officeDocument/2006/relationships/vmlDrawing" Target="../drawings/vmlDrawing19.vml"/><Relationship Id="rId11" Type="http://schemas.openxmlformats.org/officeDocument/2006/relationships/slideLayout" Target="../slideLayouts/slideLayout7.xml"/><Relationship Id="rId10" Type="http://schemas.openxmlformats.org/officeDocument/2006/relationships/image" Target="../media/image117.wmf"/><Relationship Id="rId1" Type="http://schemas.openxmlformats.org/officeDocument/2006/relationships/oleObject" Target="../embeddings/oleObject88.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png"/><Relationship Id="rId7" Type="http://schemas.openxmlformats.org/officeDocument/2006/relationships/oleObject" Target="../embeddings/oleObject4.bin"/><Relationship Id="rId6" Type="http://schemas.openxmlformats.org/officeDocument/2006/relationships/image" Target="../media/image3.png"/><Relationship Id="rId5" Type="http://schemas.openxmlformats.org/officeDocument/2006/relationships/oleObject" Target="../embeddings/oleObject3.bin"/><Relationship Id="rId4" Type="http://schemas.openxmlformats.org/officeDocument/2006/relationships/image" Target="../media/image2.png"/><Relationship Id="rId3" Type="http://schemas.openxmlformats.org/officeDocument/2006/relationships/oleObject" Target="../embeddings/oleObject2.bin"/><Relationship Id="rId2" Type="http://schemas.openxmlformats.org/officeDocument/2006/relationships/image" Target="../media/image1.png"/><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5.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119.wmf"/><Relationship Id="rId7" Type="http://schemas.openxmlformats.org/officeDocument/2006/relationships/oleObject" Target="../embeddings/oleObject96.bin"/><Relationship Id="rId6" Type="http://schemas.openxmlformats.org/officeDocument/2006/relationships/image" Target="../media/image118.wmf"/><Relationship Id="rId5" Type="http://schemas.openxmlformats.org/officeDocument/2006/relationships/oleObject" Target="../embeddings/oleObject95.bin"/><Relationship Id="rId4" Type="http://schemas.openxmlformats.org/officeDocument/2006/relationships/image" Target="../media/image70.wmf"/><Relationship Id="rId3" Type="http://schemas.openxmlformats.org/officeDocument/2006/relationships/oleObject" Target="../embeddings/oleObject94.bin"/><Relationship Id="rId2" Type="http://schemas.openxmlformats.org/officeDocument/2006/relationships/image" Target="../media/image68.wmf"/><Relationship Id="rId12" Type="http://schemas.openxmlformats.org/officeDocument/2006/relationships/vmlDrawing" Target="../drawings/vmlDrawing20.vml"/><Relationship Id="rId11" Type="http://schemas.openxmlformats.org/officeDocument/2006/relationships/slideLayout" Target="../slideLayouts/slideLayout7.xml"/><Relationship Id="rId10" Type="http://schemas.openxmlformats.org/officeDocument/2006/relationships/image" Target="../media/image120.wmf"/><Relationship Id="rId1" Type="http://schemas.openxmlformats.org/officeDocument/2006/relationships/oleObject" Target="../embeddings/oleObject93.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24.wmf"/><Relationship Id="rId7" Type="http://schemas.openxmlformats.org/officeDocument/2006/relationships/oleObject" Target="../embeddings/oleObject101.bin"/><Relationship Id="rId6" Type="http://schemas.openxmlformats.org/officeDocument/2006/relationships/image" Target="../media/image123.wmf"/><Relationship Id="rId5" Type="http://schemas.openxmlformats.org/officeDocument/2006/relationships/oleObject" Target="../embeddings/oleObject100.bin"/><Relationship Id="rId4" Type="http://schemas.openxmlformats.org/officeDocument/2006/relationships/image" Target="../media/image122.wmf"/><Relationship Id="rId3" Type="http://schemas.openxmlformats.org/officeDocument/2006/relationships/oleObject" Target="../embeddings/oleObject99.bin"/><Relationship Id="rId2" Type="http://schemas.openxmlformats.org/officeDocument/2006/relationships/image" Target="../media/image121.wmf"/><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125.wmf"/><Relationship Id="rId1" Type="http://schemas.openxmlformats.org/officeDocument/2006/relationships/oleObject" Target="../embeddings/oleObject98.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9.wmf"/><Relationship Id="rId7" Type="http://schemas.openxmlformats.org/officeDocument/2006/relationships/oleObject" Target="../embeddings/oleObject106.bin"/><Relationship Id="rId6" Type="http://schemas.openxmlformats.org/officeDocument/2006/relationships/image" Target="../media/image128.wmf"/><Relationship Id="rId5" Type="http://schemas.openxmlformats.org/officeDocument/2006/relationships/oleObject" Target="../embeddings/oleObject105.bin"/><Relationship Id="rId4" Type="http://schemas.openxmlformats.org/officeDocument/2006/relationships/image" Target="../media/image127.wmf"/><Relationship Id="rId3" Type="http://schemas.openxmlformats.org/officeDocument/2006/relationships/oleObject" Target="../embeddings/oleObject104.bin"/><Relationship Id="rId2" Type="http://schemas.openxmlformats.org/officeDocument/2006/relationships/image" Target="../media/image126.wmf"/><Relationship Id="rId10" Type="http://schemas.openxmlformats.org/officeDocument/2006/relationships/vmlDrawing" Target="../drawings/vmlDrawing22.vml"/><Relationship Id="rId1" Type="http://schemas.openxmlformats.org/officeDocument/2006/relationships/oleObject" Target="../embeddings/oleObject103.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2.wmf"/><Relationship Id="rId7" Type="http://schemas.openxmlformats.org/officeDocument/2006/relationships/oleObject" Target="../embeddings/oleObject110.bin"/><Relationship Id="rId6" Type="http://schemas.openxmlformats.org/officeDocument/2006/relationships/image" Target="../media/image87.wmf"/><Relationship Id="rId5" Type="http://schemas.openxmlformats.org/officeDocument/2006/relationships/oleObject" Target="../embeddings/oleObject109.bin"/><Relationship Id="rId4" Type="http://schemas.openxmlformats.org/officeDocument/2006/relationships/image" Target="../media/image131.wmf"/><Relationship Id="rId3" Type="http://schemas.openxmlformats.org/officeDocument/2006/relationships/oleObject" Target="../embeddings/oleObject108.bin"/><Relationship Id="rId2" Type="http://schemas.openxmlformats.org/officeDocument/2006/relationships/image" Target="../media/image130.wmf"/><Relationship Id="rId10" Type="http://schemas.openxmlformats.org/officeDocument/2006/relationships/vmlDrawing" Target="../drawings/vmlDrawing23.vml"/><Relationship Id="rId1" Type="http://schemas.openxmlformats.org/officeDocument/2006/relationships/oleObject" Target="../embeddings/oleObject107.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6.wmf"/><Relationship Id="rId7" Type="http://schemas.openxmlformats.org/officeDocument/2006/relationships/oleObject" Target="../embeddings/oleObject114.bin"/><Relationship Id="rId6" Type="http://schemas.openxmlformats.org/officeDocument/2006/relationships/image" Target="../media/image135.wmf"/><Relationship Id="rId5" Type="http://schemas.openxmlformats.org/officeDocument/2006/relationships/oleObject" Target="../embeddings/oleObject113.bin"/><Relationship Id="rId4" Type="http://schemas.openxmlformats.org/officeDocument/2006/relationships/image" Target="../media/image134.wmf"/><Relationship Id="rId3" Type="http://schemas.openxmlformats.org/officeDocument/2006/relationships/oleObject" Target="../embeddings/oleObject112.bin"/><Relationship Id="rId2" Type="http://schemas.openxmlformats.org/officeDocument/2006/relationships/image" Target="../media/image133.wmf"/><Relationship Id="rId10" Type="http://schemas.openxmlformats.org/officeDocument/2006/relationships/vmlDrawing" Target="../drawings/vmlDrawing24.vml"/><Relationship Id="rId1" Type="http://schemas.openxmlformats.org/officeDocument/2006/relationships/oleObject" Target="../embeddings/oleObject111.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7.xml"/><Relationship Id="rId4" Type="http://schemas.openxmlformats.org/officeDocument/2006/relationships/image" Target="../media/image138.wmf"/><Relationship Id="rId3" Type="http://schemas.openxmlformats.org/officeDocument/2006/relationships/oleObject" Target="../embeddings/oleObject116.bin"/><Relationship Id="rId2" Type="http://schemas.openxmlformats.org/officeDocument/2006/relationships/image" Target="../media/image137.wmf"/><Relationship Id="rId1" Type="http://schemas.openxmlformats.org/officeDocument/2006/relationships/oleObject" Target="../embeddings/oleObject115.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141.wmf"/><Relationship Id="rId5" Type="http://schemas.openxmlformats.org/officeDocument/2006/relationships/oleObject" Target="../embeddings/oleObject119.bin"/><Relationship Id="rId4" Type="http://schemas.openxmlformats.org/officeDocument/2006/relationships/image" Target="../media/image140.wmf"/><Relationship Id="rId3" Type="http://schemas.openxmlformats.org/officeDocument/2006/relationships/oleObject" Target="../embeddings/oleObject118.bin"/><Relationship Id="rId2" Type="http://schemas.openxmlformats.org/officeDocument/2006/relationships/image" Target="../media/image139.wmf"/><Relationship Id="rId1" Type="http://schemas.openxmlformats.org/officeDocument/2006/relationships/oleObject" Target="../embeddings/oleObject117.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7.xml"/><Relationship Id="rId4" Type="http://schemas.openxmlformats.org/officeDocument/2006/relationships/image" Target="../media/image143.wmf"/><Relationship Id="rId3" Type="http://schemas.openxmlformats.org/officeDocument/2006/relationships/oleObject" Target="../embeddings/oleObject121.bin"/><Relationship Id="rId2" Type="http://schemas.openxmlformats.org/officeDocument/2006/relationships/image" Target="../media/image142.wmf"/><Relationship Id="rId1" Type="http://schemas.openxmlformats.org/officeDocument/2006/relationships/oleObject" Target="../embeddings/oleObject120.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47.wmf"/><Relationship Id="rId7" Type="http://schemas.openxmlformats.org/officeDocument/2006/relationships/oleObject" Target="../embeddings/oleObject125.bin"/><Relationship Id="rId6" Type="http://schemas.openxmlformats.org/officeDocument/2006/relationships/image" Target="../media/image146.wmf"/><Relationship Id="rId5" Type="http://schemas.openxmlformats.org/officeDocument/2006/relationships/oleObject" Target="../embeddings/oleObject124.bin"/><Relationship Id="rId4" Type="http://schemas.openxmlformats.org/officeDocument/2006/relationships/image" Target="../media/image145.wmf"/><Relationship Id="rId3" Type="http://schemas.openxmlformats.org/officeDocument/2006/relationships/oleObject" Target="../embeddings/oleObject123.bin"/><Relationship Id="rId2" Type="http://schemas.openxmlformats.org/officeDocument/2006/relationships/image" Target="../media/image144.wmf"/><Relationship Id="rId12" Type="http://schemas.openxmlformats.org/officeDocument/2006/relationships/vmlDrawing" Target="../drawings/vmlDrawing28.vml"/><Relationship Id="rId11" Type="http://schemas.openxmlformats.org/officeDocument/2006/relationships/slideLayout" Target="../slideLayouts/slideLayout7.xml"/><Relationship Id="rId10" Type="http://schemas.openxmlformats.org/officeDocument/2006/relationships/image" Target="../media/image148.wmf"/><Relationship Id="rId1" Type="http://schemas.openxmlformats.org/officeDocument/2006/relationships/oleObject" Target="../embeddings/oleObject122.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151.wmf"/><Relationship Id="rId5" Type="http://schemas.openxmlformats.org/officeDocument/2006/relationships/oleObject" Target="../embeddings/oleObject129.bin"/><Relationship Id="rId4" Type="http://schemas.openxmlformats.org/officeDocument/2006/relationships/image" Target="../media/image150.wmf"/><Relationship Id="rId3" Type="http://schemas.openxmlformats.org/officeDocument/2006/relationships/oleObject" Target="../embeddings/oleObject128.bin"/><Relationship Id="rId2" Type="http://schemas.openxmlformats.org/officeDocument/2006/relationships/image" Target="../media/image149.wmf"/><Relationship Id="rId1" Type="http://schemas.openxmlformats.org/officeDocument/2006/relationships/oleObject" Target="../embeddings/oleObject127.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9.png"/><Relationship Id="rId7" Type="http://schemas.openxmlformats.org/officeDocument/2006/relationships/oleObject" Target="../embeddings/oleObject9.bin"/><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png"/><Relationship Id="rId3" Type="http://schemas.openxmlformats.org/officeDocument/2006/relationships/oleObject" Target="../embeddings/oleObject7.bin"/><Relationship Id="rId2" Type="http://schemas.openxmlformats.org/officeDocument/2006/relationships/image" Target="../media/image6.png"/><Relationship Id="rId15" Type="http://schemas.openxmlformats.org/officeDocument/2006/relationships/vmlDrawing" Target="../drawings/vmlDrawing2.vml"/><Relationship Id="rId14" Type="http://schemas.openxmlformats.org/officeDocument/2006/relationships/slideLayout" Target="../slideLayouts/slideLayout7.xml"/><Relationship Id="rId13" Type="http://schemas.openxmlformats.org/officeDocument/2006/relationships/image" Target="../media/image12.png"/><Relationship Id="rId12" Type="http://schemas.openxmlformats.org/officeDocument/2006/relationships/oleObject" Target="../embeddings/oleObject11.bin"/><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7.xml"/><Relationship Id="rId6" Type="http://schemas.openxmlformats.org/officeDocument/2006/relationships/image" Target="../media/image154.wmf"/><Relationship Id="rId5" Type="http://schemas.openxmlformats.org/officeDocument/2006/relationships/oleObject" Target="../embeddings/oleObject132.bin"/><Relationship Id="rId4" Type="http://schemas.openxmlformats.org/officeDocument/2006/relationships/image" Target="../media/image153.wmf"/><Relationship Id="rId3" Type="http://schemas.openxmlformats.org/officeDocument/2006/relationships/oleObject" Target="../embeddings/oleObject131.bin"/><Relationship Id="rId2" Type="http://schemas.openxmlformats.org/officeDocument/2006/relationships/image" Target="../media/image152.wmf"/><Relationship Id="rId1" Type="http://schemas.openxmlformats.org/officeDocument/2006/relationships/oleObject" Target="../embeddings/oleObject130.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8.wmf"/><Relationship Id="rId7" Type="http://schemas.openxmlformats.org/officeDocument/2006/relationships/oleObject" Target="../embeddings/oleObject136.bin"/><Relationship Id="rId6" Type="http://schemas.openxmlformats.org/officeDocument/2006/relationships/image" Target="../media/image157.wmf"/><Relationship Id="rId5" Type="http://schemas.openxmlformats.org/officeDocument/2006/relationships/oleObject" Target="../embeddings/oleObject135.bin"/><Relationship Id="rId4" Type="http://schemas.openxmlformats.org/officeDocument/2006/relationships/image" Target="../media/image156.wmf"/><Relationship Id="rId3" Type="http://schemas.openxmlformats.org/officeDocument/2006/relationships/oleObject" Target="../embeddings/oleObject134.bin"/><Relationship Id="rId2" Type="http://schemas.openxmlformats.org/officeDocument/2006/relationships/image" Target="../media/image155.wmf"/><Relationship Id="rId10" Type="http://schemas.openxmlformats.org/officeDocument/2006/relationships/vmlDrawing" Target="../drawings/vmlDrawing31.vml"/><Relationship Id="rId1" Type="http://schemas.openxmlformats.org/officeDocument/2006/relationships/oleObject" Target="../embeddings/oleObject133.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2.wmf"/><Relationship Id="rId7" Type="http://schemas.openxmlformats.org/officeDocument/2006/relationships/oleObject" Target="../embeddings/oleObject140.bin"/><Relationship Id="rId6" Type="http://schemas.openxmlformats.org/officeDocument/2006/relationships/image" Target="../media/image161.wmf"/><Relationship Id="rId5" Type="http://schemas.openxmlformats.org/officeDocument/2006/relationships/oleObject" Target="../embeddings/oleObject139.bin"/><Relationship Id="rId4" Type="http://schemas.openxmlformats.org/officeDocument/2006/relationships/image" Target="../media/image160.wmf"/><Relationship Id="rId3" Type="http://schemas.openxmlformats.org/officeDocument/2006/relationships/oleObject" Target="../embeddings/oleObject138.bin"/><Relationship Id="rId2" Type="http://schemas.openxmlformats.org/officeDocument/2006/relationships/image" Target="../media/image159.wmf"/><Relationship Id="rId10" Type="http://schemas.openxmlformats.org/officeDocument/2006/relationships/vmlDrawing" Target="../drawings/vmlDrawing32.vml"/><Relationship Id="rId1" Type="http://schemas.openxmlformats.org/officeDocument/2006/relationships/oleObject" Target="../embeddings/oleObject137.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66.wmf"/><Relationship Id="rId7" Type="http://schemas.openxmlformats.org/officeDocument/2006/relationships/oleObject" Target="../embeddings/oleObject144.bin"/><Relationship Id="rId6" Type="http://schemas.openxmlformats.org/officeDocument/2006/relationships/image" Target="../media/image165.wmf"/><Relationship Id="rId5" Type="http://schemas.openxmlformats.org/officeDocument/2006/relationships/oleObject" Target="../embeddings/oleObject143.bin"/><Relationship Id="rId4" Type="http://schemas.openxmlformats.org/officeDocument/2006/relationships/image" Target="../media/image164.wmf"/><Relationship Id="rId3" Type="http://schemas.openxmlformats.org/officeDocument/2006/relationships/oleObject" Target="../embeddings/oleObject142.bin"/><Relationship Id="rId2" Type="http://schemas.openxmlformats.org/officeDocument/2006/relationships/image" Target="../media/image163.wmf"/><Relationship Id="rId12" Type="http://schemas.openxmlformats.org/officeDocument/2006/relationships/vmlDrawing" Target="../drawings/vmlDrawing33.vml"/><Relationship Id="rId11" Type="http://schemas.openxmlformats.org/officeDocument/2006/relationships/slideLayout" Target="../slideLayouts/slideLayout7.xml"/><Relationship Id="rId10" Type="http://schemas.openxmlformats.org/officeDocument/2006/relationships/image" Target="../media/image167.wmf"/><Relationship Id="rId1" Type="http://schemas.openxmlformats.org/officeDocument/2006/relationships/oleObject" Target="../embeddings/oleObject141.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1.wmf"/><Relationship Id="rId7" Type="http://schemas.openxmlformats.org/officeDocument/2006/relationships/oleObject" Target="../embeddings/oleObject149.bin"/><Relationship Id="rId6" Type="http://schemas.openxmlformats.org/officeDocument/2006/relationships/image" Target="../media/image170.wmf"/><Relationship Id="rId5" Type="http://schemas.openxmlformats.org/officeDocument/2006/relationships/oleObject" Target="../embeddings/oleObject148.bin"/><Relationship Id="rId4" Type="http://schemas.openxmlformats.org/officeDocument/2006/relationships/image" Target="../media/image169.wmf"/><Relationship Id="rId3" Type="http://schemas.openxmlformats.org/officeDocument/2006/relationships/oleObject" Target="../embeddings/oleObject147.bin"/><Relationship Id="rId2" Type="http://schemas.openxmlformats.org/officeDocument/2006/relationships/image" Target="../media/image168.wmf"/><Relationship Id="rId10" Type="http://schemas.openxmlformats.org/officeDocument/2006/relationships/vmlDrawing" Target="../drawings/vmlDrawing34.vml"/><Relationship Id="rId1" Type="http://schemas.openxmlformats.org/officeDocument/2006/relationships/oleObject" Target="../embeddings/oleObject146.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7.xml"/><Relationship Id="rId2" Type="http://schemas.openxmlformats.org/officeDocument/2006/relationships/image" Target="../media/image172.wmf"/><Relationship Id="rId1" Type="http://schemas.openxmlformats.org/officeDocument/2006/relationships/oleObject" Target="../embeddings/oleObject15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6.wmf"/><Relationship Id="rId7" Type="http://schemas.openxmlformats.org/officeDocument/2006/relationships/oleObject" Target="../embeddings/oleObject154.bin"/><Relationship Id="rId6" Type="http://schemas.openxmlformats.org/officeDocument/2006/relationships/image" Target="../media/image175.wmf"/><Relationship Id="rId5" Type="http://schemas.openxmlformats.org/officeDocument/2006/relationships/oleObject" Target="../embeddings/oleObject153.bin"/><Relationship Id="rId4" Type="http://schemas.openxmlformats.org/officeDocument/2006/relationships/image" Target="../media/image174.wmf"/><Relationship Id="rId3" Type="http://schemas.openxmlformats.org/officeDocument/2006/relationships/oleObject" Target="../embeddings/oleObject152.bin"/><Relationship Id="rId2" Type="http://schemas.openxmlformats.org/officeDocument/2006/relationships/image" Target="../media/image173.wmf"/><Relationship Id="rId10" Type="http://schemas.openxmlformats.org/officeDocument/2006/relationships/vmlDrawing" Target="../drawings/vmlDrawing36.vml"/><Relationship Id="rId1" Type="http://schemas.openxmlformats.org/officeDocument/2006/relationships/oleObject" Target="../embeddings/oleObject151.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image" Target="../media/image179.wmf"/><Relationship Id="rId5" Type="http://schemas.openxmlformats.org/officeDocument/2006/relationships/oleObject" Target="../embeddings/oleObject157.bin"/><Relationship Id="rId4" Type="http://schemas.openxmlformats.org/officeDocument/2006/relationships/image" Target="../media/image178.wmf"/><Relationship Id="rId3" Type="http://schemas.openxmlformats.org/officeDocument/2006/relationships/oleObject" Target="../embeddings/oleObject156.bin"/><Relationship Id="rId2" Type="http://schemas.openxmlformats.org/officeDocument/2006/relationships/image" Target="../media/image177.wmf"/><Relationship Id="rId1"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png"/><Relationship Id="rId7" Type="http://schemas.openxmlformats.org/officeDocument/2006/relationships/oleObject" Target="../embeddings/oleObject15.bin"/><Relationship Id="rId6" Type="http://schemas.openxmlformats.org/officeDocument/2006/relationships/image" Target="../media/image15.png"/><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png"/><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17.png"/><Relationship Id="rId1"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7.xml"/><Relationship Id="rId4" Type="http://schemas.openxmlformats.org/officeDocument/2006/relationships/image" Target="../media/image181.wmf"/><Relationship Id="rId3" Type="http://schemas.openxmlformats.org/officeDocument/2006/relationships/oleObject" Target="../embeddings/oleObject159.bin"/><Relationship Id="rId2" Type="http://schemas.openxmlformats.org/officeDocument/2006/relationships/image" Target="../media/image180.wmf"/><Relationship Id="rId1" Type="http://schemas.openxmlformats.org/officeDocument/2006/relationships/oleObject" Target="../embeddings/oleObject158.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7.xml"/><Relationship Id="rId4" Type="http://schemas.openxmlformats.org/officeDocument/2006/relationships/image" Target="../media/image183.wmf"/><Relationship Id="rId3" Type="http://schemas.openxmlformats.org/officeDocument/2006/relationships/oleObject" Target="../embeddings/oleObject161.bin"/><Relationship Id="rId2" Type="http://schemas.openxmlformats.org/officeDocument/2006/relationships/image" Target="../media/image182.wmf"/><Relationship Id="rId1" Type="http://schemas.openxmlformats.org/officeDocument/2006/relationships/oleObject" Target="../embeddings/oleObject160.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187.wmf"/><Relationship Id="rId7" Type="http://schemas.openxmlformats.org/officeDocument/2006/relationships/oleObject" Target="../embeddings/oleObject165.bin"/><Relationship Id="rId6" Type="http://schemas.openxmlformats.org/officeDocument/2006/relationships/image" Target="../media/image186.wmf"/><Relationship Id="rId5" Type="http://schemas.openxmlformats.org/officeDocument/2006/relationships/oleObject" Target="../embeddings/oleObject164.bin"/><Relationship Id="rId4" Type="http://schemas.openxmlformats.org/officeDocument/2006/relationships/image" Target="../media/image185.wmf"/><Relationship Id="rId3" Type="http://schemas.openxmlformats.org/officeDocument/2006/relationships/oleObject" Target="../embeddings/oleObject163.bin"/><Relationship Id="rId2" Type="http://schemas.openxmlformats.org/officeDocument/2006/relationships/image" Target="../media/image184.wmf"/><Relationship Id="rId14" Type="http://schemas.openxmlformats.org/officeDocument/2006/relationships/vmlDrawing" Target="../drawings/vmlDrawing40.vml"/><Relationship Id="rId13" Type="http://schemas.openxmlformats.org/officeDocument/2006/relationships/slideLayout" Target="../slideLayouts/slideLayout7.xml"/><Relationship Id="rId12" Type="http://schemas.openxmlformats.org/officeDocument/2006/relationships/image" Target="../media/image189.wmf"/><Relationship Id="rId11" Type="http://schemas.openxmlformats.org/officeDocument/2006/relationships/oleObject" Target="../embeddings/oleObject167.bin"/><Relationship Id="rId10" Type="http://schemas.openxmlformats.org/officeDocument/2006/relationships/image" Target="../media/image188.wmf"/><Relationship Id="rId1" Type="http://schemas.openxmlformats.org/officeDocument/2006/relationships/oleObject" Target="../embeddings/oleObject162.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72.bin"/><Relationship Id="rId8" Type="http://schemas.openxmlformats.org/officeDocument/2006/relationships/image" Target="../media/image193.wmf"/><Relationship Id="rId7" Type="http://schemas.openxmlformats.org/officeDocument/2006/relationships/oleObject" Target="../embeddings/oleObject171.bin"/><Relationship Id="rId6" Type="http://schemas.openxmlformats.org/officeDocument/2006/relationships/image" Target="../media/image192.wmf"/><Relationship Id="rId5" Type="http://schemas.openxmlformats.org/officeDocument/2006/relationships/oleObject" Target="../embeddings/oleObject170.bin"/><Relationship Id="rId4" Type="http://schemas.openxmlformats.org/officeDocument/2006/relationships/image" Target="../media/image191.wmf"/><Relationship Id="rId3" Type="http://schemas.openxmlformats.org/officeDocument/2006/relationships/oleObject" Target="../embeddings/oleObject169.bin"/><Relationship Id="rId2" Type="http://schemas.openxmlformats.org/officeDocument/2006/relationships/image" Target="../media/image190.wmf"/><Relationship Id="rId12" Type="http://schemas.openxmlformats.org/officeDocument/2006/relationships/vmlDrawing" Target="../drawings/vmlDrawing41.vml"/><Relationship Id="rId11" Type="http://schemas.openxmlformats.org/officeDocument/2006/relationships/slideLayout" Target="../slideLayouts/slideLayout7.xml"/><Relationship Id="rId10" Type="http://schemas.openxmlformats.org/officeDocument/2006/relationships/image" Target="../media/image194.wmf"/><Relationship Id="rId1" Type="http://schemas.openxmlformats.org/officeDocument/2006/relationships/oleObject" Target="../embeddings/oleObject168.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77.bin"/><Relationship Id="rId8" Type="http://schemas.openxmlformats.org/officeDocument/2006/relationships/image" Target="../media/image198.wmf"/><Relationship Id="rId7" Type="http://schemas.openxmlformats.org/officeDocument/2006/relationships/oleObject" Target="../embeddings/oleObject176.bin"/><Relationship Id="rId6" Type="http://schemas.openxmlformats.org/officeDocument/2006/relationships/image" Target="../media/image197.wmf"/><Relationship Id="rId5" Type="http://schemas.openxmlformats.org/officeDocument/2006/relationships/oleObject" Target="../embeddings/oleObject175.bin"/><Relationship Id="rId4" Type="http://schemas.openxmlformats.org/officeDocument/2006/relationships/image" Target="../media/image196.wmf"/><Relationship Id="rId3" Type="http://schemas.openxmlformats.org/officeDocument/2006/relationships/oleObject" Target="../embeddings/oleObject174.bin"/><Relationship Id="rId2" Type="http://schemas.openxmlformats.org/officeDocument/2006/relationships/image" Target="../media/image195.wmf"/><Relationship Id="rId12" Type="http://schemas.openxmlformats.org/officeDocument/2006/relationships/vmlDrawing" Target="../drawings/vmlDrawing42.vml"/><Relationship Id="rId11" Type="http://schemas.openxmlformats.org/officeDocument/2006/relationships/slideLayout" Target="../slideLayouts/slideLayout7.xml"/><Relationship Id="rId10" Type="http://schemas.openxmlformats.org/officeDocument/2006/relationships/image" Target="../media/image199.wmf"/><Relationship Id="rId1" Type="http://schemas.openxmlformats.org/officeDocument/2006/relationships/oleObject" Target="../embeddings/oleObject173.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3.wmf"/><Relationship Id="rId7" Type="http://schemas.openxmlformats.org/officeDocument/2006/relationships/oleObject" Target="../embeddings/oleObject181.bin"/><Relationship Id="rId6" Type="http://schemas.openxmlformats.org/officeDocument/2006/relationships/image" Target="../media/image202.wmf"/><Relationship Id="rId5" Type="http://schemas.openxmlformats.org/officeDocument/2006/relationships/oleObject" Target="../embeddings/oleObject180.bin"/><Relationship Id="rId4" Type="http://schemas.openxmlformats.org/officeDocument/2006/relationships/image" Target="../media/image201.wmf"/><Relationship Id="rId3" Type="http://schemas.openxmlformats.org/officeDocument/2006/relationships/oleObject" Target="../embeddings/oleObject179.bin"/><Relationship Id="rId2" Type="http://schemas.openxmlformats.org/officeDocument/2006/relationships/image" Target="../media/image200.wmf"/><Relationship Id="rId10" Type="http://schemas.openxmlformats.org/officeDocument/2006/relationships/vmlDrawing" Target="../drawings/vmlDrawing43.vml"/><Relationship Id="rId1" Type="http://schemas.openxmlformats.org/officeDocument/2006/relationships/oleObject" Target="../embeddings/oleObject178.bin"/></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7.wmf"/><Relationship Id="rId7" Type="http://schemas.openxmlformats.org/officeDocument/2006/relationships/oleObject" Target="../embeddings/oleObject185.bin"/><Relationship Id="rId6" Type="http://schemas.openxmlformats.org/officeDocument/2006/relationships/image" Target="../media/image206.wmf"/><Relationship Id="rId5" Type="http://schemas.openxmlformats.org/officeDocument/2006/relationships/oleObject" Target="../embeddings/oleObject184.bin"/><Relationship Id="rId4" Type="http://schemas.openxmlformats.org/officeDocument/2006/relationships/image" Target="../media/image205.wmf"/><Relationship Id="rId3" Type="http://schemas.openxmlformats.org/officeDocument/2006/relationships/oleObject" Target="../embeddings/oleObject183.bin"/><Relationship Id="rId2" Type="http://schemas.openxmlformats.org/officeDocument/2006/relationships/image" Target="../media/image204.wmf"/><Relationship Id="rId10" Type="http://schemas.openxmlformats.org/officeDocument/2006/relationships/vmlDrawing" Target="../drawings/vmlDrawing44.vml"/><Relationship Id="rId1" Type="http://schemas.openxmlformats.org/officeDocument/2006/relationships/oleObject" Target="../embeddings/oleObject182.bin"/></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45.vml"/><Relationship Id="rId7" Type="http://schemas.openxmlformats.org/officeDocument/2006/relationships/slideLayout" Target="../slideLayouts/slideLayout7.xml"/><Relationship Id="rId6" Type="http://schemas.openxmlformats.org/officeDocument/2006/relationships/image" Target="../media/image210.wmf"/><Relationship Id="rId5" Type="http://schemas.openxmlformats.org/officeDocument/2006/relationships/oleObject" Target="../embeddings/oleObject188.bin"/><Relationship Id="rId4" Type="http://schemas.openxmlformats.org/officeDocument/2006/relationships/image" Target="../media/image209.wmf"/><Relationship Id="rId3" Type="http://schemas.openxmlformats.org/officeDocument/2006/relationships/oleObject" Target="../embeddings/oleObject187.bin"/><Relationship Id="rId2" Type="http://schemas.openxmlformats.org/officeDocument/2006/relationships/image" Target="../media/image208.wmf"/><Relationship Id="rId1" Type="http://schemas.openxmlformats.org/officeDocument/2006/relationships/oleObject" Target="../embeddings/oleObject186.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93.bin"/><Relationship Id="rId8" Type="http://schemas.openxmlformats.org/officeDocument/2006/relationships/image" Target="../media/image213.wmf"/><Relationship Id="rId7" Type="http://schemas.openxmlformats.org/officeDocument/2006/relationships/oleObject" Target="../embeddings/oleObject192.bin"/><Relationship Id="rId6" Type="http://schemas.openxmlformats.org/officeDocument/2006/relationships/image" Target="../media/image212.wmf"/><Relationship Id="rId5" Type="http://schemas.openxmlformats.org/officeDocument/2006/relationships/oleObject" Target="../embeddings/oleObject191.bin"/><Relationship Id="rId4" Type="http://schemas.openxmlformats.org/officeDocument/2006/relationships/image" Target="../media/image185.wmf"/><Relationship Id="rId3" Type="http://schemas.openxmlformats.org/officeDocument/2006/relationships/oleObject" Target="../embeddings/oleObject190.bin"/><Relationship Id="rId2" Type="http://schemas.openxmlformats.org/officeDocument/2006/relationships/image" Target="../media/image211.wmf"/><Relationship Id="rId14" Type="http://schemas.openxmlformats.org/officeDocument/2006/relationships/vmlDrawing" Target="../drawings/vmlDrawing46.vml"/><Relationship Id="rId13" Type="http://schemas.openxmlformats.org/officeDocument/2006/relationships/slideLayout" Target="../slideLayouts/slideLayout7.xml"/><Relationship Id="rId12" Type="http://schemas.openxmlformats.org/officeDocument/2006/relationships/image" Target="../media/image215.wmf"/><Relationship Id="rId11" Type="http://schemas.openxmlformats.org/officeDocument/2006/relationships/oleObject" Target="../embeddings/oleObject194.bin"/><Relationship Id="rId10" Type="http://schemas.openxmlformats.org/officeDocument/2006/relationships/image" Target="../media/image214.wmf"/><Relationship Id="rId1" Type="http://schemas.openxmlformats.org/officeDocument/2006/relationships/oleObject" Target="../embeddings/oleObject189.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99.bin"/><Relationship Id="rId8" Type="http://schemas.openxmlformats.org/officeDocument/2006/relationships/image" Target="../media/image219.wmf"/><Relationship Id="rId7" Type="http://schemas.openxmlformats.org/officeDocument/2006/relationships/oleObject" Target="../embeddings/oleObject198.bin"/><Relationship Id="rId6" Type="http://schemas.openxmlformats.org/officeDocument/2006/relationships/image" Target="../media/image218.wmf"/><Relationship Id="rId5" Type="http://schemas.openxmlformats.org/officeDocument/2006/relationships/oleObject" Target="../embeddings/oleObject197.bin"/><Relationship Id="rId4" Type="http://schemas.openxmlformats.org/officeDocument/2006/relationships/image" Target="../media/image217.wmf"/><Relationship Id="rId3" Type="http://schemas.openxmlformats.org/officeDocument/2006/relationships/oleObject" Target="../embeddings/oleObject196.bin"/><Relationship Id="rId2" Type="http://schemas.openxmlformats.org/officeDocument/2006/relationships/image" Target="../media/image216.wmf"/><Relationship Id="rId12" Type="http://schemas.openxmlformats.org/officeDocument/2006/relationships/vmlDrawing" Target="../drawings/vmlDrawing47.vml"/><Relationship Id="rId11" Type="http://schemas.openxmlformats.org/officeDocument/2006/relationships/slideLayout" Target="../slideLayouts/slideLayout7.xml"/><Relationship Id="rId10" Type="http://schemas.openxmlformats.org/officeDocument/2006/relationships/image" Target="../media/image220.wmf"/><Relationship Id="rId1" Type="http://schemas.openxmlformats.org/officeDocument/2006/relationships/oleObject" Target="../embeddings/oleObject195.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1.png"/><Relationship Id="rId7" Type="http://schemas.openxmlformats.org/officeDocument/2006/relationships/oleObject" Target="../embeddings/oleObject20.bin"/><Relationship Id="rId6" Type="http://schemas.openxmlformats.org/officeDocument/2006/relationships/image" Target="../media/image20.png"/><Relationship Id="rId5" Type="http://schemas.openxmlformats.org/officeDocument/2006/relationships/oleObject" Target="../embeddings/oleObject19.bin"/><Relationship Id="rId4" Type="http://schemas.openxmlformats.org/officeDocument/2006/relationships/image" Target="../media/image19.png"/><Relationship Id="rId3" Type="http://schemas.openxmlformats.org/officeDocument/2006/relationships/oleObject" Target="../embeddings/oleObject18.bin"/><Relationship Id="rId20" Type="http://schemas.openxmlformats.org/officeDocument/2006/relationships/vmlDrawing" Target="../drawings/vmlDrawing4.vml"/><Relationship Id="rId2" Type="http://schemas.openxmlformats.org/officeDocument/2006/relationships/image" Target="../media/image18.png"/><Relationship Id="rId19" Type="http://schemas.openxmlformats.org/officeDocument/2006/relationships/slideLayout" Target="../slideLayouts/slideLayout7.xml"/><Relationship Id="rId18" Type="http://schemas.openxmlformats.org/officeDocument/2006/relationships/image" Target="../media/image26.png"/><Relationship Id="rId17" Type="http://schemas.openxmlformats.org/officeDocument/2006/relationships/oleObject" Target="../embeddings/oleObject25.bin"/><Relationship Id="rId16" Type="http://schemas.openxmlformats.org/officeDocument/2006/relationships/image" Target="../media/image25.png"/><Relationship Id="rId15" Type="http://schemas.openxmlformats.org/officeDocument/2006/relationships/oleObject" Target="../embeddings/oleObject24.bin"/><Relationship Id="rId14" Type="http://schemas.openxmlformats.org/officeDocument/2006/relationships/image" Target="../media/image24.png"/><Relationship Id="rId13" Type="http://schemas.openxmlformats.org/officeDocument/2006/relationships/oleObject" Target="../embeddings/oleObject23.bin"/><Relationship Id="rId12" Type="http://schemas.openxmlformats.org/officeDocument/2006/relationships/image" Target="../media/image23.png"/><Relationship Id="rId11" Type="http://schemas.openxmlformats.org/officeDocument/2006/relationships/oleObject" Target="../embeddings/oleObject22.bin"/><Relationship Id="rId10" Type="http://schemas.openxmlformats.org/officeDocument/2006/relationships/image" Target="../media/image22.png"/><Relationship Id="rId1" Type="http://schemas.openxmlformats.org/officeDocument/2006/relationships/oleObject" Target="../embeddings/oleObject17.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204.bin"/><Relationship Id="rId8" Type="http://schemas.openxmlformats.org/officeDocument/2006/relationships/image" Target="../media/image224.wmf"/><Relationship Id="rId7" Type="http://schemas.openxmlformats.org/officeDocument/2006/relationships/oleObject" Target="../embeddings/oleObject203.bin"/><Relationship Id="rId6" Type="http://schemas.openxmlformats.org/officeDocument/2006/relationships/image" Target="../media/image223.wmf"/><Relationship Id="rId5" Type="http://schemas.openxmlformats.org/officeDocument/2006/relationships/oleObject" Target="../embeddings/oleObject202.bin"/><Relationship Id="rId4" Type="http://schemas.openxmlformats.org/officeDocument/2006/relationships/image" Target="../media/image222.wmf"/><Relationship Id="rId3" Type="http://schemas.openxmlformats.org/officeDocument/2006/relationships/oleObject" Target="../embeddings/oleObject201.bin"/><Relationship Id="rId2" Type="http://schemas.openxmlformats.org/officeDocument/2006/relationships/image" Target="../media/image221.wmf"/><Relationship Id="rId16" Type="http://schemas.openxmlformats.org/officeDocument/2006/relationships/vmlDrawing" Target="../drawings/vmlDrawing48.vml"/><Relationship Id="rId15" Type="http://schemas.openxmlformats.org/officeDocument/2006/relationships/slideLayout" Target="../slideLayouts/slideLayout7.xml"/><Relationship Id="rId14" Type="http://schemas.openxmlformats.org/officeDocument/2006/relationships/image" Target="../media/image227.wmf"/><Relationship Id="rId13" Type="http://schemas.openxmlformats.org/officeDocument/2006/relationships/oleObject" Target="../embeddings/oleObject206.bin"/><Relationship Id="rId12" Type="http://schemas.openxmlformats.org/officeDocument/2006/relationships/image" Target="../media/image226.wmf"/><Relationship Id="rId11" Type="http://schemas.openxmlformats.org/officeDocument/2006/relationships/oleObject" Target="../embeddings/oleObject205.bin"/><Relationship Id="rId10" Type="http://schemas.openxmlformats.org/officeDocument/2006/relationships/image" Target="../media/image225.wmf"/><Relationship Id="rId1" Type="http://schemas.openxmlformats.org/officeDocument/2006/relationships/oleObject" Target="../embeddings/oleObject200.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211.bin"/><Relationship Id="rId8" Type="http://schemas.openxmlformats.org/officeDocument/2006/relationships/image" Target="../media/image231.wmf"/><Relationship Id="rId7" Type="http://schemas.openxmlformats.org/officeDocument/2006/relationships/oleObject" Target="../embeddings/oleObject210.bin"/><Relationship Id="rId6" Type="http://schemas.openxmlformats.org/officeDocument/2006/relationships/image" Target="../media/image230.wmf"/><Relationship Id="rId5" Type="http://schemas.openxmlformats.org/officeDocument/2006/relationships/oleObject" Target="../embeddings/oleObject209.bin"/><Relationship Id="rId4" Type="http://schemas.openxmlformats.org/officeDocument/2006/relationships/image" Target="../media/image229.wmf"/><Relationship Id="rId3" Type="http://schemas.openxmlformats.org/officeDocument/2006/relationships/oleObject" Target="../embeddings/oleObject208.bin"/><Relationship Id="rId2" Type="http://schemas.openxmlformats.org/officeDocument/2006/relationships/image" Target="../media/image228.wmf"/><Relationship Id="rId14" Type="http://schemas.openxmlformats.org/officeDocument/2006/relationships/vmlDrawing" Target="../drawings/vmlDrawing49.vml"/><Relationship Id="rId13" Type="http://schemas.openxmlformats.org/officeDocument/2006/relationships/slideLayout" Target="../slideLayouts/slideLayout7.xml"/><Relationship Id="rId12" Type="http://schemas.openxmlformats.org/officeDocument/2006/relationships/image" Target="../media/image233.wmf"/><Relationship Id="rId11" Type="http://schemas.openxmlformats.org/officeDocument/2006/relationships/oleObject" Target="../embeddings/oleObject212.bin"/><Relationship Id="rId10" Type="http://schemas.openxmlformats.org/officeDocument/2006/relationships/image" Target="../media/image232.wmf"/><Relationship Id="rId1" Type="http://schemas.openxmlformats.org/officeDocument/2006/relationships/oleObject" Target="../embeddings/oleObject207.bin"/></Relationships>
</file>

<file path=ppt/slides/_rels/slide6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7.wmf"/><Relationship Id="rId7" Type="http://schemas.openxmlformats.org/officeDocument/2006/relationships/oleObject" Target="../embeddings/oleObject216.bin"/><Relationship Id="rId6" Type="http://schemas.openxmlformats.org/officeDocument/2006/relationships/image" Target="../media/image236.wmf"/><Relationship Id="rId5" Type="http://schemas.openxmlformats.org/officeDocument/2006/relationships/oleObject" Target="../embeddings/oleObject215.bin"/><Relationship Id="rId4" Type="http://schemas.openxmlformats.org/officeDocument/2006/relationships/image" Target="../media/image235.wmf"/><Relationship Id="rId3" Type="http://schemas.openxmlformats.org/officeDocument/2006/relationships/oleObject" Target="../embeddings/oleObject214.bin"/><Relationship Id="rId2" Type="http://schemas.openxmlformats.org/officeDocument/2006/relationships/image" Target="../media/image234.wmf"/><Relationship Id="rId10" Type="http://schemas.openxmlformats.org/officeDocument/2006/relationships/vmlDrawing" Target="../drawings/vmlDrawing50.vml"/><Relationship Id="rId1" Type="http://schemas.openxmlformats.org/officeDocument/2006/relationships/oleObject" Target="../embeddings/oleObject213.bin"/></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1.wmf"/><Relationship Id="rId7" Type="http://schemas.openxmlformats.org/officeDocument/2006/relationships/oleObject" Target="../embeddings/oleObject220.bin"/><Relationship Id="rId6" Type="http://schemas.openxmlformats.org/officeDocument/2006/relationships/image" Target="../media/image240.wmf"/><Relationship Id="rId5" Type="http://schemas.openxmlformats.org/officeDocument/2006/relationships/oleObject" Target="../embeddings/oleObject219.bin"/><Relationship Id="rId4" Type="http://schemas.openxmlformats.org/officeDocument/2006/relationships/image" Target="../media/image239.wmf"/><Relationship Id="rId3" Type="http://schemas.openxmlformats.org/officeDocument/2006/relationships/oleObject" Target="../embeddings/oleObject218.bin"/><Relationship Id="rId2" Type="http://schemas.openxmlformats.org/officeDocument/2006/relationships/image" Target="../media/image238.wmf"/><Relationship Id="rId10" Type="http://schemas.openxmlformats.org/officeDocument/2006/relationships/vmlDrawing" Target="../drawings/vmlDrawing51.vml"/><Relationship Id="rId1" Type="http://schemas.openxmlformats.org/officeDocument/2006/relationships/oleObject" Target="../embeddings/oleObject217.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225.bin"/><Relationship Id="rId8" Type="http://schemas.openxmlformats.org/officeDocument/2006/relationships/image" Target="../media/image245.wmf"/><Relationship Id="rId7" Type="http://schemas.openxmlformats.org/officeDocument/2006/relationships/oleObject" Target="../embeddings/oleObject224.bin"/><Relationship Id="rId6" Type="http://schemas.openxmlformats.org/officeDocument/2006/relationships/image" Target="../media/image244.wmf"/><Relationship Id="rId5" Type="http://schemas.openxmlformats.org/officeDocument/2006/relationships/oleObject" Target="../embeddings/oleObject223.bin"/><Relationship Id="rId4" Type="http://schemas.openxmlformats.org/officeDocument/2006/relationships/image" Target="../media/image243.wmf"/><Relationship Id="rId3" Type="http://schemas.openxmlformats.org/officeDocument/2006/relationships/oleObject" Target="../embeddings/oleObject222.bin"/><Relationship Id="rId2" Type="http://schemas.openxmlformats.org/officeDocument/2006/relationships/image" Target="../media/image242.wmf"/><Relationship Id="rId12" Type="http://schemas.openxmlformats.org/officeDocument/2006/relationships/vmlDrawing" Target="../drawings/vmlDrawing52.vml"/><Relationship Id="rId11" Type="http://schemas.openxmlformats.org/officeDocument/2006/relationships/slideLayout" Target="../slideLayouts/slideLayout7.xml"/><Relationship Id="rId10" Type="http://schemas.openxmlformats.org/officeDocument/2006/relationships/image" Target="../media/image246.wmf"/><Relationship Id="rId1" Type="http://schemas.openxmlformats.org/officeDocument/2006/relationships/oleObject" Target="../embeddings/oleObject221.bin"/></Relationships>
</file>

<file path=ppt/slides/_rels/slide65.xml.rels><?xml version="1.0" encoding="UTF-8" standalone="yes"?>
<Relationships xmlns="http://schemas.openxmlformats.org/package/2006/relationships"><Relationship Id="rId8" Type="http://schemas.openxmlformats.org/officeDocument/2006/relationships/vmlDrawing" Target="../drawings/vmlDrawing53.vml"/><Relationship Id="rId7" Type="http://schemas.openxmlformats.org/officeDocument/2006/relationships/slideLayout" Target="../slideLayouts/slideLayout7.xml"/><Relationship Id="rId6" Type="http://schemas.openxmlformats.org/officeDocument/2006/relationships/image" Target="../media/image249.wmf"/><Relationship Id="rId5" Type="http://schemas.openxmlformats.org/officeDocument/2006/relationships/oleObject" Target="../embeddings/oleObject228.bin"/><Relationship Id="rId4" Type="http://schemas.openxmlformats.org/officeDocument/2006/relationships/image" Target="../media/image248.wmf"/><Relationship Id="rId3" Type="http://schemas.openxmlformats.org/officeDocument/2006/relationships/oleObject" Target="../embeddings/oleObject227.bin"/><Relationship Id="rId2" Type="http://schemas.openxmlformats.org/officeDocument/2006/relationships/image" Target="../media/image247.wmf"/><Relationship Id="rId1" Type="http://schemas.openxmlformats.org/officeDocument/2006/relationships/oleObject" Target="../embeddings/oleObject226.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233.bin"/><Relationship Id="rId8" Type="http://schemas.openxmlformats.org/officeDocument/2006/relationships/image" Target="../media/image166.wmf"/><Relationship Id="rId7" Type="http://schemas.openxmlformats.org/officeDocument/2006/relationships/oleObject" Target="../embeddings/oleObject232.bin"/><Relationship Id="rId6" Type="http://schemas.openxmlformats.org/officeDocument/2006/relationships/image" Target="../media/image165.wmf"/><Relationship Id="rId5" Type="http://schemas.openxmlformats.org/officeDocument/2006/relationships/oleObject" Target="../embeddings/oleObject231.bin"/><Relationship Id="rId4" Type="http://schemas.openxmlformats.org/officeDocument/2006/relationships/image" Target="../media/image164.wmf"/><Relationship Id="rId3" Type="http://schemas.openxmlformats.org/officeDocument/2006/relationships/oleObject" Target="../embeddings/oleObject230.bin"/><Relationship Id="rId2" Type="http://schemas.openxmlformats.org/officeDocument/2006/relationships/image" Target="../media/image250.wmf"/><Relationship Id="rId14" Type="http://schemas.openxmlformats.org/officeDocument/2006/relationships/vmlDrawing" Target="../drawings/vmlDrawing54.vml"/><Relationship Id="rId13" Type="http://schemas.openxmlformats.org/officeDocument/2006/relationships/slideLayout" Target="../slideLayouts/slideLayout7.xml"/><Relationship Id="rId12" Type="http://schemas.openxmlformats.org/officeDocument/2006/relationships/image" Target="../media/image251.wmf"/><Relationship Id="rId11" Type="http://schemas.openxmlformats.org/officeDocument/2006/relationships/oleObject" Target="../embeddings/oleObject234.bin"/><Relationship Id="rId10" Type="http://schemas.openxmlformats.org/officeDocument/2006/relationships/image" Target="../media/image167.wmf"/><Relationship Id="rId1" Type="http://schemas.openxmlformats.org/officeDocument/2006/relationships/oleObject" Target="../embeddings/oleObject229.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55.vml"/><Relationship Id="rId7" Type="http://schemas.openxmlformats.org/officeDocument/2006/relationships/slideLayout" Target="../slideLayouts/slideLayout7.xml"/><Relationship Id="rId6" Type="http://schemas.openxmlformats.org/officeDocument/2006/relationships/image" Target="../media/image254.wmf"/><Relationship Id="rId5" Type="http://schemas.openxmlformats.org/officeDocument/2006/relationships/oleObject" Target="../embeddings/oleObject237.bin"/><Relationship Id="rId4" Type="http://schemas.openxmlformats.org/officeDocument/2006/relationships/image" Target="../media/image253.wmf"/><Relationship Id="rId3" Type="http://schemas.openxmlformats.org/officeDocument/2006/relationships/oleObject" Target="../embeddings/oleObject236.bin"/><Relationship Id="rId2" Type="http://schemas.openxmlformats.org/officeDocument/2006/relationships/image" Target="../media/image252.wmf"/><Relationship Id="rId1" Type="http://schemas.openxmlformats.org/officeDocument/2006/relationships/oleObject" Target="../embeddings/oleObject235.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56.vml"/><Relationship Id="rId5" Type="http://schemas.openxmlformats.org/officeDocument/2006/relationships/slideLayout" Target="../slideLayouts/slideLayout7.xml"/><Relationship Id="rId4" Type="http://schemas.openxmlformats.org/officeDocument/2006/relationships/image" Target="../media/image256.wmf"/><Relationship Id="rId3" Type="http://schemas.openxmlformats.org/officeDocument/2006/relationships/oleObject" Target="../embeddings/oleObject239.bin"/><Relationship Id="rId2" Type="http://schemas.openxmlformats.org/officeDocument/2006/relationships/image" Target="../media/image255.wmf"/><Relationship Id="rId1" Type="http://schemas.openxmlformats.org/officeDocument/2006/relationships/oleObject" Target="../embeddings/oleObject238.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57.vml"/><Relationship Id="rId5" Type="http://schemas.openxmlformats.org/officeDocument/2006/relationships/slideLayout" Target="../slideLayouts/slideLayout7.xml"/><Relationship Id="rId4" Type="http://schemas.openxmlformats.org/officeDocument/2006/relationships/image" Target="../media/image258.wmf"/><Relationship Id="rId3" Type="http://schemas.openxmlformats.org/officeDocument/2006/relationships/oleObject" Target="../embeddings/oleObject241.bin"/><Relationship Id="rId2" Type="http://schemas.openxmlformats.org/officeDocument/2006/relationships/image" Target="../media/image257.wmf"/><Relationship Id="rId1" Type="http://schemas.openxmlformats.org/officeDocument/2006/relationships/oleObject" Target="../embeddings/oleObject240.bin"/></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70.xml.rels><?xml version="1.0" encoding="UTF-8" standalone="yes"?>
<Relationships xmlns="http://schemas.openxmlformats.org/package/2006/relationships"><Relationship Id="rId9" Type="http://schemas.openxmlformats.org/officeDocument/2006/relationships/image" Target="../media/image263.png"/><Relationship Id="rId8" Type="http://schemas.openxmlformats.org/officeDocument/2006/relationships/image" Target="../media/image262.wmf"/><Relationship Id="rId7" Type="http://schemas.openxmlformats.org/officeDocument/2006/relationships/oleObject" Target="../embeddings/oleObject245.bin"/><Relationship Id="rId6" Type="http://schemas.openxmlformats.org/officeDocument/2006/relationships/image" Target="../media/image261.wmf"/><Relationship Id="rId5" Type="http://schemas.openxmlformats.org/officeDocument/2006/relationships/oleObject" Target="../embeddings/oleObject244.bin"/><Relationship Id="rId4" Type="http://schemas.openxmlformats.org/officeDocument/2006/relationships/image" Target="../media/image260.wmf"/><Relationship Id="rId3" Type="http://schemas.openxmlformats.org/officeDocument/2006/relationships/oleObject" Target="../embeddings/oleObject243.bin"/><Relationship Id="rId2" Type="http://schemas.openxmlformats.org/officeDocument/2006/relationships/image" Target="../media/image259.wmf"/><Relationship Id="rId11" Type="http://schemas.openxmlformats.org/officeDocument/2006/relationships/vmlDrawing" Target="../drawings/vmlDrawing58.vml"/><Relationship Id="rId10" Type="http://schemas.openxmlformats.org/officeDocument/2006/relationships/slideLayout" Target="../slideLayouts/slideLayout7.xml"/><Relationship Id="rId1" Type="http://schemas.openxmlformats.org/officeDocument/2006/relationships/oleObject" Target="../embeddings/oleObject242.bin"/></Relationships>
</file>

<file path=ppt/slides/_rels/slide7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7.wmf"/><Relationship Id="rId7" Type="http://schemas.openxmlformats.org/officeDocument/2006/relationships/oleObject" Target="../embeddings/oleObject249.bin"/><Relationship Id="rId6" Type="http://schemas.openxmlformats.org/officeDocument/2006/relationships/image" Target="../media/image266.wmf"/><Relationship Id="rId5" Type="http://schemas.openxmlformats.org/officeDocument/2006/relationships/oleObject" Target="../embeddings/oleObject248.bin"/><Relationship Id="rId4" Type="http://schemas.openxmlformats.org/officeDocument/2006/relationships/image" Target="../media/image265.wmf"/><Relationship Id="rId3" Type="http://schemas.openxmlformats.org/officeDocument/2006/relationships/oleObject" Target="../embeddings/oleObject247.bin"/><Relationship Id="rId2" Type="http://schemas.openxmlformats.org/officeDocument/2006/relationships/image" Target="../media/image264.wmf"/><Relationship Id="rId10" Type="http://schemas.openxmlformats.org/officeDocument/2006/relationships/vmlDrawing" Target="../drawings/vmlDrawing59.vml"/><Relationship Id="rId1" Type="http://schemas.openxmlformats.org/officeDocument/2006/relationships/oleObject" Target="../embeddings/oleObject246.bin"/></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1.wmf"/><Relationship Id="rId7" Type="http://schemas.openxmlformats.org/officeDocument/2006/relationships/oleObject" Target="../embeddings/oleObject253.bin"/><Relationship Id="rId6" Type="http://schemas.openxmlformats.org/officeDocument/2006/relationships/image" Target="../media/image270.wmf"/><Relationship Id="rId5" Type="http://schemas.openxmlformats.org/officeDocument/2006/relationships/oleObject" Target="../embeddings/oleObject252.bin"/><Relationship Id="rId4" Type="http://schemas.openxmlformats.org/officeDocument/2006/relationships/image" Target="../media/image269.wmf"/><Relationship Id="rId3" Type="http://schemas.openxmlformats.org/officeDocument/2006/relationships/oleObject" Target="../embeddings/oleObject251.bin"/><Relationship Id="rId2" Type="http://schemas.openxmlformats.org/officeDocument/2006/relationships/image" Target="../media/image268.wmf"/><Relationship Id="rId10" Type="http://schemas.openxmlformats.org/officeDocument/2006/relationships/vmlDrawing" Target="../drawings/vmlDrawing60.vml"/><Relationship Id="rId1" Type="http://schemas.openxmlformats.org/officeDocument/2006/relationships/oleObject" Target="../embeddings/oleObject250.bin"/></Relationships>
</file>

<file path=ppt/slides/_rels/slide73.xml.rels><?xml version="1.0" encoding="UTF-8" standalone="yes"?>
<Relationships xmlns="http://schemas.openxmlformats.org/package/2006/relationships"><Relationship Id="rId8" Type="http://schemas.openxmlformats.org/officeDocument/2006/relationships/vmlDrawing" Target="../drawings/vmlDrawing61.vml"/><Relationship Id="rId7" Type="http://schemas.openxmlformats.org/officeDocument/2006/relationships/slideLayout" Target="../slideLayouts/slideLayout7.xml"/><Relationship Id="rId6" Type="http://schemas.openxmlformats.org/officeDocument/2006/relationships/image" Target="../media/image274.wmf"/><Relationship Id="rId5" Type="http://schemas.openxmlformats.org/officeDocument/2006/relationships/oleObject" Target="../embeddings/oleObject256.bin"/><Relationship Id="rId4" Type="http://schemas.openxmlformats.org/officeDocument/2006/relationships/image" Target="../media/image273.wmf"/><Relationship Id="rId3" Type="http://schemas.openxmlformats.org/officeDocument/2006/relationships/oleObject" Target="../embeddings/oleObject255.bin"/><Relationship Id="rId2" Type="http://schemas.openxmlformats.org/officeDocument/2006/relationships/image" Target="../media/image272.wmf"/><Relationship Id="rId1" Type="http://schemas.openxmlformats.org/officeDocument/2006/relationships/oleObject" Target="../embeddings/oleObject254.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261.bin"/><Relationship Id="rId8" Type="http://schemas.openxmlformats.org/officeDocument/2006/relationships/image" Target="../media/image278.wmf"/><Relationship Id="rId7" Type="http://schemas.openxmlformats.org/officeDocument/2006/relationships/oleObject" Target="../embeddings/oleObject260.bin"/><Relationship Id="rId6" Type="http://schemas.openxmlformats.org/officeDocument/2006/relationships/image" Target="../media/image277.wmf"/><Relationship Id="rId5" Type="http://schemas.openxmlformats.org/officeDocument/2006/relationships/oleObject" Target="../embeddings/oleObject259.bin"/><Relationship Id="rId4" Type="http://schemas.openxmlformats.org/officeDocument/2006/relationships/image" Target="../media/image276.wmf"/><Relationship Id="rId3" Type="http://schemas.openxmlformats.org/officeDocument/2006/relationships/oleObject" Target="../embeddings/oleObject258.bin"/><Relationship Id="rId2" Type="http://schemas.openxmlformats.org/officeDocument/2006/relationships/image" Target="../media/image275.wmf"/><Relationship Id="rId12" Type="http://schemas.openxmlformats.org/officeDocument/2006/relationships/vmlDrawing" Target="../drawings/vmlDrawing62.vml"/><Relationship Id="rId11" Type="http://schemas.openxmlformats.org/officeDocument/2006/relationships/slideLayout" Target="../slideLayouts/slideLayout7.xml"/><Relationship Id="rId10" Type="http://schemas.openxmlformats.org/officeDocument/2006/relationships/image" Target="../media/image279.wmf"/><Relationship Id="rId1" Type="http://schemas.openxmlformats.org/officeDocument/2006/relationships/oleObject" Target="../embeddings/oleObject257.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63.vml"/><Relationship Id="rId5" Type="http://schemas.openxmlformats.org/officeDocument/2006/relationships/slideLayout" Target="../slideLayouts/slideLayout7.xml"/><Relationship Id="rId4" Type="http://schemas.openxmlformats.org/officeDocument/2006/relationships/image" Target="../media/image281.wmf"/><Relationship Id="rId3" Type="http://schemas.openxmlformats.org/officeDocument/2006/relationships/oleObject" Target="../embeddings/oleObject263.bin"/><Relationship Id="rId2" Type="http://schemas.openxmlformats.org/officeDocument/2006/relationships/image" Target="../media/image280.wmf"/><Relationship Id="rId1" Type="http://schemas.openxmlformats.org/officeDocument/2006/relationships/oleObject" Target="../embeddings/oleObject262.bin"/></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64.vml"/><Relationship Id="rId5" Type="http://schemas.openxmlformats.org/officeDocument/2006/relationships/slideLayout" Target="../slideLayouts/slideLayout7.xml"/><Relationship Id="rId4" Type="http://schemas.openxmlformats.org/officeDocument/2006/relationships/image" Target="../media/image283.wmf"/><Relationship Id="rId3" Type="http://schemas.openxmlformats.org/officeDocument/2006/relationships/oleObject" Target="../embeddings/oleObject265.bin"/><Relationship Id="rId2" Type="http://schemas.openxmlformats.org/officeDocument/2006/relationships/image" Target="../media/image282.wmf"/><Relationship Id="rId1" Type="http://schemas.openxmlformats.org/officeDocument/2006/relationships/oleObject" Target="../embeddings/oleObject264.bin"/></Relationships>
</file>

<file path=ppt/slides/_rels/slide77.xml.rels><?xml version="1.0" encoding="UTF-8" standalone="yes"?>
<Relationships xmlns="http://schemas.openxmlformats.org/package/2006/relationships"><Relationship Id="rId8" Type="http://schemas.openxmlformats.org/officeDocument/2006/relationships/vmlDrawing" Target="../drawings/vmlDrawing65.vml"/><Relationship Id="rId7" Type="http://schemas.openxmlformats.org/officeDocument/2006/relationships/slideLayout" Target="../slideLayouts/slideLayout7.xml"/><Relationship Id="rId6" Type="http://schemas.openxmlformats.org/officeDocument/2006/relationships/image" Target="../media/image286.wmf"/><Relationship Id="rId5" Type="http://schemas.openxmlformats.org/officeDocument/2006/relationships/oleObject" Target="../embeddings/oleObject268.bin"/><Relationship Id="rId4" Type="http://schemas.openxmlformats.org/officeDocument/2006/relationships/image" Target="../media/image285.wmf"/><Relationship Id="rId3" Type="http://schemas.openxmlformats.org/officeDocument/2006/relationships/oleObject" Target="../embeddings/oleObject267.bin"/><Relationship Id="rId2" Type="http://schemas.openxmlformats.org/officeDocument/2006/relationships/image" Target="../media/image284.wmf"/><Relationship Id="rId1" Type="http://schemas.openxmlformats.org/officeDocument/2006/relationships/oleObject" Target="../embeddings/oleObject266.bin"/></Relationships>
</file>

<file path=ppt/slides/_rels/slide7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0.wmf"/><Relationship Id="rId7" Type="http://schemas.openxmlformats.org/officeDocument/2006/relationships/oleObject" Target="../embeddings/oleObject272.bin"/><Relationship Id="rId6" Type="http://schemas.openxmlformats.org/officeDocument/2006/relationships/image" Target="../media/image289.wmf"/><Relationship Id="rId5" Type="http://schemas.openxmlformats.org/officeDocument/2006/relationships/oleObject" Target="../embeddings/oleObject271.bin"/><Relationship Id="rId4" Type="http://schemas.openxmlformats.org/officeDocument/2006/relationships/image" Target="../media/image288.wmf"/><Relationship Id="rId3" Type="http://schemas.openxmlformats.org/officeDocument/2006/relationships/oleObject" Target="../embeddings/oleObject270.bin"/><Relationship Id="rId2" Type="http://schemas.openxmlformats.org/officeDocument/2006/relationships/image" Target="../media/image287.wmf"/><Relationship Id="rId10" Type="http://schemas.openxmlformats.org/officeDocument/2006/relationships/vmlDrawing" Target="../drawings/vmlDrawing66.vml"/><Relationship Id="rId1" Type="http://schemas.openxmlformats.org/officeDocument/2006/relationships/oleObject" Target="../embeddings/oleObject269.bin"/></Relationships>
</file>

<file path=ppt/slides/_rels/slide7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4.wmf"/><Relationship Id="rId7" Type="http://schemas.openxmlformats.org/officeDocument/2006/relationships/oleObject" Target="../embeddings/oleObject276.bin"/><Relationship Id="rId6" Type="http://schemas.openxmlformats.org/officeDocument/2006/relationships/image" Target="../media/image293.wmf"/><Relationship Id="rId5" Type="http://schemas.openxmlformats.org/officeDocument/2006/relationships/oleObject" Target="../embeddings/oleObject275.bin"/><Relationship Id="rId4" Type="http://schemas.openxmlformats.org/officeDocument/2006/relationships/image" Target="../media/image292.wmf"/><Relationship Id="rId3" Type="http://schemas.openxmlformats.org/officeDocument/2006/relationships/oleObject" Target="../embeddings/oleObject274.bin"/><Relationship Id="rId2" Type="http://schemas.openxmlformats.org/officeDocument/2006/relationships/image" Target="../media/image291.wmf"/><Relationship Id="rId10" Type="http://schemas.openxmlformats.org/officeDocument/2006/relationships/vmlDrawing" Target="../drawings/vmlDrawing67.vml"/><Relationship Id="rId1" Type="http://schemas.openxmlformats.org/officeDocument/2006/relationships/oleObject" Target="../embeddings/oleObject273.bin"/></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80.xml.rels><?xml version="1.0" encoding="UTF-8" standalone="yes"?>
<Relationships xmlns="http://schemas.openxmlformats.org/package/2006/relationships"><Relationship Id="rId8" Type="http://schemas.openxmlformats.org/officeDocument/2006/relationships/vmlDrawing" Target="../drawings/vmlDrawing68.vml"/><Relationship Id="rId7" Type="http://schemas.openxmlformats.org/officeDocument/2006/relationships/slideLayout" Target="../slideLayouts/slideLayout7.xml"/><Relationship Id="rId6" Type="http://schemas.openxmlformats.org/officeDocument/2006/relationships/image" Target="../media/image297.wmf"/><Relationship Id="rId5" Type="http://schemas.openxmlformats.org/officeDocument/2006/relationships/oleObject" Target="../embeddings/oleObject279.bin"/><Relationship Id="rId4" Type="http://schemas.openxmlformats.org/officeDocument/2006/relationships/image" Target="../media/image296.wmf"/><Relationship Id="rId3" Type="http://schemas.openxmlformats.org/officeDocument/2006/relationships/oleObject" Target="../embeddings/oleObject278.bin"/><Relationship Id="rId2" Type="http://schemas.openxmlformats.org/officeDocument/2006/relationships/image" Target="../media/image295.wmf"/><Relationship Id="rId1" Type="http://schemas.openxmlformats.org/officeDocument/2006/relationships/oleObject" Target="../embeddings/oleObject277.bin"/></Relationships>
</file>

<file path=ppt/slides/_rels/slide81.xml.rels><?xml version="1.0" encoding="UTF-8" standalone="yes"?>
<Relationships xmlns="http://schemas.openxmlformats.org/package/2006/relationships"><Relationship Id="rId8" Type="http://schemas.openxmlformats.org/officeDocument/2006/relationships/vmlDrawing" Target="../drawings/vmlDrawing69.vml"/><Relationship Id="rId7" Type="http://schemas.openxmlformats.org/officeDocument/2006/relationships/slideLayout" Target="../slideLayouts/slideLayout7.xml"/><Relationship Id="rId6" Type="http://schemas.openxmlformats.org/officeDocument/2006/relationships/image" Target="../media/image300.wmf"/><Relationship Id="rId5" Type="http://schemas.openxmlformats.org/officeDocument/2006/relationships/oleObject" Target="../embeddings/oleObject282.bin"/><Relationship Id="rId4" Type="http://schemas.openxmlformats.org/officeDocument/2006/relationships/image" Target="../media/image299.wmf"/><Relationship Id="rId3" Type="http://schemas.openxmlformats.org/officeDocument/2006/relationships/oleObject" Target="../embeddings/oleObject281.bin"/><Relationship Id="rId2" Type="http://schemas.openxmlformats.org/officeDocument/2006/relationships/image" Target="../media/image298.wmf"/><Relationship Id="rId1" Type="http://schemas.openxmlformats.org/officeDocument/2006/relationships/oleObject" Target="../embeddings/oleObject280.bin"/></Relationships>
</file>

<file path=ppt/slides/_rels/slide82.xml.rels><?xml version="1.0" encoding="UTF-8" standalone="yes"?>
<Relationships xmlns="http://schemas.openxmlformats.org/package/2006/relationships"><Relationship Id="rId6" Type="http://schemas.openxmlformats.org/officeDocument/2006/relationships/vmlDrawing" Target="../drawings/vmlDrawing70.vml"/><Relationship Id="rId5" Type="http://schemas.openxmlformats.org/officeDocument/2006/relationships/slideLayout" Target="../slideLayouts/slideLayout7.xml"/><Relationship Id="rId4" Type="http://schemas.openxmlformats.org/officeDocument/2006/relationships/image" Target="../media/image302.wmf"/><Relationship Id="rId3" Type="http://schemas.openxmlformats.org/officeDocument/2006/relationships/oleObject" Target="../embeddings/oleObject284.bin"/><Relationship Id="rId2" Type="http://schemas.openxmlformats.org/officeDocument/2006/relationships/image" Target="../media/image301.wmf"/><Relationship Id="rId1" Type="http://schemas.openxmlformats.org/officeDocument/2006/relationships/oleObject" Target="../embeddings/oleObject283.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42338" name="Text Box 2"/>
          <p:cNvSpPr txBox="1"/>
          <p:nvPr/>
        </p:nvSpPr>
        <p:spPr>
          <a:xfrm>
            <a:off x="0" y="368300"/>
            <a:ext cx="9144000" cy="895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buNone/>
            </a:pPr>
            <a:r>
              <a:rPr lang="en-US" altLang="en-US" sz="2400" b="1" dirty="0">
                <a:solidFill>
                  <a:srgbClr val="0000FF"/>
                </a:solidFill>
              </a:rPr>
              <a:t>MA6351 TRANSFORMS AND PARTIAL </a:t>
            </a:r>
            <a:endParaRPr lang="en-US" altLang="en-US" sz="2400" b="1" dirty="0">
              <a:solidFill>
                <a:srgbClr val="0000FF"/>
              </a:solidFill>
            </a:endParaRPr>
          </a:p>
          <a:p>
            <a:pPr marL="0" lvl="0" indent="0" algn="ctr" eaLnBrk="1" hangingPunct="1">
              <a:buNone/>
            </a:pPr>
            <a:r>
              <a:rPr lang="en-US" altLang="en-US" sz="2400" b="1" dirty="0">
                <a:solidFill>
                  <a:srgbClr val="0000FF"/>
                </a:solidFill>
              </a:rPr>
              <a:t>DIFFERENTIAL EQUATIONS</a:t>
            </a:r>
            <a:r>
              <a:rPr lang="en-US" altLang="en-US" sz="2400" dirty="0">
                <a:solidFill>
                  <a:srgbClr val="0000FF"/>
                </a:solidFill>
              </a:rPr>
              <a:t> </a:t>
            </a:r>
            <a:endParaRPr lang="en-US" altLang="en-US" sz="2400" dirty="0">
              <a:solidFill>
                <a:srgbClr val="0000FF"/>
              </a:solidFill>
            </a:endParaRPr>
          </a:p>
        </p:txBody>
      </p:sp>
      <p:sp>
        <p:nvSpPr>
          <p:cNvPr id="142339" name="Text Box 3"/>
          <p:cNvSpPr txBox="1"/>
          <p:nvPr/>
        </p:nvSpPr>
        <p:spPr>
          <a:xfrm>
            <a:off x="0" y="1968500"/>
            <a:ext cx="9144000" cy="895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buNone/>
            </a:pPr>
            <a:r>
              <a:rPr lang="en-US" altLang="en-US" sz="2400" b="1" dirty="0">
                <a:solidFill>
                  <a:srgbClr val="800000"/>
                </a:solidFill>
              </a:rPr>
              <a:t>UNIT III</a:t>
            </a:r>
            <a:endParaRPr lang="en-US" altLang="en-US" sz="2400" b="1" dirty="0">
              <a:solidFill>
                <a:srgbClr val="800000"/>
              </a:solidFill>
            </a:endParaRPr>
          </a:p>
          <a:p>
            <a:pPr marL="0" lvl="0" indent="0" algn="ctr" eaLnBrk="1" hangingPunct="1">
              <a:buNone/>
            </a:pPr>
            <a:r>
              <a:rPr lang="en-US" altLang="en-US" sz="2200" b="1" dirty="0">
                <a:solidFill>
                  <a:srgbClr val="800000"/>
                </a:solidFill>
              </a:rPr>
              <a:t>APPLICATIONS OF PARTIAL DIFFERENTIAL EQUATIONS</a:t>
            </a:r>
            <a:r>
              <a:rPr lang="en-US" altLang="en-US" sz="2400" dirty="0">
                <a:solidFill>
                  <a:srgbClr val="800000"/>
                </a:solidFill>
              </a:rPr>
              <a:t> </a:t>
            </a:r>
            <a:endParaRPr lang="en-US" altLang="en-US" sz="2400" dirty="0">
              <a:solidFill>
                <a:srgbClr val="800000"/>
              </a:solidFill>
            </a:endParaRPr>
          </a:p>
        </p:txBody>
      </p:sp>
      <p:sp>
        <p:nvSpPr>
          <p:cNvPr id="3077" name="Text Box 4"/>
          <p:cNvSpPr txBox="1"/>
          <p:nvPr/>
        </p:nvSpPr>
        <p:spPr>
          <a:xfrm>
            <a:off x="0" y="4267200"/>
            <a:ext cx="9144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endParaRPr lang="en-IN" altLang="en-US" sz="1800" dirty="0"/>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down)">
                                      <p:cBhvr>
                                        <p:cTn id="7" dur="580">
                                          <p:stCondLst>
                                            <p:cond delay="0"/>
                                          </p:stCondLst>
                                        </p:cTn>
                                        <p:tgtEl>
                                          <p:spTgt spid="142338"/>
                                        </p:tgtEl>
                                      </p:cBhvr>
                                    </p:animEffect>
                                    <p:anim calcmode="lin" valueType="num">
                                      <p:cBhvr>
                                        <p:cTn id="8" dur="1822" tmFilter="0,0; 0.14,0.36; 0.43,0.73; 0.71,0.91; 1.0,1.0">
                                          <p:stCondLst>
                                            <p:cond delay="0"/>
                                          </p:stCondLst>
                                        </p:cTn>
                                        <p:tgtEl>
                                          <p:spTgt spid="1423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2338"/>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142338"/>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142338"/>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142338"/>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142338"/>
                                        </p:tgtEl>
                                      </p:cBhvr>
                                      <p:to x="100000" y="60000"/>
                                    </p:animScale>
                                    <p:animScale>
                                      <p:cBhvr>
                                        <p:cTn id="14" dur="166" decel="50000">
                                          <p:stCondLst>
                                            <p:cond delay="676"/>
                                          </p:stCondLst>
                                        </p:cTn>
                                        <p:tgtEl>
                                          <p:spTgt spid="142338"/>
                                        </p:tgtEl>
                                      </p:cBhvr>
                                      <p:to x="100000" y="100000"/>
                                    </p:animScale>
                                    <p:animScale>
                                      <p:cBhvr>
                                        <p:cTn id="15" dur="26">
                                          <p:stCondLst>
                                            <p:cond delay="1312"/>
                                          </p:stCondLst>
                                        </p:cTn>
                                        <p:tgtEl>
                                          <p:spTgt spid="142338"/>
                                        </p:tgtEl>
                                      </p:cBhvr>
                                      <p:to x="100000" y="80000"/>
                                    </p:animScale>
                                    <p:animScale>
                                      <p:cBhvr>
                                        <p:cTn id="16" dur="166" decel="50000">
                                          <p:stCondLst>
                                            <p:cond delay="1338"/>
                                          </p:stCondLst>
                                        </p:cTn>
                                        <p:tgtEl>
                                          <p:spTgt spid="142338"/>
                                        </p:tgtEl>
                                      </p:cBhvr>
                                      <p:to x="100000" y="100000"/>
                                    </p:animScale>
                                    <p:animScale>
                                      <p:cBhvr>
                                        <p:cTn id="17" dur="26">
                                          <p:stCondLst>
                                            <p:cond delay="1642"/>
                                          </p:stCondLst>
                                        </p:cTn>
                                        <p:tgtEl>
                                          <p:spTgt spid="142338"/>
                                        </p:tgtEl>
                                      </p:cBhvr>
                                      <p:to x="100000" y="90000"/>
                                    </p:animScale>
                                    <p:animScale>
                                      <p:cBhvr>
                                        <p:cTn id="18" dur="166" decel="50000">
                                          <p:stCondLst>
                                            <p:cond delay="1668"/>
                                          </p:stCondLst>
                                        </p:cTn>
                                        <p:tgtEl>
                                          <p:spTgt spid="142338"/>
                                        </p:tgtEl>
                                      </p:cBhvr>
                                      <p:to x="100000" y="100000"/>
                                    </p:animScale>
                                    <p:animScale>
                                      <p:cBhvr>
                                        <p:cTn id="19" dur="26">
                                          <p:stCondLst>
                                            <p:cond delay="1808"/>
                                          </p:stCondLst>
                                        </p:cTn>
                                        <p:tgtEl>
                                          <p:spTgt spid="142338"/>
                                        </p:tgtEl>
                                      </p:cBhvr>
                                      <p:to x="100000" y="95000"/>
                                    </p:animScale>
                                    <p:animScale>
                                      <p:cBhvr>
                                        <p:cTn id="20" dur="166" decel="50000">
                                          <p:stCondLst>
                                            <p:cond delay="1834"/>
                                          </p:stCondLst>
                                        </p:cTn>
                                        <p:tgtEl>
                                          <p:spTgt spid="14233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142339"/>
                                        </p:tgtEl>
                                        <p:attrNameLst>
                                          <p:attrName>style.visibility</p:attrName>
                                        </p:attrNameLst>
                                      </p:cBhvr>
                                      <p:to>
                                        <p:strVal val="visible"/>
                                      </p:to>
                                    </p:set>
                                    <p:anim calcmode="discrete" valueType="clr">
                                      <p:cBhvr override="childStyle">
                                        <p:cTn id="25" dur="80"/>
                                        <p:tgtEl>
                                          <p:spTgt spid="142339"/>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42339"/>
                                        </p:tgtEl>
                                        <p:attrNameLst>
                                          <p:attrName>fillcolor</p:attrName>
                                        </p:attrNameLst>
                                      </p:cBhvr>
                                      <p:tavLst>
                                        <p:tav tm="0">
                                          <p:val>
                                            <p:clrVal>
                                              <a:schemeClr val="accent2"/>
                                            </p:clrVal>
                                          </p:val>
                                        </p:tav>
                                        <p:tav tm="50000">
                                          <p:val>
                                            <p:clrVal>
                                              <a:schemeClr val="hlink"/>
                                            </p:clrVal>
                                          </p:val>
                                        </p:tav>
                                      </p:tavLst>
                                    </p:anim>
                                    <p:set>
                                      <p:cBhvr>
                                        <p:cTn id="27" dur="80"/>
                                        <p:tgtEl>
                                          <p:spTgt spid="14233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pic>
        <p:nvPicPr>
          <p:cNvPr id="151554" name="Picture 2"/>
          <p:cNvPicPr>
            <a:picLocks noChangeAspect="1"/>
          </p:cNvPicPr>
          <p:nvPr/>
        </p:nvPicPr>
        <p:blipFill>
          <a:blip r:embed="rId1"/>
          <a:stretch>
            <a:fillRect/>
          </a:stretch>
        </p:blipFill>
        <p:spPr>
          <a:xfrm>
            <a:off x="381000" y="228600"/>
            <a:ext cx="7837488" cy="1581150"/>
          </a:xfrm>
          <a:prstGeom prst="rect">
            <a:avLst/>
          </a:prstGeom>
          <a:noFill/>
          <a:ln w="9525">
            <a:noFill/>
          </a:ln>
        </p:spPr>
      </p:pic>
      <p:pic>
        <p:nvPicPr>
          <p:cNvPr id="151555" name="Picture 3"/>
          <p:cNvPicPr>
            <a:picLocks noChangeAspect="1"/>
          </p:cNvPicPr>
          <p:nvPr/>
        </p:nvPicPr>
        <p:blipFill>
          <a:blip r:embed="rId2"/>
          <a:stretch>
            <a:fillRect/>
          </a:stretch>
        </p:blipFill>
        <p:spPr>
          <a:xfrm>
            <a:off x="457200" y="2057400"/>
            <a:ext cx="5391150" cy="1571625"/>
          </a:xfrm>
          <a:prstGeom prst="rect">
            <a:avLst/>
          </a:prstGeom>
          <a:noFill/>
          <a:ln w="9525">
            <a:noFill/>
          </a:ln>
        </p:spPr>
      </p:pic>
      <p:pic>
        <p:nvPicPr>
          <p:cNvPr id="151556" name="Picture 4"/>
          <p:cNvPicPr>
            <a:picLocks noChangeAspect="1"/>
          </p:cNvPicPr>
          <p:nvPr/>
        </p:nvPicPr>
        <p:blipFill>
          <a:blip r:embed="rId3"/>
          <a:stretch>
            <a:fillRect/>
          </a:stretch>
        </p:blipFill>
        <p:spPr>
          <a:xfrm>
            <a:off x="457200" y="3733800"/>
            <a:ext cx="7935913" cy="400050"/>
          </a:xfrm>
          <a:prstGeom prst="rect">
            <a:avLst/>
          </a:prstGeom>
          <a:noFill/>
          <a:ln w="9525">
            <a:noFill/>
          </a:ln>
        </p:spPr>
      </p:pic>
      <p:pic>
        <p:nvPicPr>
          <p:cNvPr id="151557" name="Picture 5"/>
          <p:cNvPicPr>
            <a:picLocks noChangeAspect="1"/>
          </p:cNvPicPr>
          <p:nvPr/>
        </p:nvPicPr>
        <p:blipFill>
          <a:blip r:embed="rId4"/>
          <a:stretch>
            <a:fillRect/>
          </a:stretch>
        </p:blipFill>
        <p:spPr>
          <a:xfrm>
            <a:off x="533400" y="4267200"/>
            <a:ext cx="5897563" cy="1571625"/>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checkerboard(across)">
                                      <p:cBhvr>
                                        <p:cTn id="7" dur="500"/>
                                        <p:tgtEl>
                                          <p:spTgt spid="1515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1555"/>
                                        </p:tgtEl>
                                        <p:attrNameLst>
                                          <p:attrName>style.visibility</p:attrName>
                                        </p:attrNameLst>
                                      </p:cBhvr>
                                      <p:to>
                                        <p:strVal val="visible"/>
                                      </p:to>
                                    </p:set>
                                    <p:animEffect transition="in" filter="checkerboard(across)">
                                      <p:cBhvr>
                                        <p:cTn id="12" dur="500"/>
                                        <p:tgtEl>
                                          <p:spTgt spid="15155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1556"/>
                                        </p:tgtEl>
                                        <p:attrNameLst>
                                          <p:attrName>style.visibility</p:attrName>
                                        </p:attrNameLst>
                                      </p:cBhvr>
                                      <p:to>
                                        <p:strVal val="visible"/>
                                      </p:to>
                                    </p:set>
                                    <p:animEffect transition="in" filter="checkerboard(across)">
                                      <p:cBhvr>
                                        <p:cTn id="17" dur="500"/>
                                        <p:tgtEl>
                                          <p:spTgt spid="15155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1557"/>
                                        </p:tgtEl>
                                        <p:attrNameLst>
                                          <p:attrName>style.visibility</p:attrName>
                                        </p:attrNameLst>
                                      </p:cBhvr>
                                      <p:to>
                                        <p:strVal val="visible"/>
                                      </p:to>
                                    </p:set>
                                    <p:animEffect transition="in" filter="checkerboard(across)">
                                      <p:cBhvr>
                                        <p:cTn id="22" dur="500"/>
                                        <p:tgtEl>
                                          <p:spTgt spid="15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pic>
        <p:nvPicPr>
          <p:cNvPr id="152578" name="Picture 2"/>
          <p:cNvPicPr>
            <a:picLocks noChangeAspect="1"/>
          </p:cNvPicPr>
          <p:nvPr/>
        </p:nvPicPr>
        <p:blipFill>
          <a:blip r:embed="rId1"/>
          <a:stretch>
            <a:fillRect/>
          </a:stretch>
        </p:blipFill>
        <p:spPr>
          <a:xfrm>
            <a:off x="381000" y="228600"/>
            <a:ext cx="2771775" cy="352425"/>
          </a:xfrm>
          <a:prstGeom prst="rect">
            <a:avLst/>
          </a:prstGeom>
          <a:noFill/>
          <a:ln w="9525">
            <a:noFill/>
          </a:ln>
        </p:spPr>
      </p:pic>
      <p:pic>
        <p:nvPicPr>
          <p:cNvPr id="152579" name="Picture 3"/>
          <p:cNvPicPr>
            <a:picLocks noChangeAspect="1"/>
          </p:cNvPicPr>
          <p:nvPr/>
        </p:nvPicPr>
        <p:blipFill>
          <a:blip r:embed="rId2"/>
          <a:stretch>
            <a:fillRect/>
          </a:stretch>
        </p:blipFill>
        <p:spPr>
          <a:xfrm>
            <a:off x="914400" y="762000"/>
            <a:ext cx="2362200" cy="485775"/>
          </a:xfrm>
          <a:prstGeom prst="rect">
            <a:avLst/>
          </a:prstGeom>
          <a:noFill/>
          <a:ln w="9525">
            <a:noFill/>
          </a:ln>
        </p:spPr>
      </p:pic>
      <p:pic>
        <p:nvPicPr>
          <p:cNvPr id="152580" name="Picture 4"/>
          <p:cNvPicPr>
            <a:picLocks noChangeAspect="1"/>
          </p:cNvPicPr>
          <p:nvPr/>
        </p:nvPicPr>
        <p:blipFill>
          <a:blip r:embed="rId3"/>
          <a:stretch>
            <a:fillRect/>
          </a:stretch>
        </p:blipFill>
        <p:spPr>
          <a:xfrm>
            <a:off x="1066800" y="1371600"/>
            <a:ext cx="2924175" cy="781050"/>
          </a:xfrm>
          <a:prstGeom prst="rect">
            <a:avLst/>
          </a:prstGeom>
          <a:noFill/>
          <a:ln w="9525">
            <a:noFill/>
          </a:ln>
        </p:spPr>
      </p:pic>
      <p:pic>
        <p:nvPicPr>
          <p:cNvPr id="152581" name="Picture 5"/>
          <p:cNvPicPr>
            <a:picLocks noChangeAspect="1"/>
          </p:cNvPicPr>
          <p:nvPr/>
        </p:nvPicPr>
        <p:blipFill>
          <a:blip r:embed="rId4"/>
          <a:stretch>
            <a:fillRect/>
          </a:stretch>
        </p:blipFill>
        <p:spPr>
          <a:xfrm>
            <a:off x="457200" y="2286000"/>
            <a:ext cx="5429250" cy="762000"/>
          </a:xfrm>
          <a:prstGeom prst="rect">
            <a:avLst/>
          </a:prstGeom>
          <a:noFill/>
          <a:ln w="9525">
            <a:noFill/>
          </a:ln>
        </p:spPr>
      </p:pic>
      <p:pic>
        <p:nvPicPr>
          <p:cNvPr id="152582" name="Picture 6"/>
          <p:cNvPicPr>
            <a:picLocks noChangeAspect="1"/>
          </p:cNvPicPr>
          <p:nvPr/>
        </p:nvPicPr>
        <p:blipFill>
          <a:blip r:embed="rId5"/>
          <a:stretch>
            <a:fillRect/>
          </a:stretch>
        </p:blipFill>
        <p:spPr>
          <a:xfrm>
            <a:off x="427038" y="3043238"/>
            <a:ext cx="7961312" cy="923925"/>
          </a:xfrm>
          <a:prstGeom prst="rect">
            <a:avLst/>
          </a:prstGeom>
          <a:noFill/>
          <a:ln w="9525">
            <a:noFill/>
          </a:ln>
        </p:spPr>
      </p:pic>
      <p:pic>
        <p:nvPicPr>
          <p:cNvPr id="152583" name="Picture 7"/>
          <p:cNvPicPr>
            <a:picLocks noChangeAspect="1"/>
          </p:cNvPicPr>
          <p:nvPr/>
        </p:nvPicPr>
        <p:blipFill>
          <a:blip r:embed="rId6"/>
          <a:stretch>
            <a:fillRect/>
          </a:stretch>
        </p:blipFill>
        <p:spPr>
          <a:xfrm>
            <a:off x="457200" y="4114800"/>
            <a:ext cx="5086350" cy="800100"/>
          </a:xfrm>
          <a:prstGeom prst="rect">
            <a:avLst/>
          </a:prstGeom>
          <a:noFill/>
          <a:ln w="9525">
            <a:noFill/>
          </a:ln>
        </p:spPr>
      </p:pic>
      <p:pic>
        <p:nvPicPr>
          <p:cNvPr id="152584" name="Picture 8"/>
          <p:cNvPicPr>
            <a:picLocks noChangeAspect="1"/>
          </p:cNvPicPr>
          <p:nvPr/>
        </p:nvPicPr>
        <p:blipFill>
          <a:blip r:embed="rId7"/>
          <a:stretch>
            <a:fillRect/>
          </a:stretch>
        </p:blipFill>
        <p:spPr>
          <a:xfrm>
            <a:off x="457200" y="5133975"/>
            <a:ext cx="7227888" cy="962025"/>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checkerboard(across)">
                                      <p:cBhvr>
                                        <p:cTn id="7" dur="5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checkerboard(across)">
                                      <p:cBhvr>
                                        <p:cTn id="12" dur="500"/>
                                        <p:tgtEl>
                                          <p:spTgt spid="15257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2580"/>
                                        </p:tgtEl>
                                        <p:attrNameLst>
                                          <p:attrName>style.visibility</p:attrName>
                                        </p:attrNameLst>
                                      </p:cBhvr>
                                      <p:to>
                                        <p:strVal val="visible"/>
                                      </p:to>
                                    </p:set>
                                    <p:animEffect transition="in" filter="checkerboard(across)">
                                      <p:cBhvr>
                                        <p:cTn id="17" dur="500"/>
                                        <p:tgtEl>
                                          <p:spTgt spid="15258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2581"/>
                                        </p:tgtEl>
                                        <p:attrNameLst>
                                          <p:attrName>style.visibility</p:attrName>
                                        </p:attrNameLst>
                                      </p:cBhvr>
                                      <p:to>
                                        <p:strVal val="visible"/>
                                      </p:to>
                                    </p:set>
                                    <p:animEffect transition="in" filter="checkerboard(across)">
                                      <p:cBhvr>
                                        <p:cTn id="22" dur="500"/>
                                        <p:tgtEl>
                                          <p:spTgt spid="15258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2582"/>
                                        </p:tgtEl>
                                        <p:attrNameLst>
                                          <p:attrName>style.visibility</p:attrName>
                                        </p:attrNameLst>
                                      </p:cBhvr>
                                      <p:to>
                                        <p:strVal val="visible"/>
                                      </p:to>
                                    </p:set>
                                    <p:animEffect transition="in" filter="checkerboard(across)">
                                      <p:cBhvr>
                                        <p:cTn id="27" dur="500"/>
                                        <p:tgtEl>
                                          <p:spTgt spid="15258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2583"/>
                                        </p:tgtEl>
                                        <p:attrNameLst>
                                          <p:attrName>style.visibility</p:attrName>
                                        </p:attrNameLst>
                                      </p:cBhvr>
                                      <p:to>
                                        <p:strVal val="visible"/>
                                      </p:to>
                                    </p:set>
                                    <p:animEffect transition="in" filter="checkerboard(across)">
                                      <p:cBhvr>
                                        <p:cTn id="32" dur="500"/>
                                        <p:tgtEl>
                                          <p:spTgt spid="15258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52584"/>
                                        </p:tgtEl>
                                        <p:attrNameLst>
                                          <p:attrName>style.visibility</p:attrName>
                                        </p:attrNameLst>
                                      </p:cBhvr>
                                      <p:to>
                                        <p:strVal val="visible"/>
                                      </p:to>
                                    </p:set>
                                    <p:animEffect transition="in" filter="checkerboard(across)">
                                      <p:cBhvr>
                                        <p:cTn id="37" dur="500"/>
                                        <p:tgtEl>
                                          <p:spTgt spid="152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pic>
        <p:nvPicPr>
          <p:cNvPr id="153602" name="Picture 2"/>
          <p:cNvPicPr>
            <a:picLocks noChangeAspect="1"/>
          </p:cNvPicPr>
          <p:nvPr/>
        </p:nvPicPr>
        <p:blipFill>
          <a:blip r:embed="rId1"/>
          <a:stretch>
            <a:fillRect/>
          </a:stretch>
        </p:blipFill>
        <p:spPr>
          <a:xfrm>
            <a:off x="457200" y="0"/>
            <a:ext cx="2686050" cy="838200"/>
          </a:xfrm>
          <a:prstGeom prst="rect">
            <a:avLst/>
          </a:prstGeom>
          <a:noFill/>
          <a:ln w="9525">
            <a:noFill/>
          </a:ln>
        </p:spPr>
      </p:pic>
      <p:pic>
        <p:nvPicPr>
          <p:cNvPr id="153603" name="Picture 3"/>
          <p:cNvPicPr>
            <a:picLocks noChangeAspect="1"/>
          </p:cNvPicPr>
          <p:nvPr/>
        </p:nvPicPr>
        <p:blipFill>
          <a:blip r:embed="rId2"/>
          <a:stretch>
            <a:fillRect/>
          </a:stretch>
        </p:blipFill>
        <p:spPr>
          <a:xfrm>
            <a:off x="533400" y="812800"/>
            <a:ext cx="4324350" cy="942975"/>
          </a:xfrm>
          <a:prstGeom prst="rect">
            <a:avLst/>
          </a:prstGeom>
          <a:noFill/>
          <a:ln w="9525">
            <a:noFill/>
          </a:ln>
        </p:spPr>
      </p:pic>
      <p:pic>
        <p:nvPicPr>
          <p:cNvPr id="153604" name="Picture 4"/>
          <p:cNvPicPr>
            <a:picLocks noChangeAspect="1"/>
          </p:cNvPicPr>
          <p:nvPr/>
        </p:nvPicPr>
        <p:blipFill>
          <a:blip r:embed="rId3"/>
          <a:stretch>
            <a:fillRect/>
          </a:stretch>
        </p:blipFill>
        <p:spPr>
          <a:xfrm>
            <a:off x="533400" y="1866900"/>
            <a:ext cx="3295650" cy="857250"/>
          </a:xfrm>
          <a:prstGeom prst="rect">
            <a:avLst/>
          </a:prstGeom>
          <a:noFill/>
          <a:ln w="9525">
            <a:noFill/>
          </a:ln>
        </p:spPr>
      </p:pic>
      <p:pic>
        <p:nvPicPr>
          <p:cNvPr id="153605" name="Picture 5"/>
          <p:cNvPicPr>
            <a:picLocks noChangeAspect="1"/>
          </p:cNvPicPr>
          <p:nvPr/>
        </p:nvPicPr>
        <p:blipFill>
          <a:blip r:embed="rId4"/>
          <a:stretch>
            <a:fillRect/>
          </a:stretch>
        </p:blipFill>
        <p:spPr>
          <a:xfrm>
            <a:off x="533400" y="2832100"/>
            <a:ext cx="5133975" cy="523875"/>
          </a:xfrm>
          <a:prstGeom prst="rect">
            <a:avLst/>
          </a:prstGeom>
          <a:noFill/>
          <a:ln w="9525">
            <a:noFill/>
          </a:ln>
        </p:spPr>
      </p:pic>
      <p:pic>
        <p:nvPicPr>
          <p:cNvPr id="153606" name="Picture 6"/>
          <p:cNvPicPr>
            <a:picLocks noChangeAspect="1"/>
          </p:cNvPicPr>
          <p:nvPr/>
        </p:nvPicPr>
        <p:blipFill>
          <a:blip r:embed="rId5"/>
          <a:stretch>
            <a:fillRect/>
          </a:stretch>
        </p:blipFill>
        <p:spPr>
          <a:xfrm>
            <a:off x="609600" y="3403600"/>
            <a:ext cx="4010025" cy="495300"/>
          </a:xfrm>
          <a:prstGeom prst="rect">
            <a:avLst/>
          </a:prstGeom>
          <a:noFill/>
          <a:ln w="9525">
            <a:noFill/>
          </a:ln>
        </p:spPr>
      </p:pic>
      <p:pic>
        <p:nvPicPr>
          <p:cNvPr id="153607" name="Picture 7"/>
          <p:cNvPicPr>
            <a:picLocks noChangeAspect="1"/>
          </p:cNvPicPr>
          <p:nvPr/>
        </p:nvPicPr>
        <p:blipFill>
          <a:blip r:embed="rId6"/>
          <a:stretch>
            <a:fillRect/>
          </a:stretch>
        </p:blipFill>
        <p:spPr>
          <a:xfrm>
            <a:off x="533400" y="4762500"/>
            <a:ext cx="5800725" cy="1276350"/>
          </a:xfrm>
          <a:prstGeom prst="rect">
            <a:avLst/>
          </a:prstGeom>
          <a:noFill/>
          <a:ln w="9525">
            <a:noFill/>
          </a:ln>
        </p:spPr>
      </p:pic>
      <p:pic>
        <p:nvPicPr>
          <p:cNvPr id="153608" name="Picture 8"/>
          <p:cNvPicPr>
            <a:picLocks noChangeAspect="1"/>
          </p:cNvPicPr>
          <p:nvPr/>
        </p:nvPicPr>
        <p:blipFill>
          <a:blip r:embed="rId7"/>
          <a:stretch>
            <a:fillRect/>
          </a:stretch>
        </p:blipFill>
        <p:spPr>
          <a:xfrm>
            <a:off x="609600" y="4064000"/>
            <a:ext cx="4352925" cy="352425"/>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checkerboard(across)">
                                      <p:cBhvr>
                                        <p:cTn id="7" dur="500"/>
                                        <p:tgtEl>
                                          <p:spTgt spid="1536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3603"/>
                                        </p:tgtEl>
                                        <p:attrNameLst>
                                          <p:attrName>style.visibility</p:attrName>
                                        </p:attrNameLst>
                                      </p:cBhvr>
                                      <p:to>
                                        <p:strVal val="visible"/>
                                      </p:to>
                                    </p:set>
                                    <p:animEffect transition="in" filter="checkerboard(across)">
                                      <p:cBhvr>
                                        <p:cTn id="12" dur="500"/>
                                        <p:tgtEl>
                                          <p:spTgt spid="15360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3604"/>
                                        </p:tgtEl>
                                        <p:attrNameLst>
                                          <p:attrName>style.visibility</p:attrName>
                                        </p:attrNameLst>
                                      </p:cBhvr>
                                      <p:to>
                                        <p:strVal val="visible"/>
                                      </p:to>
                                    </p:set>
                                    <p:animEffect transition="in" filter="checkerboard(across)">
                                      <p:cBhvr>
                                        <p:cTn id="17" dur="500"/>
                                        <p:tgtEl>
                                          <p:spTgt spid="15360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3605"/>
                                        </p:tgtEl>
                                        <p:attrNameLst>
                                          <p:attrName>style.visibility</p:attrName>
                                        </p:attrNameLst>
                                      </p:cBhvr>
                                      <p:to>
                                        <p:strVal val="visible"/>
                                      </p:to>
                                    </p:set>
                                    <p:animEffect transition="in" filter="checkerboard(across)">
                                      <p:cBhvr>
                                        <p:cTn id="22" dur="500"/>
                                        <p:tgtEl>
                                          <p:spTgt spid="15360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3606"/>
                                        </p:tgtEl>
                                        <p:attrNameLst>
                                          <p:attrName>style.visibility</p:attrName>
                                        </p:attrNameLst>
                                      </p:cBhvr>
                                      <p:to>
                                        <p:strVal val="visible"/>
                                      </p:to>
                                    </p:set>
                                    <p:animEffect transition="in" filter="checkerboard(across)">
                                      <p:cBhvr>
                                        <p:cTn id="27" dur="500"/>
                                        <p:tgtEl>
                                          <p:spTgt spid="15360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3608"/>
                                        </p:tgtEl>
                                        <p:attrNameLst>
                                          <p:attrName>style.visibility</p:attrName>
                                        </p:attrNameLst>
                                      </p:cBhvr>
                                      <p:to>
                                        <p:strVal val="visible"/>
                                      </p:to>
                                    </p:set>
                                    <p:animEffect transition="in" filter="checkerboard(across)">
                                      <p:cBhvr>
                                        <p:cTn id="32" dur="500"/>
                                        <p:tgtEl>
                                          <p:spTgt spid="15360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53607"/>
                                        </p:tgtEl>
                                        <p:attrNameLst>
                                          <p:attrName>style.visibility</p:attrName>
                                        </p:attrNameLst>
                                      </p:cBhvr>
                                      <p:to>
                                        <p:strVal val="visible"/>
                                      </p:to>
                                    </p:set>
                                    <p:animEffect transition="in" filter="checkerboard(across)">
                                      <p:cBhvr>
                                        <p:cTn id="37"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54626" name="Text Box 2"/>
          <p:cNvSpPr txBox="1"/>
          <p:nvPr/>
        </p:nvSpPr>
        <p:spPr>
          <a:xfrm>
            <a:off x="76200" y="152400"/>
            <a:ext cx="8991600" cy="828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buNone/>
            </a:pPr>
            <a:r>
              <a:rPr lang="en-US" altLang="en-US" sz="2200" b="1" dirty="0">
                <a:solidFill>
                  <a:srgbClr val="0000FF"/>
                </a:solidFill>
              </a:rPr>
              <a:t>TRANSVERSE VIBRATIONS OF A STRETCHED STRING </a:t>
            </a:r>
            <a:endParaRPr lang="en-US" altLang="en-US" sz="2200" b="1" dirty="0">
              <a:solidFill>
                <a:srgbClr val="0000FF"/>
              </a:solidFill>
            </a:endParaRPr>
          </a:p>
          <a:p>
            <a:pPr marL="0" lvl="0" indent="0" algn="ctr" eaLnBrk="1" hangingPunct="1">
              <a:buNone/>
            </a:pPr>
            <a:r>
              <a:rPr lang="en-US" altLang="en-US" sz="2200" b="1" dirty="0">
                <a:solidFill>
                  <a:srgbClr val="0000FF"/>
                </a:solidFill>
              </a:rPr>
              <a:t>(ONE DIMENSIONAL WAVE EQUATION)</a:t>
            </a:r>
            <a:endParaRPr lang="en-US" altLang="en-US" sz="2200" b="1" dirty="0">
              <a:solidFill>
                <a:srgbClr val="0000FF"/>
              </a:solidFill>
            </a:endParaRPr>
          </a:p>
        </p:txBody>
      </p:sp>
      <p:pic>
        <p:nvPicPr>
          <p:cNvPr id="154627" name="Picture 3"/>
          <p:cNvPicPr>
            <a:picLocks noChangeAspect="1"/>
          </p:cNvPicPr>
          <p:nvPr/>
        </p:nvPicPr>
        <p:blipFill>
          <a:blip r:embed="rId1"/>
          <a:stretch>
            <a:fillRect/>
          </a:stretch>
        </p:blipFill>
        <p:spPr>
          <a:xfrm>
            <a:off x="533400" y="1066800"/>
            <a:ext cx="7094538" cy="1581150"/>
          </a:xfrm>
          <a:prstGeom prst="rect">
            <a:avLst/>
          </a:prstGeom>
          <a:noFill/>
          <a:ln w="9525">
            <a:noFill/>
          </a:ln>
        </p:spPr>
      </p:pic>
      <p:pic>
        <p:nvPicPr>
          <p:cNvPr id="154628" name="Picture 4"/>
          <p:cNvPicPr>
            <a:picLocks noChangeAspect="1"/>
          </p:cNvPicPr>
          <p:nvPr/>
        </p:nvPicPr>
        <p:blipFill>
          <a:blip r:embed="rId2"/>
          <a:stretch>
            <a:fillRect/>
          </a:stretch>
        </p:blipFill>
        <p:spPr>
          <a:xfrm>
            <a:off x="533400" y="2895600"/>
            <a:ext cx="6191250" cy="1095375"/>
          </a:xfrm>
          <a:prstGeom prst="rect">
            <a:avLst/>
          </a:prstGeom>
          <a:noFill/>
          <a:ln w="9525">
            <a:noFill/>
          </a:ln>
        </p:spPr>
      </p:pic>
      <p:pic>
        <p:nvPicPr>
          <p:cNvPr id="154629" name="Picture 5"/>
          <p:cNvPicPr>
            <a:picLocks noChangeAspect="1"/>
          </p:cNvPicPr>
          <p:nvPr/>
        </p:nvPicPr>
        <p:blipFill>
          <a:blip r:embed="rId3"/>
          <a:stretch>
            <a:fillRect/>
          </a:stretch>
        </p:blipFill>
        <p:spPr>
          <a:xfrm>
            <a:off x="609600" y="4114800"/>
            <a:ext cx="5324475" cy="866775"/>
          </a:xfrm>
          <a:prstGeom prst="rect">
            <a:avLst/>
          </a:prstGeom>
          <a:noFill/>
          <a:ln w="9525">
            <a:noFill/>
          </a:ln>
        </p:spPr>
      </p:pic>
      <p:pic>
        <p:nvPicPr>
          <p:cNvPr id="154630" name="Picture 6"/>
          <p:cNvPicPr>
            <a:picLocks noChangeAspect="1"/>
          </p:cNvPicPr>
          <p:nvPr/>
        </p:nvPicPr>
        <p:blipFill>
          <a:blip r:embed="rId4"/>
          <a:stretch>
            <a:fillRect/>
          </a:stretch>
        </p:blipFill>
        <p:spPr>
          <a:xfrm>
            <a:off x="622300" y="4991100"/>
            <a:ext cx="6694488" cy="457200"/>
          </a:xfrm>
          <a:prstGeom prst="rect">
            <a:avLst/>
          </a:prstGeom>
          <a:noFill/>
          <a:ln w="9525">
            <a:noFill/>
          </a:ln>
        </p:spPr>
      </p:pic>
      <p:pic>
        <p:nvPicPr>
          <p:cNvPr id="154631" name="Picture 7"/>
          <p:cNvPicPr>
            <a:picLocks noChangeAspect="1"/>
          </p:cNvPicPr>
          <p:nvPr/>
        </p:nvPicPr>
        <p:blipFill>
          <a:blip r:embed="rId5"/>
          <a:stretch>
            <a:fillRect/>
          </a:stretch>
        </p:blipFill>
        <p:spPr>
          <a:xfrm>
            <a:off x="660400" y="5562600"/>
            <a:ext cx="3752850" cy="466725"/>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4626">
                                            <p:txEl>
                                              <p:charRg st="0" end="45"/>
                                            </p:txEl>
                                          </p:spTgt>
                                        </p:tgtEl>
                                        <p:attrNameLst>
                                          <p:attrName>style.visibility</p:attrName>
                                        </p:attrNameLst>
                                      </p:cBhvr>
                                      <p:to>
                                        <p:strVal val="visible"/>
                                      </p:to>
                                    </p:set>
                                    <p:animEffect transition="in" filter="checkerboard(across)">
                                      <p:cBhvr>
                                        <p:cTn id="7" dur="500"/>
                                        <p:tgtEl>
                                          <p:spTgt spid="154626">
                                            <p:txEl>
                                              <p:charRg st="0" end="4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4626">
                                            <p:txEl>
                                              <p:charRg st="45" end="77"/>
                                            </p:txEl>
                                          </p:spTgt>
                                        </p:tgtEl>
                                        <p:attrNameLst>
                                          <p:attrName>style.visibility</p:attrName>
                                        </p:attrNameLst>
                                      </p:cBhvr>
                                      <p:to>
                                        <p:strVal val="visible"/>
                                      </p:to>
                                    </p:set>
                                    <p:animEffect transition="in" filter="checkerboard(across)">
                                      <p:cBhvr>
                                        <p:cTn id="10" dur="500"/>
                                        <p:tgtEl>
                                          <p:spTgt spid="154626">
                                            <p:txEl>
                                              <p:charRg st="45" end="7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54627"/>
                                        </p:tgtEl>
                                        <p:attrNameLst>
                                          <p:attrName>style.visibility</p:attrName>
                                        </p:attrNameLst>
                                      </p:cBhvr>
                                      <p:to>
                                        <p:strVal val="visible"/>
                                      </p:to>
                                    </p:set>
                                    <p:animEffect transition="in" filter="checkerboard(across)">
                                      <p:cBhvr>
                                        <p:cTn id="15" dur="500"/>
                                        <p:tgtEl>
                                          <p:spTgt spid="15462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4628"/>
                                        </p:tgtEl>
                                        <p:attrNameLst>
                                          <p:attrName>style.visibility</p:attrName>
                                        </p:attrNameLst>
                                      </p:cBhvr>
                                      <p:to>
                                        <p:strVal val="visible"/>
                                      </p:to>
                                    </p:set>
                                    <p:animEffect transition="in" filter="checkerboard(across)">
                                      <p:cBhvr>
                                        <p:cTn id="20" dur="500"/>
                                        <p:tgtEl>
                                          <p:spTgt spid="15462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54629"/>
                                        </p:tgtEl>
                                        <p:attrNameLst>
                                          <p:attrName>style.visibility</p:attrName>
                                        </p:attrNameLst>
                                      </p:cBhvr>
                                      <p:to>
                                        <p:strVal val="visible"/>
                                      </p:to>
                                    </p:set>
                                    <p:animEffect transition="in" filter="checkerboard(across)">
                                      <p:cBhvr>
                                        <p:cTn id="25" dur="500"/>
                                        <p:tgtEl>
                                          <p:spTgt spid="15462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54630"/>
                                        </p:tgtEl>
                                        <p:attrNameLst>
                                          <p:attrName>style.visibility</p:attrName>
                                        </p:attrNameLst>
                                      </p:cBhvr>
                                      <p:to>
                                        <p:strVal val="visible"/>
                                      </p:to>
                                    </p:set>
                                    <p:animEffect transition="in" filter="checkerboard(across)">
                                      <p:cBhvr>
                                        <p:cTn id="30" dur="500"/>
                                        <p:tgtEl>
                                          <p:spTgt spid="15463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4631"/>
                                        </p:tgtEl>
                                        <p:attrNameLst>
                                          <p:attrName>style.visibility</p:attrName>
                                        </p:attrNameLst>
                                      </p:cBhvr>
                                      <p:to>
                                        <p:strVal val="visible"/>
                                      </p:to>
                                    </p:set>
                                    <p:animEffect transition="in" filter="checkerboard(across)">
                                      <p:cBhvr>
                                        <p:cTn id="35"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13668" name="Rectangle 4"/>
          <p:cNvSpPr/>
          <p:nvPr/>
        </p:nvSpPr>
        <p:spPr>
          <a:xfrm>
            <a:off x="304800" y="152400"/>
            <a:ext cx="20129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EXAMPLE 1:</a:t>
            </a:r>
            <a:endParaRPr lang="en-US" altLang="en-US" sz="2400" b="1" dirty="0">
              <a:solidFill>
                <a:srgbClr val="0000FF"/>
              </a:solidFill>
            </a:endParaRPr>
          </a:p>
        </p:txBody>
      </p:sp>
      <p:graphicFrame>
        <p:nvGraphicFramePr>
          <p:cNvPr id="113669" name="Object 5"/>
          <p:cNvGraphicFramePr>
            <a:graphicFrameLocks noChangeAspect="1"/>
          </p:cNvGraphicFramePr>
          <p:nvPr/>
        </p:nvGraphicFramePr>
        <p:xfrm>
          <a:off x="381000" y="762000"/>
          <a:ext cx="7861300" cy="1943100"/>
        </p:xfrm>
        <a:graphic>
          <a:graphicData uri="http://schemas.openxmlformats.org/presentationml/2006/ole">
            <mc:AlternateContent xmlns:mc="http://schemas.openxmlformats.org/markup-compatibility/2006">
              <mc:Choice xmlns:v="urn:schemas-microsoft-com:vml" Requires="v">
                <p:oleObj spid="_x0000_s3216" name="" r:id="rId1" imgW="7861300" imgH="1943100" progId="Equation.3">
                  <p:embed/>
                </p:oleObj>
              </mc:Choice>
              <mc:Fallback>
                <p:oleObj name="" r:id="rId1" imgW="7861300" imgH="1943100" progId="Equation.3">
                  <p:embed/>
                  <p:pic>
                    <p:nvPicPr>
                      <p:cNvPr id="0" name="Picture 3215"/>
                      <p:cNvPicPr/>
                      <p:nvPr/>
                    </p:nvPicPr>
                    <p:blipFill>
                      <a:blip r:embed="rId2"/>
                      <a:stretch>
                        <a:fillRect/>
                      </a:stretch>
                    </p:blipFill>
                    <p:spPr>
                      <a:xfrm>
                        <a:off x="381000" y="762000"/>
                        <a:ext cx="7861300" cy="1943100"/>
                      </a:xfrm>
                      <a:prstGeom prst="rect">
                        <a:avLst/>
                      </a:prstGeom>
                      <a:noFill/>
                      <a:ln w="38100">
                        <a:noFill/>
                        <a:miter/>
                      </a:ln>
                    </p:spPr>
                  </p:pic>
                </p:oleObj>
              </mc:Fallback>
            </mc:AlternateContent>
          </a:graphicData>
        </a:graphic>
      </p:graphicFrame>
      <p:sp>
        <p:nvSpPr>
          <p:cNvPr id="113670" name="Rectangle 6"/>
          <p:cNvSpPr/>
          <p:nvPr/>
        </p:nvSpPr>
        <p:spPr>
          <a:xfrm>
            <a:off x="457200" y="3200400"/>
            <a:ext cx="15017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Solution:</a:t>
            </a:r>
            <a:endParaRPr lang="en-US" altLang="en-US" sz="2400" b="1" dirty="0">
              <a:solidFill>
                <a:srgbClr val="0000FF"/>
              </a:solidFill>
            </a:endParaRPr>
          </a:p>
        </p:txBody>
      </p:sp>
      <p:graphicFrame>
        <p:nvGraphicFramePr>
          <p:cNvPr id="113671" name="Object 7"/>
          <p:cNvGraphicFramePr>
            <a:graphicFrameLocks noChangeAspect="1"/>
          </p:cNvGraphicFramePr>
          <p:nvPr/>
        </p:nvGraphicFramePr>
        <p:xfrm>
          <a:off x="533400" y="3816350"/>
          <a:ext cx="8191500" cy="1117600"/>
        </p:xfrm>
        <a:graphic>
          <a:graphicData uri="http://schemas.openxmlformats.org/presentationml/2006/ole">
            <mc:AlternateContent xmlns:mc="http://schemas.openxmlformats.org/markup-compatibility/2006">
              <mc:Choice xmlns:v="urn:schemas-microsoft-com:vml" Requires="v">
                <p:oleObj spid="_x0000_s3225" name="" r:id="rId3" imgW="8191500" imgH="1117600" progId="Equation.3">
                  <p:embed/>
                </p:oleObj>
              </mc:Choice>
              <mc:Fallback>
                <p:oleObj name="" r:id="rId3" imgW="8191500" imgH="1117600" progId="Equation.3">
                  <p:embed/>
                  <p:pic>
                    <p:nvPicPr>
                      <p:cNvPr id="0" name="Picture 3224"/>
                      <p:cNvPicPr/>
                      <p:nvPr/>
                    </p:nvPicPr>
                    <p:blipFill>
                      <a:blip r:embed="rId4"/>
                      <a:stretch>
                        <a:fillRect/>
                      </a:stretch>
                    </p:blipFill>
                    <p:spPr>
                      <a:xfrm>
                        <a:off x="533400" y="3816350"/>
                        <a:ext cx="8191500" cy="1117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checkerboard(across)">
                                      <p:cBhvr>
                                        <p:cTn id="7" dur="500"/>
                                        <p:tgtEl>
                                          <p:spTgt spid="11366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3669"/>
                                        </p:tgtEl>
                                        <p:attrNameLst>
                                          <p:attrName>style.visibility</p:attrName>
                                        </p:attrNameLst>
                                      </p:cBhvr>
                                      <p:to>
                                        <p:strVal val="visible"/>
                                      </p:to>
                                    </p:set>
                                    <p:animEffect transition="in" filter="checkerboard(across)">
                                      <p:cBhvr>
                                        <p:cTn id="12" dur="500"/>
                                        <p:tgtEl>
                                          <p:spTgt spid="11366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3670"/>
                                        </p:tgtEl>
                                        <p:attrNameLst>
                                          <p:attrName>style.visibility</p:attrName>
                                        </p:attrNameLst>
                                      </p:cBhvr>
                                      <p:to>
                                        <p:strVal val="visible"/>
                                      </p:to>
                                    </p:set>
                                    <p:animEffect transition="in" filter="checkerboard(across)">
                                      <p:cBhvr>
                                        <p:cTn id="17" dur="500"/>
                                        <p:tgtEl>
                                          <p:spTgt spid="11367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3671"/>
                                        </p:tgtEl>
                                        <p:attrNameLst>
                                          <p:attrName>style.visibility</p:attrName>
                                        </p:attrNameLst>
                                      </p:cBhvr>
                                      <p:to>
                                        <p:strVal val="visible"/>
                                      </p:to>
                                    </p:set>
                                    <p:animEffect transition="in" filter="checkerboard(across)">
                                      <p:cBhvr>
                                        <p:cTn id="22"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pic>
        <p:nvPicPr>
          <p:cNvPr id="114692" name="Picture 4"/>
          <p:cNvPicPr>
            <a:picLocks noChangeAspect="1"/>
          </p:cNvPicPr>
          <p:nvPr/>
        </p:nvPicPr>
        <p:blipFill>
          <a:blip r:embed="rId1"/>
          <a:srcRect b="3018"/>
          <a:stretch>
            <a:fillRect/>
          </a:stretch>
        </p:blipFill>
        <p:spPr>
          <a:xfrm>
            <a:off x="4838700" y="660400"/>
            <a:ext cx="4214813" cy="3575050"/>
          </a:xfrm>
          <a:prstGeom prst="rect">
            <a:avLst/>
          </a:prstGeom>
          <a:noFill/>
          <a:ln w="9525">
            <a:noFill/>
          </a:ln>
        </p:spPr>
      </p:pic>
      <p:sp>
        <p:nvSpPr>
          <p:cNvPr id="114693" name="Rectangle 5"/>
          <p:cNvSpPr/>
          <p:nvPr/>
        </p:nvSpPr>
        <p:spPr>
          <a:xfrm>
            <a:off x="228600" y="228600"/>
            <a:ext cx="6108700" cy="4270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200" dirty="0"/>
              <a:t>The initial and boundary conditions are given by</a:t>
            </a:r>
            <a:endParaRPr lang="en-US" altLang="en-US" sz="2200" dirty="0"/>
          </a:p>
        </p:txBody>
      </p:sp>
      <p:graphicFrame>
        <p:nvGraphicFramePr>
          <p:cNvPr id="114694" name="Object 6"/>
          <p:cNvGraphicFramePr>
            <a:graphicFrameLocks noChangeAspect="1"/>
          </p:cNvGraphicFramePr>
          <p:nvPr/>
        </p:nvGraphicFramePr>
        <p:xfrm>
          <a:off x="381000" y="838200"/>
          <a:ext cx="2794000" cy="317500"/>
        </p:xfrm>
        <a:graphic>
          <a:graphicData uri="http://schemas.openxmlformats.org/presentationml/2006/ole">
            <mc:AlternateContent xmlns:mc="http://schemas.openxmlformats.org/markup-compatibility/2006">
              <mc:Choice xmlns:v="urn:schemas-microsoft-com:vml" Requires="v">
                <p:oleObj spid="_x0000_s3217" name="" r:id="rId2" imgW="2794000" imgH="317500" progId="Equation.3">
                  <p:embed/>
                </p:oleObj>
              </mc:Choice>
              <mc:Fallback>
                <p:oleObj name="" r:id="rId2" imgW="2794000" imgH="317500" progId="Equation.3">
                  <p:embed/>
                  <p:pic>
                    <p:nvPicPr>
                      <p:cNvPr id="0" name="Picture 3216"/>
                      <p:cNvPicPr/>
                      <p:nvPr/>
                    </p:nvPicPr>
                    <p:blipFill>
                      <a:blip r:embed="rId3"/>
                      <a:stretch>
                        <a:fillRect/>
                      </a:stretch>
                    </p:blipFill>
                    <p:spPr>
                      <a:xfrm>
                        <a:off x="381000" y="838200"/>
                        <a:ext cx="2794000" cy="317500"/>
                      </a:xfrm>
                      <a:prstGeom prst="rect">
                        <a:avLst/>
                      </a:prstGeom>
                      <a:noFill/>
                      <a:ln w="38100">
                        <a:noFill/>
                        <a:miter/>
                      </a:ln>
                    </p:spPr>
                  </p:pic>
                </p:oleObj>
              </mc:Fallback>
            </mc:AlternateContent>
          </a:graphicData>
        </a:graphic>
      </p:graphicFrame>
      <p:graphicFrame>
        <p:nvGraphicFramePr>
          <p:cNvPr id="114695" name="Object 7"/>
          <p:cNvGraphicFramePr>
            <a:graphicFrameLocks noChangeAspect="1"/>
          </p:cNvGraphicFramePr>
          <p:nvPr/>
        </p:nvGraphicFramePr>
        <p:xfrm>
          <a:off x="381000" y="1447800"/>
          <a:ext cx="2768600" cy="317500"/>
        </p:xfrm>
        <a:graphic>
          <a:graphicData uri="http://schemas.openxmlformats.org/presentationml/2006/ole">
            <mc:AlternateContent xmlns:mc="http://schemas.openxmlformats.org/markup-compatibility/2006">
              <mc:Choice xmlns:v="urn:schemas-microsoft-com:vml" Requires="v">
                <p:oleObj spid="_x0000_s3220" name="" r:id="rId4" imgW="2768600" imgH="317500" progId="Equation.3">
                  <p:embed/>
                </p:oleObj>
              </mc:Choice>
              <mc:Fallback>
                <p:oleObj name="" r:id="rId4" imgW="2768600" imgH="317500" progId="Equation.3">
                  <p:embed/>
                  <p:pic>
                    <p:nvPicPr>
                      <p:cNvPr id="0" name="Picture 3219"/>
                      <p:cNvPicPr/>
                      <p:nvPr/>
                    </p:nvPicPr>
                    <p:blipFill>
                      <a:blip r:embed="rId5"/>
                      <a:stretch>
                        <a:fillRect/>
                      </a:stretch>
                    </p:blipFill>
                    <p:spPr>
                      <a:xfrm>
                        <a:off x="381000" y="1447800"/>
                        <a:ext cx="2768600" cy="317500"/>
                      </a:xfrm>
                      <a:prstGeom prst="rect">
                        <a:avLst/>
                      </a:prstGeom>
                      <a:noFill/>
                      <a:ln w="38100">
                        <a:noFill/>
                        <a:miter/>
                      </a:ln>
                    </p:spPr>
                  </p:pic>
                </p:oleObj>
              </mc:Fallback>
            </mc:AlternateContent>
          </a:graphicData>
        </a:graphic>
      </p:graphicFrame>
      <p:graphicFrame>
        <p:nvGraphicFramePr>
          <p:cNvPr id="114696" name="Object 8"/>
          <p:cNvGraphicFramePr>
            <a:graphicFrameLocks noChangeAspect="1"/>
          </p:cNvGraphicFramePr>
          <p:nvPr/>
        </p:nvGraphicFramePr>
        <p:xfrm>
          <a:off x="381000" y="1981200"/>
          <a:ext cx="3429000" cy="673100"/>
        </p:xfrm>
        <a:graphic>
          <a:graphicData uri="http://schemas.openxmlformats.org/presentationml/2006/ole">
            <mc:AlternateContent xmlns:mc="http://schemas.openxmlformats.org/markup-compatibility/2006">
              <mc:Choice xmlns:v="urn:schemas-microsoft-com:vml" Requires="v">
                <p:oleObj spid="_x0000_s3215" name="" r:id="rId6" imgW="3429000" imgH="673100" progId="Equation.3">
                  <p:embed/>
                </p:oleObj>
              </mc:Choice>
              <mc:Fallback>
                <p:oleObj name="" r:id="rId6" imgW="3429000" imgH="673100" progId="Equation.3">
                  <p:embed/>
                  <p:pic>
                    <p:nvPicPr>
                      <p:cNvPr id="0" name="Picture 3214"/>
                      <p:cNvPicPr/>
                      <p:nvPr/>
                    </p:nvPicPr>
                    <p:blipFill>
                      <a:blip r:embed="rId7"/>
                      <a:stretch>
                        <a:fillRect/>
                      </a:stretch>
                    </p:blipFill>
                    <p:spPr>
                      <a:xfrm>
                        <a:off x="381000" y="1981200"/>
                        <a:ext cx="3429000" cy="673100"/>
                      </a:xfrm>
                      <a:prstGeom prst="rect">
                        <a:avLst/>
                      </a:prstGeom>
                      <a:noFill/>
                      <a:ln w="38100">
                        <a:noFill/>
                        <a:miter/>
                      </a:ln>
                    </p:spPr>
                  </p:pic>
                </p:oleObj>
              </mc:Fallback>
            </mc:AlternateContent>
          </a:graphicData>
        </a:graphic>
      </p:graphicFrame>
      <p:graphicFrame>
        <p:nvGraphicFramePr>
          <p:cNvPr id="114697" name="Object 9"/>
          <p:cNvGraphicFramePr>
            <a:graphicFrameLocks noChangeAspect="1"/>
          </p:cNvGraphicFramePr>
          <p:nvPr/>
        </p:nvGraphicFramePr>
        <p:xfrm>
          <a:off x="393700" y="2889250"/>
          <a:ext cx="3708400" cy="736600"/>
        </p:xfrm>
        <a:graphic>
          <a:graphicData uri="http://schemas.openxmlformats.org/presentationml/2006/ole">
            <mc:AlternateContent xmlns:mc="http://schemas.openxmlformats.org/markup-compatibility/2006">
              <mc:Choice xmlns:v="urn:schemas-microsoft-com:vml" Requires="v">
                <p:oleObj spid="_x0000_s3221" name="" r:id="rId8" imgW="3708400" imgH="736600" progId="Equation.3">
                  <p:embed/>
                </p:oleObj>
              </mc:Choice>
              <mc:Fallback>
                <p:oleObj name="" r:id="rId8" imgW="3708400" imgH="736600" progId="Equation.3">
                  <p:embed/>
                  <p:pic>
                    <p:nvPicPr>
                      <p:cNvPr id="0" name="Picture 3220"/>
                      <p:cNvPicPr/>
                      <p:nvPr/>
                    </p:nvPicPr>
                    <p:blipFill>
                      <a:blip r:embed="rId9"/>
                      <a:stretch>
                        <a:fillRect/>
                      </a:stretch>
                    </p:blipFill>
                    <p:spPr>
                      <a:xfrm>
                        <a:off x="393700" y="2889250"/>
                        <a:ext cx="3708400" cy="736600"/>
                      </a:xfrm>
                      <a:prstGeom prst="rect">
                        <a:avLst/>
                      </a:prstGeom>
                      <a:noFill/>
                      <a:ln w="38100">
                        <a:noFill/>
                        <a:miter/>
                      </a:ln>
                    </p:spPr>
                  </p:pic>
                </p:oleObj>
              </mc:Fallback>
            </mc:AlternateContent>
          </a:graphicData>
        </a:graphic>
      </p:graphicFrame>
      <p:graphicFrame>
        <p:nvGraphicFramePr>
          <p:cNvPr id="114699" name="Object 11"/>
          <p:cNvGraphicFramePr>
            <a:graphicFrameLocks noChangeAspect="1"/>
          </p:cNvGraphicFramePr>
          <p:nvPr/>
        </p:nvGraphicFramePr>
        <p:xfrm>
          <a:off x="457200" y="4648200"/>
          <a:ext cx="7086600" cy="736600"/>
        </p:xfrm>
        <a:graphic>
          <a:graphicData uri="http://schemas.openxmlformats.org/presentationml/2006/ole">
            <mc:AlternateContent xmlns:mc="http://schemas.openxmlformats.org/markup-compatibility/2006">
              <mc:Choice xmlns:v="urn:schemas-microsoft-com:vml" Requires="v">
                <p:oleObj spid="_x0000_s3218" name="" r:id="rId10" imgW="7086600" imgH="736600" progId="Equation.3">
                  <p:embed/>
                </p:oleObj>
              </mc:Choice>
              <mc:Fallback>
                <p:oleObj name="" r:id="rId10" imgW="7086600" imgH="736600" progId="Equation.3">
                  <p:embed/>
                  <p:pic>
                    <p:nvPicPr>
                      <p:cNvPr id="0" name="Picture 3217"/>
                      <p:cNvPicPr/>
                      <p:nvPr/>
                    </p:nvPicPr>
                    <p:blipFill>
                      <a:blip r:embed="rId11"/>
                      <a:stretch>
                        <a:fillRect/>
                      </a:stretch>
                    </p:blipFill>
                    <p:spPr>
                      <a:xfrm>
                        <a:off x="457200" y="4648200"/>
                        <a:ext cx="7086600" cy="736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diamond(in)">
                                      <p:cBhvr>
                                        <p:cTn id="7" dur="2000"/>
                                        <p:tgtEl>
                                          <p:spTgt spid="11469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4693"/>
                                        </p:tgtEl>
                                        <p:attrNameLst>
                                          <p:attrName>style.visibility</p:attrName>
                                        </p:attrNameLst>
                                      </p:cBhvr>
                                      <p:to>
                                        <p:strVal val="visible"/>
                                      </p:to>
                                    </p:set>
                                    <p:animEffect transition="in" filter="checkerboard(across)">
                                      <p:cBhvr>
                                        <p:cTn id="12" dur="500"/>
                                        <p:tgtEl>
                                          <p:spTgt spid="11469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4694"/>
                                        </p:tgtEl>
                                        <p:attrNameLst>
                                          <p:attrName>style.visibility</p:attrName>
                                        </p:attrNameLst>
                                      </p:cBhvr>
                                      <p:to>
                                        <p:strVal val="visible"/>
                                      </p:to>
                                    </p:set>
                                    <p:animEffect transition="in" filter="checkerboard(across)">
                                      <p:cBhvr>
                                        <p:cTn id="17" dur="500"/>
                                        <p:tgtEl>
                                          <p:spTgt spid="11469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4695"/>
                                        </p:tgtEl>
                                        <p:attrNameLst>
                                          <p:attrName>style.visibility</p:attrName>
                                        </p:attrNameLst>
                                      </p:cBhvr>
                                      <p:to>
                                        <p:strVal val="visible"/>
                                      </p:to>
                                    </p:set>
                                    <p:animEffect transition="in" filter="checkerboard(across)">
                                      <p:cBhvr>
                                        <p:cTn id="22" dur="500"/>
                                        <p:tgtEl>
                                          <p:spTgt spid="11469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4696"/>
                                        </p:tgtEl>
                                        <p:attrNameLst>
                                          <p:attrName>style.visibility</p:attrName>
                                        </p:attrNameLst>
                                      </p:cBhvr>
                                      <p:to>
                                        <p:strVal val="visible"/>
                                      </p:to>
                                    </p:set>
                                    <p:animEffect transition="in" filter="checkerboard(across)">
                                      <p:cBhvr>
                                        <p:cTn id="27" dur="500"/>
                                        <p:tgtEl>
                                          <p:spTgt spid="1146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4697"/>
                                        </p:tgtEl>
                                        <p:attrNameLst>
                                          <p:attrName>style.visibility</p:attrName>
                                        </p:attrNameLst>
                                      </p:cBhvr>
                                      <p:to>
                                        <p:strVal val="visible"/>
                                      </p:to>
                                    </p:set>
                                    <p:animEffect transition="in" filter="checkerboard(across)">
                                      <p:cBhvr>
                                        <p:cTn id="32" dur="500"/>
                                        <p:tgtEl>
                                          <p:spTgt spid="11469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4699"/>
                                        </p:tgtEl>
                                        <p:attrNameLst>
                                          <p:attrName>style.visibility</p:attrName>
                                        </p:attrNameLst>
                                      </p:cBhvr>
                                      <p:to>
                                        <p:strVal val="visible"/>
                                      </p:to>
                                    </p:set>
                                    <p:animEffect transition="in" filter="checkerboard(across)">
                                      <p:cBhvr>
                                        <p:cTn id="37"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15716" name="Object 4"/>
          <p:cNvGraphicFramePr>
            <a:graphicFrameLocks noChangeAspect="1"/>
          </p:cNvGraphicFramePr>
          <p:nvPr/>
        </p:nvGraphicFramePr>
        <p:xfrm>
          <a:off x="381000" y="228600"/>
          <a:ext cx="6883400" cy="736600"/>
        </p:xfrm>
        <a:graphic>
          <a:graphicData uri="http://schemas.openxmlformats.org/presentationml/2006/ole">
            <mc:AlternateContent xmlns:mc="http://schemas.openxmlformats.org/markup-compatibility/2006">
              <mc:Choice xmlns:v="urn:schemas-microsoft-com:vml" Requires="v">
                <p:oleObj spid="_x0000_s3219" name="" r:id="rId1" imgW="6883400" imgH="736600" progId="Equation.3">
                  <p:embed/>
                </p:oleObj>
              </mc:Choice>
              <mc:Fallback>
                <p:oleObj name="" r:id="rId1" imgW="6883400" imgH="736600" progId="Equation.3">
                  <p:embed/>
                  <p:pic>
                    <p:nvPicPr>
                      <p:cNvPr id="0" name="Picture 3218"/>
                      <p:cNvPicPr/>
                      <p:nvPr/>
                    </p:nvPicPr>
                    <p:blipFill>
                      <a:blip r:embed="rId2"/>
                      <a:stretch>
                        <a:fillRect/>
                      </a:stretch>
                    </p:blipFill>
                    <p:spPr>
                      <a:xfrm>
                        <a:off x="381000" y="228600"/>
                        <a:ext cx="6883400" cy="736600"/>
                      </a:xfrm>
                      <a:prstGeom prst="rect">
                        <a:avLst/>
                      </a:prstGeom>
                      <a:noFill/>
                      <a:ln w="38100">
                        <a:noFill/>
                        <a:miter/>
                      </a:ln>
                    </p:spPr>
                  </p:pic>
                </p:oleObj>
              </mc:Fallback>
            </mc:AlternateContent>
          </a:graphicData>
        </a:graphic>
      </p:graphicFrame>
      <p:graphicFrame>
        <p:nvGraphicFramePr>
          <p:cNvPr id="115717" name="Object 5"/>
          <p:cNvGraphicFramePr>
            <a:graphicFrameLocks noChangeAspect="1"/>
          </p:cNvGraphicFramePr>
          <p:nvPr/>
        </p:nvGraphicFramePr>
        <p:xfrm>
          <a:off x="457200" y="1143000"/>
          <a:ext cx="914400" cy="317500"/>
        </p:xfrm>
        <a:graphic>
          <a:graphicData uri="http://schemas.openxmlformats.org/presentationml/2006/ole">
            <mc:AlternateContent xmlns:mc="http://schemas.openxmlformats.org/markup-compatibility/2006">
              <mc:Choice xmlns:v="urn:schemas-microsoft-com:vml" Requires="v">
                <p:oleObj spid="_x0000_s3222" name="" r:id="rId3" imgW="913765" imgH="317500" progId="Equation.3">
                  <p:embed/>
                </p:oleObj>
              </mc:Choice>
              <mc:Fallback>
                <p:oleObj name="" r:id="rId3" imgW="913765" imgH="317500" progId="Equation.3">
                  <p:embed/>
                  <p:pic>
                    <p:nvPicPr>
                      <p:cNvPr id="0" name="Picture 3221"/>
                      <p:cNvPicPr/>
                      <p:nvPr/>
                    </p:nvPicPr>
                    <p:blipFill>
                      <a:blip r:embed="rId4"/>
                      <a:stretch>
                        <a:fillRect/>
                      </a:stretch>
                    </p:blipFill>
                    <p:spPr>
                      <a:xfrm>
                        <a:off x="457200" y="1143000"/>
                        <a:ext cx="914400" cy="317500"/>
                      </a:xfrm>
                      <a:prstGeom prst="rect">
                        <a:avLst/>
                      </a:prstGeom>
                      <a:noFill/>
                      <a:ln w="38100">
                        <a:noFill/>
                        <a:miter/>
                      </a:ln>
                    </p:spPr>
                  </p:pic>
                </p:oleObj>
              </mc:Fallback>
            </mc:AlternateContent>
          </a:graphicData>
        </a:graphic>
      </p:graphicFrame>
      <p:graphicFrame>
        <p:nvGraphicFramePr>
          <p:cNvPr id="115718" name="Object 6"/>
          <p:cNvGraphicFramePr>
            <a:graphicFrameLocks noChangeAspect="1"/>
          </p:cNvGraphicFramePr>
          <p:nvPr/>
        </p:nvGraphicFramePr>
        <p:xfrm>
          <a:off x="381000" y="1676400"/>
          <a:ext cx="5638800" cy="736600"/>
        </p:xfrm>
        <a:graphic>
          <a:graphicData uri="http://schemas.openxmlformats.org/presentationml/2006/ole">
            <mc:AlternateContent xmlns:mc="http://schemas.openxmlformats.org/markup-compatibility/2006">
              <mc:Choice xmlns:v="urn:schemas-microsoft-com:vml" Requires="v">
                <p:oleObj spid="_x0000_s3223" name="" r:id="rId5" imgW="5638800" imgH="736600" progId="Equation.3">
                  <p:embed/>
                </p:oleObj>
              </mc:Choice>
              <mc:Fallback>
                <p:oleObj name="" r:id="rId5" imgW="5638800" imgH="736600" progId="Equation.3">
                  <p:embed/>
                  <p:pic>
                    <p:nvPicPr>
                      <p:cNvPr id="0" name="Picture 3222"/>
                      <p:cNvPicPr/>
                      <p:nvPr/>
                    </p:nvPicPr>
                    <p:blipFill>
                      <a:blip r:embed="rId6"/>
                      <a:stretch>
                        <a:fillRect/>
                      </a:stretch>
                    </p:blipFill>
                    <p:spPr>
                      <a:xfrm>
                        <a:off x="381000" y="1676400"/>
                        <a:ext cx="5638800" cy="736600"/>
                      </a:xfrm>
                      <a:prstGeom prst="rect">
                        <a:avLst/>
                      </a:prstGeom>
                      <a:noFill/>
                      <a:ln w="38100">
                        <a:noFill/>
                        <a:miter/>
                      </a:ln>
                    </p:spPr>
                  </p:pic>
                </p:oleObj>
              </mc:Fallback>
            </mc:AlternateContent>
          </a:graphicData>
        </a:graphic>
      </p:graphicFrame>
      <p:graphicFrame>
        <p:nvGraphicFramePr>
          <p:cNvPr id="115719" name="Object 7"/>
          <p:cNvGraphicFramePr>
            <a:graphicFrameLocks noChangeAspect="1"/>
          </p:cNvGraphicFramePr>
          <p:nvPr/>
        </p:nvGraphicFramePr>
        <p:xfrm>
          <a:off x="457200" y="2603500"/>
          <a:ext cx="6794500" cy="736600"/>
        </p:xfrm>
        <a:graphic>
          <a:graphicData uri="http://schemas.openxmlformats.org/presentationml/2006/ole">
            <mc:AlternateContent xmlns:mc="http://schemas.openxmlformats.org/markup-compatibility/2006">
              <mc:Choice xmlns:v="urn:schemas-microsoft-com:vml" Requires="v">
                <p:oleObj spid="_x0000_s3213" name="" r:id="rId7" imgW="6794500" imgH="736600" progId="Equation.3">
                  <p:embed/>
                </p:oleObj>
              </mc:Choice>
              <mc:Fallback>
                <p:oleObj name="" r:id="rId7" imgW="6794500" imgH="736600" progId="Equation.3">
                  <p:embed/>
                  <p:pic>
                    <p:nvPicPr>
                      <p:cNvPr id="0" name="Picture 3212"/>
                      <p:cNvPicPr/>
                      <p:nvPr/>
                    </p:nvPicPr>
                    <p:blipFill>
                      <a:blip r:embed="rId8"/>
                      <a:stretch>
                        <a:fillRect/>
                      </a:stretch>
                    </p:blipFill>
                    <p:spPr>
                      <a:xfrm>
                        <a:off x="457200" y="2603500"/>
                        <a:ext cx="6794500" cy="736600"/>
                      </a:xfrm>
                      <a:prstGeom prst="rect">
                        <a:avLst/>
                      </a:prstGeom>
                      <a:noFill/>
                      <a:ln w="38100">
                        <a:noFill/>
                        <a:miter/>
                      </a:ln>
                    </p:spPr>
                  </p:pic>
                </p:oleObj>
              </mc:Fallback>
            </mc:AlternateContent>
          </a:graphicData>
        </a:graphic>
      </p:graphicFrame>
      <p:graphicFrame>
        <p:nvGraphicFramePr>
          <p:cNvPr id="115720" name="Object 8"/>
          <p:cNvGraphicFramePr>
            <a:graphicFrameLocks noChangeAspect="1"/>
          </p:cNvGraphicFramePr>
          <p:nvPr/>
        </p:nvGraphicFramePr>
        <p:xfrm>
          <a:off x="457200" y="3581400"/>
          <a:ext cx="1358900" cy="317500"/>
        </p:xfrm>
        <a:graphic>
          <a:graphicData uri="http://schemas.openxmlformats.org/presentationml/2006/ole">
            <mc:AlternateContent xmlns:mc="http://schemas.openxmlformats.org/markup-compatibility/2006">
              <mc:Choice xmlns:v="urn:schemas-microsoft-com:vml" Requires="v">
                <p:oleObj spid="_x0000_s3214" name="" r:id="rId9" imgW="1358265" imgH="317500" progId="Equation.3">
                  <p:embed/>
                </p:oleObj>
              </mc:Choice>
              <mc:Fallback>
                <p:oleObj name="" r:id="rId9" imgW="1358265" imgH="317500" progId="Equation.3">
                  <p:embed/>
                  <p:pic>
                    <p:nvPicPr>
                      <p:cNvPr id="0" name="Picture 3213"/>
                      <p:cNvPicPr/>
                      <p:nvPr/>
                    </p:nvPicPr>
                    <p:blipFill>
                      <a:blip r:embed="rId10"/>
                      <a:stretch>
                        <a:fillRect/>
                      </a:stretch>
                    </p:blipFill>
                    <p:spPr>
                      <a:xfrm>
                        <a:off x="457200" y="3581400"/>
                        <a:ext cx="1358900" cy="317500"/>
                      </a:xfrm>
                      <a:prstGeom prst="rect">
                        <a:avLst/>
                      </a:prstGeom>
                      <a:noFill/>
                      <a:ln w="38100">
                        <a:noFill/>
                        <a:miter/>
                      </a:ln>
                    </p:spPr>
                  </p:pic>
                </p:oleObj>
              </mc:Fallback>
            </mc:AlternateContent>
          </a:graphicData>
        </a:graphic>
      </p:graphicFrame>
      <p:graphicFrame>
        <p:nvGraphicFramePr>
          <p:cNvPr id="115721" name="Object 9"/>
          <p:cNvGraphicFramePr>
            <a:graphicFrameLocks noChangeAspect="1"/>
          </p:cNvGraphicFramePr>
          <p:nvPr/>
        </p:nvGraphicFramePr>
        <p:xfrm>
          <a:off x="457200" y="3962400"/>
          <a:ext cx="5524500" cy="673100"/>
        </p:xfrm>
        <a:graphic>
          <a:graphicData uri="http://schemas.openxmlformats.org/presentationml/2006/ole">
            <mc:AlternateContent xmlns:mc="http://schemas.openxmlformats.org/markup-compatibility/2006">
              <mc:Choice xmlns:v="urn:schemas-microsoft-com:vml" Requires="v">
                <p:oleObj spid="_x0000_s3224" name="" r:id="rId11" imgW="5524500" imgH="673100" progId="Equation.3">
                  <p:embed/>
                </p:oleObj>
              </mc:Choice>
              <mc:Fallback>
                <p:oleObj name="" r:id="rId11" imgW="5524500" imgH="673100" progId="Equation.3">
                  <p:embed/>
                  <p:pic>
                    <p:nvPicPr>
                      <p:cNvPr id="0" name="Picture 3223"/>
                      <p:cNvPicPr/>
                      <p:nvPr/>
                    </p:nvPicPr>
                    <p:blipFill>
                      <a:blip r:embed="rId12"/>
                      <a:stretch>
                        <a:fillRect/>
                      </a:stretch>
                    </p:blipFill>
                    <p:spPr>
                      <a:xfrm>
                        <a:off x="457200" y="3962400"/>
                        <a:ext cx="5524500" cy="673100"/>
                      </a:xfrm>
                      <a:prstGeom prst="rect">
                        <a:avLst/>
                      </a:prstGeom>
                      <a:noFill/>
                      <a:ln w="38100">
                        <a:noFill/>
                        <a:miter/>
                      </a:ln>
                    </p:spPr>
                  </p:pic>
                </p:oleObj>
              </mc:Fallback>
            </mc:AlternateContent>
          </a:graphicData>
        </a:graphic>
      </p:graphicFrame>
      <p:graphicFrame>
        <p:nvGraphicFramePr>
          <p:cNvPr id="115722" name="Object 10"/>
          <p:cNvGraphicFramePr>
            <a:graphicFrameLocks noChangeAspect="1"/>
          </p:cNvGraphicFramePr>
          <p:nvPr/>
        </p:nvGraphicFramePr>
        <p:xfrm>
          <a:off x="457200" y="4686300"/>
          <a:ext cx="6921500" cy="1498600"/>
        </p:xfrm>
        <a:graphic>
          <a:graphicData uri="http://schemas.openxmlformats.org/presentationml/2006/ole">
            <mc:AlternateContent xmlns:mc="http://schemas.openxmlformats.org/markup-compatibility/2006">
              <mc:Choice xmlns:v="urn:schemas-microsoft-com:vml" Requires="v">
                <p:oleObj spid="_x0000_s3226" name="" r:id="rId13" imgW="6921500" imgH="1498600" progId="Equation.3">
                  <p:embed/>
                </p:oleObj>
              </mc:Choice>
              <mc:Fallback>
                <p:oleObj name="" r:id="rId13" imgW="6921500" imgH="1498600" progId="Equation.3">
                  <p:embed/>
                  <p:pic>
                    <p:nvPicPr>
                      <p:cNvPr id="0" name="Picture 3225"/>
                      <p:cNvPicPr/>
                      <p:nvPr/>
                    </p:nvPicPr>
                    <p:blipFill>
                      <a:blip r:embed="rId14"/>
                      <a:stretch>
                        <a:fillRect/>
                      </a:stretch>
                    </p:blipFill>
                    <p:spPr>
                      <a:xfrm>
                        <a:off x="457200" y="4686300"/>
                        <a:ext cx="6921500" cy="1498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checkerboard(across)">
                                      <p:cBhvr>
                                        <p:cTn id="7" dur="500"/>
                                        <p:tgtEl>
                                          <p:spTgt spid="1157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5717"/>
                                        </p:tgtEl>
                                        <p:attrNameLst>
                                          <p:attrName>style.visibility</p:attrName>
                                        </p:attrNameLst>
                                      </p:cBhvr>
                                      <p:to>
                                        <p:strVal val="visible"/>
                                      </p:to>
                                    </p:set>
                                    <p:animEffect transition="in" filter="checkerboard(across)">
                                      <p:cBhvr>
                                        <p:cTn id="12" dur="500"/>
                                        <p:tgtEl>
                                          <p:spTgt spid="1157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5718"/>
                                        </p:tgtEl>
                                        <p:attrNameLst>
                                          <p:attrName>style.visibility</p:attrName>
                                        </p:attrNameLst>
                                      </p:cBhvr>
                                      <p:to>
                                        <p:strVal val="visible"/>
                                      </p:to>
                                    </p:set>
                                    <p:animEffect transition="in" filter="checkerboard(across)">
                                      <p:cBhvr>
                                        <p:cTn id="17" dur="500"/>
                                        <p:tgtEl>
                                          <p:spTgt spid="11571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5719"/>
                                        </p:tgtEl>
                                        <p:attrNameLst>
                                          <p:attrName>style.visibility</p:attrName>
                                        </p:attrNameLst>
                                      </p:cBhvr>
                                      <p:to>
                                        <p:strVal val="visible"/>
                                      </p:to>
                                    </p:set>
                                    <p:animEffect transition="in" filter="checkerboard(across)">
                                      <p:cBhvr>
                                        <p:cTn id="22" dur="500"/>
                                        <p:tgtEl>
                                          <p:spTgt spid="11571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5720"/>
                                        </p:tgtEl>
                                        <p:attrNameLst>
                                          <p:attrName>style.visibility</p:attrName>
                                        </p:attrNameLst>
                                      </p:cBhvr>
                                      <p:to>
                                        <p:strVal val="visible"/>
                                      </p:to>
                                    </p:set>
                                    <p:animEffect transition="in" filter="checkerboard(across)">
                                      <p:cBhvr>
                                        <p:cTn id="27" dur="500"/>
                                        <p:tgtEl>
                                          <p:spTgt spid="11572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5721"/>
                                        </p:tgtEl>
                                        <p:attrNameLst>
                                          <p:attrName>style.visibility</p:attrName>
                                        </p:attrNameLst>
                                      </p:cBhvr>
                                      <p:to>
                                        <p:strVal val="visible"/>
                                      </p:to>
                                    </p:set>
                                    <p:animEffect transition="in" filter="checkerboard(across)">
                                      <p:cBhvr>
                                        <p:cTn id="32" dur="500"/>
                                        <p:tgtEl>
                                          <p:spTgt spid="11572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5722"/>
                                        </p:tgtEl>
                                        <p:attrNameLst>
                                          <p:attrName>style.visibility</p:attrName>
                                        </p:attrNameLst>
                                      </p:cBhvr>
                                      <p:to>
                                        <p:strVal val="visible"/>
                                      </p:to>
                                    </p:set>
                                    <p:animEffect transition="in" filter="checkerboard(across)">
                                      <p:cBhvr>
                                        <p:cTn id="37" dur="500"/>
                                        <p:tgtEl>
                                          <p:spTgt spid="11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16740" name="Object 4"/>
          <p:cNvGraphicFramePr>
            <a:graphicFrameLocks noChangeAspect="1"/>
          </p:cNvGraphicFramePr>
          <p:nvPr/>
        </p:nvGraphicFramePr>
        <p:xfrm>
          <a:off x="304800" y="152400"/>
          <a:ext cx="8293100" cy="1143000"/>
        </p:xfrm>
        <a:graphic>
          <a:graphicData uri="http://schemas.openxmlformats.org/presentationml/2006/ole">
            <mc:AlternateContent xmlns:mc="http://schemas.openxmlformats.org/markup-compatibility/2006">
              <mc:Choice xmlns:v="urn:schemas-microsoft-com:vml" Requires="v">
                <p:oleObj spid="_x0000_s3238" name="" r:id="rId1" imgW="8293100" imgH="1143000" progId="Equation.3">
                  <p:embed/>
                </p:oleObj>
              </mc:Choice>
              <mc:Fallback>
                <p:oleObj name="" r:id="rId1" imgW="8293100" imgH="1143000" progId="Equation.3">
                  <p:embed/>
                  <p:pic>
                    <p:nvPicPr>
                      <p:cNvPr id="0" name="Picture 3237"/>
                      <p:cNvPicPr/>
                      <p:nvPr/>
                    </p:nvPicPr>
                    <p:blipFill>
                      <a:blip r:embed="rId2"/>
                      <a:stretch>
                        <a:fillRect/>
                      </a:stretch>
                    </p:blipFill>
                    <p:spPr>
                      <a:xfrm>
                        <a:off x="304800" y="152400"/>
                        <a:ext cx="8293100" cy="1143000"/>
                      </a:xfrm>
                      <a:prstGeom prst="rect">
                        <a:avLst/>
                      </a:prstGeom>
                      <a:noFill/>
                      <a:ln w="38100">
                        <a:noFill/>
                        <a:miter/>
                      </a:ln>
                    </p:spPr>
                  </p:pic>
                </p:oleObj>
              </mc:Fallback>
            </mc:AlternateContent>
          </a:graphicData>
        </a:graphic>
      </p:graphicFrame>
      <p:graphicFrame>
        <p:nvGraphicFramePr>
          <p:cNvPr id="116741" name="Object 5"/>
          <p:cNvGraphicFramePr>
            <a:graphicFrameLocks noChangeAspect="1"/>
          </p:cNvGraphicFramePr>
          <p:nvPr/>
        </p:nvGraphicFramePr>
        <p:xfrm>
          <a:off x="304800" y="1524000"/>
          <a:ext cx="7810500" cy="1117600"/>
        </p:xfrm>
        <a:graphic>
          <a:graphicData uri="http://schemas.openxmlformats.org/presentationml/2006/ole">
            <mc:AlternateContent xmlns:mc="http://schemas.openxmlformats.org/markup-compatibility/2006">
              <mc:Choice xmlns:v="urn:schemas-microsoft-com:vml" Requires="v">
                <p:oleObj spid="_x0000_s3230" name="" r:id="rId3" imgW="7810500" imgH="1117600" progId="Equation.3">
                  <p:embed/>
                </p:oleObj>
              </mc:Choice>
              <mc:Fallback>
                <p:oleObj name="" r:id="rId3" imgW="7810500" imgH="1117600" progId="Equation.3">
                  <p:embed/>
                  <p:pic>
                    <p:nvPicPr>
                      <p:cNvPr id="0" name="Picture 3229"/>
                      <p:cNvPicPr/>
                      <p:nvPr/>
                    </p:nvPicPr>
                    <p:blipFill>
                      <a:blip r:embed="rId4"/>
                      <a:stretch>
                        <a:fillRect/>
                      </a:stretch>
                    </p:blipFill>
                    <p:spPr>
                      <a:xfrm>
                        <a:off x="304800" y="1524000"/>
                        <a:ext cx="7810500" cy="1117600"/>
                      </a:xfrm>
                      <a:prstGeom prst="rect">
                        <a:avLst/>
                      </a:prstGeom>
                      <a:noFill/>
                      <a:ln w="38100">
                        <a:noFill/>
                        <a:miter/>
                      </a:ln>
                    </p:spPr>
                  </p:pic>
                </p:oleObj>
              </mc:Fallback>
            </mc:AlternateContent>
          </a:graphicData>
        </a:graphic>
      </p:graphicFrame>
      <p:graphicFrame>
        <p:nvGraphicFramePr>
          <p:cNvPr id="116742" name="Object 6"/>
          <p:cNvGraphicFramePr>
            <a:graphicFrameLocks noChangeAspect="1"/>
          </p:cNvGraphicFramePr>
          <p:nvPr/>
        </p:nvGraphicFramePr>
        <p:xfrm>
          <a:off x="304800" y="2743200"/>
          <a:ext cx="4445000" cy="673100"/>
        </p:xfrm>
        <a:graphic>
          <a:graphicData uri="http://schemas.openxmlformats.org/presentationml/2006/ole">
            <mc:AlternateContent xmlns:mc="http://schemas.openxmlformats.org/markup-compatibility/2006">
              <mc:Choice xmlns:v="urn:schemas-microsoft-com:vml" Requires="v">
                <p:oleObj spid="_x0000_s3228" name="" r:id="rId5" imgW="4445000" imgH="673100" progId="Equation.3">
                  <p:embed/>
                </p:oleObj>
              </mc:Choice>
              <mc:Fallback>
                <p:oleObj name="" r:id="rId5" imgW="4445000" imgH="673100" progId="Equation.3">
                  <p:embed/>
                  <p:pic>
                    <p:nvPicPr>
                      <p:cNvPr id="0" name="Picture 3227"/>
                      <p:cNvPicPr/>
                      <p:nvPr/>
                    </p:nvPicPr>
                    <p:blipFill>
                      <a:blip r:embed="rId6"/>
                      <a:stretch>
                        <a:fillRect/>
                      </a:stretch>
                    </p:blipFill>
                    <p:spPr>
                      <a:xfrm>
                        <a:off x="304800" y="2743200"/>
                        <a:ext cx="4445000" cy="673100"/>
                      </a:xfrm>
                      <a:prstGeom prst="rect">
                        <a:avLst/>
                      </a:prstGeom>
                      <a:noFill/>
                      <a:ln w="38100">
                        <a:noFill/>
                        <a:miter/>
                      </a:ln>
                    </p:spPr>
                  </p:pic>
                </p:oleObj>
              </mc:Fallback>
            </mc:AlternateContent>
          </a:graphicData>
        </a:graphic>
      </p:graphicFrame>
      <p:graphicFrame>
        <p:nvGraphicFramePr>
          <p:cNvPr id="116743" name="Object 7"/>
          <p:cNvGraphicFramePr>
            <a:graphicFrameLocks noChangeAspect="1"/>
          </p:cNvGraphicFramePr>
          <p:nvPr/>
        </p:nvGraphicFramePr>
        <p:xfrm>
          <a:off x="381000" y="3429000"/>
          <a:ext cx="3873500" cy="1943100"/>
        </p:xfrm>
        <a:graphic>
          <a:graphicData uri="http://schemas.openxmlformats.org/presentationml/2006/ole">
            <mc:AlternateContent xmlns:mc="http://schemas.openxmlformats.org/markup-compatibility/2006">
              <mc:Choice xmlns:v="urn:schemas-microsoft-com:vml" Requires="v">
                <p:oleObj spid="_x0000_s3232" name="" r:id="rId7" imgW="3873500" imgH="1943100" progId="Equation.3">
                  <p:embed/>
                </p:oleObj>
              </mc:Choice>
              <mc:Fallback>
                <p:oleObj name="" r:id="rId7" imgW="3873500" imgH="1943100" progId="Equation.3">
                  <p:embed/>
                  <p:pic>
                    <p:nvPicPr>
                      <p:cNvPr id="0" name="Picture 3231"/>
                      <p:cNvPicPr/>
                      <p:nvPr/>
                    </p:nvPicPr>
                    <p:blipFill>
                      <a:blip r:embed="rId8"/>
                      <a:stretch>
                        <a:fillRect/>
                      </a:stretch>
                    </p:blipFill>
                    <p:spPr>
                      <a:xfrm>
                        <a:off x="381000" y="3429000"/>
                        <a:ext cx="3873500" cy="1943100"/>
                      </a:xfrm>
                      <a:prstGeom prst="rect">
                        <a:avLst/>
                      </a:prstGeom>
                      <a:noFill/>
                      <a:ln w="38100">
                        <a:noFill/>
                        <a:miter/>
                      </a:ln>
                    </p:spPr>
                  </p:pic>
                </p:oleObj>
              </mc:Fallback>
            </mc:AlternateContent>
          </a:graphicData>
        </a:graphic>
      </p:graphicFrame>
      <p:graphicFrame>
        <p:nvGraphicFramePr>
          <p:cNvPr id="116744" name="Object 8"/>
          <p:cNvGraphicFramePr>
            <a:graphicFrameLocks noChangeAspect="1"/>
          </p:cNvGraphicFramePr>
          <p:nvPr/>
        </p:nvGraphicFramePr>
        <p:xfrm>
          <a:off x="1054100" y="5473700"/>
          <a:ext cx="6578600" cy="736600"/>
        </p:xfrm>
        <a:graphic>
          <a:graphicData uri="http://schemas.openxmlformats.org/presentationml/2006/ole">
            <mc:AlternateContent xmlns:mc="http://schemas.openxmlformats.org/markup-compatibility/2006">
              <mc:Choice xmlns:v="urn:schemas-microsoft-com:vml" Requires="v">
                <p:oleObj spid="_x0000_s3227" name="" r:id="rId9" imgW="6578600" imgH="736600" progId="Equation.3">
                  <p:embed/>
                </p:oleObj>
              </mc:Choice>
              <mc:Fallback>
                <p:oleObj name="" r:id="rId9" imgW="6578600" imgH="736600" progId="Equation.3">
                  <p:embed/>
                  <p:pic>
                    <p:nvPicPr>
                      <p:cNvPr id="0" name="Picture 3226"/>
                      <p:cNvPicPr/>
                      <p:nvPr/>
                    </p:nvPicPr>
                    <p:blipFill>
                      <a:blip r:embed="rId10"/>
                      <a:stretch>
                        <a:fillRect/>
                      </a:stretch>
                    </p:blipFill>
                    <p:spPr>
                      <a:xfrm>
                        <a:off x="1054100" y="5473700"/>
                        <a:ext cx="6578600" cy="736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checkerboard(across)">
                                      <p:cBhvr>
                                        <p:cTn id="7" dur="500"/>
                                        <p:tgtEl>
                                          <p:spTgt spid="11674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checkerboard(across)">
                                      <p:cBhvr>
                                        <p:cTn id="12" dur="500"/>
                                        <p:tgtEl>
                                          <p:spTgt spid="11674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checkerboard(across)">
                                      <p:cBhvr>
                                        <p:cTn id="17" dur="500"/>
                                        <p:tgtEl>
                                          <p:spTgt spid="1167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6743"/>
                                        </p:tgtEl>
                                        <p:attrNameLst>
                                          <p:attrName>style.visibility</p:attrName>
                                        </p:attrNameLst>
                                      </p:cBhvr>
                                      <p:to>
                                        <p:strVal val="visible"/>
                                      </p:to>
                                    </p:set>
                                    <p:animEffect transition="in" filter="checkerboard(across)">
                                      <p:cBhvr>
                                        <p:cTn id="22" dur="500"/>
                                        <p:tgtEl>
                                          <p:spTgt spid="11674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6744"/>
                                        </p:tgtEl>
                                        <p:attrNameLst>
                                          <p:attrName>style.visibility</p:attrName>
                                        </p:attrNameLst>
                                      </p:cBhvr>
                                      <p:to>
                                        <p:strVal val="visible"/>
                                      </p:to>
                                    </p:set>
                                    <p:animEffect transition="in" filter="checkerboard(across)">
                                      <p:cBhvr>
                                        <p:cTn id="27" dur="500"/>
                                        <p:tgtEl>
                                          <p:spTgt spid="11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17764" name="Object 4"/>
          <p:cNvGraphicFramePr>
            <a:graphicFrameLocks noChangeAspect="1"/>
          </p:cNvGraphicFramePr>
          <p:nvPr/>
        </p:nvGraphicFramePr>
        <p:xfrm>
          <a:off x="304800" y="228600"/>
          <a:ext cx="8407400" cy="736600"/>
        </p:xfrm>
        <a:graphic>
          <a:graphicData uri="http://schemas.openxmlformats.org/presentationml/2006/ole">
            <mc:AlternateContent xmlns:mc="http://schemas.openxmlformats.org/markup-compatibility/2006">
              <mc:Choice xmlns:v="urn:schemas-microsoft-com:vml" Requires="v">
                <p:oleObj spid="_x0000_s3231" name="" r:id="rId1" imgW="8407400" imgH="736600" progId="Equation.3">
                  <p:embed/>
                </p:oleObj>
              </mc:Choice>
              <mc:Fallback>
                <p:oleObj name="" r:id="rId1" imgW="8407400" imgH="736600" progId="Equation.3">
                  <p:embed/>
                  <p:pic>
                    <p:nvPicPr>
                      <p:cNvPr id="0" name="Picture 3230"/>
                      <p:cNvPicPr/>
                      <p:nvPr/>
                    </p:nvPicPr>
                    <p:blipFill>
                      <a:blip r:embed="rId2"/>
                      <a:stretch>
                        <a:fillRect/>
                      </a:stretch>
                    </p:blipFill>
                    <p:spPr>
                      <a:xfrm>
                        <a:off x="304800" y="228600"/>
                        <a:ext cx="8407400" cy="736600"/>
                      </a:xfrm>
                      <a:prstGeom prst="rect">
                        <a:avLst/>
                      </a:prstGeom>
                      <a:noFill/>
                      <a:ln w="38100">
                        <a:noFill/>
                        <a:miter/>
                      </a:ln>
                    </p:spPr>
                  </p:pic>
                </p:oleObj>
              </mc:Fallback>
            </mc:AlternateContent>
          </a:graphicData>
        </a:graphic>
      </p:graphicFrame>
      <p:graphicFrame>
        <p:nvGraphicFramePr>
          <p:cNvPr id="117765" name="Object 5"/>
          <p:cNvGraphicFramePr>
            <a:graphicFrameLocks noChangeAspect="1"/>
          </p:cNvGraphicFramePr>
          <p:nvPr/>
        </p:nvGraphicFramePr>
        <p:xfrm>
          <a:off x="304800" y="1143000"/>
          <a:ext cx="5727700" cy="1168400"/>
        </p:xfrm>
        <a:graphic>
          <a:graphicData uri="http://schemas.openxmlformats.org/presentationml/2006/ole">
            <mc:AlternateContent xmlns:mc="http://schemas.openxmlformats.org/markup-compatibility/2006">
              <mc:Choice xmlns:v="urn:schemas-microsoft-com:vml" Requires="v">
                <p:oleObj spid="_x0000_s3229" name="" r:id="rId3" imgW="5727700" imgH="1168400" progId="Equation.3">
                  <p:embed/>
                </p:oleObj>
              </mc:Choice>
              <mc:Fallback>
                <p:oleObj name="" r:id="rId3" imgW="5727700" imgH="1168400" progId="Equation.3">
                  <p:embed/>
                  <p:pic>
                    <p:nvPicPr>
                      <p:cNvPr id="0" name="Picture 3228"/>
                      <p:cNvPicPr/>
                      <p:nvPr/>
                    </p:nvPicPr>
                    <p:blipFill>
                      <a:blip r:embed="rId4"/>
                      <a:stretch>
                        <a:fillRect/>
                      </a:stretch>
                    </p:blipFill>
                    <p:spPr>
                      <a:xfrm>
                        <a:off x="304800" y="1143000"/>
                        <a:ext cx="5727700" cy="1168400"/>
                      </a:xfrm>
                      <a:prstGeom prst="rect">
                        <a:avLst/>
                      </a:prstGeom>
                      <a:noFill/>
                      <a:ln w="38100">
                        <a:noFill/>
                        <a:miter/>
                      </a:ln>
                    </p:spPr>
                  </p:pic>
                </p:oleObj>
              </mc:Fallback>
            </mc:AlternateContent>
          </a:graphicData>
        </a:graphic>
      </p:graphicFrame>
      <p:graphicFrame>
        <p:nvGraphicFramePr>
          <p:cNvPr id="117766" name="Object 6"/>
          <p:cNvGraphicFramePr>
            <a:graphicFrameLocks noChangeAspect="1"/>
          </p:cNvGraphicFramePr>
          <p:nvPr/>
        </p:nvGraphicFramePr>
        <p:xfrm>
          <a:off x="381000" y="2514600"/>
          <a:ext cx="6908800" cy="1168400"/>
        </p:xfrm>
        <a:graphic>
          <a:graphicData uri="http://schemas.openxmlformats.org/presentationml/2006/ole">
            <mc:AlternateContent xmlns:mc="http://schemas.openxmlformats.org/markup-compatibility/2006">
              <mc:Choice xmlns:v="urn:schemas-microsoft-com:vml" Requires="v">
                <p:oleObj spid="_x0000_s3236" name="" r:id="rId5" imgW="6908800" imgH="1168400" progId="Equation.3">
                  <p:embed/>
                </p:oleObj>
              </mc:Choice>
              <mc:Fallback>
                <p:oleObj name="" r:id="rId5" imgW="6908800" imgH="1168400" progId="Equation.3">
                  <p:embed/>
                  <p:pic>
                    <p:nvPicPr>
                      <p:cNvPr id="0" name="Picture 3235"/>
                      <p:cNvPicPr/>
                      <p:nvPr/>
                    </p:nvPicPr>
                    <p:blipFill>
                      <a:blip r:embed="rId6"/>
                      <a:stretch>
                        <a:fillRect/>
                      </a:stretch>
                    </p:blipFill>
                    <p:spPr>
                      <a:xfrm>
                        <a:off x="381000" y="2514600"/>
                        <a:ext cx="6908800" cy="1168400"/>
                      </a:xfrm>
                      <a:prstGeom prst="rect">
                        <a:avLst/>
                      </a:prstGeom>
                      <a:noFill/>
                      <a:ln w="38100">
                        <a:noFill/>
                        <a:miter/>
                      </a:ln>
                    </p:spPr>
                  </p:pic>
                </p:oleObj>
              </mc:Fallback>
            </mc:AlternateContent>
          </a:graphicData>
        </a:graphic>
      </p:graphicFrame>
      <p:graphicFrame>
        <p:nvGraphicFramePr>
          <p:cNvPr id="117769" name="Object 9"/>
          <p:cNvGraphicFramePr>
            <a:graphicFrameLocks noChangeAspect="1"/>
          </p:cNvGraphicFramePr>
          <p:nvPr/>
        </p:nvGraphicFramePr>
        <p:xfrm>
          <a:off x="381000" y="3962400"/>
          <a:ext cx="8356600" cy="1270000"/>
        </p:xfrm>
        <a:graphic>
          <a:graphicData uri="http://schemas.openxmlformats.org/presentationml/2006/ole">
            <mc:AlternateContent xmlns:mc="http://schemas.openxmlformats.org/markup-compatibility/2006">
              <mc:Choice xmlns:v="urn:schemas-microsoft-com:vml" Requires="v">
                <p:oleObj spid="_x0000_s3233" name="" r:id="rId7" imgW="8356600" imgH="1270000" progId="Equation.3">
                  <p:embed/>
                </p:oleObj>
              </mc:Choice>
              <mc:Fallback>
                <p:oleObj name="" r:id="rId7" imgW="8356600" imgH="1270000" progId="Equation.3">
                  <p:embed/>
                  <p:pic>
                    <p:nvPicPr>
                      <p:cNvPr id="0" name="Picture 3232"/>
                      <p:cNvPicPr/>
                      <p:nvPr/>
                    </p:nvPicPr>
                    <p:blipFill>
                      <a:blip r:embed="rId8"/>
                      <a:stretch>
                        <a:fillRect/>
                      </a:stretch>
                    </p:blipFill>
                    <p:spPr>
                      <a:xfrm>
                        <a:off x="381000" y="3962400"/>
                        <a:ext cx="8356600" cy="12700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checkerboard(across)">
                                      <p:cBhvr>
                                        <p:cTn id="7" dur="500"/>
                                        <p:tgtEl>
                                          <p:spTgt spid="11776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7765"/>
                                        </p:tgtEl>
                                        <p:attrNameLst>
                                          <p:attrName>style.visibility</p:attrName>
                                        </p:attrNameLst>
                                      </p:cBhvr>
                                      <p:to>
                                        <p:strVal val="visible"/>
                                      </p:to>
                                    </p:set>
                                    <p:animEffect transition="in" filter="checkerboard(across)">
                                      <p:cBhvr>
                                        <p:cTn id="12" dur="500"/>
                                        <p:tgtEl>
                                          <p:spTgt spid="11776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7766"/>
                                        </p:tgtEl>
                                        <p:attrNameLst>
                                          <p:attrName>style.visibility</p:attrName>
                                        </p:attrNameLst>
                                      </p:cBhvr>
                                      <p:to>
                                        <p:strVal val="visible"/>
                                      </p:to>
                                    </p:set>
                                    <p:animEffect transition="in" filter="checkerboard(across)">
                                      <p:cBhvr>
                                        <p:cTn id="17" dur="500"/>
                                        <p:tgtEl>
                                          <p:spTgt spid="11776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7769"/>
                                        </p:tgtEl>
                                        <p:attrNameLst>
                                          <p:attrName>style.visibility</p:attrName>
                                        </p:attrNameLst>
                                      </p:cBhvr>
                                      <p:to>
                                        <p:strVal val="visible"/>
                                      </p:to>
                                    </p:set>
                                    <p:animEffect transition="in" filter="checkerboard(across)">
                                      <p:cBhvr>
                                        <p:cTn id="22" dur="500"/>
                                        <p:tgtEl>
                                          <p:spTgt spid="11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19814" name="Object 6"/>
          <p:cNvGraphicFramePr>
            <a:graphicFrameLocks noChangeAspect="1"/>
          </p:cNvGraphicFramePr>
          <p:nvPr/>
        </p:nvGraphicFramePr>
        <p:xfrm>
          <a:off x="762000" y="228600"/>
          <a:ext cx="3225800" cy="838200"/>
        </p:xfrm>
        <a:graphic>
          <a:graphicData uri="http://schemas.openxmlformats.org/presentationml/2006/ole">
            <mc:AlternateContent xmlns:mc="http://schemas.openxmlformats.org/markup-compatibility/2006">
              <mc:Choice xmlns:v="urn:schemas-microsoft-com:vml" Requires="v">
                <p:oleObj spid="_x0000_s3234" name="" r:id="rId1" imgW="3225800" imgH="838200" progId="Equation.3">
                  <p:embed/>
                </p:oleObj>
              </mc:Choice>
              <mc:Fallback>
                <p:oleObj name="" r:id="rId1" imgW="3225800" imgH="838200" progId="Equation.3">
                  <p:embed/>
                  <p:pic>
                    <p:nvPicPr>
                      <p:cNvPr id="0" name="Picture 3233"/>
                      <p:cNvPicPr/>
                      <p:nvPr/>
                    </p:nvPicPr>
                    <p:blipFill>
                      <a:blip r:embed="rId2"/>
                      <a:stretch>
                        <a:fillRect/>
                      </a:stretch>
                    </p:blipFill>
                    <p:spPr>
                      <a:xfrm>
                        <a:off x="762000" y="228600"/>
                        <a:ext cx="3225800" cy="838200"/>
                      </a:xfrm>
                      <a:prstGeom prst="rect">
                        <a:avLst/>
                      </a:prstGeom>
                      <a:noFill/>
                      <a:ln w="38100">
                        <a:noFill/>
                        <a:miter/>
                      </a:ln>
                    </p:spPr>
                  </p:pic>
                </p:oleObj>
              </mc:Fallback>
            </mc:AlternateContent>
          </a:graphicData>
        </a:graphic>
      </p:graphicFrame>
      <p:graphicFrame>
        <p:nvGraphicFramePr>
          <p:cNvPr id="119815" name="Object 7"/>
          <p:cNvGraphicFramePr>
            <a:graphicFrameLocks noChangeAspect="1"/>
          </p:cNvGraphicFramePr>
          <p:nvPr/>
        </p:nvGraphicFramePr>
        <p:xfrm>
          <a:off x="685800" y="1143000"/>
          <a:ext cx="8255000" cy="1651000"/>
        </p:xfrm>
        <a:graphic>
          <a:graphicData uri="http://schemas.openxmlformats.org/presentationml/2006/ole">
            <mc:AlternateContent xmlns:mc="http://schemas.openxmlformats.org/markup-compatibility/2006">
              <mc:Choice xmlns:v="urn:schemas-microsoft-com:vml" Requires="v">
                <p:oleObj spid="_x0000_s3235" name="" r:id="rId3" imgW="8255000" imgH="1651000" progId="Equation.3">
                  <p:embed/>
                </p:oleObj>
              </mc:Choice>
              <mc:Fallback>
                <p:oleObj name="" r:id="rId3" imgW="8255000" imgH="1651000" progId="Equation.3">
                  <p:embed/>
                  <p:pic>
                    <p:nvPicPr>
                      <p:cNvPr id="0" name="Picture 3234"/>
                      <p:cNvPicPr/>
                      <p:nvPr/>
                    </p:nvPicPr>
                    <p:blipFill>
                      <a:blip r:embed="rId4"/>
                      <a:stretch>
                        <a:fillRect/>
                      </a:stretch>
                    </p:blipFill>
                    <p:spPr>
                      <a:xfrm>
                        <a:off x="685800" y="1143000"/>
                        <a:ext cx="8255000" cy="1651000"/>
                      </a:xfrm>
                      <a:prstGeom prst="rect">
                        <a:avLst/>
                      </a:prstGeom>
                      <a:noFill/>
                      <a:ln w="38100">
                        <a:noFill/>
                        <a:miter/>
                      </a:ln>
                    </p:spPr>
                  </p:pic>
                </p:oleObj>
              </mc:Fallback>
            </mc:AlternateContent>
          </a:graphicData>
        </a:graphic>
      </p:graphicFrame>
      <p:graphicFrame>
        <p:nvGraphicFramePr>
          <p:cNvPr id="119816" name="Object 8"/>
          <p:cNvGraphicFramePr>
            <a:graphicFrameLocks noChangeAspect="1"/>
          </p:cNvGraphicFramePr>
          <p:nvPr/>
        </p:nvGraphicFramePr>
        <p:xfrm>
          <a:off x="800100" y="2971800"/>
          <a:ext cx="5168900" cy="850900"/>
        </p:xfrm>
        <a:graphic>
          <a:graphicData uri="http://schemas.openxmlformats.org/presentationml/2006/ole">
            <mc:AlternateContent xmlns:mc="http://schemas.openxmlformats.org/markup-compatibility/2006">
              <mc:Choice xmlns:v="urn:schemas-microsoft-com:vml" Requires="v">
                <p:oleObj spid="_x0000_s3242" name="" r:id="rId5" imgW="5168900" imgH="850900" progId="Equation.3">
                  <p:embed/>
                </p:oleObj>
              </mc:Choice>
              <mc:Fallback>
                <p:oleObj name="" r:id="rId5" imgW="5168900" imgH="850900" progId="Equation.3">
                  <p:embed/>
                  <p:pic>
                    <p:nvPicPr>
                      <p:cNvPr id="0" name="Picture 3241"/>
                      <p:cNvPicPr/>
                      <p:nvPr/>
                    </p:nvPicPr>
                    <p:blipFill>
                      <a:blip r:embed="rId6"/>
                      <a:stretch>
                        <a:fillRect/>
                      </a:stretch>
                    </p:blipFill>
                    <p:spPr>
                      <a:xfrm>
                        <a:off x="800100" y="2971800"/>
                        <a:ext cx="5168900" cy="850900"/>
                      </a:xfrm>
                      <a:prstGeom prst="rect">
                        <a:avLst/>
                      </a:prstGeom>
                      <a:noFill/>
                      <a:ln w="38100">
                        <a:noFill/>
                        <a:miter/>
                      </a:ln>
                    </p:spPr>
                  </p:pic>
                </p:oleObj>
              </mc:Fallback>
            </mc:AlternateContent>
          </a:graphicData>
        </a:graphic>
      </p:graphicFrame>
      <p:graphicFrame>
        <p:nvGraphicFramePr>
          <p:cNvPr id="119817" name="Object 9"/>
          <p:cNvGraphicFramePr>
            <a:graphicFrameLocks noChangeAspect="1"/>
          </p:cNvGraphicFramePr>
          <p:nvPr/>
        </p:nvGraphicFramePr>
        <p:xfrm>
          <a:off x="838200" y="4267200"/>
          <a:ext cx="4597400" cy="723900"/>
        </p:xfrm>
        <a:graphic>
          <a:graphicData uri="http://schemas.openxmlformats.org/presentationml/2006/ole">
            <mc:AlternateContent xmlns:mc="http://schemas.openxmlformats.org/markup-compatibility/2006">
              <mc:Choice xmlns:v="urn:schemas-microsoft-com:vml" Requires="v">
                <p:oleObj spid="_x0000_s3237" name="" r:id="rId7" imgW="4597400" imgH="723900" progId="Equation.3">
                  <p:embed/>
                </p:oleObj>
              </mc:Choice>
              <mc:Fallback>
                <p:oleObj name="" r:id="rId7" imgW="4597400" imgH="723900" progId="Equation.3">
                  <p:embed/>
                  <p:pic>
                    <p:nvPicPr>
                      <p:cNvPr id="0" name="Picture 3236"/>
                      <p:cNvPicPr/>
                      <p:nvPr/>
                    </p:nvPicPr>
                    <p:blipFill>
                      <a:blip r:embed="rId8"/>
                      <a:stretch>
                        <a:fillRect/>
                      </a:stretch>
                    </p:blipFill>
                    <p:spPr>
                      <a:xfrm>
                        <a:off x="838200" y="4267200"/>
                        <a:ext cx="4597400" cy="7239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checkerboard(across)">
                                      <p:cBhvr>
                                        <p:cTn id="7" dur="500"/>
                                        <p:tgtEl>
                                          <p:spTgt spid="1198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checkerboard(across)">
                                      <p:cBhvr>
                                        <p:cTn id="12" dur="500"/>
                                        <p:tgtEl>
                                          <p:spTgt spid="1198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9816"/>
                                        </p:tgtEl>
                                        <p:attrNameLst>
                                          <p:attrName>style.visibility</p:attrName>
                                        </p:attrNameLst>
                                      </p:cBhvr>
                                      <p:to>
                                        <p:strVal val="visible"/>
                                      </p:to>
                                    </p:set>
                                    <p:animEffect transition="in" filter="checkerboard(across)">
                                      <p:cBhvr>
                                        <p:cTn id="17" dur="500"/>
                                        <p:tgtEl>
                                          <p:spTgt spid="11981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9817"/>
                                        </p:tgtEl>
                                        <p:attrNameLst>
                                          <p:attrName>style.visibility</p:attrName>
                                        </p:attrNameLst>
                                      </p:cBhvr>
                                      <p:to>
                                        <p:strVal val="visible"/>
                                      </p:to>
                                    </p:set>
                                    <p:animEffect transition="in" filter="checkerboard(across)">
                                      <p:cBhvr>
                                        <p:cTn id="22" dur="500"/>
                                        <p:tgtEl>
                                          <p:spTgt spid="119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43362" name="Text Box 2"/>
          <p:cNvSpPr txBox="1"/>
          <p:nvPr/>
        </p:nvSpPr>
        <p:spPr>
          <a:xfrm>
            <a:off x="533400" y="1905000"/>
            <a:ext cx="8153400" cy="210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50000"/>
              </a:spcBef>
              <a:buNone/>
            </a:pPr>
            <a:r>
              <a:rPr lang="en-US" altLang="en-US" sz="2200" b="1" dirty="0">
                <a:solidFill>
                  <a:srgbClr val="800000"/>
                </a:solidFill>
              </a:rPr>
              <a:t>Classification of PDE – Method of separation of variables - Solutions of one dimensional wave equation – One dimensional equation of heat conduction – Steady state solution of two dimensional equation of heat conduction (excluding insulated edges). </a:t>
            </a:r>
            <a:endParaRPr lang="en-US" altLang="en-US" sz="2200" b="1" dirty="0">
              <a:solidFill>
                <a:srgbClr val="800000"/>
              </a:solidFill>
            </a:endParaRPr>
          </a:p>
        </p:txBody>
      </p:sp>
      <p:sp>
        <p:nvSpPr>
          <p:cNvPr id="143363" name="Text Box 3"/>
          <p:cNvSpPr txBox="1"/>
          <p:nvPr/>
        </p:nvSpPr>
        <p:spPr>
          <a:xfrm>
            <a:off x="0" y="9144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en-US" sz="2400" b="1" dirty="0">
                <a:solidFill>
                  <a:srgbClr val="0000FF"/>
                </a:solidFill>
              </a:rPr>
              <a:t>UNIT SYLLABUS</a:t>
            </a:r>
            <a:endParaRPr lang="en-US" altLang="en-US" sz="2400" b="1" dirty="0">
              <a:solidFill>
                <a:srgbClr val="0000FF"/>
              </a:solidFill>
            </a:endParaRPr>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3363"/>
                                        </p:tgtEl>
                                        <p:attrNameLst>
                                          <p:attrName>style.visibility</p:attrName>
                                        </p:attrNameLst>
                                      </p:cBhvr>
                                      <p:to>
                                        <p:strVal val="visible"/>
                                      </p:to>
                                    </p:set>
                                    <p:anim calcmode="discrete" valueType="clr">
                                      <p:cBhvr override="childStyle">
                                        <p:cTn id="7" dur="80"/>
                                        <p:tgtEl>
                                          <p:spTgt spid="14336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3363"/>
                                        </p:tgtEl>
                                        <p:attrNameLst>
                                          <p:attrName>fillcolor</p:attrName>
                                        </p:attrNameLst>
                                      </p:cBhvr>
                                      <p:tavLst>
                                        <p:tav tm="0">
                                          <p:val>
                                            <p:clrVal>
                                              <a:schemeClr val="accent2"/>
                                            </p:clrVal>
                                          </p:val>
                                        </p:tav>
                                        <p:tav tm="50000">
                                          <p:val>
                                            <p:clrVal>
                                              <a:schemeClr val="hlink"/>
                                            </p:clrVal>
                                          </p:val>
                                        </p:tav>
                                      </p:tavLst>
                                    </p:anim>
                                    <p:set>
                                      <p:cBhvr>
                                        <p:cTn id="9" dur="80"/>
                                        <p:tgtEl>
                                          <p:spTgt spid="14336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43362"/>
                                        </p:tgtEl>
                                        <p:attrNameLst>
                                          <p:attrName>style.visibility</p:attrName>
                                        </p:attrNameLst>
                                      </p:cBhvr>
                                      <p:to>
                                        <p:strVal val="visible"/>
                                      </p:to>
                                    </p:set>
                                    <p:anim calcmode="discrete" valueType="clr">
                                      <p:cBhvr override="childStyle">
                                        <p:cTn id="14" dur="80"/>
                                        <p:tgtEl>
                                          <p:spTgt spid="143362"/>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3362"/>
                                        </p:tgtEl>
                                        <p:attrNameLst>
                                          <p:attrName>fillcolor</p:attrName>
                                        </p:attrNameLst>
                                      </p:cBhvr>
                                      <p:tavLst>
                                        <p:tav tm="0">
                                          <p:val>
                                            <p:clrVal>
                                              <a:schemeClr val="accent2"/>
                                            </p:clrVal>
                                          </p:val>
                                        </p:tav>
                                        <p:tav tm="50000">
                                          <p:val>
                                            <p:clrVal>
                                              <a:schemeClr val="hlink"/>
                                            </p:clrVal>
                                          </p:val>
                                        </p:tav>
                                      </p:tavLst>
                                    </p:anim>
                                    <p:set>
                                      <p:cBhvr>
                                        <p:cTn id="16" dur="80"/>
                                        <p:tgtEl>
                                          <p:spTgt spid="14336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20838" name="Object 6"/>
          <p:cNvGraphicFramePr>
            <a:graphicFrameLocks noChangeAspect="1"/>
          </p:cNvGraphicFramePr>
          <p:nvPr/>
        </p:nvGraphicFramePr>
        <p:xfrm>
          <a:off x="1600200" y="304800"/>
          <a:ext cx="2540000" cy="1168400"/>
        </p:xfrm>
        <a:graphic>
          <a:graphicData uri="http://schemas.openxmlformats.org/presentationml/2006/ole">
            <mc:AlternateContent xmlns:mc="http://schemas.openxmlformats.org/markup-compatibility/2006">
              <mc:Choice xmlns:v="urn:schemas-microsoft-com:vml" Requires="v">
                <p:oleObj spid="_x0000_s3239" name="" r:id="rId1" imgW="2540000" imgH="1168400" progId="Equation.3">
                  <p:embed/>
                </p:oleObj>
              </mc:Choice>
              <mc:Fallback>
                <p:oleObj name="" r:id="rId1" imgW="2540000" imgH="1168400" progId="Equation.3">
                  <p:embed/>
                  <p:pic>
                    <p:nvPicPr>
                      <p:cNvPr id="0" name="Picture 3238"/>
                      <p:cNvPicPr/>
                      <p:nvPr/>
                    </p:nvPicPr>
                    <p:blipFill>
                      <a:blip r:embed="rId2"/>
                      <a:stretch>
                        <a:fillRect/>
                      </a:stretch>
                    </p:blipFill>
                    <p:spPr>
                      <a:xfrm>
                        <a:off x="1600200" y="304800"/>
                        <a:ext cx="2540000" cy="1168400"/>
                      </a:xfrm>
                      <a:prstGeom prst="rect">
                        <a:avLst/>
                      </a:prstGeom>
                      <a:noFill/>
                      <a:ln w="38100">
                        <a:noFill/>
                        <a:miter/>
                      </a:ln>
                    </p:spPr>
                  </p:pic>
                </p:oleObj>
              </mc:Fallback>
            </mc:AlternateContent>
          </a:graphicData>
        </a:graphic>
      </p:graphicFrame>
      <p:graphicFrame>
        <p:nvGraphicFramePr>
          <p:cNvPr id="120839" name="Object 7"/>
          <p:cNvGraphicFramePr>
            <a:graphicFrameLocks noChangeAspect="1"/>
          </p:cNvGraphicFramePr>
          <p:nvPr/>
        </p:nvGraphicFramePr>
        <p:xfrm>
          <a:off x="762000" y="1905000"/>
          <a:ext cx="5461000" cy="1181100"/>
        </p:xfrm>
        <a:graphic>
          <a:graphicData uri="http://schemas.openxmlformats.org/presentationml/2006/ole">
            <mc:AlternateContent xmlns:mc="http://schemas.openxmlformats.org/markup-compatibility/2006">
              <mc:Choice xmlns:v="urn:schemas-microsoft-com:vml" Requires="v">
                <p:oleObj spid="_x0000_s3240" name="" r:id="rId3" imgW="5461000" imgH="1181100" progId="Equation.3">
                  <p:embed/>
                </p:oleObj>
              </mc:Choice>
              <mc:Fallback>
                <p:oleObj name="" r:id="rId3" imgW="5461000" imgH="1181100" progId="Equation.3">
                  <p:embed/>
                  <p:pic>
                    <p:nvPicPr>
                      <p:cNvPr id="0" name="Picture 3239"/>
                      <p:cNvPicPr/>
                      <p:nvPr/>
                    </p:nvPicPr>
                    <p:blipFill>
                      <a:blip r:embed="rId4"/>
                      <a:stretch>
                        <a:fillRect/>
                      </a:stretch>
                    </p:blipFill>
                    <p:spPr>
                      <a:xfrm>
                        <a:off x="762000" y="1905000"/>
                        <a:ext cx="5461000" cy="1181100"/>
                      </a:xfrm>
                      <a:prstGeom prst="rect">
                        <a:avLst/>
                      </a:prstGeom>
                      <a:noFill/>
                      <a:ln w="38100">
                        <a:noFill/>
                        <a:miter/>
                      </a:ln>
                    </p:spPr>
                  </p:pic>
                </p:oleObj>
              </mc:Fallback>
            </mc:AlternateContent>
          </a:graphicData>
        </a:graphic>
      </p:graphicFrame>
      <p:graphicFrame>
        <p:nvGraphicFramePr>
          <p:cNvPr id="120840" name="Object 8"/>
          <p:cNvGraphicFramePr>
            <a:graphicFrameLocks noChangeAspect="1"/>
          </p:cNvGraphicFramePr>
          <p:nvPr/>
        </p:nvGraphicFramePr>
        <p:xfrm>
          <a:off x="787400" y="3352800"/>
          <a:ext cx="6908800" cy="1193800"/>
        </p:xfrm>
        <a:graphic>
          <a:graphicData uri="http://schemas.openxmlformats.org/presentationml/2006/ole">
            <mc:AlternateContent xmlns:mc="http://schemas.openxmlformats.org/markup-compatibility/2006">
              <mc:Choice xmlns:v="urn:schemas-microsoft-com:vml" Requires="v">
                <p:oleObj spid="_x0000_s3241" name="" r:id="rId5" imgW="6908800" imgH="1193800" progId="Equation.3">
                  <p:embed/>
                </p:oleObj>
              </mc:Choice>
              <mc:Fallback>
                <p:oleObj name="" r:id="rId5" imgW="6908800" imgH="1193800" progId="Equation.3">
                  <p:embed/>
                  <p:pic>
                    <p:nvPicPr>
                      <p:cNvPr id="0" name="Picture 3240"/>
                      <p:cNvPicPr/>
                      <p:nvPr/>
                    </p:nvPicPr>
                    <p:blipFill>
                      <a:blip r:embed="rId6"/>
                      <a:stretch>
                        <a:fillRect/>
                      </a:stretch>
                    </p:blipFill>
                    <p:spPr>
                      <a:xfrm>
                        <a:off x="787400" y="3352800"/>
                        <a:ext cx="6908800" cy="11938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checkerboard(across)">
                                      <p:cBhvr>
                                        <p:cTn id="7" dur="500"/>
                                        <p:tgtEl>
                                          <p:spTgt spid="1208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0839"/>
                                        </p:tgtEl>
                                        <p:attrNameLst>
                                          <p:attrName>style.visibility</p:attrName>
                                        </p:attrNameLst>
                                      </p:cBhvr>
                                      <p:to>
                                        <p:strVal val="visible"/>
                                      </p:to>
                                    </p:set>
                                    <p:animEffect transition="in" filter="checkerboard(across)">
                                      <p:cBhvr>
                                        <p:cTn id="12" dur="500"/>
                                        <p:tgtEl>
                                          <p:spTgt spid="12083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0840"/>
                                        </p:tgtEl>
                                        <p:attrNameLst>
                                          <p:attrName>style.visibility</p:attrName>
                                        </p:attrNameLst>
                                      </p:cBhvr>
                                      <p:to>
                                        <p:strVal val="visible"/>
                                      </p:to>
                                    </p:set>
                                    <p:animEffect transition="in" filter="checkerboard(across)">
                                      <p:cBhvr>
                                        <p:cTn id="17" dur="500"/>
                                        <p:tgtEl>
                                          <p:spTgt spid="120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21858" name="Rectangle 2"/>
          <p:cNvSpPr/>
          <p:nvPr/>
        </p:nvSpPr>
        <p:spPr>
          <a:xfrm>
            <a:off x="304800" y="152400"/>
            <a:ext cx="20129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EXAMPLE 2:</a:t>
            </a:r>
            <a:endParaRPr lang="en-US" altLang="en-US" sz="2400" b="1" dirty="0">
              <a:solidFill>
                <a:srgbClr val="0000FF"/>
              </a:solidFill>
            </a:endParaRPr>
          </a:p>
        </p:txBody>
      </p:sp>
      <p:graphicFrame>
        <p:nvGraphicFramePr>
          <p:cNvPr id="121859" name="Object 3"/>
          <p:cNvGraphicFramePr>
            <a:graphicFrameLocks noChangeAspect="1"/>
          </p:cNvGraphicFramePr>
          <p:nvPr/>
        </p:nvGraphicFramePr>
        <p:xfrm>
          <a:off x="508000" y="685800"/>
          <a:ext cx="7861300" cy="2324100"/>
        </p:xfrm>
        <a:graphic>
          <a:graphicData uri="http://schemas.openxmlformats.org/presentationml/2006/ole">
            <mc:AlternateContent xmlns:mc="http://schemas.openxmlformats.org/markup-compatibility/2006">
              <mc:Choice xmlns:v="urn:schemas-microsoft-com:vml" Requires="v">
                <p:oleObj spid="_x0000_s3246" name="" r:id="rId1" imgW="7861300" imgH="2324100" progId="Equation.3">
                  <p:embed/>
                </p:oleObj>
              </mc:Choice>
              <mc:Fallback>
                <p:oleObj name="" r:id="rId1" imgW="7861300" imgH="2324100" progId="Equation.3">
                  <p:embed/>
                  <p:pic>
                    <p:nvPicPr>
                      <p:cNvPr id="0" name="Picture 3245"/>
                      <p:cNvPicPr/>
                      <p:nvPr/>
                    </p:nvPicPr>
                    <p:blipFill>
                      <a:blip r:embed="rId2"/>
                      <a:stretch>
                        <a:fillRect/>
                      </a:stretch>
                    </p:blipFill>
                    <p:spPr>
                      <a:xfrm>
                        <a:off x="508000" y="685800"/>
                        <a:ext cx="7861300" cy="2324100"/>
                      </a:xfrm>
                      <a:prstGeom prst="rect">
                        <a:avLst/>
                      </a:prstGeom>
                      <a:noFill/>
                      <a:ln w="38100">
                        <a:noFill/>
                        <a:miter/>
                      </a:ln>
                    </p:spPr>
                  </p:pic>
                </p:oleObj>
              </mc:Fallback>
            </mc:AlternateContent>
          </a:graphicData>
        </a:graphic>
      </p:graphicFrame>
      <p:sp>
        <p:nvSpPr>
          <p:cNvPr id="121860" name="Rectangle 4"/>
          <p:cNvSpPr/>
          <p:nvPr/>
        </p:nvSpPr>
        <p:spPr>
          <a:xfrm>
            <a:off x="457200" y="3200400"/>
            <a:ext cx="15017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Solution:</a:t>
            </a:r>
            <a:endParaRPr lang="en-US" altLang="en-US" sz="2400" b="1" dirty="0">
              <a:solidFill>
                <a:srgbClr val="0000FF"/>
              </a:solidFill>
            </a:endParaRPr>
          </a:p>
        </p:txBody>
      </p:sp>
      <p:graphicFrame>
        <p:nvGraphicFramePr>
          <p:cNvPr id="121861" name="Object 5"/>
          <p:cNvGraphicFramePr>
            <a:graphicFrameLocks noChangeAspect="1"/>
          </p:cNvGraphicFramePr>
          <p:nvPr/>
        </p:nvGraphicFramePr>
        <p:xfrm>
          <a:off x="533400" y="3816350"/>
          <a:ext cx="8191500" cy="1117600"/>
        </p:xfrm>
        <a:graphic>
          <a:graphicData uri="http://schemas.openxmlformats.org/presentationml/2006/ole">
            <mc:AlternateContent xmlns:mc="http://schemas.openxmlformats.org/markup-compatibility/2006">
              <mc:Choice xmlns:v="urn:schemas-microsoft-com:vml" Requires="v">
                <p:oleObj spid="_x0000_s3247" name="" r:id="rId3" imgW="8191500" imgH="1117600" progId="Equation.3">
                  <p:embed/>
                </p:oleObj>
              </mc:Choice>
              <mc:Fallback>
                <p:oleObj name="" r:id="rId3" imgW="8191500" imgH="1117600" progId="Equation.3">
                  <p:embed/>
                  <p:pic>
                    <p:nvPicPr>
                      <p:cNvPr id="0" name="Picture 3246"/>
                      <p:cNvPicPr/>
                      <p:nvPr/>
                    </p:nvPicPr>
                    <p:blipFill>
                      <a:blip r:embed="rId4"/>
                      <a:stretch>
                        <a:fillRect/>
                      </a:stretch>
                    </p:blipFill>
                    <p:spPr>
                      <a:xfrm>
                        <a:off x="533400" y="3816350"/>
                        <a:ext cx="8191500" cy="1117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checkerboard(across)">
                                      <p:cBhvr>
                                        <p:cTn id="7" dur="5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checkerboard(across)">
                                      <p:cBhvr>
                                        <p:cTn id="12" dur="500"/>
                                        <p:tgtEl>
                                          <p:spTgt spid="1218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1860"/>
                                        </p:tgtEl>
                                        <p:attrNameLst>
                                          <p:attrName>style.visibility</p:attrName>
                                        </p:attrNameLst>
                                      </p:cBhvr>
                                      <p:to>
                                        <p:strVal val="visible"/>
                                      </p:to>
                                    </p:set>
                                    <p:animEffect transition="in" filter="checkerboard(across)">
                                      <p:cBhvr>
                                        <p:cTn id="17" dur="500"/>
                                        <p:tgtEl>
                                          <p:spTgt spid="12186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1861"/>
                                        </p:tgtEl>
                                        <p:attrNameLst>
                                          <p:attrName>style.visibility</p:attrName>
                                        </p:attrNameLst>
                                      </p:cBhvr>
                                      <p:to>
                                        <p:strVal val="visible"/>
                                      </p:to>
                                    </p:set>
                                    <p:animEffect transition="in" filter="checkerboard(across)">
                                      <p:cBhvr>
                                        <p:cTn id="22"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pic>
        <p:nvPicPr>
          <p:cNvPr id="122882" name="Picture 2"/>
          <p:cNvPicPr>
            <a:picLocks noChangeAspect="1"/>
          </p:cNvPicPr>
          <p:nvPr/>
        </p:nvPicPr>
        <p:blipFill>
          <a:blip r:embed="rId1"/>
          <a:srcRect b="3018"/>
          <a:stretch>
            <a:fillRect/>
          </a:stretch>
        </p:blipFill>
        <p:spPr>
          <a:xfrm>
            <a:off x="4838700" y="660400"/>
            <a:ext cx="4214813" cy="3575050"/>
          </a:xfrm>
          <a:prstGeom prst="rect">
            <a:avLst/>
          </a:prstGeom>
          <a:noFill/>
          <a:ln w="9525">
            <a:noFill/>
          </a:ln>
        </p:spPr>
      </p:pic>
      <p:sp>
        <p:nvSpPr>
          <p:cNvPr id="122883" name="Rectangle 3"/>
          <p:cNvSpPr/>
          <p:nvPr/>
        </p:nvSpPr>
        <p:spPr>
          <a:xfrm>
            <a:off x="228600" y="228600"/>
            <a:ext cx="6108700" cy="4270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200" dirty="0"/>
              <a:t>The initial and boundary conditions are given by</a:t>
            </a:r>
            <a:endParaRPr lang="en-US" altLang="en-US" sz="2200" dirty="0"/>
          </a:p>
        </p:txBody>
      </p:sp>
      <p:graphicFrame>
        <p:nvGraphicFramePr>
          <p:cNvPr id="122884" name="Object 4"/>
          <p:cNvGraphicFramePr>
            <a:graphicFrameLocks noChangeAspect="1"/>
          </p:cNvGraphicFramePr>
          <p:nvPr/>
        </p:nvGraphicFramePr>
        <p:xfrm>
          <a:off x="381000" y="838200"/>
          <a:ext cx="2794000" cy="317500"/>
        </p:xfrm>
        <a:graphic>
          <a:graphicData uri="http://schemas.openxmlformats.org/presentationml/2006/ole">
            <mc:AlternateContent xmlns:mc="http://schemas.openxmlformats.org/markup-compatibility/2006">
              <mc:Choice xmlns:v="urn:schemas-microsoft-com:vml" Requires="v">
                <p:oleObj spid="_x0000_s3245" name="" r:id="rId2" imgW="2794000" imgH="317500" progId="Equation.3">
                  <p:embed/>
                </p:oleObj>
              </mc:Choice>
              <mc:Fallback>
                <p:oleObj name="" r:id="rId2" imgW="2794000" imgH="317500" progId="Equation.3">
                  <p:embed/>
                  <p:pic>
                    <p:nvPicPr>
                      <p:cNvPr id="0" name="Picture 3244"/>
                      <p:cNvPicPr/>
                      <p:nvPr/>
                    </p:nvPicPr>
                    <p:blipFill>
                      <a:blip r:embed="rId3"/>
                      <a:stretch>
                        <a:fillRect/>
                      </a:stretch>
                    </p:blipFill>
                    <p:spPr>
                      <a:xfrm>
                        <a:off x="381000" y="838200"/>
                        <a:ext cx="2794000" cy="317500"/>
                      </a:xfrm>
                      <a:prstGeom prst="rect">
                        <a:avLst/>
                      </a:prstGeom>
                      <a:noFill/>
                      <a:ln w="38100">
                        <a:noFill/>
                        <a:miter/>
                      </a:ln>
                    </p:spPr>
                  </p:pic>
                </p:oleObj>
              </mc:Fallback>
            </mc:AlternateContent>
          </a:graphicData>
        </a:graphic>
      </p:graphicFrame>
      <p:graphicFrame>
        <p:nvGraphicFramePr>
          <p:cNvPr id="122885" name="Object 5"/>
          <p:cNvGraphicFramePr>
            <a:graphicFrameLocks noChangeAspect="1"/>
          </p:cNvGraphicFramePr>
          <p:nvPr/>
        </p:nvGraphicFramePr>
        <p:xfrm>
          <a:off x="381000" y="1447800"/>
          <a:ext cx="2768600" cy="317500"/>
        </p:xfrm>
        <a:graphic>
          <a:graphicData uri="http://schemas.openxmlformats.org/presentationml/2006/ole">
            <mc:AlternateContent xmlns:mc="http://schemas.openxmlformats.org/markup-compatibility/2006">
              <mc:Choice xmlns:v="urn:schemas-microsoft-com:vml" Requires="v">
                <p:oleObj spid="_x0000_s3243" name="" r:id="rId4" imgW="2768600" imgH="317500" progId="Equation.3">
                  <p:embed/>
                </p:oleObj>
              </mc:Choice>
              <mc:Fallback>
                <p:oleObj name="" r:id="rId4" imgW="2768600" imgH="317500" progId="Equation.3">
                  <p:embed/>
                  <p:pic>
                    <p:nvPicPr>
                      <p:cNvPr id="0" name="Picture 3242"/>
                      <p:cNvPicPr/>
                      <p:nvPr/>
                    </p:nvPicPr>
                    <p:blipFill>
                      <a:blip r:embed="rId5"/>
                      <a:stretch>
                        <a:fillRect/>
                      </a:stretch>
                    </p:blipFill>
                    <p:spPr>
                      <a:xfrm>
                        <a:off x="381000" y="1447800"/>
                        <a:ext cx="2768600" cy="317500"/>
                      </a:xfrm>
                      <a:prstGeom prst="rect">
                        <a:avLst/>
                      </a:prstGeom>
                      <a:noFill/>
                      <a:ln w="38100">
                        <a:noFill/>
                        <a:miter/>
                      </a:ln>
                    </p:spPr>
                  </p:pic>
                </p:oleObj>
              </mc:Fallback>
            </mc:AlternateContent>
          </a:graphicData>
        </a:graphic>
      </p:graphicFrame>
      <p:graphicFrame>
        <p:nvGraphicFramePr>
          <p:cNvPr id="122886" name="Object 6"/>
          <p:cNvGraphicFramePr>
            <a:graphicFrameLocks noChangeAspect="1"/>
          </p:cNvGraphicFramePr>
          <p:nvPr/>
        </p:nvGraphicFramePr>
        <p:xfrm>
          <a:off x="381000" y="1981200"/>
          <a:ext cx="3429000" cy="673100"/>
        </p:xfrm>
        <a:graphic>
          <a:graphicData uri="http://schemas.openxmlformats.org/presentationml/2006/ole">
            <mc:AlternateContent xmlns:mc="http://schemas.openxmlformats.org/markup-compatibility/2006">
              <mc:Choice xmlns:v="urn:schemas-microsoft-com:vml" Requires="v">
                <p:oleObj spid="_x0000_s3256" name="" r:id="rId6" imgW="3429000" imgH="673100" progId="Equation.3">
                  <p:embed/>
                </p:oleObj>
              </mc:Choice>
              <mc:Fallback>
                <p:oleObj name="" r:id="rId6" imgW="3429000" imgH="673100" progId="Equation.3">
                  <p:embed/>
                  <p:pic>
                    <p:nvPicPr>
                      <p:cNvPr id="0" name="Picture 3255"/>
                      <p:cNvPicPr/>
                      <p:nvPr/>
                    </p:nvPicPr>
                    <p:blipFill>
                      <a:blip r:embed="rId7"/>
                      <a:stretch>
                        <a:fillRect/>
                      </a:stretch>
                    </p:blipFill>
                    <p:spPr>
                      <a:xfrm>
                        <a:off x="381000" y="1981200"/>
                        <a:ext cx="3429000" cy="673100"/>
                      </a:xfrm>
                      <a:prstGeom prst="rect">
                        <a:avLst/>
                      </a:prstGeom>
                      <a:noFill/>
                      <a:ln w="38100">
                        <a:noFill/>
                        <a:miter/>
                      </a:ln>
                    </p:spPr>
                  </p:pic>
                </p:oleObj>
              </mc:Fallback>
            </mc:AlternateContent>
          </a:graphicData>
        </a:graphic>
      </p:graphicFrame>
      <p:graphicFrame>
        <p:nvGraphicFramePr>
          <p:cNvPr id="122887" name="Object 7"/>
          <p:cNvGraphicFramePr>
            <a:graphicFrameLocks noChangeAspect="1"/>
          </p:cNvGraphicFramePr>
          <p:nvPr/>
        </p:nvGraphicFramePr>
        <p:xfrm>
          <a:off x="381000" y="2863850"/>
          <a:ext cx="3708400" cy="1117600"/>
        </p:xfrm>
        <a:graphic>
          <a:graphicData uri="http://schemas.openxmlformats.org/presentationml/2006/ole">
            <mc:AlternateContent xmlns:mc="http://schemas.openxmlformats.org/markup-compatibility/2006">
              <mc:Choice xmlns:v="urn:schemas-microsoft-com:vml" Requires="v">
                <p:oleObj spid="_x0000_s3248" name="" r:id="rId8" imgW="3708400" imgH="1117600" progId="Equation.3">
                  <p:embed/>
                </p:oleObj>
              </mc:Choice>
              <mc:Fallback>
                <p:oleObj name="" r:id="rId8" imgW="3708400" imgH="1117600" progId="Equation.3">
                  <p:embed/>
                  <p:pic>
                    <p:nvPicPr>
                      <p:cNvPr id="0" name="Picture 3247"/>
                      <p:cNvPicPr/>
                      <p:nvPr/>
                    </p:nvPicPr>
                    <p:blipFill>
                      <a:blip r:embed="rId9"/>
                      <a:stretch>
                        <a:fillRect/>
                      </a:stretch>
                    </p:blipFill>
                    <p:spPr>
                      <a:xfrm>
                        <a:off x="381000" y="2863850"/>
                        <a:ext cx="3708400" cy="1117600"/>
                      </a:xfrm>
                      <a:prstGeom prst="rect">
                        <a:avLst/>
                      </a:prstGeom>
                      <a:noFill/>
                      <a:ln w="38100">
                        <a:noFill/>
                        <a:miter/>
                      </a:ln>
                    </p:spPr>
                  </p:pic>
                </p:oleObj>
              </mc:Fallback>
            </mc:AlternateContent>
          </a:graphicData>
        </a:graphic>
      </p:graphicFrame>
      <p:graphicFrame>
        <p:nvGraphicFramePr>
          <p:cNvPr id="122889" name="Object 9"/>
          <p:cNvGraphicFramePr>
            <a:graphicFrameLocks noChangeAspect="1"/>
          </p:cNvGraphicFramePr>
          <p:nvPr/>
        </p:nvGraphicFramePr>
        <p:xfrm>
          <a:off x="457200" y="4648200"/>
          <a:ext cx="7086600" cy="736600"/>
        </p:xfrm>
        <a:graphic>
          <a:graphicData uri="http://schemas.openxmlformats.org/presentationml/2006/ole">
            <mc:AlternateContent xmlns:mc="http://schemas.openxmlformats.org/markup-compatibility/2006">
              <mc:Choice xmlns:v="urn:schemas-microsoft-com:vml" Requires="v">
                <p:oleObj spid="_x0000_s3254" name="" r:id="rId10" imgW="7086600" imgH="736600" progId="Equation.3">
                  <p:embed/>
                </p:oleObj>
              </mc:Choice>
              <mc:Fallback>
                <p:oleObj name="" r:id="rId10" imgW="7086600" imgH="736600" progId="Equation.3">
                  <p:embed/>
                  <p:pic>
                    <p:nvPicPr>
                      <p:cNvPr id="0" name="Picture 3253"/>
                      <p:cNvPicPr/>
                      <p:nvPr/>
                    </p:nvPicPr>
                    <p:blipFill>
                      <a:blip r:embed="rId11"/>
                      <a:stretch>
                        <a:fillRect/>
                      </a:stretch>
                    </p:blipFill>
                    <p:spPr>
                      <a:xfrm>
                        <a:off x="457200" y="4648200"/>
                        <a:ext cx="7086600" cy="736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diamond(in)">
                                      <p:cBhvr>
                                        <p:cTn id="7" dur="20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checkerboard(across)">
                                      <p:cBhvr>
                                        <p:cTn id="12" dur="500"/>
                                        <p:tgtEl>
                                          <p:spTgt spid="1228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2884"/>
                                        </p:tgtEl>
                                        <p:attrNameLst>
                                          <p:attrName>style.visibility</p:attrName>
                                        </p:attrNameLst>
                                      </p:cBhvr>
                                      <p:to>
                                        <p:strVal val="visible"/>
                                      </p:to>
                                    </p:set>
                                    <p:animEffect transition="in" filter="checkerboard(across)">
                                      <p:cBhvr>
                                        <p:cTn id="17" dur="500"/>
                                        <p:tgtEl>
                                          <p:spTgt spid="12288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2885"/>
                                        </p:tgtEl>
                                        <p:attrNameLst>
                                          <p:attrName>style.visibility</p:attrName>
                                        </p:attrNameLst>
                                      </p:cBhvr>
                                      <p:to>
                                        <p:strVal val="visible"/>
                                      </p:to>
                                    </p:set>
                                    <p:animEffect transition="in" filter="checkerboard(across)">
                                      <p:cBhvr>
                                        <p:cTn id="22" dur="500"/>
                                        <p:tgtEl>
                                          <p:spTgt spid="12288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2886"/>
                                        </p:tgtEl>
                                        <p:attrNameLst>
                                          <p:attrName>style.visibility</p:attrName>
                                        </p:attrNameLst>
                                      </p:cBhvr>
                                      <p:to>
                                        <p:strVal val="visible"/>
                                      </p:to>
                                    </p:set>
                                    <p:animEffect transition="in" filter="checkerboard(across)">
                                      <p:cBhvr>
                                        <p:cTn id="27" dur="500"/>
                                        <p:tgtEl>
                                          <p:spTgt spid="12288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22887"/>
                                        </p:tgtEl>
                                        <p:attrNameLst>
                                          <p:attrName>style.visibility</p:attrName>
                                        </p:attrNameLst>
                                      </p:cBhvr>
                                      <p:to>
                                        <p:strVal val="visible"/>
                                      </p:to>
                                    </p:set>
                                    <p:animEffect transition="in" filter="checkerboard(across)">
                                      <p:cBhvr>
                                        <p:cTn id="32" dur="500"/>
                                        <p:tgtEl>
                                          <p:spTgt spid="12288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2889"/>
                                        </p:tgtEl>
                                        <p:attrNameLst>
                                          <p:attrName>style.visibility</p:attrName>
                                        </p:attrNameLst>
                                      </p:cBhvr>
                                      <p:to>
                                        <p:strVal val="visible"/>
                                      </p:to>
                                    </p:set>
                                    <p:animEffect transition="in" filter="checkerboard(across)">
                                      <p:cBhvr>
                                        <p:cTn id="37" dur="500"/>
                                        <p:tgtEl>
                                          <p:spTgt spid="122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23906" name="Object 2"/>
          <p:cNvGraphicFramePr>
            <a:graphicFrameLocks noChangeAspect="1"/>
          </p:cNvGraphicFramePr>
          <p:nvPr/>
        </p:nvGraphicFramePr>
        <p:xfrm>
          <a:off x="381000" y="228600"/>
          <a:ext cx="6883400" cy="736600"/>
        </p:xfrm>
        <a:graphic>
          <a:graphicData uri="http://schemas.openxmlformats.org/presentationml/2006/ole">
            <mc:AlternateContent xmlns:mc="http://schemas.openxmlformats.org/markup-compatibility/2006">
              <mc:Choice xmlns:v="urn:schemas-microsoft-com:vml" Requires="v">
                <p:oleObj spid="_x0000_s3249" name="" r:id="rId1" imgW="6883400" imgH="736600" progId="Equation.3">
                  <p:embed/>
                </p:oleObj>
              </mc:Choice>
              <mc:Fallback>
                <p:oleObj name="" r:id="rId1" imgW="6883400" imgH="736600" progId="Equation.3">
                  <p:embed/>
                  <p:pic>
                    <p:nvPicPr>
                      <p:cNvPr id="0" name="Picture 3248"/>
                      <p:cNvPicPr/>
                      <p:nvPr/>
                    </p:nvPicPr>
                    <p:blipFill>
                      <a:blip r:embed="rId2"/>
                      <a:stretch>
                        <a:fillRect/>
                      </a:stretch>
                    </p:blipFill>
                    <p:spPr>
                      <a:xfrm>
                        <a:off x="381000" y="228600"/>
                        <a:ext cx="6883400" cy="736600"/>
                      </a:xfrm>
                      <a:prstGeom prst="rect">
                        <a:avLst/>
                      </a:prstGeom>
                      <a:noFill/>
                      <a:ln w="38100">
                        <a:noFill/>
                        <a:miter/>
                      </a:ln>
                    </p:spPr>
                  </p:pic>
                </p:oleObj>
              </mc:Fallback>
            </mc:AlternateContent>
          </a:graphicData>
        </a:graphic>
      </p:graphicFrame>
      <p:graphicFrame>
        <p:nvGraphicFramePr>
          <p:cNvPr id="123907" name="Object 3"/>
          <p:cNvGraphicFramePr>
            <a:graphicFrameLocks noChangeAspect="1"/>
          </p:cNvGraphicFramePr>
          <p:nvPr/>
        </p:nvGraphicFramePr>
        <p:xfrm>
          <a:off x="457200" y="1143000"/>
          <a:ext cx="914400" cy="317500"/>
        </p:xfrm>
        <a:graphic>
          <a:graphicData uri="http://schemas.openxmlformats.org/presentationml/2006/ole">
            <mc:AlternateContent xmlns:mc="http://schemas.openxmlformats.org/markup-compatibility/2006">
              <mc:Choice xmlns:v="urn:schemas-microsoft-com:vml" Requires="v">
                <p:oleObj spid="_x0000_s3244" name="" r:id="rId3" imgW="913765" imgH="317500" progId="Equation.3">
                  <p:embed/>
                </p:oleObj>
              </mc:Choice>
              <mc:Fallback>
                <p:oleObj name="" r:id="rId3" imgW="913765" imgH="317500" progId="Equation.3">
                  <p:embed/>
                  <p:pic>
                    <p:nvPicPr>
                      <p:cNvPr id="0" name="Picture 3243"/>
                      <p:cNvPicPr/>
                      <p:nvPr/>
                    </p:nvPicPr>
                    <p:blipFill>
                      <a:blip r:embed="rId4"/>
                      <a:stretch>
                        <a:fillRect/>
                      </a:stretch>
                    </p:blipFill>
                    <p:spPr>
                      <a:xfrm>
                        <a:off x="457200" y="1143000"/>
                        <a:ext cx="914400" cy="317500"/>
                      </a:xfrm>
                      <a:prstGeom prst="rect">
                        <a:avLst/>
                      </a:prstGeom>
                      <a:noFill/>
                      <a:ln w="38100">
                        <a:noFill/>
                        <a:miter/>
                      </a:ln>
                    </p:spPr>
                  </p:pic>
                </p:oleObj>
              </mc:Fallback>
            </mc:AlternateContent>
          </a:graphicData>
        </a:graphic>
      </p:graphicFrame>
      <p:graphicFrame>
        <p:nvGraphicFramePr>
          <p:cNvPr id="123908" name="Object 4"/>
          <p:cNvGraphicFramePr>
            <a:graphicFrameLocks noChangeAspect="1"/>
          </p:cNvGraphicFramePr>
          <p:nvPr/>
        </p:nvGraphicFramePr>
        <p:xfrm>
          <a:off x="381000" y="1676400"/>
          <a:ext cx="5638800" cy="736600"/>
        </p:xfrm>
        <a:graphic>
          <a:graphicData uri="http://schemas.openxmlformats.org/presentationml/2006/ole">
            <mc:AlternateContent xmlns:mc="http://schemas.openxmlformats.org/markup-compatibility/2006">
              <mc:Choice xmlns:v="urn:schemas-microsoft-com:vml" Requires="v">
                <p:oleObj spid="_x0000_s3250" name="" r:id="rId5" imgW="5638800" imgH="736600" progId="Equation.3">
                  <p:embed/>
                </p:oleObj>
              </mc:Choice>
              <mc:Fallback>
                <p:oleObj name="" r:id="rId5" imgW="5638800" imgH="736600" progId="Equation.3">
                  <p:embed/>
                  <p:pic>
                    <p:nvPicPr>
                      <p:cNvPr id="0" name="Picture 3249"/>
                      <p:cNvPicPr/>
                      <p:nvPr/>
                    </p:nvPicPr>
                    <p:blipFill>
                      <a:blip r:embed="rId6"/>
                      <a:stretch>
                        <a:fillRect/>
                      </a:stretch>
                    </p:blipFill>
                    <p:spPr>
                      <a:xfrm>
                        <a:off x="381000" y="1676400"/>
                        <a:ext cx="5638800" cy="736600"/>
                      </a:xfrm>
                      <a:prstGeom prst="rect">
                        <a:avLst/>
                      </a:prstGeom>
                      <a:noFill/>
                      <a:ln w="38100">
                        <a:noFill/>
                        <a:miter/>
                      </a:ln>
                    </p:spPr>
                  </p:pic>
                </p:oleObj>
              </mc:Fallback>
            </mc:AlternateContent>
          </a:graphicData>
        </a:graphic>
      </p:graphicFrame>
      <p:graphicFrame>
        <p:nvGraphicFramePr>
          <p:cNvPr id="123909" name="Object 5"/>
          <p:cNvGraphicFramePr>
            <a:graphicFrameLocks noChangeAspect="1"/>
          </p:cNvGraphicFramePr>
          <p:nvPr/>
        </p:nvGraphicFramePr>
        <p:xfrm>
          <a:off x="457200" y="2603500"/>
          <a:ext cx="6794500" cy="736600"/>
        </p:xfrm>
        <a:graphic>
          <a:graphicData uri="http://schemas.openxmlformats.org/presentationml/2006/ole">
            <mc:AlternateContent xmlns:mc="http://schemas.openxmlformats.org/markup-compatibility/2006">
              <mc:Choice xmlns:v="urn:schemas-microsoft-com:vml" Requires="v">
                <p:oleObj spid="_x0000_s3251" name="" r:id="rId7" imgW="6794500" imgH="736600" progId="Equation.3">
                  <p:embed/>
                </p:oleObj>
              </mc:Choice>
              <mc:Fallback>
                <p:oleObj name="" r:id="rId7" imgW="6794500" imgH="736600" progId="Equation.3">
                  <p:embed/>
                  <p:pic>
                    <p:nvPicPr>
                      <p:cNvPr id="0" name="Picture 3250"/>
                      <p:cNvPicPr/>
                      <p:nvPr/>
                    </p:nvPicPr>
                    <p:blipFill>
                      <a:blip r:embed="rId8"/>
                      <a:stretch>
                        <a:fillRect/>
                      </a:stretch>
                    </p:blipFill>
                    <p:spPr>
                      <a:xfrm>
                        <a:off x="457200" y="2603500"/>
                        <a:ext cx="6794500" cy="736600"/>
                      </a:xfrm>
                      <a:prstGeom prst="rect">
                        <a:avLst/>
                      </a:prstGeom>
                      <a:noFill/>
                      <a:ln w="38100">
                        <a:noFill/>
                        <a:miter/>
                      </a:ln>
                    </p:spPr>
                  </p:pic>
                </p:oleObj>
              </mc:Fallback>
            </mc:AlternateContent>
          </a:graphicData>
        </a:graphic>
      </p:graphicFrame>
      <p:graphicFrame>
        <p:nvGraphicFramePr>
          <p:cNvPr id="123910" name="Object 6"/>
          <p:cNvGraphicFramePr>
            <a:graphicFrameLocks noChangeAspect="1"/>
          </p:cNvGraphicFramePr>
          <p:nvPr/>
        </p:nvGraphicFramePr>
        <p:xfrm>
          <a:off x="457200" y="3581400"/>
          <a:ext cx="1358900" cy="317500"/>
        </p:xfrm>
        <a:graphic>
          <a:graphicData uri="http://schemas.openxmlformats.org/presentationml/2006/ole">
            <mc:AlternateContent xmlns:mc="http://schemas.openxmlformats.org/markup-compatibility/2006">
              <mc:Choice xmlns:v="urn:schemas-microsoft-com:vml" Requires="v">
                <p:oleObj spid="_x0000_s3252" name="" r:id="rId9" imgW="1358265" imgH="317500" progId="Equation.3">
                  <p:embed/>
                </p:oleObj>
              </mc:Choice>
              <mc:Fallback>
                <p:oleObj name="" r:id="rId9" imgW="1358265" imgH="317500" progId="Equation.3">
                  <p:embed/>
                  <p:pic>
                    <p:nvPicPr>
                      <p:cNvPr id="0" name="Picture 3251"/>
                      <p:cNvPicPr/>
                      <p:nvPr/>
                    </p:nvPicPr>
                    <p:blipFill>
                      <a:blip r:embed="rId10"/>
                      <a:stretch>
                        <a:fillRect/>
                      </a:stretch>
                    </p:blipFill>
                    <p:spPr>
                      <a:xfrm>
                        <a:off x="457200" y="3581400"/>
                        <a:ext cx="1358900" cy="317500"/>
                      </a:xfrm>
                      <a:prstGeom prst="rect">
                        <a:avLst/>
                      </a:prstGeom>
                      <a:noFill/>
                      <a:ln w="38100">
                        <a:noFill/>
                        <a:miter/>
                      </a:ln>
                    </p:spPr>
                  </p:pic>
                </p:oleObj>
              </mc:Fallback>
            </mc:AlternateContent>
          </a:graphicData>
        </a:graphic>
      </p:graphicFrame>
      <p:graphicFrame>
        <p:nvGraphicFramePr>
          <p:cNvPr id="123911" name="Object 7"/>
          <p:cNvGraphicFramePr>
            <a:graphicFrameLocks noChangeAspect="1"/>
          </p:cNvGraphicFramePr>
          <p:nvPr/>
        </p:nvGraphicFramePr>
        <p:xfrm>
          <a:off x="457200" y="3962400"/>
          <a:ext cx="5524500" cy="673100"/>
        </p:xfrm>
        <a:graphic>
          <a:graphicData uri="http://schemas.openxmlformats.org/presentationml/2006/ole">
            <mc:AlternateContent xmlns:mc="http://schemas.openxmlformats.org/markup-compatibility/2006">
              <mc:Choice xmlns:v="urn:schemas-microsoft-com:vml" Requires="v">
                <p:oleObj spid="_x0000_s3253" name="" r:id="rId11" imgW="5524500" imgH="673100" progId="Equation.3">
                  <p:embed/>
                </p:oleObj>
              </mc:Choice>
              <mc:Fallback>
                <p:oleObj name="" r:id="rId11" imgW="5524500" imgH="673100" progId="Equation.3">
                  <p:embed/>
                  <p:pic>
                    <p:nvPicPr>
                      <p:cNvPr id="0" name="Picture 3252"/>
                      <p:cNvPicPr/>
                      <p:nvPr/>
                    </p:nvPicPr>
                    <p:blipFill>
                      <a:blip r:embed="rId12"/>
                      <a:stretch>
                        <a:fillRect/>
                      </a:stretch>
                    </p:blipFill>
                    <p:spPr>
                      <a:xfrm>
                        <a:off x="457200" y="3962400"/>
                        <a:ext cx="5524500" cy="673100"/>
                      </a:xfrm>
                      <a:prstGeom prst="rect">
                        <a:avLst/>
                      </a:prstGeom>
                      <a:noFill/>
                      <a:ln w="38100">
                        <a:noFill/>
                        <a:miter/>
                      </a:ln>
                    </p:spPr>
                  </p:pic>
                </p:oleObj>
              </mc:Fallback>
            </mc:AlternateContent>
          </a:graphicData>
        </a:graphic>
      </p:graphicFrame>
      <p:graphicFrame>
        <p:nvGraphicFramePr>
          <p:cNvPr id="123912" name="Object 8"/>
          <p:cNvGraphicFramePr>
            <a:graphicFrameLocks noChangeAspect="1"/>
          </p:cNvGraphicFramePr>
          <p:nvPr/>
        </p:nvGraphicFramePr>
        <p:xfrm>
          <a:off x="457200" y="4686300"/>
          <a:ext cx="6921500" cy="1498600"/>
        </p:xfrm>
        <a:graphic>
          <a:graphicData uri="http://schemas.openxmlformats.org/presentationml/2006/ole">
            <mc:AlternateContent xmlns:mc="http://schemas.openxmlformats.org/markup-compatibility/2006">
              <mc:Choice xmlns:v="urn:schemas-microsoft-com:vml" Requires="v">
                <p:oleObj spid="_x0000_s3255" name="" r:id="rId13" imgW="6921500" imgH="1498600" progId="Equation.3">
                  <p:embed/>
                </p:oleObj>
              </mc:Choice>
              <mc:Fallback>
                <p:oleObj name="" r:id="rId13" imgW="6921500" imgH="1498600" progId="Equation.3">
                  <p:embed/>
                  <p:pic>
                    <p:nvPicPr>
                      <p:cNvPr id="0" name="Picture 3254"/>
                      <p:cNvPicPr/>
                      <p:nvPr/>
                    </p:nvPicPr>
                    <p:blipFill>
                      <a:blip r:embed="rId14"/>
                      <a:stretch>
                        <a:fillRect/>
                      </a:stretch>
                    </p:blipFill>
                    <p:spPr>
                      <a:xfrm>
                        <a:off x="457200" y="4686300"/>
                        <a:ext cx="6921500" cy="1498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checkerboard(across)">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checkerboard(across)">
                                      <p:cBhvr>
                                        <p:cTn id="12" dur="500"/>
                                        <p:tgtEl>
                                          <p:spTgt spid="12390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checkerboard(across)">
                                      <p:cBhvr>
                                        <p:cTn id="17" dur="500"/>
                                        <p:tgtEl>
                                          <p:spTgt spid="12390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3909"/>
                                        </p:tgtEl>
                                        <p:attrNameLst>
                                          <p:attrName>style.visibility</p:attrName>
                                        </p:attrNameLst>
                                      </p:cBhvr>
                                      <p:to>
                                        <p:strVal val="visible"/>
                                      </p:to>
                                    </p:set>
                                    <p:animEffect transition="in" filter="checkerboard(across)">
                                      <p:cBhvr>
                                        <p:cTn id="22" dur="500"/>
                                        <p:tgtEl>
                                          <p:spTgt spid="12390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3910"/>
                                        </p:tgtEl>
                                        <p:attrNameLst>
                                          <p:attrName>style.visibility</p:attrName>
                                        </p:attrNameLst>
                                      </p:cBhvr>
                                      <p:to>
                                        <p:strVal val="visible"/>
                                      </p:to>
                                    </p:set>
                                    <p:animEffect transition="in" filter="checkerboard(across)">
                                      <p:cBhvr>
                                        <p:cTn id="27" dur="500"/>
                                        <p:tgtEl>
                                          <p:spTgt spid="1239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23911"/>
                                        </p:tgtEl>
                                        <p:attrNameLst>
                                          <p:attrName>style.visibility</p:attrName>
                                        </p:attrNameLst>
                                      </p:cBhvr>
                                      <p:to>
                                        <p:strVal val="visible"/>
                                      </p:to>
                                    </p:set>
                                    <p:animEffect transition="in" filter="checkerboard(across)">
                                      <p:cBhvr>
                                        <p:cTn id="32" dur="500"/>
                                        <p:tgtEl>
                                          <p:spTgt spid="12391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3912"/>
                                        </p:tgtEl>
                                        <p:attrNameLst>
                                          <p:attrName>style.visibility</p:attrName>
                                        </p:attrNameLst>
                                      </p:cBhvr>
                                      <p:to>
                                        <p:strVal val="visible"/>
                                      </p:to>
                                    </p:set>
                                    <p:animEffect transition="in" filter="checkerboard(across)">
                                      <p:cBhvr>
                                        <p:cTn id="37" dur="500"/>
                                        <p:tgtEl>
                                          <p:spTgt spid="123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24930" name="Object 2"/>
          <p:cNvGraphicFramePr>
            <a:graphicFrameLocks noChangeAspect="1"/>
          </p:cNvGraphicFramePr>
          <p:nvPr/>
        </p:nvGraphicFramePr>
        <p:xfrm>
          <a:off x="304800" y="152400"/>
          <a:ext cx="8293100" cy="1143000"/>
        </p:xfrm>
        <a:graphic>
          <a:graphicData uri="http://schemas.openxmlformats.org/presentationml/2006/ole">
            <mc:AlternateContent xmlns:mc="http://schemas.openxmlformats.org/markup-compatibility/2006">
              <mc:Choice xmlns:v="urn:schemas-microsoft-com:vml" Requires="v">
                <p:oleObj spid="_x0000_s3267" name="" r:id="rId1" imgW="8293100" imgH="1143000" progId="Equation.3">
                  <p:embed/>
                </p:oleObj>
              </mc:Choice>
              <mc:Fallback>
                <p:oleObj name="" r:id="rId1" imgW="8293100" imgH="1143000" progId="Equation.3">
                  <p:embed/>
                  <p:pic>
                    <p:nvPicPr>
                      <p:cNvPr id="0" name="Picture 3266"/>
                      <p:cNvPicPr/>
                      <p:nvPr/>
                    </p:nvPicPr>
                    <p:blipFill>
                      <a:blip r:embed="rId2"/>
                      <a:stretch>
                        <a:fillRect/>
                      </a:stretch>
                    </p:blipFill>
                    <p:spPr>
                      <a:xfrm>
                        <a:off x="304800" y="152400"/>
                        <a:ext cx="8293100" cy="1143000"/>
                      </a:xfrm>
                      <a:prstGeom prst="rect">
                        <a:avLst/>
                      </a:prstGeom>
                      <a:noFill/>
                      <a:ln w="38100">
                        <a:noFill/>
                        <a:miter/>
                      </a:ln>
                    </p:spPr>
                  </p:pic>
                </p:oleObj>
              </mc:Fallback>
            </mc:AlternateContent>
          </a:graphicData>
        </a:graphic>
      </p:graphicFrame>
      <p:graphicFrame>
        <p:nvGraphicFramePr>
          <p:cNvPr id="124931" name="Object 3"/>
          <p:cNvGraphicFramePr>
            <a:graphicFrameLocks noChangeAspect="1"/>
          </p:cNvGraphicFramePr>
          <p:nvPr/>
        </p:nvGraphicFramePr>
        <p:xfrm>
          <a:off x="304800" y="1524000"/>
          <a:ext cx="7810500" cy="1117600"/>
        </p:xfrm>
        <a:graphic>
          <a:graphicData uri="http://schemas.openxmlformats.org/presentationml/2006/ole">
            <mc:AlternateContent xmlns:mc="http://schemas.openxmlformats.org/markup-compatibility/2006">
              <mc:Choice xmlns:v="urn:schemas-microsoft-com:vml" Requires="v">
                <p:oleObj spid="_x0000_s3260" name="" r:id="rId3" imgW="7810500" imgH="1117600" progId="Equation.3">
                  <p:embed/>
                </p:oleObj>
              </mc:Choice>
              <mc:Fallback>
                <p:oleObj name="" r:id="rId3" imgW="7810500" imgH="1117600" progId="Equation.3">
                  <p:embed/>
                  <p:pic>
                    <p:nvPicPr>
                      <p:cNvPr id="0" name="Picture 3259"/>
                      <p:cNvPicPr/>
                      <p:nvPr/>
                    </p:nvPicPr>
                    <p:blipFill>
                      <a:blip r:embed="rId4"/>
                      <a:stretch>
                        <a:fillRect/>
                      </a:stretch>
                    </p:blipFill>
                    <p:spPr>
                      <a:xfrm>
                        <a:off x="304800" y="1524000"/>
                        <a:ext cx="7810500" cy="1117600"/>
                      </a:xfrm>
                      <a:prstGeom prst="rect">
                        <a:avLst/>
                      </a:prstGeom>
                      <a:noFill/>
                      <a:ln w="38100">
                        <a:noFill/>
                        <a:miter/>
                      </a:ln>
                    </p:spPr>
                  </p:pic>
                </p:oleObj>
              </mc:Fallback>
            </mc:AlternateContent>
          </a:graphicData>
        </a:graphic>
      </p:graphicFrame>
      <p:graphicFrame>
        <p:nvGraphicFramePr>
          <p:cNvPr id="124932" name="Object 4"/>
          <p:cNvGraphicFramePr>
            <a:graphicFrameLocks noChangeAspect="1"/>
          </p:cNvGraphicFramePr>
          <p:nvPr/>
        </p:nvGraphicFramePr>
        <p:xfrm>
          <a:off x="304800" y="2743200"/>
          <a:ext cx="4445000" cy="673100"/>
        </p:xfrm>
        <a:graphic>
          <a:graphicData uri="http://schemas.openxmlformats.org/presentationml/2006/ole">
            <mc:AlternateContent xmlns:mc="http://schemas.openxmlformats.org/markup-compatibility/2006">
              <mc:Choice xmlns:v="urn:schemas-microsoft-com:vml" Requires="v">
                <p:oleObj spid="_x0000_s3264" name="" r:id="rId5" imgW="4445000" imgH="673100" progId="Equation.3">
                  <p:embed/>
                </p:oleObj>
              </mc:Choice>
              <mc:Fallback>
                <p:oleObj name="" r:id="rId5" imgW="4445000" imgH="673100" progId="Equation.3">
                  <p:embed/>
                  <p:pic>
                    <p:nvPicPr>
                      <p:cNvPr id="0" name="Picture 3263"/>
                      <p:cNvPicPr/>
                      <p:nvPr/>
                    </p:nvPicPr>
                    <p:blipFill>
                      <a:blip r:embed="rId6"/>
                      <a:stretch>
                        <a:fillRect/>
                      </a:stretch>
                    </p:blipFill>
                    <p:spPr>
                      <a:xfrm>
                        <a:off x="304800" y="2743200"/>
                        <a:ext cx="4445000" cy="673100"/>
                      </a:xfrm>
                      <a:prstGeom prst="rect">
                        <a:avLst/>
                      </a:prstGeom>
                      <a:noFill/>
                      <a:ln w="38100">
                        <a:noFill/>
                        <a:miter/>
                      </a:ln>
                    </p:spPr>
                  </p:pic>
                </p:oleObj>
              </mc:Fallback>
            </mc:AlternateContent>
          </a:graphicData>
        </a:graphic>
      </p:graphicFrame>
      <p:graphicFrame>
        <p:nvGraphicFramePr>
          <p:cNvPr id="124933" name="Object 5"/>
          <p:cNvGraphicFramePr>
            <a:graphicFrameLocks noChangeAspect="1"/>
          </p:cNvGraphicFramePr>
          <p:nvPr/>
        </p:nvGraphicFramePr>
        <p:xfrm>
          <a:off x="381000" y="3429000"/>
          <a:ext cx="3873500" cy="1943100"/>
        </p:xfrm>
        <a:graphic>
          <a:graphicData uri="http://schemas.openxmlformats.org/presentationml/2006/ole">
            <mc:AlternateContent xmlns:mc="http://schemas.openxmlformats.org/markup-compatibility/2006">
              <mc:Choice xmlns:v="urn:schemas-microsoft-com:vml" Requires="v">
                <p:oleObj spid="_x0000_s3265" name="" r:id="rId7" imgW="3873500" imgH="1943100" progId="Equation.3">
                  <p:embed/>
                </p:oleObj>
              </mc:Choice>
              <mc:Fallback>
                <p:oleObj name="" r:id="rId7" imgW="3873500" imgH="1943100" progId="Equation.3">
                  <p:embed/>
                  <p:pic>
                    <p:nvPicPr>
                      <p:cNvPr id="0" name="Picture 3264"/>
                      <p:cNvPicPr/>
                      <p:nvPr/>
                    </p:nvPicPr>
                    <p:blipFill>
                      <a:blip r:embed="rId8"/>
                      <a:stretch>
                        <a:fillRect/>
                      </a:stretch>
                    </p:blipFill>
                    <p:spPr>
                      <a:xfrm>
                        <a:off x="381000" y="3429000"/>
                        <a:ext cx="3873500" cy="1943100"/>
                      </a:xfrm>
                      <a:prstGeom prst="rect">
                        <a:avLst/>
                      </a:prstGeom>
                      <a:noFill/>
                      <a:ln w="38100">
                        <a:noFill/>
                        <a:miter/>
                      </a:ln>
                    </p:spPr>
                  </p:pic>
                </p:oleObj>
              </mc:Fallback>
            </mc:AlternateContent>
          </a:graphicData>
        </a:graphic>
      </p:graphicFrame>
      <p:graphicFrame>
        <p:nvGraphicFramePr>
          <p:cNvPr id="124934" name="Object 6"/>
          <p:cNvGraphicFramePr>
            <a:graphicFrameLocks noChangeAspect="1"/>
          </p:cNvGraphicFramePr>
          <p:nvPr/>
        </p:nvGraphicFramePr>
        <p:xfrm>
          <a:off x="1073150" y="5473700"/>
          <a:ext cx="6540500" cy="736600"/>
        </p:xfrm>
        <a:graphic>
          <a:graphicData uri="http://schemas.openxmlformats.org/presentationml/2006/ole">
            <mc:AlternateContent xmlns:mc="http://schemas.openxmlformats.org/markup-compatibility/2006">
              <mc:Choice xmlns:v="urn:schemas-microsoft-com:vml" Requires="v">
                <p:oleObj spid="_x0000_s3258" name="" r:id="rId9" imgW="6540500" imgH="736600" progId="Equation.3">
                  <p:embed/>
                </p:oleObj>
              </mc:Choice>
              <mc:Fallback>
                <p:oleObj name="" r:id="rId9" imgW="6540500" imgH="736600" progId="Equation.3">
                  <p:embed/>
                  <p:pic>
                    <p:nvPicPr>
                      <p:cNvPr id="0" name="Picture 3257"/>
                      <p:cNvPicPr/>
                      <p:nvPr/>
                    </p:nvPicPr>
                    <p:blipFill>
                      <a:blip r:embed="rId10"/>
                      <a:stretch>
                        <a:fillRect/>
                      </a:stretch>
                    </p:blipFill>
                    <p:spPr>
                      <a:xfrm>
                        <a:off x="1073150" y="5473700"/>
                        <a:ext cx="6540500" cy="736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checkerboard(across)">
                                      <p:cBhvr>
                                        <p:cTn id="7" dur="500"/>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checkerboard(across)">
                                      <p:cBhvr>
                                        <p:cTn id="12" dur="500"/>
                                        <p:tgtEl>
                                          <p:spTgt spid="12493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4932"/>
                                        </p:tgtEl>
                                        <p:attrNameLst>
                                          <p:attrName>style.visibility</p:attrName>
                                        </p:attrNameLst>
                                      </p:cBhvr>
                                      <p:to>
                                        <p:strVal val="visible"/>
                                      </p:to>
                                    </p:set>
                                    <p:animEffect transition="in" filter="checkerboard(across)">
                                      <p:cBhvr>
                                        <p:cTn id="17" dur="500"/>
                                        <p:tgtEl>
                                          <p:spTgt spid="12493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4933"/>
                                        </p:tgtEl>
                                        <p:attrNameLst>
                                          <p:attrName>style.visibility</p:attrName>
                                        </p:attrNameLst>
                                      </p:cBhvr>
                                      <p:to>
                                        <p:strVal val="visible"/>
                                      </p:to>
                                    </p:set>
                                    <p:animEffect transition="in" filter="checkerboard(across)">
                                      <p:cBhvr>
                                        <p:cTn id="22" dur="500"/>
                                        <p:tgtEl>
                                          <p:spTgt spid="12493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4934"/>
                                        </p:tgtEl>
                                        <p:attrNameLst>
                                          <p:attrName>style.visibility</p:attrName>
                                        </p:attrNameLst>
                                      </p:cBhvr>
                                      <p:to>
                                        <p:strVal val="visible"/>
                                      </p:to>
                                    </p:set>
                                    <p:animEffect transition="in" filter="checkerboard(across)">
                                      <p:cBhvr>
                                        <p:cTn id="27"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25954" name="Object 2"/>
          <p:cNvGraphicFramePr>
            <a:graphicFrameLocks noChangeAspect="1"/>
          </p:cNvGraphicFramePr>
          <p:nvPr/>
        </p:nvGraphicFramePr>
        <p:xfrm>
          <a:off x="304800" y="228600"/>
          <a:ext cx="8407400" cy="736600"/>
        </p:xfrm>
        <a:graphic>
          <a:graphicData uri="http://schemas.openxmlformats.org/presentationml/2006/ole">
            <mc:AlternateContent xmlns:mc="http://schemas.openxmlformats.org/markup-compatibility/2006">
              <mc:Choice xmlns:v="urn:schemas-microsoft-com:vml" Requires="v">
                <p:oleObj spid="_x0000_s3261" name="" r:id="rId1" imgW="8407400" imgH="736600" progId="Equation.3">
                  <p:embed/>
                </p:oleObj>
              </mc:Choice>
              <mc:Fallback>
                <p:oleObj name="" r:id="rId1" imgW="8407400" imgH="736600" progId="Equation.3">
                  <p:embed/>
                  <p:pic>
                    <p:nvPicPr>
                      <p:cNvPr id="0" name="Picture 3260"/>
                      <p:cNvPicPr/>
                      <p:nvPr/>
                    </p:nvPicPr>
                    <p:blipFill>
                      <a:blip r:embed="rId2"/>
                      <a:stretch>
                        <a:fillRect/>
                      </a:stretch>
                    </p:blipFill>
                    <p:spPr>
                      <a:xfrm>
                        <a:off x="304800" y="228600"/>
                        <a:ext cx="8407400" cy="736600"/>
                      </a:xfrm>
                      <a:prstGeom prst="rect">
                        <a:avLst/>
                      </a:prstGeom>
                      <a:noFill/>
                      <a:ln w="38100">
                        <a:noFill/>
                        <a:miter/>
                      </a:ln>
                    </p:spPr>
                  </p:pic>
                </p:oleObj>
              </mc:Fallback>
            </mc:AlternateContent>
          </a:graphicData>
        </a:graphic>
      </p:graphicFrame>
      <p:graphicFrame>
        <p:nvGraphicFramePr>
          <p:cNvPr id="125955" name="Object 3"/>
          <p:cNvGraphicFramePr>
            <a:graphicFrameLocks noChangeAspect="1"/>
          </p:cNvGraphicFramePr>
          <p:nvPr/>
        </p:nvGraphicFramePr>
        <p:xfrm>
          <a:off x="304800" y="1143000"/>
          <a:ext cx="5727700" cy="1168400"/>
        </p:xfrm>
        <a:graphic>
          <a:graphicData uri="http://schemas.openxmlformats.org/presentationml/2006/ole">
            <mc:AlternateContent xmlns:mc="http://schemas.openxmlformats.org/markup-compatibility/2006">
              <mc:Choice xmlns:v="urn:schemas-microsoft-com:vml" Requires="v">
                <p:oleObj spid="_x0000_s3268" name="" r:id="rId3" imgW="5727700" imgH="1168400" progId="Equation.3">
                  <p:embed/>
                </p:oleObj>
              </mc:Choice>
              <mc:Fallback>
                <p:oleObj name="" r:id="rId3" imgW="5727700" imgH="1168400" progId="Equation.3">
                  <p:embed/>
                  <p:pic>
                    <p:nvPicPr>
                      <p:cNvPr id="0" name="Picture 3267"/>
                      <p:cNvPicPr/>
                      <p:nvPr/>
                    </p:nvPicPr>
                    <p:blipFill>
                      <a:blip r:embed="rId4"/>
                      <a:stretch>
                        <a:fillRect/>
                      </a:stretch>
                    </p:blipFill>
                    <p:spPr>
                      <a:xfrm>
                        <a:off x="304800" y="1143000"/>
                        <a:ext cx="5727700" cy="1168400"/>
                      </a:xfrm>
                      <a:prstGeom prst="rect">
                        <a:avLst/>
                      </a:prstGeom>
                      <a:noFill/>
                      <a:ln w="38100">
                        <a:noFill/>
                        <a:miter/>
                      </a:ln>
                    </p:spPr>
                  </p:pic>
                </p:oleObj>
              </mc:Fallback>
            </mc:AlternateContent>
          </a:graphicData>
        </a:graphic>
      </p:graphicFrame>
      <p:graphicFrame>
        <p:nvGraphicFramePr>
          <p:cNvPr id="125956" name="Object 4"/>
          <p:cNvGraphicFramePr>
            <a:graphicFrameLocks noChangeAspect="1"/>
          </p:cNvGraphicFramePr>
          <p:nvPr/>
        </p:nvGraphicFramePr>
        <p:xfrm>
          <a:off x="381000" y="2514600"/>
          <a:ext cx="6908800" cy="1168400"/>
        </p:xfrm>
        <a:graphic>
          <a:graphicData uri="http://schemas.openxmlformats.org/presentationml/2006/ole">
            <mc:AlternateContent xmlns:mc="http://schemas.openxmlformats.org/markup-compatibility/2006">
              <mc:Choice xmlns:v="urn:schemas-microsoft-com:vml" Requires="v">
                <p:oleObj spid="_x0000_s3269" name="" r:id="rId5" imgW="6908800" imgH="1168400" progId="Equation.3">
                  <p:embed/>
                </p:oleObj>
              </mc:Choice>
              <mc:Fallback>
                <p:oleObj name="" r:id="rId5" imgW="6908800" imgH="1168400" progId="Equation.3">
                  <p:embed/>
                  <p:pic>
                    <p:nvPicPr>
                      <p:cNvPr id="0" name="Picture 3268"/>
                      <p:cNvPicPr/>
                      <p:nvPr/>
                    </p:nvPicPr>
                    <p:blipFill>
                      <a:blip r:embed="rId6"/>
                      <a:stretch>
                        <a:fillRect/>
                      </a:stretch>
                    </p:blipFill>
                    <p:spPr>
                      <a:xfrm>
                        <a:off x="381000" y="2514600"/>
                        <a:ext cx="6908800" cy="1168400"/>
                      </a:xfrm>
                      <a:prstGeom prst="rect">
                        <a:avLst/>
                      </a:prstGeom>
                      <a:noFill/>
                      <a:ln w="38100">
                        <a:noFill/>
                        <a:miter/>
                      </a:ln>
                    </p:spPr>
                  </p:pic>
                </p:oleObj>
              </mc:Fallback>
            </mc:AlternateContent>
          </a:graphicData>
        </a:graphic>
      </p:graphicFrame>
      <p:graphicFrame>
        <p:nvGraphicFramePr>
          <p:cNvPr id="125960" name="Object 8"/>
          <p:cNvGraphicFramePr>
            <a:graphicFrameLocks noChangeAspect="1"/>
          </p:cNvGraphicFramePr>
          <p:nvPr/>
        </p:nvGraphicFramePr>
        <p:xfrm>
          <a:off x="381000" y="3962400"/>
          <a:ext cx="3695700" cy="787400"/>
        </p:xfrm>
        <a:graphic>
          <a:graphicData uri="http://schemas.openxmlformats.org/presentationml/2006/ole">
            <mc:AlternateContent xmlns:mc="http://schemas.openxmlformats.org/markup-compatibility/2006">
              <mc:Choice xmlns:v="urn:schemas-microsoft-com:vml" Requires="v">
                <p:oleObj spid="_x0000_s3259" name="" r:id="rId7" imgW="3695700" imgH="787400" progId="Equation.3">
                  <p:embed/>
                </p:oleObj>
              </mc:Choice>
              <mc:Fallback>
                <p:oleObj name="" r:id="rId7" imgW="3695700" imgH="787400" progId="Equation.3">
                  <p:embed/>
                  <p:pic>
                    <p:nvPicPr>
                      <p:cNvPr id="0" name="Picture 3258"/>
                      <p:cNvPicPr/>
                      <p:nvPr/>
                    </p:nvPicPr>
                    <p:blipFill>
                      <a:blip r:embed="rId8"/>
                      <a:stretch>
                        <a:fillRect/>
                      </a:stretch>
                    </p:blipFill>
                    <p:spPr>
                      <a:xfrm>
                        <a:off x="381000" y="3962400"/>
                        <a:ext cx="3695700" cy="787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checkerboard(across)">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checkerboard(across)">
                                      <p:cBhvr>
                                        <p:cTn id="12" dur="500"/>
                                        <p:tgtEl>
                                          <p:spTgt spid="12595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5956"/>
                                        </p:tgtEl>
                                        <p:attrNameLst>
                                          <p:attrName>style.visibility</p:attrName>
                                        </p:attrNameLst>
                                      </p:cBhvr>
                                      <p:to>
                                        <p:strVal val="visible"/>
                                      </p:to>
                                    </p:set>
                                    <p:animEffect transition="in" filter="checkerboard(across)">
                                      <p:cBhvr>
                                        <p:cTn id="17" dur="500"/>
                                        <p:tgtEl>
                                          <p:spTgt spid="12595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checkerboard(across)">
                                      <p:cBhvr>
                                        <p:cTn id="22" dur="500"/>
                                        <p:tgtEl>
                                          <p:spTgt spid="12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29026" name="Object 2"/>
          <p:cNvGraphicFramePr>
            <a:graphicFrameLocks noChangeAspect="1"/>
          </p:cNvGraphicFramePr>
          <p:nvPr/>
        </p:nvGraphicFramePr>
        <p:xfrm>
          <a:off x="241300" y="241300"/>
          <a:ext cx="5473700" cy="762000"/>
        </p:xfrm>
        <a:graphic>
          <a:graphicData uri="http://schemas.openxmlformats.org/presentationml/2006/ole">
            <mc:AlternateContent xmlns:mc="http://schemas.openxmlformats.org/markup-compatibility/2006">
              <mc:Choice xmlns:v="urn:schemas-microsoft-com:vml" Requires="v">
                <p:oleObj spid="_x0000_s3257" name="" r:id="rId1" imgW="5473700" imgH="762000" progId="Equation.3">
                  <p:embed/>
                </p:oleObj>
              </mc:Choice>
              <mc:Fallback>
                <p:oleObj name="" r:id="rId1" imgW="5473700" imgH="762000" progId="Equation.3">
                  <p:embed/>
                  <p:pic>
                    <p:nvPicPr>
                      <p:cNvPr id="0" name="Picture 3256"/>
                      <p:cNvPicPr/>
                      <p:nvPr/>
                    </p:nvPicPr>
                    <p:blipFill>
                      <a:blip r:embed="rId2"/>
                      <a:stretch>
                        <a:fillRect/>
                      </a:stretch>
                    </p:blipFill>
                    <p:spPr>
                      <a:xfrm>
                        <a:off x="241300" y="241300"/>
                        <a:ext cx="5473700" cy="762000"/>
                      </a:xfrm>
                      <a:prstGeom prst="rect">
                        <a:avLst/>
                      </a:prstGeom>
                      <a:noFill/>
                      <a:ln w="38100">
                        <a:noFill/>
                        <a:miter/>
                      </a:ln>
                    </p:spPr>
                  </p:pic>
                </p:oleObj>
              </mc:Fallback>
            </mc:AlternateContent>
          </a:graphicData>
        </a:graphic>
      </p:graphicFrame>
      <p:graphicFrame>
        <p:nvGraphicFramePr>
          <p:cNvPr id="129027" name="Object 3"/>
          <p:cNvGraphicFramePr>
            <a:graphicFrameLocks noChangeAspect="1"/>
          </p:cNvGraphicFramePr>
          <p:nvPr/>
        </p:nvGraphicFramePr>
        <p:xfrm>
          <a:off x="406400" y="1219200"/>
          <a:ext cx="8648700" cy="736600"/>
        </p:xfrm>
        <a:graphic>
          <a:graphicData uri="http://schemas.openxmlformats.org/presentationml/2006/ole">
            <mc:AlternateContent xmlns:mc="http://schemas.openxmlformats.org/markup-compatibility/2006">
              <mc:Choice xmlns:v="urn:schemas-microsoft-com:vml" Requires="v">
                <p:oleObj spid="_x0000_s3262" name="" r:id="rId3" imgW="8648700" imgH="736600" progId="Equation.3">
                  <p:embed/>
                </p:oleObj>
              </mc:Choice>
              <mc:Fallback>
                <p:oleObj name="" r:id="rId3" imgW="8648700" imgH="736600" progId="Equation.3">
                  <p:embed/>
                  <p:pic>
                    <p:nvPicPr>
                      <p:cNvPr id="0" name="Picture 3261"/>
                      <p:cNvPicPr/>
                      <p:nvPr/>
                    </p:nvPicPr>
                    <p:blipFill>
                      <a:blip r:embed="rId4"/>
                      <a:stretch>
                        <a:fillRect/>
                      </a:stretch>
                    </p:blipFill>
                    <p:spPr>
                      <a:xfrm>
                        <a:off x="406400" y="1219200"/>
                        <a:ext cx="8648700" cy="736600"/>
                      </a:xfrm>
                      <a:prstGeom prst="rect">
                        <a:avLst/>
                      </a:prstGeom>
                      <a:noFill/>
                      <a:ln w="38100">
                        <a:noFill/>
                        <a:miter/>
                      </a:ln>
                    </p:spPr>
                  </p:pic>
                </p:oleObj>
              </mc:Fallback>
            </mc:AlternateContent>
          </a:graphicData>
        </a:graphic>
      </p:graphicFrame>
      <p:graphicFrame>
        <p:nvGraphicFramePr>
          <p:cNvPr id="129028" name="Object 4"/>
          <p:cNvGraphicFramePr>
            <a:graphicFrameLocks noChangeAspect="1"/>
          </p:cNvGraphicFramePr>
          <p:nvPr/>
        </p:nvGraphicFramePr>
        <p:xfrm>
          <a:off x="381000" y="2209800"/>
          <a:ext cx="5702300" cy="1066800"/>
        </p:xfrm>
        <a:graphic>
          <a:graphicData uri="http://schemas.openxmlformats.org/presentationml/2006/ole">
            <mc:AlternateContent xmlns:mc="http://schemas.openxmlformats.org/markup-compatibility/2006">
              <mc:Choice xmlns:v="urn:schemas-microsoft-com:vml" Requires="v">
                <p:oleObj spid="_x0000_s3263" name="" r:id="rId5" imgW="5702300" imgH="1066800" progId="Equation.3">
                  <p:embed/>
                </p:oleObj>
              </mc:Choice>
              <mc:Fallback>
                <p:oleObj name="" r:id="rId5" imgW="5702300" imgH="1066800" progId="Equation.3">
                  <p:embed/>
                  <p:pic>
                    <p:nvPicPr>
                      <p:cNvPr id="0" name="Picture 3262"/>
                      <p:cNvPicPr/>
                      <p:nvPr/>
                    </p:nvPicPr>
                    <p:blipFill>
                      <a:blip r:embed="rId6"/>
                      <a:stretch>
                        <a:fillRect/>
                      </a:stretch>
                    </p:blipFill>
                    <p:spPr>
                      <a:xfrm>
                        <a:off x="381000" y="2209800"/>
                        <a:ext cx="5702300" cy="1066800"/>
                      </a:xfrm>
                      <a:prstGeom prst="rect">
                        <a:avLst/>
                      </a:prstGeom>
                      <a:noFill/>
                      <a:ln w="38100">
                        <a:noFill/>
                        <a:miter/>
                      </a:ln>
                    </p:spPr>
                  </p:pic>
                </p:oleObj>
              </mc:Fallback>
            </mc:AlternateContent>
          </a:graphicData>
        </a:graphic>
      </p:graphicFrame>
      <p:graphicFrame>
        <p:nvGraphicFramePr>
          <p:cNvPr id="129029" name="Object 5"/>
          <p:cNvGraphicFramePr>
            <a:graphicFrameLocks noChangeAspect="1"/>
          </p:cNvGraphicFramePr>
          <p:nvPr/>
        </p:nvGraphicFramePr>
        <p:xfrm>
          <a:off x="381000" y="3581400"/>
          <a:ext cx="6451600" cy="1117600"/>
        </p:xfrm>
        <a:graphic>
          <a:graphicData uri="http://schemas.openxmlformats.org/presentationml/2006/ole">
            <mc:AlternateContent xmlns:mc="http://schemas.openxmlformats.org/markup-compatibility/2006">
              <mc:Choice xmlns:v="urn:schemas-microsoft-com:vml" Requires="v">
                <p:oleObj spid="_x0000_s3266" name="" r:id="rId7" imgW="6451600" imgH="1117600" progId="Equation.3">
                  <p:embed/>
                </p:oleObj>
              </mc:Choice>
              <mc:Fallback>
                <p:oleObj name="" r:id="rId7" imgW="6451600" imgH="1117600" progId="Equation.3">
                  <p:embed/>
                  <p:pic>
                    <p:nvPicPr>
                      <p:cNvPr id="0" name="Picture 3265"/>
                      <p:cNvPicPr/>
                      <p:nvPr/>
                    </p:nvPicPr>
                    <p:blipFill>
                      <a:blip r:embed="rId8"/>
                      <a:stretch>
                        <a:fillRect/>
                      </a:stretch>
                    </p:blipFill>
                    <p:spPr>
                      <a:xfrm>
                        <a:off x="381000" y="3581400"/>
                        <a:ext cx="6451600" cy="1117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checkerboard(across)">
                                      <p:cBhvr>
                                        <p:cTn id="7" dur="500"/>
                                        <p:tgtEl>
                                          <p:spTgt spid="129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checkerboard(across)">
                                      <p:cBhvr>
                                        <p:cTn id="12" dur="500"/>
                                        <p:tgtEl>
                                          <p:spTgt spid="12902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9028"/>
                                        </p:tgtEl>
                                        <p:attrNameLst>
                                          <p:attrName>style.visibility</p:attrName>
                                        </p:attrNameLst>
                                      </p:cBhvr>
                                      <p:to>
                                        <p:strVal val="visible"/>
                                      </p:to>
                                    </p:set>
                                    <p:animEffect transition="in" filter="checkerboard(across)">
                                      <p:cBhvr>
                                        <p:cTn id="17" dur="500"/>
                                        <p:tgtEl>
                                          <p:spTgt spid="12902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9029"/>
                                        </p:tgtEl>
                                        <p:attrNameLst>
                                          <p:attrName>style.visibility</p:attrName>
                                        </p:attrNameLst>
                                      </p:cBhvr>
                                      <p:to>
                                        <p:strVal val="visible"/>
                                      </p:to>
                                    </p:set>
                                    <p:animEffect transition="in" filter="checkerboard(across)">
                                      <p:cBhvr>
                                        <p:cTn id="22" dur="5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30052" name="Rectangle 4"/>
          <p:cNvSpPr/>
          <p:nvPr/>
        </p:nvSpPr>
        <p:spPr>
          <a:xfrm>
            <a:off x="304800" y="152400"/>
            <a:ext cx="179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Example 3:</a:t>
            </a:r>
            <a:endParaRPr lang="en-US" altLang="en-US" sz="2400" b="1" dirty="0">
              <a:solidFill>
                <a:srgbClr val="0000FF"/>
              </a:solidFill>
            </a:endParaRPr>
          </a:p>
        </p:txBody>
      </p:sp>
      <p:sp>
        <p:nvSpPr>
          <p:cNvPr id="130053" name="Text Box 5"/>
          <p:cNvSpPr txBox="1"/>
          <p:nvPr/>
        </p:nvSpPr>
        <p:spPr>
          <a:xfrm>
            <a:off x="330200" y="639763"/>
            <a:ext cx="8458200" cy="2100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50000"/>
              </a:spcBef>
              <a:buNone/>
            </a:pPr>
            <a:r>
              <a:rPr lang="en-US" altLang="en-US" sz="2200" b="1" dirty="0"/>
              <a:t>A tightly stretched string of length </a:t>
            </a:r>
            <a:r>
              <a:rPr lang="en-US" altLang="en-US" sz="2200" b="1" i="1" dirty="0"/>
              <a:t>2l </a:t>
            </a:r>
            <a:r>
              <a:rPr lang="en-US" altLang="en-US" sz="2200" b="1" dirty="0"/>
              <a:t>is fastened at both ends. The midpoint of the string is displaced by a distance ‘</a:t>
            </a:r>
            <a:r>
              <a:rPr lang="en-US" altLang="en-US" sz="2200" b="1" i="1" dirty="0"/>
              <a:t>b’</a:t>
            </a:r>
            <a:r>
              <a:rPr lang="en-US" altLang="en-US" sz="2200" b="1" dirty="0"/>
              <a:t> transversely and the string is released from rest in this position. Find the displacement of any point of the string at any subsequent time.</a:t>
            </a:r>
            <a:endParaRPr lang="en-US" altLang="en-US" sz="2200" b="1" dirty="0"/>
          </a:p>
        </p:txBody>
      </p:sp>
      <p:sp>
        <p:nvSpPr>
          <p:cNvPr id="130054" name="Text Box 6"/>
          <p:cNvSpPr txBox="1"/>
          <p:nvPr/>
        </p:nvSpPr>
        <p:spPr>
          <a:xfrm>
            <a:off x="330200" y="2781300"/>
            <a:ext cx="15017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Solution:</a:t>
            </a:r>
            <a:endParaRPr lang="en-US" altLang="en-US" sz="2400" b="1" dirty="0">
              <a:solidFill>
                <a:srgbClr val="0000FF"/>
              </a:solidFill>
            </a:endParaRPr>
          </a:p>
        </p:txBody>
      </p:sp>
      <p:sp>
        <p:nvSpPr>
          <p:cNvPr id="130056" name="Text Box 8"/>
          <p:cNvSpPr txBox="1"/>
          <p:nvPr/>
        </p:nvSpPr>
        <p:spPr>
          <a:xfrm>
            <a:off x="317500" y="3505200"/>
            <a:ext cx="8216900" cy="860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50000"/>
              </a:spcBef>
              <a:buNone/>
            </a:pPr>
            <a:r>
              <a:rPr lang="en-US" altLang="en-US" sz="2100" b="1" dirty="0"/>
              <a:t>Let us find the analytic equation of the curve which the string assumes initially.</a:t>
            </a:r>
            <a:endParaRPr lang="en-US" altLang="en-US" sz="2100" b="1" dirty="0"/>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checkerboard(across)">
                                      <p:cBhvr>
                                        <p:cTn id="7" dur="500"/>
                                        <p:tgtEl>
                                          <p:spTgt spid="1300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checkerboard(across)">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0054">
                                            <p:txEl>
                                              <p:charRg st="0" end="10"/>
                                            </p:txEl>
                                          </p:spTgt>
                                        </p:tgtEl>
                                        <p:attrNameLst>
                                          <p:attrName>style.visibility</p:attrName>
                                        </p:attrNameLst>
                                      </p:cBhvr>
                                      <p:to>
                                        <p:strVal val="visible"/>
                                      </p:to>
                                    </p:set>
                                    <p:animEffect transition="in" filter="checkerboard(across)">
                                      <p:cBhvr>
                                        <p:cTn id="17" dur="500"/>
                                        <p:tgtEl>
                                          <p:spTgt spid="130054">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checkerboard(across)">
                                      <p:cBhvr>
                                        <p:cTn id="22" dur="500"/>
                                        <p:tgtEl>
                                          <p:spTgt spid="13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P spid="1300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38244" name="Object 4"/>
          <p:cNvGraphicFramePr>
            <a:graphicFrameLocks noChangeAspect="1"/>
          </p:cNvGraphicFramePr>
          <p:nvPr/>
        </p:nvGraphicFramePr>
        <p:xfrm>
          <a:off x="704850" y="228600"/>
          <a:ext cx="7289800" cy="1168400"/>
        </p:xfrm>
        <a:graphic>
          <a:graphicData uri="http://schemas.openxmlformats.org/presentationml/2006/ole">
            <mc:AlternateContent xmlns:mc="http://schemas.openxmlformats.org/markup-compatibility/2006">
              <mc:Choice xmlns:v="urn:schemas-microsoft-com:vml" Requires="v">
                <p:oleObj spid="_x0000_s3283" name="" r:id="rId1" imgW="7289800" imgH="1168400" progId="Equation.3">
                  <p:embed/>
                </p:oleObj>
              </mc:Choice>
              <mc:Fallback>
                <p:oleObj name="" r:id="rId1" imgW="7289800" imgH="1168400" progId="Equation.3">
                  <p:embed/>
                  <p:pic>
                    <p:nvPicPr>
                      <p:cNvPr id="0" name="Picture 3282"/>
                      <p:cNvPicPr/>
                      <p:nvPr/>
                    </p:nvPicPr>
                    <p:blipFill>
                      <a:blip r:embed="rId2"/>
                      <a:stretch>
                        <a:fillRect/>
                      </a:stretch>
                    </p:blipFill>
                    <p:spPr>
                      <a:xfrm>
                        <a:off x="704850" y="228600"/>
                        <a:ext cx="7289800" cy="1168400"/>
                      </a:xfrm>
                      <a:prstGeom prst="rect">
                        <a:avLst/>
                      </a:prstGeom>
                      <a:noFill/>
                      <a:ln w="38100">
                        <a:noFill/>
                        <a:miter/>
                      </a:ln>
                    </p:spPr>
                  </p:pic>
                </p:oleObj>
              </mc:Fallback>
            </mc:AlternateContent>
          </a:graphicData>
        </a:graphic>
      </p:graphicFrame>
      <p:graphicFrame>
        <p:nvGraphicFramePr>
          <p:cNvPr id="138246" name="Object 6"/>
          <p:cNvGraphicFramePr>
            <a:graphicFrameLocks noChangeAspect="1"/>
          </p:cNvGraphicFramePr>
          <p:nvPr/>
        </p:nvGraphicFramePr>
        <p:xfrm>
          <a:off x="762000" y="1600200"/>
          <a:ext cx="3111500" cy="1066800"/>
        </p:xfrm>
        <a:graphic>
          <a:graphicData uri="http://schemas.openxmlformats.org/presentationml/2006/ole">
            <mc:AlternateContent xmlns:mc="http://schemas.openxmlformats.org/markup-compatibility/2006">
              <mc:Choice xmlns:v="urn:schemas-microsoft-com:vml" Requires="v">
                <p:oleObj spid="_x0000_s3273" name="" r:id="rId3" imgW="3111500" imgH="1066800" progId="Equation.3">
                  <p:embed/>
                </p:oleObj>
              </mc:Choice>
              <mc:Fallback>
                <p:oleObj name="" r:id="rId3" imgW="3111500" imgH="1066800" progId="Equation.3">
                  <p:embed/>
                  <p:pic>
                    <p:nvPicPr>
                      <p:cNvPr id="0" name="Picture 3272"/>
                      <p:cNvPicPr/>
                      <p:nvPr/>
                    </p:nvPicPr>
                    <p:blipFill>
                      <a:blip r:embed="rId4"/>
                      <a:stretch>
                        <a:fillRect/>
                      </a:stretch>
                    </p:blipFill>
                    <p:spPr>
                      <a:xfrm>
                        <a:off x="762000" y="1600200"/>
                        <a:ext cx="3111500" cy="1066800"/>
                      </a:xfrm>
                      <a:prstGeom prst="rect">
                        <a:avLst/>
                      </a:prstGeom>
                      <a:noFill/>
                      <a:ln w="38100">
                        <a:noFill/>
                        <a:miter/>
                      </a:ln>
                    </p:spPr>
                  </p:pic>
                </p:oleObj>
              </mc:Fallback>
            </mc:AlternateContent>
          </a:graphicData>
        </a:graphic>
      </p:graphicFrame>
      <p:graphicFrame>
        <p:nvGraphicFramePr>
          <p:cNvPr id="138247" name="Object 7"/>
          <p:cNvGraphicFramePr>
            <a:graphicFrameLocks noChangeAspect="1"/>
          </p:cNvGraphicFramePr>
          <p:nvPr/>
        </p:nvGraphicFramePr>
        <p:xfrm>
          <a:off x="711200" y="2971800"/>
          <a:ext cx="1397000" cy="673100"/>
        </p:xfrm>
        <a:graphic>
          <a:graphicData uri="http://schemas.openxmlformats.org/presentationml/2006/ole">
            <mc:AlternateContent xmlns:mc="http://schemas.openxmlformats.org/markup-compatibility/2006">
              <mc:Choice xmlns:v="urn:schemas-microsoft-com:vml" Requires="v">
                <p:oleObj spid="_x0000_s3284" name="" r:id="rId5" imgW="1396365" imgH="673100" progId="Equation.3">
                  <p:embed/>
                </p:oleObj>
              </mc:Choice>
              <mc:Fallback>
                <p:oleObj name="" r:id="rId5" imgW="1396365" imgH="673100" progId="Equation.3">
                  <p:embed/>
                  <p:pic>
                    <p:nvPicPr>
                      <p:cNvPr id="0" name="Picture 3283"/>
                      <p:cNvPicPr/>
                      <p:nvPr/>
                    </p:nvPicPr>
                    <p:blipFill>
                      <a:blip r:embed="rId6"/>
                      <a:stretch>
                        <a:fillRect/>
                      </a:stretch>
                    </p:blipFill>
                    <p:spPr>
                      <a:xfrm>
                        <a:off x="711200" y="2971800"/>
                        <a:ext cx="1397000" cy="673100"/>
                      </a:xfrm>
                      <a:prstGeom prst="rect">
                        <a:avLst/>
                      </a:prstGeom>
                      <a:noFill/>
                      <a:ln w="38100">
                        <a:noFill/>
                        <a:miter/>
                      </a:ln>
                    </p:spPr>
                  </p:pic>
                </p:oleObj>
              </mc:Fallback>
            </mc:AlternateContent>
          </a:graphicData>
        </a:graphic>
      </p:graphicFrame>
      <p:graphicFrame>
        <p:nvGraphicFramePr>
          <p:cNvPr id="138248" name="Object 8"/>
          <p:cNvGraphicFramePr>
            <a:graphicFrameLocks noChangeAspect="1"/>
          </p:cNvGraphicFramePr>
          <p:nvPr/>
        </p:nvGraphicFramePr>
        <p:xfrm>
          <a:off x="762000" y="3810000"/>
          <a:ext cx="2501900" cy="673100"/>
        </p:xfrm>
        <a:graphic>
          <a:graphicData uri="http://schemas.openxmlformats.org/presentationml/2006/ole">
            <mc:AlternateContent xmlns:mc="http://schemas.openxmlformats.org/markup-compatibility/2006">
              <mc:Choice xmlns:v="urn:schemas-microsoft-com:vml" Requires="v">
                <p:oleObj spid="_x0000_s3271" name="" r:id="rId7" imgW="2501900" imgH="673100" progId="Equation.3">
                  <p:embed/>
                </p:oleObj>
              </mc:Choice>
              <mc:Fallback>
                <p:oleObj name="" r:id="rId7" imgW="2501900" imgH="673100" progId="Equation.3">
                  <p:embed/>
                  <p:pic>
                    <p:nvPicPr>
                      <p:cNvPr id="0" name="Picture 3270"/>
                      <p:cNvPicPr/>
                      <p:nvPr/>
                    </p:nvPicPr>
                    <p:blipFill>
                      <a:blip r:embed="rId8"/>
                      <a:stretch>
                        <a:fillRect/>
                      </a:stretch>
                    </p:blipFill>
                    <p:spPr>
                      <a:xfrm>
                        <a:off x="762000" y="3810000"/>
                        <a:ext cx="2501900" cy="673100"/>
                      </a:xfrm>
                      <a:prstGeom prst="rect">
                        <a:avLst/>
                      </a:prstGeom>
                      <a:noFill/>
                      <a:ln w="38100">
                        <a:noFill/>
                        <a:miter/>
                      </a:ln>
                    </p:spPr>
                  </p:pic>
                </p:oleObj>
              </mc:Fallback>
            </mc:AlternateContent>
          </a:graphicData>
        </a:graphic>
      </p:graphicFrame>
      <p:graphicFrame>
        <p:nvGraphicFramePr>
          <p:cNvPr id="138249" name="Object 9"/>
          <p:cNvGraphicFramePr>
            <a:graphicFrameLocks noChangeAspect="1"/>
          </p:cNvGraphicFramePr>
          <p:nvPr/>
        </p:nvGraphicFramePr>
        <p:xfrm>
          <a:off x="762000" y="4648200"/>
          <a:ext cx="2667000" cy="1066800"/>
        </p:xfrm>
        <a:graphic>
          <a:graphicData uri="http://schemas.openxmlformats.org/presentationml/2006/ole">
            <mc:AlternateContent xmlns:mc="http://schemas.openxmlformats.org/markup-compatibility/2006">
              <mc:Choice xmlns:v="urn:schemas-microsoft-com:vml" Requires="v">
                <p:oleObj spid="_x0000_s3276" name="" r:id="rId9" imgW="2667000" imgH="1066800" progId="Equation.3">
                  <p:embed/>
                </p:oleObj>
              </mc:Choice>
              <mc:Fallback>
                <p:oleObj name="" r:id="rId9" imgW="2667000" imgH="1066800" progId="Equation.3">
                  <p:embed/>
                  <p:pic>
                    <p:nvPicPr>
                      <p:cNvPr id="0" name="Picture 3275"/>
                      <p:cNvPicPr/>
                      <p:nvPr/>
                    </p:nvPicPr>
                    <p:blipFill>
                      <a:blip r:embed="rId10"/>
                      <a:stretch>
                        <a:fillRect/>
                      </a:stretch>
                    </p:blipFill>
                    <p:spPr>
                      <a:xfrm>
                        <a:off x="762000" y="4648200"/>
                        <a:ext cx="2667000" cy="1066800"/>
                      </a:xfrm>
                      <a:prstGeom prst="rect">
                        <a:avLst/>
                      </a:prstGeom>
                      <a:noFill/>
                      <a:ln w="38100">
                        <a:noFill/>
                        <a:miter/>
                      </a:ln>
                    </p:spPr>
                  </p:pic>
                </p:oleObj>
              </mc:Fallback>
            </mc:AlternateContent>
          </a:graphicData>
        </a:graphic>
      </p:graphicFrame>
      <p:pic>
        <p:nvPicPr>
          <p:cNvPr id="138250" name="Picture 10"/>
          <p:cNvPicPr>
            <a:picLocks noChangeAspect="1"/>
          </p:cNvPicPr>
          <p:nvPr/>
        </p:nvPicPr>
        <p:blipFill>
          <a:blip r:embed="rId11"/>
          <a:stretch>
            <a:fillRect/>
          </a:stretch>
        </p:blipFill>
        <p:spPr>
          <a:xfrm>
            <a:off x="3722688" y="1295400"/>
            <a:ext cx="5319712" cy="3713163"/>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8250"/>
                                        </p:tgtEl>
                                        <p:attrNameLst>
                                          <p:attrName>style.visibility</p:attrName>
                                        </p:attrNameLst>
                                      </p:cBhvr>
                                      <p:to>
                                        <p:strVal val="visible"/>
                                      </p:to>
                                    </p:set>
                                    <p:animEffect transition="in" filter="diamond(in)">
                                      <p:cBhvr>
                                        <p:cTn id="7" dur="2000"/>
                                        <p:tgtEl>
                                          <p:spTgt spid="1382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checkerboard(across)">
                                      <p:cBhvr>
                                        <p:cTn id="12" dur="500"/>
                                        <p:tgtEl>
                                          <p:spTgt spid="13824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8246"/>
                                        </p:tgtEl>
                                        <p:attrNameLst>
                                          <p:attrName>style.visibility</p:attrName>
                                        </p:attrNameLst>
                                      </p:cBhvr>
                                      <p:to>
                                        <p:strVal val="visible"/>
                                      </p:to>
                                    </p:set>
                                    <p:animEffect transition="in" filter="checkerboard(across)">
                                      <p:cBhvr>
                                        <p:cTn id="17" dur="500"/>
                                        <p:tgtEl>
                                          <p:spTgt spid="13824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8247"/>
                                        </p:tgtEl>
                                        <p:attrNameLst>
                                          <p:attrName>style.visibility</p:attrName>
                                        </p:attrNameLst>
                                      </p:cBhvr>
                                      <p:to>
                                        <p:strVal val="visible"/>
                                      </p:to>
                                    </p:set>
                                    <p:animEffect transition="in" filter="checkerboard(across)">
                                      <p:cBhvr>
                                        <p:cTn id="22" dur="500"/>
                                        <p:tgtEl>
                                          <p:spTgt spid="13824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8248"/>
                                        </p:tgtEl>
                                        <p:attrNameLst>
                                          <p:attrName>style.visibility</p:attrName>
                                        </p:attrNameLst>
                                      </p:cBhvr>
                                      <p:to>
                                        <p:strVal val="visible"/>
                                      </p:to>
                                    </p:set>
                                    <p:animEffect transition="in" filter="checkerboard(across)">
                                      <p:cBhvr>
                                        <p:cTn id="27" dur="500"/>
                                        <p:tgtEl>
                                          <p:spTgt spid="13824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38249"/>
                                        </p:tgtEl>
                                        <p:attrNameLst>
                                          <p:attrName>style.visibility</p:attrName>
                                        </p:attrNameLst>
                                      </p:cBhvr>
                                      <p:to>
                                        <p:strVal val="visible"/>
                                      </p:to>
                                    </p:set>
                                    <p:animEffect transition="in" filter="checkerboard(across)">
                                      <p:cBhvr>
                                        <p:cTn id="32" dur="500"/>
                                        <p:tgtEl>
                                          <p:spTgt spid="13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39268" name="Object 4"/>
          <p:cNvGraphicFramePr>
            <a:graphicFrameLocks noChangeAspect="1"/>
          </p:cNvGraphicFramePr>
          <p:nvPr/>
        </p:nvGraphicFramePr>
        <p:xfrm>
          <a:off x="609600" y="228600"/>
          <a:ext cx="1828800" cy="673100"/>
        </p:xfrm>
        <a:graphic>
          <a:graphicData uri="http://schemas.openxmlformats.org/presentationml/2006/ole">
            <mc:AlternateContent xmlns:mc="http://schemas.openxmlformats.org/markup-compatibility/2006">
              <mc:Choice xmlns:v="urn:schemas-microsoft-com:vml" Requires="v">
                <p:oleObj spid="_x0000_s3274" name="" r:id="rId1" imgW="1828800" imgH="673100" progId="Equation.3">
                  <p:embed/>
                </p:oleObj>
              </mc:Choice>
              <mc:Fallback>
                <p:oleObj name="" r:id="rId1" imgW="1828800" imgH="673100" progId="Equation.3">
                  <p:embed/>
                  <p:pic>
                    <p:nvPicPr>
                      <p:cNvPr id="0" name="Picture 3273"/>
                      <p:cNvPicPr/>
                      <p:nvPr/>
                    </p:nvPicPr>
                    <p:blipFill>
                      <a:blip r:embed="rId2"/>
                      <a:stretch>
                        <a:fillRect/>
                      </a:stretch>
                    </p:blipFill>
                    <p:spPr>
                      <a:xfrm>
                        <a:off x="609600" y="228600"/>
                        <a:ext cx="1828800" cy="673100"/>
                      </a:xfrm>
                      <a:prstGeom prst="rect">
                        <a:avLst/>
                      </a:prstGeom>
                      <a:noFill/>
                      <a:ln w="38100">
                        <a:noFill/>
                        <a:miter/>
                      </a:ln>
                    </p:spPr>
                  </p:pic>
                </p:oleObj>
              </mc:Fallback>
            </mc:AlternateContent>
          </a:graphicData>
        </a:graphic>
      </p:graphicFrame>
      <p:graphicFrame>
        <p:nvGraphicFramePr>
          <p:cNvPr id="139269" name="Object 5"/>
          <p:cNvGraphicFramePr>
            <a:graphicFrameLocks noChangeAspect="1"/>
          </p:cNvGraphicFramePr>
          <p:nvPr/>
        </p:nvGraphicFramePr>
        <p:xfrm>
          <a:off x="1016000" y="1219200"/>
          <a:ext cx="2146300" cy="673100"/>
        </p:xfrm>
        <a:graphic>
          <a:graphicData uri="http://schemas.openxmlformats.org/presentationml/2006/ole">
            <mc:AlternateContent xmlns:mc="http://schemas.openxmlformats.org/markup-compatibility/2006">
              <mc:Choice xmlns:v="urn:schemas-microsoft-com:vml" Requires="v">
                <p:oleObj spid="_x0000_s3280" name="" r:id="rId3" imgW="2146300" imgH="673100" progId="Equation.3">
                  <p:embed/>
                </p:oleObj>
              </mc:Choice>
              <mc:Fallback>
                <p:oleObj name="" r:id="rId3" imgW="2146300" imgH="673100" progId="Equation.3">
                  <p:embed/>
                  <p:pic>
                    <p:nvPicPr>
                      <p:cNvPr id="0" name="Picture 3279"/>
                      <p:cNvPicPr/>
                      <p:nvPr/>
                    </p:nvPicPr>
                    <p:blipFill>
                      <a:blip r:embed="rId4"/>
                      <a:stretch>
                        <a:fillRect/>
                      </a:stretch>
                    </p:blipFill>
                    <p:spPr>
                      <a:xfrm>
                        <a:off x="1016000" y="1219200"/>
                        <a:ext cx="2146300" cy="673100"/>
                      </a:xfrm>
                      <a:prstGeom prst="rect">
                        <a:avLst/>
                      </a:prstGeom>
                      <a:noFill/>
                      <a:ln w="38100">
                        <a:noFill/>
                        <a:miter/>
                      </a:ln>
                    </p:spPr>
                  </p:pic>
                </p:oleObj>
              </mc:Fallback>
            </mc:AlternateContent>
          </a:graphicData>
        </a:graphic>
      </p:graphicFrame>
      <p:graphicFrame>
        <p:nvGraphicFramePr>
          <p:cNvPr id="139270" name="Object 6"/>
          <p:cNvGraphicFramePr>
            <a:graphicFrameLocks noChangeAspect="1"/>
          </p:cNvGraphicFramePr>
          <p:nvPr/>
        </p:nvGraphicFramePr>
        <p:xfrm>
          <a:off x="1244600" y="2057400"/>
          <a:ext cx="1943100" cy="673100"/>
        </p:xfrm>
        <a:graphic>
          <a:graphicData uri="http://schemas.openxmlformats.org/presentationml/2006/ole">
            <mc:AlternateContent xmlns:mc="http://schemas.openxmlformats.org/markup-compatibility/2006">
              <mc:Choice xmlns:v="urn:schemas-microsoft-com:vml" Requires="v">
                <p:oleObj spid="_x0000_s3272" name="" r:id="rId5" imgW="1943100" imgH="673100" progId="Equation.3">
                  <p:embed/>
                </p:oleObj>
              </mc:Choice>
              <mc:Fallback>
                <p:oleObj name="" r:id="rId5" imgW="1943100" imgH="673100" progId="Equation.3">
                  <p:embed/>
                  <p:pic>
                    <p:nvPicPr>
                      <p:cNvPr id="0" name="Picture 3271"/>
                      <p:cNvPicPr/>
                      <p:nvPr/>
                    </p:nvPicPr>
                    <p:blipFill>
                      <a:blip r:embed="rId6"/>
                      <a:stretch>
                        <a:fillRect/>
                      </a:stretch>
                    </p:blipFill>
                    <p:spPr>
                      <a:xfrm>
                        <a:off x="1244600" y="2057400"/>
                        <a:ext cx="1943100" cy="673100"/>
                      </a:xfrm>
                      <a:prstGeom prst="rect">
                        <a:avLst/>
                      </a:prstGeom>
                      <a:noFill/>
                      <a:ln w="38100">
                        <a:noFill/>
                        <a:miter/>
                      </a:ln>
                    </p:spPr>
                  </p:pic>
                </p:oleObj>
              </mc:Fallback>
            </mc:AlternateContent>
          </a:graphicData>
        </a:graphic>
      </p:graphicFrame>
      <p:graphicFrame>
        <p:nvGraphicFramePr>
          <p:cNvPr id="139271" name="Object 7"/>
          <p:cNvGraphicFramePr>
            <a:graphicFrameLocks noChangeAspect="1"/>
          </p:cNvGraphicFramePr>
          <p:nvPr/>
        </p:nvGraphicFramePr>
        <p:xfrm>
          <a:off x="1435100" y="2908300"/>
          <a:ext cx="2997200" cy="673100"/>
        </p:xfrm>
        <a:graphic>
          <a:graphicData uri="http://schemas.openxmlformats.org/presentationml/2006/ole">
            <mc:AlternateContent xmlns:mc="http://schemas.openxmlformats.org/markup-compatibility/2006">
              <mc:Choice xmlns:v="urn:schemas-microsoft-com:vml" Requires="v">
                <p:oleObj spid="_x0000_s3281" name="" r:id="rId7" imgW="2997200" imgH="673100" progId="Equation.3">
                  <p:embed/>
                </p:oleObj>
              </mc:Choice>
              <mc:Fallback>
                <p:oleObj name="" r:id="rId7" imgW="2997200" imgH="673100" progId="Equation.3">
                  <p:embed/>
                  <p:pic>
                    <p:nvPicPr>
                      <p:cNvPr id="0" name="Picture 3280"/>
                      <p:cNvPicPr/>
                      <p:nvPr/>
                    </p:nvPicPr>
                    <p:blipFill>
                      <a:blip r:embed="rId8"/>
                      <a:stretch>
                        <a:fillRect/>
                      </a:stretch>
                    </p:blipFill>
                    <p:spPr>
                      <a:xfrm>
                        <a:off x="1435100" y="2908300"/>
                        <a:ext cx="2997200" cy="673100"/>
                      </a:xfrm>
                      <a:prstGeom prst="rect">
                        <a:avLst/>
                      </a:prstGeom>
                      <a:noFill/>
                      <a:ln w="38100">
                        <a:noFill/>
                        <a:miter/>
                      </a:ln>
                    </p:spPr>
                  </p:pic>
                </p:oleObj>
              </mc:Fallback>
            </mc:AlternateContent>
          </a:graphicData>
        </a:graphic>
      </p:graphicFrame>
      <p:graphicFrame>
        <p:nvGraphicFramePr>
          <p:cNvPr id="139272" name="Object 8"/>
          <p:cNvGraphicFramePr>
            <a:graphicFrameLocks noChangeAspect="1"/>
          </p:cNvGraphicFramePr>
          <p:nvPr/>
        </p:nvGraphicFramePr>
        <p:xfrm>
          <a:off x="673100" y="3860800"/>
          <a:ext cx="4254500" cy="1447800"/>
        </p:xfrm>
        <a:graphic>
          <a:graphicData uri="http://schemas.openxmlformats.org/presentationml/2006/ole">
            <mc:AlternateContent xmlns:mc="http://schemas.openxmlformats.org/markup-compatibility/2006">
              <mc:Choice xmlns:v="urn:schemas-microsoft-com:vml" Requires="v">
                <p:oleObj spid="_x0000_s3282" name="" r:id="rId9" imgW="4254500" imgH="1447800" progId="Equation.3">
                  <p:embed/>
                </p:oleObj>
              </mc:Choice>
              <mc:Fallback>
                <p:oleObj name="" r:id="rId9" imgW="4254500" imgH="1447800" progId="Equation.3">
                  <p:embed/>
                  <p:pic>
                    <p:nvPicPr>
                      <p:cNvPr id="0" name="Picture 3281"/>
                      <p:cNvPicPr/>
                      <p:nvPr/>
                    </p:nvPicPr>
                    <p:blipFill>
                      <a:blip r:embed="rId10"/>
                      <a:stretch>
                        <a:fillRect/>
                      </a:stretch>
                    </p:blipFill>
                    <p:spPr>
                      <a:xfrm>
                        <a:off x="673100" y="3860800"/>
                        <a:ext cx="4254500" cy="14478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checkerboard(across)">
                                      <p:cBhvr>
                                        <p:cTn id="7" dur="500"/>
                                        <p:tgtEl>
                                          <p:spTgt spid="13926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9269"/>
                                        </p:tgtEl>
                                        <p:attrNameLst>
                                          <p:attrName>style.visibility</p:attrName>
                                        </p:attrNameLst>
                                      </p:cBhvr>
                                      <p:to>
                                        <p:strVal val="visible"/>
                                      </p:to>
                                    </p:set>
                                    <p:animEffect transition="in" filter="checkerboard(across)">
                                      <p:cBhvr>
                                        <p:cTn id="12" dur="500"/>
                                        <p:tgtEl>
                                          <p:spTgt spid="13926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9270"/>
                                        </p:tgtEl>
                                        <p:attrNameLst>
                                          <p:attrName>style.visibility</p:attrName>
                                        </p:attrNameLst>
                                      </p:cBhvr>
                                      <p:to>
                                        <p:strVal val="visible"/>
                                      </p:to>
                                    </p:set>
                                    <p:animEffect transition="in" filter="checkerboard(across)">
                                      <p:cBhvr>
                                        <p:cTn id="17" dur="500"/>
                                        <p:tgtEl>
                                          <p:spTgt spid="13927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9271"/>
                                        </p:tgtEl>
                                        <p:attrNameLst>
                                          <p:attrName>style.visibility</p:attrName>
                                        </p:attrNameLst>
                                      </p:cBhvr>
                                      <p:to>
                                        <p:strVal val="visible"/>
                                      </p:to>
                                    </p:set>
                                    <p:animEffect transition="in" filter="checkerboard(across)">
                                      <p:cBhvr>
                                        <p:cTn id="22" dur="500"/>
                                        <p:tgtEl>
                                          <p:spTgt spid="13927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9272"/>
                                        </p:tgtEl>
                                        <p:attrNameLst>
                                          <p:attrName>style.visibility</p:attrName>
                                        </p:attrNameLst>
                                      </p:cBhvr>
                                      <p:to>
                                        <p:strVal val="visible"/>
                                      </p:to>
                                    </p:set>
                                    <p:animEffect transition="in" filter="checkerboard(across)">
                                      <p:cBhvr>
                                        <p:cTn id="27" dur="500"/>
                                        <p:tgtEl>
                                          <p:spTgt spid="139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44386" name="Text Box 2"/>
          <p:cNvSpPr txBox="1"/>
          <p:nvPr/>
        </p:nvSpPr>
        <p:spPr>
          <a:xfrm>
            <a:off x="0" y="233363"/>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en-US" sz="2400" b="1" dirty="0">
                <a:solidFill>
                  <a:srgbClr val="0000FF"/>
                </a:solidFill>
              </a:rPr>
              <a:t>CLASSIFICATION OF PARTIAL DIFFERTENTIAL EQUATION</a:t>
            </a:r>
            <a:endParaRPr lang="en-US" altLang="en-US" sz="2400" b="1" dirty="0">
              <a:solidFill>
                <a:srgbClr val="0000FF"/>
              </a:solidFill>
            </a:endParaRPr>
          </a:p>
        </p:txBody>
      </p:sp>
      <p:graphicFrame>
        <p:nvGraphicFramePr>
          <p:cNvPr id="144387" name="Object 3"/>
          <p:cNvGraphicFramePr>
            <a:graphicFrameLocks noChangeAspect="1"/>
          </p:cNvGraphicFramePr>
          <p:nvPr/>
        </p:nvGraphicFramePr>
        <p:xfrm>
          <a:off x="685800" y="914400"/>
          <a:ext cx="8077200" cy="762000"/>
        </p:xfrm>
        <a:graphic>
          <a:graphicData uri="http://schemas.openxmlformats.org/presentationml/2006/ole">
            <mc:AlternateContent xmlns:mc="http://schemas.openxmlformats.org/markup-compatibility/2006">
              <mc:Choice xmlns:v="urn:schemas-microsoft-com:vml" Requires="v">
                <p:oleObj spid="_x0000_s3076" name="" r:id="rId1" imgW="5219700" imgH="476250" progId="Paint.Picture">
                  <p:embed/>
                </p:oleObj>
              </mc:Choice>
              <mc:Fallback>
                <p:oleObj name="" r:id="rId1" imgW="5219700" imgH="476250" progId="Paint.Picture">
                  <p:embed/>
                  <p:pic>
                    <p:nvPicPr>
                      <p:cNvPr id="0" name="Picture 3075"/>
                      <p:cNvPicPr/>
                      <p:nvPr/>
                    </p:nvPicPr>
                    <p:blipFill>
                      <a:blip r:embed="rId2"/>
                      <a:stretch>
                        <a:fillRect/>
                      </a:stretch>
                    </p:blipFill>
                    <p:spPr>
                      <a:xfrm>
                        <a:off x="685800" y="914400"/>
                        <a:ext cx="8077200" cy="762000"/>
                      </a:xfrm>
                      <a:prstGeom prst="rect">
                        <a:avLst/>
                      </a:prstGeom>
                      <a:noFill/>
                      <a:ln w="38100">
                        <a:noFill/>
                        <a:miter/>
                      </a:ln>
                    </p:spPr>
                  </p:pic>
                </p:oleObj>
              </mc:Fallback>
            </mc:AlternateContent>
          </a:graphicData>
        </a:graphic>
      </p:graphicFrame>
      <p:graphicFrame>
        <p:nvGraphicFramePr>
          <p:cNvPr id="144388" name="Object 4"/>
          <p:cNvGraphicFramePr>
            <a:graphicFrameLocks noChangeAspect="1"/>
          </p:cNvGraphicFramePr>
          <p:nvPr/>
        </p:nvGraphicFramePr>
        <p:xfrm>
          <a:off x="685800" y="1981200"/>
          <a:ext cx="7543800" cy="838200"/>
        </p:xfrm>
        <a:graphic>
          <a:graphicData uri="http://schemas.openxmlformats.org/presentationml/2006/ole">
            <mc:AlternateContent xmlns:mc="http://schemas.openxmlformats.org/markup-compatibility/2006">
              <mc:Choice xmlns:v="urn:schemas-microsoft-com:vml" Requires="v">
                <p:oleObj spid="_x0000_s3077" name="" r:id="rId3" imgW="5581650" imgH="581025" progId="Paint.Picture">
                  <p:embed/>
                </p:oleObj>
              </mc:Choice>
              <mc:Fallback>
                <p:oleObj name="" r:id="rId3" imgW="5581650" imgH="581025" progId="Paint.Picture">
                  <p:embed/>
                  <p:pic>
                    <p:nvPicPr>
                      <p:cNvPr id="0" name="Picture 3076"/>
                      <p:cNvPicPr/>
                      <p:nvPr/>
                    </p:nvPicPr>
                    <p:blipFill>
                      <a:blip r:embed="rId4"/>
                      <a:stretch>
                        <a:fillRect/>
                      </a:stretch>
                    </p:blipFill>
                    <p:spPr>
                      <a:xfrm>
                        <a:off x="685800" y="1981200"/>
                        <a:ext cx="7543800" cy="838200"/>
                      </a:xfrm>
                      <a:prstGeom prst="rect">
                        <a:avLst/>
                      </a:prstGeom>
                      <a:noFill/>
                      <a:ln w="38100">
                        <a:noFill/>
                        <a:miter/>
                      </a:ln>
                    </p:spPr>
                  </p:pic>
                </p:oleObj>
              </mc:Fallback>
            </mc:AlternateContent>
          </a:graphicData>
        </a:graphic>
      </p:graphicFrame>
      <p:graphicFrame>
        <p:nvGraphicFramePr>
          <p:cNvPr id="144389" name="Object 5"/>
          <p:cNvGraphicFramePr>
            <a:graphicFrameLocks noChangeAspect="1"/>
          </p:cNvGraphicFramePr>
          <p:nvPr/>
        </p:nvGraphicFramePr>
        <p:xfrm>
          <a:off x="685800" y="3200400"/>
          <a:ext cx="5138738" cy="442913"/>
        </p:xfrm>
        <a:graphic>
          <a:graphicData uri="http://schemas.openxmlformats.org/presentationml/2006/ole">
            <mc:AlternateContent xmlns:mc="http://schemas.openxmlformats.org/markup-compatibility/2006">
              <mc:Choice xmlns:v="urn:schemas-microsoft-com:vml" Requires="v">
                <p:oleObj spid="_x0000_s3078" name="" r:id="rId5" imgW="4181475" imgH="276225" progId="Paint.Picture">
                  <p:embed/>
                </p:oleObj>
              </mc:Choice>
              <mc:Fallback>
                <p:oleObj name="" r:id="rId5" imgW="4181475" imgH="276225" progId="Paint.Picture">
                  <p:embed/>
                  <p:pic>
                    <p:nvPicPr>
                      <p:cNvPr id="0" name="Picture 3077"/>
                      <p:cNvPicPr/>
                      <p:nvPr/>
                    </p:nvPicPr>
                    <p:blipFill>
                      <a:blip r:embed="rId6"/>
                      <a:stretch>
                        <a:fillRect/>
                      </a:stretch>
                    </p:blipFill>
                    <p:spPr>
                      <a:xfrm>
                        <a:off x="685800" y="3200400"/>
                        <a:ext cx="5138738" cy="442913"/>
                      </a:xfrm>
                      <a:prstGeom prst="rect">
                        <a:avLst/>
                      </a:prstGeom>
                      <a:noFill/>
                      <a:ln w="38100">
                        <a:noFill/>
                        <a:miter/>
                      </a:ln>
                    </p:spPr>
                  </p:pic>
                </p:oleObj>
              </mc:Fallback>
            </mc:AlternateContent>
          </a:graphicData>
        </a:graphic>
      </p:graphicFrame>
      <p:graphicFrame>
        <p:nvGraphicFramePr>
          <p:cNvPr id="144390" name="Object 6"/>
          <p:cNvGraphicFramePr>
            <a:graphicFrameLocks noChangeAspect="1"/>
          </p:cNvGraphicFramePr>
          <p:nvPr/>
        </p:nvGraphicFramePr>
        <p:xfrm>
          <a:off x="2667000" y="4800600"/>
          <a:ext cx="3962400" cy="457200"/>
        </p:xfrm>
        <a:graphic>
          <a:graphicData uri="http://schemas.openxmlformats.org/presentationml/2006/ole">
            <mc:AlternateContent xmlns:mc="http://schemas.openxmlformats.org/markup-compatibility/2006">
              <mc:Choice xmlns:v="urn:schemas-microsoft-com:vml" Requires="v">
                <p:oleObj spid="_x0000_s3079" name="" r:id="rId7" imgW="2971800" imgH="276225" progId="Paint.Picture">
                  <p:embed/>
                </p:oleObj>
              </mc:Choice>
              <mc:Fallback>
                <p:oleObj name="" r:id="rId7" imgW="2971800" imgH="276225" progId="Paint.Picture">
                  <p:embed/>
                  <p:pic>
                    <p:nvPicPr>
                      <p:cNvPr id="0" name="Picture 3078"/>
                      <p:cNvPicPr/>
                      <p:nvPr/>
                    </p:nvPicPr>
                    <p:blipFill>
                      <a:blip r:embed="rId8"/>
                      <a:stretch>
                        <a:fillRect/>
                      </a:stretch>
                    </p:blipFill>
                    <p:spPr>
                      <a:xfrm>
                        <a:off x="2667000" y="4800600"/>
                        <a:ext cx="3962400" cy="457200"/>
                      </a:xfrm>
                      <a:prstGeom prst="rect">
                        <a:avLst/>
                      </a:prstGeom>
                      <a:noFill/>
                      <a:ln w="38100">
                        <a:noFill/>
                        <a:miter/>
                      </a:ln>
                    </p:spPr>
                  </p:pic>
                </p:oleObj>
              </mc:Fallback>
            </mc:AlternateContent>
          </a:graphicData>
        </a:graphic>
      </p:graphicFrame>
      <p:graphicFrame>
        <p:nvGraphicFramePr>
          <p:cNvPr id="144391" name="Object 7"/>
          <p:cNvGraphicFramePr>
            <a:graphicFrameLocks noChangeAspect="1"/>
          </p:cNvGraphicFramePr>
          <p:nvPr/>
        </p:nvGraphicFramePr>
        <p:xfrm>
          <a:off x="2667000" y="3962400"/>
          <a:ext cx="3886200" cy="457200"/>
        </p:xfrm>
        <a:graphic>
          <a:graphicData uri="http://schemas.openxmlformats.org/presentationml/2006/ole">
            <mc:AlternateContent xmlns:mc="http://schemas.openxmlformats.org/markup-compatibility/2006">
              <mc:Choice xmlns:v="urn:schemas-microsoft-com:vml" Requires="v">
                <p:oleObj spid="_x0000_s3080" name="" r:id="rId9" imgW="2847975" imgH="276225" progId="Paint.Picture">
                  <p:embed/>
                </p:oleObj>
              </mc:Choice>
              <mc:Fallback>
                <p:oleObj name="" r:id="rId9" imgW="2847975" imgH="276225" progId="Paint.Picture">
                  <p:embed/>
                  <p:pic>
                    <p:nvPicPr>
                      <p:cNvPr id="0" name="Picture 3079"/>
                      <p:cNvPicPr/>
                      <p:nvPr/>
                    </p:nvPicPr>
                    <p:blipFill>
                      <a:blip r:embed="rId10"/>
                      <a:stretch>
                        <a:fillRect/>
                      </a:stretch>
                    </p:blipFill>
                    <p:spPr>
                      <a:xfrm>
                        <a:off x="2667000" y="3962400"/>
                        <a:ext cx="3886200" cy="4572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p:cTn id="7" dur="1000" fill="hold"/>
                                        <p:tgtEl>
                                          <p:spTgt spid="144386"/>
                                        </p:tgtEl>
                                        <p:attrNameLst>
                                          <p:attrName>ppt_x</p:attrName>
                                        </p:attrNameLst>
                                      </p:cBhvr>
                                      <p:tavLst>
                                        <p:tav tm="0">
                                          <p:val>
                                            <p:strVal val="#ppt_x-.2"/>
                                          </p:val>
                                        </p:tav>
                                        <p:tav tm="100000">
                                          <p:val>
                                            <p:strVal val="#ppt_x"/>
                                          </p:val>
                                        </p:tav>
                                      </p:tavLst>
                                    </p:anim>
                                    <p:anim calcmode="lin" valueType="num">
                                      <p:cBhvr>
                                        <p:cTn id="8" dur="1000" fill="hold"/>
                                        <p:tgtEl>
                                          <p:spTgt spid="1443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4386"/>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44387"/>
                                        </p:tgtEl>
                                        <p:attrNameLst>
                                          <p:attrName>style.visibility</p:attrName>
                                        </p:attrNameLst>
                                      </p:cBhvr>
                                      <p:to>
                                        <p:strVal val="visible"/>
                                      </p:to>
                                    </p:set>
                                    <p:animEffect transition="in" filter="checkerboard(across)">
                                      <p:cBhvr>
                                        <p:cTn id="14" dur="500"/>
                                        <p:tgtEl>
                                          <p:spTgt spid="144387"/>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44388"/>
                                        </p:tgtEl>
                                        <p:attrNameLst>
                                          <p:attrName>style.visibility</p:attrName>
                                        </p:attrNameLst>
                                      </p:cBhvr>
                                      <p:to>
                                        <p:strVal val="visible"/>
                                      </p:to>
                                    </p:set>
                                    <p:animEffect transition="in" filter="checkerboard(across)">
                                      <p:cBhvr>
                                        <p:cTn id="19" dur="500"/>
                                        <p:tgtEl>
                                          <p:spTgt spid="144388"/>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44389"/>
                                        </p:tgtEl>
                                        <p:attrNameLst>
                                          <p:attrName>style.visibility</p:attrName>
                                        </p:attrNameLst>
                                      </p:cBhvr>
                                      <p:to>
                                        <p:strVal val="visible"/>
                                      </p:to>
                                    </p:set>
                                    <p:animEffect transition="in" filter="checkerboard(across)">
                                      <p:cBhvr>
                                        <p:cTn id="24" dur="500"/>
                                        <p:tgtEl>
                                          <p:spTgt spid="14438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44391"/>
                                        </p:tgtEl>
                                        <p:attrNameLst>
                                          <p:attrName>style.visibility</p:attrName>
                                        </p:attrNameLst>
                                      </p:cBhvr>
                                      <p:to>
                                        <p:strVal val="visible"/>
                                      </p:to>
                                    </p:set>
                                    <p:animEffect transition="in" filter="checkerboard(across)">
                                      <p:cBhvr>
                                        <p:cTn id="29" dur="500"/>
                                        <p:tgtEl>
                                          <p:spTgt spid="144391"/>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44390"/>
                                        </p:tgtEl>
                                        <p:attrNameLst>
                                          <p:attrName>style.visibility</p:attrName>
                                        </p:attrNameLst>
                                      </p:cBhvr>
                                      <p:to>
                                        <p:strVal val="visible"/>
                                      </p:to>
                                    </p:set>
                                    <p:animEffect transition="in" filter="checkerboard(across)">
                                      <p:cBhvr>
                                        <p:cTn id="34"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32100" name="Object 4"/>
          <p:cNvGraphicFramePr>
            <a:graphicFrameLocks noChangeAspect="1"/>
          </p:cNvGraphicFramePr>
          <p:nvPr/>
        </p:nvGraphicFramePr>
        <p:xfrm>
          <a:off x="381000" y="228600"/>
          <a:ext cx="8191500" cy="1117600"/>
        </p:xfrm>
        <a:graphic>
          <a:graphicData uri="http://schemas.openxmlformats.org/presentationml/2006/ole">
            <mc:AlternateContent xmlns:mc="http://schemas.openxmlformats.org/markup-compatibility/2006">
              <mc:Choice xmlns:v="urn:schemas-microsoft-com:vml" Requires="v">
                <p:oleObj spid="_x0000_s3275" name="" r:id="rId1" imgW="8191500" imgH="1117600" progId="Equation.3">
                  <p:embed/>
                </p:oleObj>
              </mc:Choice>
              <mc:Fallback>
                <p:oleObj name="" r:id="rId1" imgW="8191500" imgH="1117600" progId="Equation.3">
                  <p:embed/>
                  <p:pic>
                    <p:nvPicPr>
                      <p:cNvPr id="0" name="Picture 3274"/>
                      <p:cNvPicPr/>
                      <p:nvPr/>
                    </p:nvPicPr>
                    <p:blipFill>
                      <a:blip r:embed="rId2"/>
                      <a:stretch>
                        <a:fillRect/>
                      </a:stretch>
                    </p:blipFill>
                    <p:spPr>
                      <a:xfrm>
                        <a:off x="381000" y="228600"/>
                        <a:ext cx="8191500" cy="1117600"/>
                      </a:xfrm>
                      <a:prstGeom prst="rect">
                        <a:avLst/>
                      </a:prstGeom>
                      <a:noFill/>
                      <a:ln w="38100">
                        <a:noFill/>
                        <a:miter/>
                      </a:ln>
                    </p:spPr>
                  </p:pic>
                </p:oleObj>
              </mc:Fallback>
            </mc:AlternateContent>
          </a:graphicData>
        </a:graphic>
      </p:graphicFrame>
      <p:sp>
        <p:nvSpPr>
          <p:cNvPr id="132101" name="Rectangle 5"/>
          <p:cNvSpPr/>
          <p:nvPr/>
        </p:nvSpPr>
        <p:spPr>
          <a:xfrm>
            <a:off x="381000" y="1447800"/>
            <a:ext cx="6108700" cy="4270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200" dirty="0"/>
              <a:t>The initial and boundary conditions are given by</a:t>
            </a:r>
            <a:endParaRPr lang="en-US" altLang="en-US" sz="2200" dirty="0"/>
          </a:p>
        </p:txBody>
      </p:sp>
      <p:graphicFrame>
        <p:nvGraphicFramePr>
          <p:cNvPr id="132102" name="Object 6"/>
          <p:cNvGraphicFramePr>
            <a:graphicFrameLocks noChangeAspect="1"/>
          </p:cNvGraphicFramePr>
          <p:nvPr/>
        </p:nvGraphicFramePr>
        <p:xfrm>
          <a:off x="533400" y="2057400"/>
          <a:ext cx="2794000" cy="317500"/>
        </p:xfrm>
        <a:graphic>
          <a:graphicData uri="http://schemas.openxmlformats.org/presentationml/2006/ole">
            <mc:AlternateContent xmlns:mc="http://schemas.openxmlformats.org/markup-compatibility/2006">
              <mc:Choice xmlns:v="urn:schemas-microsoft-com:vml" Requires="v">
                <p:oleObj spid="_x0000_s3277" name="" r:id="rId3" imgW="2794000" imgH="317500" progId="Equation.3">
                  <p:embed/>
                </p:oleObj>
              </mc:Choice>
              <mc:Fallback>
                <p:oleObj name="" r:id="rId3" imgW="2794000" imgH="317500" progId="Equation.3">
                  <p:embed/>
                  <p:pic>
                    <p:nvPicPr>
                      <p:cNvPr id="0" name="Picture 3276"/>
                      <p:cNvPicPr/>
                      <p:nvPr/>
                    </p:nvPicPr>
                    <p:blipFill>
                      <a:blip r:embed="rId4"/>
                      <a:stretch>
                        <a:fillRect/>
                      </a:stretch>
                    </p:blipFill>
                    <p:spPr>
                      <a:xfrm>
                        <a:off x="533400" y="2057400"/>
                        <a:ext cx="2794000" cy="317500"/>
                      </a:xfrm>
                      <a:prstGeom prst="rect">
                        <a:avLst/>
                      </a:prstGeom>
                      <a:noFill/>
                      <a:ln w="38100">
                        <a:noFill/>
                        <a:miter/>
                      </a:ln>
                    </p:spPr>
                  </p:pic>
                </p:oleObj>
              </mc:Fallback>
            </mc:AlternateContent>
          </a:graphicData>
        </a:graphic>
      </p:graphicFrame>
      <p:graphicFrame>
        <p:nvGraphicFramePr>
          <p:cNvPr id="132104" name="Object 8"/>
          <p:cNvGraphicFramePr>
            <a:graphicFrameLocks noChangeAspect="1"/>
          </p:cNvGraphicFramePr>
          <p:nvPr/>
        </p:nvGraphicFramePr>
        <p:xfrm>
          <a:off x="609600" y="2667000"/>
          <a:ext cx="3035300" cy="317500"/>
        </p:xfrm>
        <a:graphic>
          <a:graphicData uri="http://schemas.openxmlformats.org/presentationml/2006/ole">
            <mc:AlternateContent xmlns:mc="http://schemas.openxmlformats.org/markup-compatibility/2006">
              <mc:Choice xmlns:v="urn:schemas-microsoft-com:vml" Requires="v">
                <p:oleObj spid="_x0000_s3278" name="" r:id="rId5" imgW="3035300" imgH="317500" progId="Equation.3">
                  <p:embed/>
                </p:oleObj>
              </mc:Choice>
              <mc:Fallback>
                <p:oleObj name="" r:id="rId5" imgW="3035300" imgH="317500" progId="Equation.3">
                  <p:embed/>
                  <p:pic>
                    <p:nvPicPr>
                      <p:cNvPr id="0" name="Picture 3277"/>
                      <p:cNvPicPr/>
                      <p:nvPr/>
                    </p:nvPicPr>
                    <p:blipFill>
                      <a:blip r:embed="rId6"/>
                      <a:stretch>
                        <a:fillRect/>
                      </a:stretch>
                    </p:blipFill>
                    <p:spPr>
                      <a:xfrm>
                        <a:off x="609600" y="2667000"/>
                        <a:ext cx="3035300" cy="317500"/>
                      </a:xfrm>
                      <a:prstGeom prst="rect">
                        <a:avLst/>
                      </a:prstGeom>
                      <a:noFill/>
                      <a:ln w="38100">
                        <a:noFill/>
                        <a:miter/>
                      </a:ln>
                    </p:spPr>
                  </p:pic>
                </p:oleObj>
              </mc:Fallback>
            </mc:AlternateContent>
          </a:graphicData>
        </a:graphic>
      </p:graphicFrame>
      <p:graphicFrame>
        <p:nvGraphicFramePr>
          <p:cNvPr id="132105" name="Object 9"/>
          <p:cNvGraphicFramePr>
            <a:graphicFrameLocks noChangeAspect="1"/>
          </p:cNvGraphicFramePr>
          <p:nvPr/>
        </p:nvGraphicFramePr>
        <p:xfrm>
          <a:off x="609600" y="3276600"/>
          <a:ext cx="3581400" cy="673100"/>
        </p:xfrm>
        <a:graphic>
          <a:graphicData uri="http://schemas.openxmlformats.org/presentationml/2006/ole">
            <mc:AlternateContent xmlns:mc="http://schemas.openxmlformats.org/markup-compatibility/2006">
              <mc:Choice xmlns:v="urn:schemas-microsoft-com:vml" Requires="v">
                <p:oleObj spid="_x0000_s3279" name="" r:id="rId7" imgW="3581400" imgH="673100" progId="Equation.3">
                  <p:embed/>
                </p:oleObj>
              </mc:Choice>
              <mc:Fallback>
                <p:oleObj name="" r:id="rId7" imgW="3581400" imgH="673100" progId="Equation.3">
                  <p:embed/>
                  <p:pic>
                    <p:nvPicPr>
                      <p:cNvPr id="0" name="Picture 3278"/>
                      <p:cNvPicPr/>
                      <p:nvPr/>
                    </p:nvPicPr>
                    <p:blipFill>
                      <a:blip r:embed="rId8"/>
                      <a:stretch>
                        <a:fillRect/>
                      </a:stretch>
                    </p:blipFill>
                    <p:spPr>
                      <a:xfrm>
                        <a:off x="609600" y="3276600"/>
                        <a:ext cx="3581400" cy="673100"/>
                      </a:xfrm>
                      <a:prstGeom prst="rect">
                        <a:avLst/>
                      </a:prstGeom>
                      <a:noFill/>
                      <a:ln w="38100">
                        <a:noFill/>
                        <a:miter/>
                      </a:ln>
                    </p:spPr>
                  </p:pic>
                </p:oleObj>
              </mc:Fallback>
            </mc:AlternateContent>
          </a:graphicData>
        </a:graphic>
      </p:graphicFrame>
      <p:graphicFrame>
        <p:nvGraphicFramePr>
          <p:cNvPr id="132106" name="Object 10"/>
          <p:cNvGraphicFramePr>
            <a:graphicFrameLocks noChangeAspect="1"/>
          </p:cNvGraphicFramePr>
          <p:nvPr/>
        </p:nvGraphicFramePr>
        <p:xfrm>
          <a:off x="609600" y="4114800"/>
          <a:ext cx="5461000" cy="1447800"/>
        </p:xfrm>
        <a:graphic>
          <a:graphicData uri="http://schemas.openxmlformats.org/presentationml/2006/ole">
            <mc:AlternateContent xmlns:mc="http://schemas.openxmlformats.org/markup-compatibility/2006">
              <mc:Choice xmlns:v="urn:schemas-microsoft-com:vml" Requires="v">
                <p:oleObj spid="_x0000_s3270" name="" r:id="rId9" imgW="5461000" imgH="1447800" progId="Equation.3">
                  <p:embed/>
                </p:oleObj>
              </mc:Choice>
              <mc:Fallback>
                <p:oleObj name="" r:id="rId9" imgW="5461000" imgH="1447800" progId="Equation.3">
                  <p:embed/>
                  <p:pic>
                    <p:nvPicPr>
                      <p:cNvPr id="0" name="Picture 3269"/>
                      <p:cNvPicPr/>
                      <p:nvPr/>
                    </p:nvPicPr>
                    <p:blipFill>
                      <a:blip r:embed="rId10"/>
                      <a:stretch>
                        <a:fillRect/>
                      </a:stretch>
                    </p:blipFill>
                    <p:spPr>
                      <a:xfrm>
                        <a:off x="609600" y="4114800"/>
                        <a:ext cx="5461000" cy="14478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checkerboard(across)">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Effect transition="in" filter="checkerboard(across)">
                                      <p:cBhvr>
                                        <p:cTn id="12" dur="500"/>
                                        <p:tgtEl>
                                          <p:spTgt spid="13210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2102"/>
                                        </p:tgtEl>
                                        <p:attrNameLst>
                                          <p:attrName>style.visibility</p:attrName>
                                        </p:attrNameLst>
                                      </p:cBhvr>
                                      <p:to>
                                        <p:strVal val="visible"/>
                                      </p:to>
                                    </p:set>
                                    <p:animEffect transition="in" filter="checkerboard(across)">
                                      <p:cBhvr>
                                        <p:cTn id="17" dur="500"/>
                                        <p:tgtEl>
                                          <p:spTgt spid="13210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2104"/>
                                        </p:tgtEl>
                                        <p:attrNameLst>
                                          <p:attrName>style.visibility</p:attrName>
                                        </p:attrNameLst>
                                      </p:cBhvr>
                                      <p:to>
                                        <p:strVal val="visible"/>
                                      </p:to>
                                    </p:set>
                                    <p:animEffect transition="in" filter="checkerboard(across)">
                                      <p:cBhvr>
                                        <p:cTn id="22" dur="500"/>
                                        <p:tgtEl>
                                          <p:spTgt spid="13210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2105"/>
                                        </p:tgtEl>
                                        <p:attrNameLst>
                                          <p:attrName>style.visibility</p:attrName>
                                        </p:attrNameLst>
                                      </p:cBhvr>
                                      <p:to>
                                        <p:strVal val="visible"/>
                                      </p:to>
                                    </p:set>
                                    <p:animEffect transition="in" filter="checkerboard(across)">
                                      <p:cBhvr>
                                        <p:cTn id="27" dur="500"/>
                                        <p:tgtEl>
                                          <p:spTgt spid="13210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32106"/>
                                        </p:tgtEl>
                                        <p:attrNameLst>
                                          <p:attrName>style.visibility</p:attrName>
                                        </p:attrNameLst>
                                      </p:cBhvr>
                                      <p:to>
                                        <p:strVal val="visible"/>
                                      </p:to>
                                    </p:set>
                                    <p:animEffect transition="in" filter="checkerboard(across)">
                                      <p:cBhvr>
                                        <p:cTn id="32" dur="500"/>
                                        <p:tgtEl>
                                          <p:spTgt spid="132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34148" name="Object 4"/>
          <p:cNvGraphicFramePr>
            <a:graphicFrameLocks noChangeAspect="1"/>
          </p:cNvGraphicFramePr>
          <p:nvPr/>
        </p:nvGraphicFramePr>
        <p:xfrm>
          <a:off x="457200" y="228600"/>
          <a:ext cx="7086600" cy="736600"/>
        </p:xfrm>
        <a:graphic>
          <a:graphicData uri="http://schemas.openxmlformats.org/presentationml/2006/ole">
            <mc:AlternateContent xmlns:mc="http://schemas.openxmlformats.org/markup-compatibility/2006">
              <mc:Choice xmlns:v="urn:schemas-microsoft-com:vml" Requires="v">
                <p:oleObj spid="_x0000_s3081" name="" r:id="rId1" imgW="7086600" imgH="736600" progId="Equation.3">
                  <p:embed/>
                </p:oleObj>
              </mc:Choice>
              <mc:Fallback>
                <p:oleObj name="" r:id="rId1" imgW="7086600" imgH="736600" progId="Equation.3">
                  <p:embed/>
                  <p:pic>
                    <p:nvPicPr>
                      <p:cNvPr id="0" name="Picture 3080"/>
                      <p:cNvPicPr/>
                      <p:nvPr/>
                    </p:nvPicPr>
                    <p:blipFill>
                      <a:blip r:embed="rId2"/>
                      <a:stretch>
                        <a:fillRect/>
                      </a:stretch>
                    </p:blipFill>
                    <p:spPr>
                      <a:xfrm>
                        <a:off x="457200" y="228600"/>
                        <a:ext cx="7086600" cy="736600"/>
                      </a:xfrm>
                      <a:prstGeom prst="rect">
                        <a:avLst/>
                      </a:prstGeom>
                      <a:noFill/>
                      <a:ln w="38100">
                        <a:noFill/>
                        <a:miter/>
                      </a:ln>
                    </p:spPr>
                  </p:pic>
                </p:oleObj>
              </mc:Fallback>
            </mc:AlternateContent>
          </a:graphicData>
        </a:graphic>
      </p:graphicFrame>
      <p:graphicFrame>
        <p:nvGraphicFramePr>
          <p:cNvPr id="134149" name="Object 5"/>
          <p:cNvGraphicFramePr>
            <a:graphicFrameLocks noChangeAspect="1"/>
          </p:cNvGraphicFramePr>
          <p:nvPr/>
        </p:nvGraphicFramePr>
        <p:xfrm>
          <a:off x="533400" y="1143000"/>
          <a:ext cx="6807200" cy="1155700"/>
        </p:xfrm>
        <a:graphic>
          <a:graphicData uri="http://schemas.openxmlformats.org/presentationml/2006/ole">
            <mc:AlternateContent xmlns:mc="http://schemas.openxmlformats.org/markup-compatibility/2006">
              <mc:Choice xmlns:v="urn:schemas-microsoft-com:vml" Requires="v">
                <p:oleObj spid="_x0000_s3078" name="" r:id="rId3" imgW="6807200" imgH="1155700" progId="Equation.3">
                  <p:embed/>
                </p:oleObj>
              </mc:Choice>
              <mc:Fallback>
                <p:oleObj name="" r:id="rId3" imgW="6807200" imgH="1155700" progId="Equation.3">
                  <p:embed/>
                  <p:pic>
                    <p:nvPicPr>
                      <p:cNvPr id="0" name="Picture 3077"/>
                      <p:cNvPicPr/>
                      <p:nvPr/>
                    </p:nvPicPr>
                    <p:blipFill>
                      <a:blip r:embed="rId4"/>
                      <a:stretch>
                        <a:fillRect/>
                      </a:stretch>
                    </p:blipFill>
                    <p:spPr>
                      <a:xfrm>
                        <a:off x="533400" y="1143000"/>
                        <a:ext cx="6807200" cy="1155700"/>
                      </a:xfrm>
                      <a:prstGeom prst="rect">
                        <a:avLst/>
                      </a:prstGeom>
                      <a:noFill/>
                      <a:ln w="38100">
                        <a:noFill/>
                        <a:miter/>
                      </a:ln>
                    </p:spPr>
                  </p:pic>
                </p:oleObj>
              </mc:Fallback>
            </mc:AlternateContent>
          </a:graphicData>
        </a:graphic>
      </p:graphicFrame>
      <p:graphicFrame>
        <p:nvGraphicFramePr>
          <p:cNvPr id="134150" name="Object 6"/>
          <p:cNvGraphicFramePr>
            <a:graphicFrameLocks noChangeAspect="1"/>
          </p:cNvGraphicFramePr>
          <p:nvPr/>
        </p:nvGraphicFramePr>
        <p:xfrm>
          <a:off x="533400" y="2514600"/>
          <a:ext cx="5638800" cy="736600"/>
        </p:xfrm>
        <a:graphic>
          <a:graphicData uri="http://schemas.openxmlformats.org/presentationml/2006/ole">
            <mc:AlternateContent xmlns:mc="http://schemas.openxmlformats.org/markup-compatibility/2006">
              <mc:Choice xmlns:v="urn:schemas-microsoft-com:vml" Requires="v">
                <p:oleObj spid="_x0000_s3086" name="" r:id="rId5" imgW="5638800" imgH="736600" progId="Equation.3">
                  <p:embed/>
                </p:oleObj>
              </mc:Choice>
              <mc:Fallback>
                <p:oleObj name="" r:id="rId5" imgW="5638800" imgH="736600" progId="Equation.3">
                  <p:embed/>
                  <p:pic>
                    <p:nvPicPr>
                      <p:cNvPr id="0" name="Picture 3085"/>
                      <p:cNvPicPr/>
                      <p:nvPr/>
                    </p:nvPicPr>
                    <p:blipFill>
                      <a:blip r:embed="rId6"/>
                      <a:stretch>
                        <a:fillRect/>
                      </a:stretch>
                    </p:blipFill>
                    <p:spPr>
                      <a:xfrm>
                        <a:off x="533400" y="2514600"/>
                        <a:ext cx="5638800" cy="736600"/>
                      </a:xfrm>
                      <a:prstGeom prst="rect">
                        <a:avLst/>
                      </a:prstGeom>
                      <a:noFill/>
                      <a:ln w="38100">
                        <a:noFill/>
                        <a:miter/>
                      </a:ln>
                    </p:spPr>
                  </p:pic>
                </p:oleObj>
              </mc:Fallback>
            </mc:AlternateContent>
          </a:graphicData>
        </a:graphic>
      </p:graphicFrame>
      <p:graphicFrame>
        <p:nvGraphicFramePr>
          <p:cNvPr id="134151" name="Object 7"/>
          <p:cNvGraphicFramePr>
            <a:graphicFrameLocks noChangeAspect="1"/>
          </p:cNvGraphicFramePr>
          <p:nvPr/>
        </p:nvGraphicFramePr>
        <p:xfrm>
          <a:off x="609600" y="3581400"/>
          <a:ext cx="6997700" cy="1155700"/>
        </p:xfrm>
        <a:graphic>
          <a:graphicData uri="http://schemas.openxmlformats.org/presentationml/2006/ole">
            <mc:AlternateContent xmlns:mc="http://schemas.openxmlformats.org/markup-compatibility/2006">
              <mc:Choice xmlns:v="urn:schemas-microsoft-com:vml" Requires="v">
                <p:oleObj spid="_x0000_s3079" name="" r:id="rId7" imgW="6997700" imgH="1155700" progId="Equation.3">
                  <p:embed/>
                </p:oleObj>
              </mc:Choice>
              <mc:Fallback>
                <p:oleObj name="" r:id="rId7" imgW="6997700" imgH="1155700" progId="Equation.3">
                  <p:embed/>
                  <p:pic>
                    <p:nvPicPr>
                      <p:cNvPr id="0" name="Picture 3078"/>
                      <p:cNvPicPr/>
                      <p:nvPr/>
                    </p:nvPicPr>
                    <p:blipFill>
                      <a:blip r:embed="rId8"/>
                      <a:stretch>
                        <a:fillRect/>
                      </a:stretch>
                    </p:blipFill>
                    <p:spPr>
                      <a:xfrm>
                        <a:off x="609600" y="3581400"/>
                        <a:ext cx="6997700" cy="1155700"/>
                      </a:xfrm>
                      <a:prstGeom prst="rect">
                        <a:avLst/>
                      </a:prstGeom>
                      <a:noFill/>
                      <a:ln w="38100">
                        <a:noFill/>
                        <a:miter/>
                      </a:ln>
                    </p:spPr>
                  </p:pic>
                </p:oleObj>
              </mc:Fallback>
            </mc:AlternateContent>
          </a:graphicData>
        </a:graphic>
      </p:graphicFrame>
      <p:graphicFrame>
        <p:nvGraphicFramePr>
          <p:cNvPr id="134152" name="Object 8"/>
          <p:cNvGraphicFramePr>
            <a:graphicFrameLocks noChangeAspect="1"/>
          </p:cNvGraphicFramePr>
          <p:nvPr/>
        </p:nvGraphicFramePr>
        <p:xfrm>
          <a:off x="685800" y="5029200"/>
          <a:ext cx="5676900" cy="673100"/>
        </p:xfrm>
        <a:graphic>
          <a:graphicData uri="http://schemas.openxmlformats.org/presentationml/2006/ole">
            <mc:AlternateContent xmlns:mc="http://schemas.openxmlformats.org/markup-compatibility/2006">
              <mc:Choice xmlns:v="urn:schemas-microsoft-com:vml" Requires="v">
                <p:oleObj spid="_x0000_s3091" name="" r:id="rId9" imgW="5676900" imgH="673100" progId="Equation.3">
                  <p:embed/>
                </p:oleObj>
              </mc:Choice>
              <mc:Fallback>
                <p:oleObj name="" r:id="rId9" imgW="5676900" imgH="673100" progId="Equation.3">
                  <p:embed/>
                  <p:pic>
                    <p:nvPicPr>
                      <p:cNvPr id="0" name="Picture 3090"/>
                      <p:cNvPicPr/>
                      <p:nvPr/>
                    </p:nvPicPr>
                    <p:blipFill>
                      <a:blip r:embed="rId10"/>
                      <a:stretch>
                        <a:fillRect/>
                      </a:stretch>
                    </p:blipFill>
                    <p:spPr>
                      <a:xfrm>
                        <a:off x="685800" y="5029200"/>
                        <a:ext cx="5676900" cy="6731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checkerboard(across)">
                                      <p:cBhvr>
                                        <p:cTn id="7" dur="500"/>
                                        <p:tgtEl>
                                          <p:spTgt spid="1341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4149"/>
                                        </p:tgtEl>
                                        <p:attrNameLst>
                                          <p:attrName>style.visibility</p:attrName>
                                        </p:attrNameLst>
                                      </p:cBhvr>
                                      <p:to>
                                        <p:strVal val="visible"/>
                                      </p:to>
                                    </p:set>
                                    <p:animEffect transition="in" filter="checkerboard(across)">
                                      <p:cBhvr>
                                        <p:cTn id="12" dur="500"/>
                                        <p:tgtEl>
                                          <p:spTgt spid="13414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4150"/>
                                        </p:tgtEl>
                                        <p:attrNameLst>
                                          <p:attrName>style.visibility</p:attrName>
                                        </p:attrNameLst>
                                      </p:cBhvr>
                                      <p:to>
                                        <p:strVal val="visible"/>
                                      </p:to>
                                    </p:set>
                                    <p:animEffect transition="in" filter="checkerboard(across)">
                                      <p:cBhvr>
                                        <p:cTn id="17" dur="500"/>
                                        <p:tgtEl>
                                          <p:spTgt spid="13415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4151"/>
                                        </p:tgtEl>
                                        <p:attrNameLst>
                                          <p:attrName>style.visibility</p:attrName>
                                        </p:attrNameLst>
                                      </p:cBhvr>
                                      <p:to>
                                        <p:strVal val="visible"/>
                                      </p:to>
                                    </p:set>
                                    <p:animEffect transition="in" filter="checkerboard(across)">
                                      <p:cBhvr>
                                        <p:cTn id="22" dur="500"/>
                                        <p:tgtEl>
                                          <p:spTgt spid="13415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4152"/>
                                        </p:tgtEl>
                                        <p:attrNameLst>
                                          <p:attrName>style.visibility</p:attrName>
                                        </p:attrNameLst>
                                      </p:cBhvr>
                                      <p:to>
                                        <p:strVal val="visible"/>
                                      </p:to>
                                    </p:set>
                                    <p:animEffect transition="in" filter="checkerboard(across)">
                                      <p:cBhvr>
                                        <p:cTn id="27" dur="500"/>
                                        <p:tgtEl>
                                          <p:spTgt spid="13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35172" name="Object 4"/>
          <p:cNvGraphicFramePr>
            <a:graphicFrameLocks noChangeAspect="1"/>
          </p:cNvGraphicFramePr>
          <p:nvPr/>
        </p:nvGraphicFramePr>
        <p:xfrm>
          <a:off x="457200" y="228600"/>
          <a:ext cx="6921500" cy="1498600"/>
        </p:xfrm>
        <a:graphic>
          <a:graphicData uri="http://schemas.openxmlformats.org/presentationml/2006/ole">
            <mc:AlternateContent xmlns:mc="http://schemas.openxmlformats.org/markup-compatibility/2006">
              <mc:Choice xmlns:v="urn:schemas-microsoft-com:vml" Requires="v">
                <p:oleObj spid="_x0000_s3089" name="" r:id="rId1" imgW="6921500" imgH="1498600" progId="Equation.3">
                  <p:embed/>
                </p:oleObj>
              </mc:Choice>
              <mc:Fallback>
                <p:oleObj name="" r:id="rId1" imgW="6921500" imgH="1498600" progId="Equation.3">
                  <p:embed/>
                  <p:pic>
                    <p:nvPicPr>
                      <p:cNvPr id="0" name="Picture 3088"/>
                      <p:cNvPicPr/>
                      <p:nvPr/>
                    </p:nvPicPr>
                    <p:blipFill>
                      <a:blip r:embed="rId2"/>
                      <a:stretch>
                        <a:fillRect/>
                      </a:stretch>
                    </p:blipFill>
                    <p:spPr>
                      <a:xfrm>
                        <a:off x="457200" y="228600"/>
                        <a:ext cx="6921500" cy="1498600"/>
                      </a:xfrm>
                      <a:prstGeom prst="rect">
                        <a:avLst/>
                      </a:prstGeom>
                      <a:noFill/>
                      <a:ln w="38100">
                        <a:noFill/>
                        <a:miter/>
                      </a:ln>
                    </p:spPr>
                  </p:pic>
                </p:oleObj>
              </mc:Fallback>
            </mc:AlternateContent>
          </a:graphicData>
        </a:graphic>
      </p:graphicFrame>
      <p:graphicFrame>
        <p:nvGraphicFramePr>
          <p:cNvPr id="135173" name="Object 5"/>
          <p:cNvGraphicFramePr>
            <a:graphicFrameLocks noChangeAspect="1"/>
          </p:cNvGraphicFramePr>
          <p:nvPr/>
        </p:nvGraphicFramePr>
        <p:xfrm>
          <a:off x="533400" y="1828800"/>
          <a:ext cx="8293100" cy="1143000"/>
        </p:xfrm>
        <a:graphic>
          <a:graphicData uri="http://schemas.openxmlformats.org/presentationml/2006/ole">
            <mc:AlternateContent xmlns:mc="http://schemas.openxmlformats.org/markup-compatibility/2006">
              <mc:Choice xmlns:v="urn:schemas-microsoft-com:vml" Requires="v">
                <p:oleObj spid="_x0000_s3088" name="" r:id="rId3" imgW="8293100" imgH="1143000" progId="Equation.3">
                  <p:embed/>
                </p:oleObj>
              </mc:Choice>
              <mc:Fallback>
                <p:oleObj name="" r:id="rId3" imgW="8293100" imgH="1143000" progId="Equation.3">
                  <p:embed/>
                  <p:pic>
                    <p:nvPicPr>
                      <p:cNvPr id="0" name="Picture 3087"/>
                      <p:cNvPicPr/>
                      <p:nvPr/>
                    </p:nvPicPr>
                    <p:blipFill>
                      <a:blip r:embed="rId4"/>
                      <a:stretch>
                        <a:fillRect/>
                      </a:stretch>
                    </p:blipFill>
                    <p:spPr>
                      <a:xfrm>
                        <a:off x="533400" y="1828800"/>
                        <a:ext cx="8293100" cy="1143000"/>
                      </a:xfrm>
                      <a:prstGeom prst="rect">
                        <a:avLst/>
                      </a:prstGeom>
                      <a:noFill/>
                      <a:ln w="38100">
                        <a:noFill/>
                        <a:miter/>
                      </a:ln>
                    </p:spPr>
                  </p:pic>
                </p:oleObj>
              </mc:Fallback>
            </mc:AlternateContent>
          </a:graphicData>
        </a:graphic>
      </p:graphicFrame>
      <p:graphicFrame>
        <p:nvGraphicFramePr>
          <p:cNvPr id="135174" name="Object 6"/>
          <p:cNvGraphicFramePr>
            <a:graphicFrameLocks noChangeAspect="1"/>
          </p:cNvGraphicFramePr>
          <p:nvPr/>
        </p:nvGraphicFramePr>
        <p:xfrm>
          <a:off x="609600" y="3200400"/>
          <a:ext cx="7950200" cy="1117600"/>
        </p:xfrm>
        <a:graphic>
          <a:graphicData uri="http://schemas.openxmlformats.org/presentationml/2006/ole">
            <mc:AlternateContent xmlns:mc="http://schemas.openxmlformats.org/markup-compatibility/2006">
              <mc:Choice xmlns:v="urn:schemas-microsoft-com:vml" Requires="v">
                <p:oleObj spid="_x0000_s3087" name="" r:id="rId5" imgW="7950200" imgH="1117600" progId="Equation.3">
                  <p:embed/>
                </p:oleObj>
              </mc:Choice>
              <mc:Fallback>
                <p:oleObj name="" r:id="rId5" imgW="7950200" imgH="1117600" progId="Equation.3">
                  <p:embed/>
                  <p:pic>
                    <p:nvPicPr>
                      <p:cNvPr id="0" name="Picture 3086"/>
                      <p:cNvPicPr/>
                      <p:nvPr/>
                    </p:nvPicPr>
                    <p:blipFill>
                      <a:blip r:embed="rId6"/>
                      <a:stretch>
                        <a:fillRect/>
                      </a:stretch>
                    </p:blipFill>
                    <p:spPr>
                      <a:xfrm>
                        <a:off x="609600" y="3200400"/>
                        <a:ext cx="7950200" cy="1117600"/>
                      </a:xfrm>
                      <a:prstGeom prst="rect">
                        <a:avLst/>
                      </a:prstGeom>
                      <a:noFill/>
                      <a:ln w="38100">
                        <a:noFill/>
                        <a:miter/>
                      </a:ln>
                    </p:spPr>
                  </p:pic>
                </p:oleObj>
              </mc:Fallback>
            </mc:AlternateContent>
          </a:graphicData>
        </a:graphic>
      </p:graphicFrame>
      <p:graphicFrame>
        <p:nvGraphicFramePr>
          <p:cNvPr id="135175" name="Object 7"/>
          <p:cNvGraphicFramePr>
            <a:graphicFrameLocks noChangeAspect="1"/>
          </p:cNvGraphicFramePr>
          <p:nvPr/>
        </p:nvGraphicFramePr>
        <p:xfrm>
          <a:off x="609600" y="4495800"/>
          <a:ext cx="4445000" cy="673100"/>
        </p:xfrm>
        <a:graphic>
          <a:graphicData uri="http://schemas.openxmlformats.org/presentationml/2006/ole">
            <mc:AlternateContent xmlns:mc="http://schemas.openxmlformats.org/markup-compatibility/2006">
              <mc:Choice xmlns:v="urn:schemas-microsoft-com:vml" Requires="v">
                <p:oleObj spid="_x0000_s3082" name="" r:id="rId7" imgW="4445000" imgH="673100" progId="Equation.3">
                  <p:embed/>
                </p:oleObj>
              </mc:Choice>
              <mc:Fallback>
                <p:oleObj name="" r:id="rId7" imgW="4445000" imgH="673100" progId="Equation.3">
                  <p:embed/>
                  <p:pic>
                    <p:nvPicPr>
                      <p:cNvPr id="0" name="Picture 3081"/>
                      <p:cNvPicPr/>
                      <p:nvPr/>
                    </p:nvPicPr>
                    <p:blipFill>
                      <a:blip r:embed="rId8"/>
                      <a:stretch>
                        <a:fillRect/>
                      </a:stretch>
                    </p:blipFill>
                    <p:spPr>
                      <a:xfrm>
                        <a:off x="609600" y="4495800"/>
                        <a:ext cx="4445000" cy="6731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checkerboard(across)">
                                      <p:cBhvr>
                                        <p:cTn id="7" dur="500"/>
                                        <p:tgtEl>
                                          <p:spTgt spid="1351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5173"/>
                                        </p:tgtEl>
                                        <p:attrNameLst>
                                          <p:attrName>style.visibility</p:attrName>
                                        </p:attrNameLst>
                                      </p:cBhvr>
                                      <p:to>
                                        <p:strVal val="visible"/>
                                      </p:to>
                                    </p:set>
                                    <p:animEffect transition="in" filter="checkerboard(across)">
                                      <p:cBhvr>
                                        <p:cTn id="12" dur="500"/>
                                        <p:tgtEl>
                                          <p:spTgt spid="13517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5174"/>
                                        </p:tgtEl>
                                        <p:attrNameLst>
                                          <p:attrName>style.visibility</p:attrName>
                                        </p:attrNameLst>
                                      </p:cBhvr>
                                      <p:to>
                                        <p:strVal val="visible"/>
                                      </p:to>
                                    </p:set>
                                    <p:animEffect transition="in" filter="checkerboard(across)">
                                      <p:cBhvr>
                                        <p:cTn id="17" dur="500"/>
                                        <p:tgtEl>
                                          <p:spTgt spid="13517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5175"/>
                                        </p:tgtEl>
                                        <p:attrNameLst>
                                          <p:attrName>style.visibility</p:attrName>
                                        </p:attrNameLst>
                                      </p:cBhvr>
                                      <p:to>
                                        <p:strVal val="visible"/>
                                      </p:to>
                                    </p:set>
                                    <p:animEffect transition="in" filter="checkerboard(across)">
                                      <p:cBhvr>
                                        <p:cTn id="22" dur="500"/>
                                        <p:tgtEl>
                                          <p:spTgt spid="13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36196" name="Object 4"/>
          <p:cNvGraphicFramePr>
            <a:graphicFrameLocks noChangeAspect="1"/>
          </p:cNvGraphicFramePr>
          <p:nvPr/>
        </p:nvGraphicFramePr>
        <p:xfrm>
          <a:off x="533400" y="228600"/>
          <a:ext cx="3873500" cy="1930400"/>
        </p:xfrm>
        <a:graphic>
          <a:graphicData uri="http://schemas.openxmlformats.org/presentationml/2006/ole">
            <mc:AlternateContent xmlns:mc="http://schemas.openxmlformats.org/markup-compatibility/2006">
              <mc:Choice xmlns:v="urn:schemas-microsoft-com:vml" Requires="v">
                <p:oleObj spid="_x0000_s3083" name="" r:id="rId1" imgW="3873500" imgH="1930400" progId="Equation.3">
                  <p:embed/>
                </p:oleObj>
              </mc:Choice>
              <mc:Fallback>
                <p:oleObj name="" r:id="rId1" imgW="3873500" imgH="1930400" progId="Equation.3">
                  <p:embed/>
                  <p:pic>
                    <p:nvPicPr>
                      <p:cNvPr id="0" name="Picture 3082"/>
                      <p:cNvPicPr/>
                      <p:nvPr/>
                    </p:nvPicPr>
                    <p:blipFill>
                      <a:blip r:embed="rId2"/>
                      <a:stretch>
                        <a:fillRect/>
                      </a:stretch>
                    </p:blipFill>
                    <p:spPr>
                      <a:xfrm>
                        <a:off x="533400" y="228600"/>
                        <a:ext cx="3873500" cy="1930400"/>
                      </a:xfrm>
                      <a:prstGeom prst="rect">
                        <a:avLst/>
                      </a:prstGeom>
                      <a:noFill/>
                      <a:ln w="38100">
                        <a:noFill/>
                        <a:miter/>
                      </a:ln>
                    </p:spPr>
                  </p:pic>
                </p:oleObj>
              </mc:Fallback>
            </mc:AlternateContent>
          </a:graphicData>
        </a:graphic>
      </p:graphicFrame>
      <p:graphicFrame>
        <p:nvGraphicFramePr>
          <p:cNvPr id="136197" name="Object 5"/>
          <p:cNvGraphicFramePr>
            <a:graphicFrameLocks noChangeAspect="1"/>
          </p:cNvGraphicFramePr>
          <p:nvPr/>
        </p:nvGraphicFramePr>
        <p:xfrm>
          <a:off x="1219200" y="2286000"/>
          <a:ext cx="6540500" cy="736600"/>
        </p:xfrm>
        <a:graphic>
          <a:graphicData uri="http://schemas.openxmlformats.org/presentationml/2006/ole">
            <mc:AlternateContent xmlns:mc="http://schemas.openxmlformats.org/markup-compatibility/2006">
              <mc:Choice xmlns:v="urn:schemas-microsoft-com:vml" Requires="v">
                <p:oleObj spid="_x0000_s3092" name="" r:id="rId3" imgW="6540500" imgH="736600" progId="Equation.3">
                  <p:embed/>
                </p:oleObj>
              </mc:Choice>
              <mc:Fallback>
                <p:oleObj name="" r:id="rId3" imgW="6540500" imgH="736600" progId="Equation.3">
                  <p:embed/>
                  <p:pic>
                    <p:nvPicPr>
                      <p:cNvPr id="0" name="Picture 3091"/>
                      <p:cNvPicPr/>
                      <p:nvPr/>
                    </p:nvPicPr>
                    <p:blipFill>
                      <a:blip r:embed="rId4"/>
                      <a:stretch>
                        <a:fillRect/>
                      </a:stretch>
                    </p:blipFill>
                    <p:spPr>
                      <a:xfrm>
                        <a:off x="1219200" y="2286000"/>
                        <a:ext cx="6540500" cy="736600"/>
                      </a:xfrm>
                      <a:prstGeom prst="rect">
                        <a:avLst/>
                      </a:prstGeom>
                      <a:noFill/>
                      <a:ln w="38100">
                        <a:noFill/>
                        <a:miter/>
                      </a:ln>
                    </p:spPr>
                  </p:pic>
                </p:oleObj>
              </mc:Fallback>
            </mc:AlternateContent>
          </a:graphicData>
        </a:graphic>
      </p:graphicFrame>
      <p:graphicFrame>
        <p:nvGraphicFramePr>
          <p:cNvPr id="136198" name="Object 6"/>
          <p:cNvGraphicFramePr>
            <a:graphicFrameLocks noChangeAspect="1"/>
          </p:cNvGraphicFramePr>
          <p:nvPr/>
        </p:nvGraphicFramePr>
        <p:xfrm>
          <a:off x="457200" y="3124200"/>
          <a:ext cx="8407400" cy="736600"/>
        </p:xfrm>
        <a:graphic>
          <a:graphicData uri="http://schemas.openxmlformats.org/presentationml/2006/ole">
            <mc:AlternateContent xmlns:mc="http://schemas.openxmlformats.org/markup-compatibility/2006">
              <mc:Choice xmlns:v="urn:schemas-microsoft-com:vml" Requires="v">
                <p:oleObj spid="_x0000_s3090" name="" r:id="rId5" imgW="8407400" imgH="736600" progId="Equation.3">
                  <p:embed/>
                </p:oleObj>
              </mc:Choice>
              <mc:Fallback>
                <p:oleObj name="" r:id="rId5" imgW="8407400" imgH="736600" progId="Equation.3">
                  <p:embed/>
                  <p:pic>
                    <p:nvPicPr>
                      <p:cNvPr id="0" name="Picture 3089"/>
                      <p:cNvPicPr/>
                      <p:nvPr/>
                    </p:nvPicPr>
                    <p:blipFill>
                      <a:blip r:embed="rId6"/>
                      <a:stretch>
                        <a:fillRect/>
                      </a:stretch>
                    </p:blipFill>
                    <p:spPr>
                      <a:xfrm>
                        <a:off x="457200" y="3124200"/>
                        <a:ext cx="8407400" cy="736600"/>
                      </a:xfrm>
                      <a:prstGeom prst="rect">
                        <a:avLst/>
                      </a:prstGeom>
                      <a:noFill/>
                      <a:ln w="38100">
                        <a:noFill/>
                        <a:miter/>
                      </a:ln>
                    </p:spPr>
                  </p:pic>
                </p:oleObj>
              </mc:Fallback>
            </mc:AlternateContent>
          </a:graphicData>
        </a:graphic>
      </p:graphicFrame>
      <p:graphicFrame>
        <p:nvGraphicFramePr>
          <p:cNvPr id="136199" name="Object 7"/>
          <p:cNvGraphicFramePr>
            <a:graphicFrameLocks noChangeAspect="1"/>
          </p:cNvGraphicFramePr>
          <p:nvPr/>
        </p:nvGraphicFramePr>
        <p:xfrm>
          <a:off x="533400" y="4114800"/>
          <a:ext cx="5651500" cy="1168400"/>
        </p:xfrm>
        <a:graphic>
          <a:graphicData uri="http://schemas.openxmlformats.org/presentationml/2006/ole">
            <mc:AlternateContent xmlns:mc="http://schemas.openxmlformats.org/markup-compatibility/2006">
              <mc:Choice xmlns:v="urn:schemas-microsoft-com:vml" Requires="v">
                <p:oleObj spid="_x0000_s3080" name="" r:id="rId7" imgW="5651500" imgH="1168400" progId="Equation.3">
                  <p:embed/>
                </p:oleObj>
              </mc:Choice>
              <mc:Fallback>
                <p:oleObj name="" r:id="rId7" imgW="5651500" imgH="1168400" progId="Equation.3">
                  <p:embed/>
                  <p:pic>
                    <p:nvPicPr>
                      <p:cNvPr id="0" name="Picture 3079"/>
                      <p:cNvPicPr/>
                      <p:nvPr/>
                    </p:nvPicPr>
                    <p:blipFill>
                      <a:blip r:embed="rId8"/>
                      <a:stretch>
                        <a:fillRect/>
                      </a:stretch>
                    </p:blipFill>
                    <p:spPr>
                      <a:xfrm>
                        <a:off x="533400" y="4114800"/>
                        <a:ext cx="5651500" cy="1168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checkerboard(across)">
                                      <p:cBhvr>
                                        <p:cTn id="7" dur="500"/>
                                        <p:tgtEl>
                                          <p:spTgt spid="13619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6197"/>
                                        </p:tgtEl>
                                        <p:attrNameLst>
                                          <p:attrName>style.visibility</p:attrName>
                                        </p:attrNameLst>
                                      </p:cBhvr>
                                      <p:to>
                                        <p:strVal val="visible"/>
                                      </p:to>
                                    </p:set>
                                    <p:animEffect transition="in" filter="checkerboard(across)">
                                      <p:cBhvr>
                                        <p:cTn id="12" dur="500"/>
                                        <p:tgtEl>
                                          <p:spTgt spid="13619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6198"/>
                                        </p:tgtEl>
                                        <p:attrNameLst>
                                          <p:attrName>style.visibility</p:attrName>
                                        </p:attrNameLst>
                                      </p:cBhvr>
                                      <p:to>
                                        <p:strVal val="visible"/>
                                      </p:to>
                                    </p:set>
                                    <p:animEffect transition="in" filter="checkerboard(across)">
                                      <p:cBhvr>
                                        <p:cTn id="17" dur="500"/>
                                        <p:tgtEl>
                                          <p:spTgt spid="13619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6199"/>
                                        </p:tgtEl>
                                        <p:attrNameLst>
                                          <p:attrName>style.visibility</p:attrName>
                                        </p:attrNameLst>
                                      </p:cBhvr>
                                      <p:to>
                                        <p:strVal val="visible"/>
                                      </p:to>
                                    </p:set>
                                    <p:animEffect transition="in" filter="checkerboard(across)">
                                      <p:cBhvr>
                                        <p:cTn id="22" dur="500"/>
                                        <p:tgtEl>
                                          <p:spTgt spid="136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37220" name="Object 4"/>
          <p:cNvGraphicFramePr>
            <a:graphicFrameLocks noChangeAspect="1"/>
          </p:cNvGraphicFramePr>
          <p:nvPr/>
        </p:nvGraphicFramePr>
        <p:xfrm>
          <a:off x="457200" y="228600"/>
          <a:ext cx="7556500" cy="1841500"/>
        </p:xfrm>
        <a:graphic>
          <a:graphicData uri="http://schemas.openxmlformats.org/presentationml/2006/ole">
            <mc:AlternateContent xmlns:mc="http://schemas.openxmlformats.org/markup-compatibility/2006">
              <mc:Choice xmlns:v="urn:schemas-microsoft-com:vml" Requires="v">
                <p:oleObj spid="_x0000_s3084" name="" r:id="rId1" imgW="7556500" imgH="1841500" progId="Equation.3">
                  <p:embed/>
                </p:oleObj>
              </mc:Choice>
              <mc:Fallback>
                <p:oleObj name="" r:id="rId1" imgW="7556500" imgH="1841500" progId="Equation.3">
                  <p:embed/>
                  <p:pic>
                    <p:nvPicPr>
                      <p:cNvPr id="0" name="Picture 3083"/>
                      <p:cNvPicPr/>
                      <p:nvPr/>
                    </p:nvPicPr>
                    <p:blipFill>
                      <a:blip r:embed="rId2"/>
                      <a:stretch>
                        <a:fillRect/>
                      </a:stretch>
                    </p:blipFill>
                    <p:spPr>
                      <a:xfrm>
                        <a:off x="457200" y="228600"/>
                        <a:ext cx="7556500" cy="1841500"/>
                      </a:xfrm>
                      <a:prstGeom prst="rect">
                        <a:avLst/>
                      </a:prstGeom>
                      <a:noFill/>
                      <a:ln w="38100">
                        <a:noFill/>
                        <a:miter/>
                      </a:ln>
                    </p:spPr>
                  </p:pic>
                </p:oleObj>
              </mc:Fallback>
            </mc:AlternateContent>
          </a:graphicData>
        </a:graphic>
      </p:graphicFrame>
      <p:graphicFrame>
        <p:nvGraphicFramePr>
          <p:cNvPr id="137221" name="Object 5"/>
          <p:cNvGraphicFramePr>
            <a:graphicFrameLocks noChangeAspect="1"/>
          </p:cNvGraphicFramePr>
          <p:nvPr/>
        </p:nvGraphicFramePr>
        <p:xfrm>
          <a:off x="457200" y="2209800"/>
          <a:ext cx="6654800" cy="774700"/>
        </p:xfrm>
        <a:graphic>
          <a:graphicData uri="http://schemas.openxmlformats.org/presentationml/2006/ole">
            <mc:AlternateContent xmlns:mc="http://schemas.openxmlformats.org/markup-compatibility/2006">
              <mc:Choice xmlns:v="urn:schemas-microsoft-com:vml" Requires="v">
                <p:oleObj spid="_x0000_s3085" name="" r:id="rId3" imgW="6654800" imgH="774700" progId="Equation.3">
                  <p:embed/>
                </p:oleObj>
              </mc:Choice>
              <mc:Fallback>
                <p:oleObj name="" r:id="rId3" imgW="6654800" imgH="774700" progId="Equation.3">
                  <p:embed/>
                  <p:pic>
                    <p:nvPicPr>
                      <p:cNvPr id="0" name="Picture 3084"/>
                      <p:cNvPicPr/>
                      <p:nvPr/>
                    </p:nvPicPr>
                    <p:blipFill>
                      <a:blip r:embed="rId4"/>
                      <a:stretch>
                        <a:fillRect/>
                      </a:stretch>
                    </p:blipFill>
                    <p:spPr>
                      <a:xfrm>
                        <a:off x="457200" y="2209800"/>
                        <a:ext cx="6654800" cy="774700"/>
                      </a:xfrm>
                      <a:prstGeom prst="rect">
                        <a:avLst/>
                      </a:prstGeom>
                      <a:noFill/>
                      <a:ln w="38100">
                        <a:noFill/>
                        <a:miter/>
                      </a:ln>
                    </p:spPr>
                  </p:pic>
                </p:oleObj>
              </mc:Fallback>
            </mc:AlternateContent>
          </a:graphicData>
        </a:graphic>
      </p:graphicFrame>
      <p:graphicFrame>
        <p:nvGraphicFramePr>
          <p:cNvPr id="137222" name="Object 6"/>
          <p:cNvGraphicFramePr>
            <a:graphicFrameLocks noChangeAspect="1"/>
          </p:cNvGraphicFramePr>
          <p:nvPr/>
        </p:nvGraphicFramePr>
        <p:xfrm>
          <a:off x="533400" y="3200400"/>
          <a:ext cx="3670300" cy="812800"/>
        </p:xfrm>
        <a:graphic>
          <a:graphicData uri="http://schemas.openxmlformats.org/presentationml/2006/ole">
            <mc:AlternateContent xmlns:mc="http://schemas.openxmlformats.org/markup-compatibility/2006">
              <mc:Choice xmlns:v="urn:schemas-microsoft-com:vml" Requires="v">
                <p:oleObj spid="_x0000_s3076" name="" r:id="rId5" imgW="3670300" imgH="812800" progId="Equation.3">
                  <p:embed/>
                </p:oleObj>
              </mc:Choice>
              <mc:Fallback>
                <p:oleObj name="" r:id="rId5" imgW="3670300" imgH="812800" progId="Equation.3">
                  <p:embed/>
                  <p:pic>
                    <p:nvPicPr>
                      <p:cNvPr id="0" name="Picture 3075"/>
                      <p:cNvPicPr/>
                      <p:nvPr/>
                    </p:nvPicPr>
                    <p:blipFill>
                      <a:blip r:embed="rId6"/>
                      <a:stretch>
                        <a:fillRect/>
                      </a:stretch>
                    </p:blipFill>
                    <p:spPr>
                      <a:xfrm>
                        <a:off x="533400" y="3200400"/>
                        <a:ext cx="3670300" cy="812800"/>
                      </a:xfrm>
                      <a:prstGeom prst="rect">
                        <a:avLst/>
                      </a:prstGeom>
                      <a:noFill/>
                      <a:ln w="38100">
                        <a:noFill/>
                        <a:miter/>
                      </a:ln>
                    </p:spPr>
                  </p:pic>
                </p:oleObj>
              </mc:Fallback>
            </mc:AlternateContent>
          </a:graphicData>
        </a:graphic>
      </p:graphicFrame>
      <p:graphicFrame>
        <p:nvGraphicFramePr>
          <p:cNvPr id="137223" name="Object 7"/>
          <p:cNvGraphicFramePr>
            <a:graphicFrameLocks noChangeAspect="1"/>
          </p:cNvGraphicFramePr>
          <p:nvPr/>
        </p:nvGraphicFramePr>
        <p:xfrm>
          <a:off x="1384300" y="4267200"/>
          <a:ext cx="5880100" cy="838200"/>
        </p:xfrm>
        <a:graphic>
          <a:graphicData uri="http://schemas.openxmlformats.org/presentationml/2006/ole">
            <mc:AlternateContent xmlns:mc="http://schemas.openxmlformats.org/markup-compatibility/2006">
              <mc:Choice xmlns:v="urn:schemas-microsoft-com:vml" Requires="v">
                <p:oleObj spid="_x0000_s3077" name="" r:id="rId7" imgW="5880100" imgH="838200" progId="Equation.3">
                  <p:embed/>
                </p:oleObj>
              </mc:Choice>
              <mc:Fallback>
                <p:oleObj name="" r:id="rId7" imgW="5880100" imgH="838200" progId="Equation.3">
                  <p:embed/>
                  <p:pic>
                    <p:nvPicPr>
                      <p:cNvPr id="0" name="Picture 3076"/>
                      <p:cNvPicPr/>
                      <p:nvPr/>
                    </p:nvPicPr>
                    <p:blipFill>
                      <a:blip r:embed="rId8"/>
                      <a:stretch>
                        <a:fillRect/>
                      </a:stretch>
                    </p:blipFill>
                    <p:spPr>
                      <a:xfrm>
                        <a:off x="1384300" y="4267200"/>
                        <a:ext cx="5880100" cy="8382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checkerboard(across)">
                                      <p:cBhvr>
                                        <p:cTn id="7" dur="500"/>
                                        <p:tgtEl>
                                          <p:spTgt spid="1372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7221"/>
                                        </p:tgtEl>
                                        <p:attrNameLst>
                                          <p:attrName>style.visibility</p:attrName>
                                        </p:attrNameLst>
                                      </p:cBhvr>
                                      <p:to>
                                        <p:strVal val="visible"/>
                                      </p:to>
                                    </p:set>
                                    <p:animEffect transition="in" filter="checkerboard(across)">
                                      <p:cBhvr>
                                        <p:cTn id="12" dur="500"/>
                                        <p:tgtEl>
                                          <p:spTgt spid="1372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7222"/>
                                        </p:tgtEl>
                                        <p:attrNameLst>
                                          <p:attrName>style.visibility</p:attrName>
                                        </p:attrNameLst>
                                      </p:cBhvr>
                                      <p:to>
                                        <p:strVal val="visible"/>
                                      </p:to>
                                    </p:set>
                                    <p:animEffect transition="in" filter="box(in)">
                                      <p:cBhvr>
                                        <p:cTn id="17" dur="500"/>
                                        <p:tgtEl>
                                          <p:spTgt spid="1372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7223"/>
                                        </p:tgtEl>
                                        <p:attrNameLst>
                                          <p:attrName>style.visibility</p:attrName>
                                        </p:attrNameLst>
                                      </p:cBhvr>
                                      <p:to>
                                        <p:strVal val="visible"/>
                                      </p:to>
                                    </p:set>
                                    <p:animEffect transition="in" filter="checkerboard(across)">
                                      <p:cBhvr>
                                        <p:cTn id="22" dur="500"/>
                                        <p:tgtEl>
                                          <p:spTgt spid="13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40292" name="Object 4"/>
          <p:cNvGraphicFramePr>
            <a:graphicFrameLocks noChangeAspect="1"/>
          </p:cNvGraphicFramePr>
          <p:nvPr/>
        </p:nvGraphicFramePr>
        <p:xfrm>
          <a:off x="838200" y="228600"/>
          <a:ext cx="6477000" cy="3467100"/>
        </p:xfrm>
        <a:graphic>
          <a:graphicData uri="http://schemas.openxmlformats.org/presentationml/2006/ole">
            <mc:AlternateContent xmlns:mc="http://schemas.openxmlformats.org/markup-compatibility/2006">
              <mc:Choice xmlns:v="urn:schemas-microsoft-com:vml" Requires="v">
                <p:oleObj spid="_x0000_s3100" name="" r:id="rId1" imgW="6477000" imgH="3467100" progId="Equation.3">
                  <p:embed/>
                </p:oleObj>
              </mc:Choice>
              <mc:Fallback>
                <p:oleObj name="" r:id="rId1" imgW="6477000" imgH="3467100" progId="Equation.3">
                  <p:embed/>
                  <p:pic>
                    <p:nvPicPr>
                      <p:cNvPr id="0" name="Picture 3099"/>
                      <p:cNvPicPr/>
                      <p:nvPr/>
                    </p:nvPicPr>
                    <p:blipFill>
                      <a:blip r:embed="rId2"/>
                      <a:stretch>
                        <a:fillRect/>
                      </a:stretch>
                    </p:blipFill>
                    <p:spPr>
                      <a:xfrm>
                        <a:off x="838200" y="228600"/>
                        <a:ext cx="6477000" cy="3467100"/>
                      </a:xfrm>
                      <a:prstGeom prst="rect">
                        <a:avLst/>
                      </a:prstGeom>
                      <a:noFill/>
                      <a:ln w="38100">
                        <a:noFill/>
                        <a:miter/>
                      </a:ln>
                    </p:spPr>
                  </p:pic>
                </p:oleObj>
              </mc:Fallback>
            </mc:AlternateContent>
          </a:graphicData>
        </a:graphic>
      </p:graphicFrame>
      <p:graphicFrame>
        <p:nvGraphicFramePr>
          <p:cNvPr id="140293" name="Object 5"/>
          <p:cNvGraphicFramePr>
            <a:graphicFrameLocks noChangeAspect="1"/>
          </p:cNvGraphicFramePr>
          <p:nvPr/>
        </p:nvGraphicFramePr>
        <p:xfrm>
          <a:off x="952500" y="3962400"/>
          <a:ext cx="5537200" cy="1714500"/>
        </p:xfrm>
        <a:graphic>
          <a:graphicData uri="http://schemas.openxmlformats.org/presentationml/2006/ole">
            <mc:AlternateContent xmlns:mc="http://schemas.openxmlformats.org/markup-compatibility/2006">
              <mc:Choice xmlns:v="urn:schemas-microsoft-com:vml" Requires="v">
                <p:oleObj spid="_x0000_s3098" name="" r:id="rId3" imgW="5537200" imgH="1714500" progId="Equation.3">
                  <p:embed/>
                </p:oleObj>
              </mc:Choice>
              <mc:Fallback>
                <p:oleObj name="" r:id="rId3" imgW="5537200" imgH="1714500" progId="Equation.3">
                  <p:embed/>
                  <p:pic>
                    <p:nvPicPr>
                      <p:cNvPr id="0" name="Picture 3097"/>
                      <p:cNvPicPr/>
                      <p:nvPr/>
                    </p:nvPicPr>
                    <p:blipFill>
                      <a:blip r:embed="rId4"/>
                      <a:stretch>
                        <a:fillRect/>
                      </a:stretch>
                    </p:blipFill>
                    <p:spPr>
                      <a:xfrm>
                        <a:off x="952500" y="3962400"/>
                        <a:ext cx="5537200" cy="1714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checkerboard(across)">
                                      <p:cBhvr>
                                        <p:cTn id="7" dur="500"/>
                                        <p:tgtEl>
                                          <p:spTgt spid="14029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checkerboard(across)">
                                      <p:cBhvr>
                                        <p:cTn id="12"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141316" name="Object 4"/>
          <p:cNvGraphicFramePr>
            <a:graphicFrameLocks noChangeAspect="1"/>
          </p:cNvGraphicFramePr>
          <p:nvPr/>
        </p:nvGraphicFramePr>
        <p:xfrm>
          <a:off x="914400" y="228600"/>
          <a:ext cx="6781800" cy="787400"/>
        </p:xfrm>
        <a:graphic>
          <a:graphicData uri="http://schemas.openxmlformats.org/presentationml/2006/ole">
            <mc:AlternateContent xmlns:mc="http://schemas.openxmlformats.org/markup-compatibility/2006">
              <mc:Choice xmlns:v="urn:schemas-microsoft-com:vml" Requires="v">
                <p:oleObj spid="_x0000_s3093" name="" r:id="rId1" imgW="6781800" imgH="787400" progId="Equation.3">
                  <p:embed/>
                </p:oleObj>
              </mc:Choice>
              <mc:Fallback>
                <p:oleObj name="" r:id="rId1" imgW="6781800" imgH="787400" progId="Equation.3">
                  <p:embed/>
                  <p:pic>
                    <p:nvPicPr>
                      <p:cNvPr id="0" name="Picture 3092"/>
                      <p:cNvPicPr/>
                      <p:nvPr/>
                    </p:nvPicPr>
                    <p:blipFill>
                      <a:blip r:embed="rId2"/>
                      <a:stretch>
                        <a:fillRect/>
                      </a:stretch>
                    </p:blipFill>
                    <p:spPr>
                      <a:xfrm>
                        <a:off x="914400" y="228600"/>
                        <a:ext cx="6781800" cy="787400"/>
                      </a:xfrm>
                      <a:prstGeom prst="rect">
                        <a:avLst/>
                      </a:prstGeom>
                      <a:noFill/>
                      <a:ln w="38100">
                        <a:noFill/>
                        <a:miter/>
                      </a:ln>
                    </p:spPr>
                  </p:pic>
                </p:oleObj>
              </mc:Fallback>
            </mc:AlternateContent>
          </a:graphicData>
        </a:graphic>
      </p:graphicFrame>
      <p:graphicFrame>
        <p:nvGraphicFramePr>
          <p:cNvPr id="141317" name="Object 5"/>
          <p:cNvGraphicFramePr>
            <a:graphicFrameLocks noChangeAspect="1"/>
          </p:cNvGraphicFramePr>
          <p:nvPr/>
        </p:nvGraphicFramePr>
        <p:xfrm>
          <a:off x="914400" y="1219200"/>
          <a:ext cx="1625600" cy="673100"/>
        </p:xfrm>
        <a:graphic>
          <a:graphicData uri="http://schemas.openxmlformats.org/presentationml/2006/ole">
            <mc:AlternateContent xmlns:mc="http://schemas.openxmlformats.org/markup-compatibility/2006">
              <mc:Choice xmlns:v="urn:schemas-microsoft-com:vml" Requires="v">
                <p:oleObj spid="_x0000_s3097" name="" r:id="rId3" imgW="1625600" imgH="673100" progId="Equation.3">
                  <p:embed/>
                </p:oleObj>
              </mc:Choice>
              <mc:Fallback>
                <p:oleObj name="" r:id="rId3" imgW="1625600" imgH="673100" progId="Equation.3">
                  <p:embed/>
                  <p:pic>
                    <p:nvPicPr>
                      <p:cNvPr id="0" name="Picture 3096"/>
                      <p:cNvPicPr/>
                      <p:nvPr/>
                    </p:nvPicPr>
                    <p:blipFill>
                      <a:blip r:embed="rId4"/>
                      <a:stretch>
                        <a:fillRect/>
                      </a:stretch>
                    </p:blipFill>
                    <p:spPr>
                      <a:xfrm>
                        <a:off x="914400" y="1219200"/>
                        <a:ext cx="1625600" cy="673100"/>
                      </a:xfrm>
                      <a:prstGeom prst="rect">
                        <a:avLst/>
                      </a:prstGeom>
                      <a:noFill/>
                      <a:ln w="38100">
                        <a:noFill/>
                        <a:miter/>
                      </a:ln>
                    </p:spPr>
                  </p:pic>
                </p:oleObj>
              </mc:Fallback>
            </mc:AlternateContent>
          </a:graphicData>
        </a:graphic>
      </p:graphicFrame>
      <p:graphicFrame>
        <p:nvGraphicFramePr>
          <p:cNvPr id="141318" name="Object 6"/>
          <p:cNvGraphicFramePr>
            <a:graphicFrameLocks noChangeAspect="1"/>
          </p:cNvGraphicFramePr>
          <p:nvPr/>
        </p:nvGraphicFramePr>
        <p:xfrm>
          <a:off x="609600" y="2133600"/>
          <a:ext cx="5473700" cy="1130300"/>
        </p:xfrm>
        <a:graphic>
          <a:graphicData uri="http://schemas.openxmlformats.org/presentationml/2006/ole">
            <mc:AlternateContent xmlns:mc="http://schemas.openxmlformats.org/markup-compatibility/2006">
              <mc:Choice xmlns:v="urn:schemas-microsoft-com:vml" Requires="v">
                <p:oleObj spid="_x0000_s3101" name="" r:id="rId5" imgW="5473700" imgH="1130300" progId="Equation.3">
                  <p:embed/>
                </p:oleObj>
              </mc:Choice>
              <mc:Fallback>
                <p:oleObj name="" r:id="rId5" imgW="5473700" imgH="1130300" progId="Equation.3">
                  <p:embed/>
                  <p:pic>
                    <p:nvPicPr>
                      <p:cNvPr id="0" name="Picture 3100"/>
                      <p:cNvPicPr/>
                      <p:nvPr/>
                    </p:nvPicPr>
                    <p:blipFill>
                      <a:blip r:embed="rId6"/>
                      <a:stretch>
                        <a:fillRect/>
                      </a:stretch>
                    </p:blipFill>
                    <p:spPr>
                      <a:xfrm>
                        <a:off x="609600" y="2133600"/>
                        <a:ext cx="5473700" cy="11303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checkerboard(across)">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checkerboard(across)">
                                      <p:cBhvr>
                                        <p:cTn id="12" dur="500"/>
                                        <p:tgtEl>
                                          <p:spTgt spid="1413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1318"/>
                                        </p:tgtEl>
                                        <p:attrNameLst>
                                          <p:attrName>style.visibility</p:attrName>
                                        </p:attrNameLst>
                                      </p:cBhvr>
                                      <p:to>
                                        <p:strVal val="visible"/>
                                      </p:to>
                                    </p:set>
                                    <p:animEffect transition="in" filter="checkerboard(across)">
                                      <p:cBhvr>
                                        <p:cTn id="17" dur="5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41987" name="Rectangle 12"/>
          <p:cNvSpPr/>
          <p:nvPr/>
        </p:nvSpPr>
        <p:spPr>
          <a:xfrm>
            <a:off x="0" y="242887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en-IN" altLang="en-US" sz="1800" dirty="0"/>
          </a:p>
        </p:txBody>
      </p:sp>
      <p:graphicFrame>
        <p:nvGraphicFramePr>
          <p:cNvPr id="39947" name="Object 11"/>
          <p:cNvGraphicFramePr>
            <a:graphicFrameLocks noChangeAspect="1"/>
          </p:cNvGraphicFramePr>
          <p:nvPr/>
        </p:nvGraphicFramePr>
        <p:xfrm>
          <a:off x="368300" y="3581400"/>
          <a:ext cx="4570413" cy="2184400"/>
        </p:xfrm>
        <a:graphic>
          <a:graphicData uri="http://schemas.openxmlformats.org/presentationml/2006/ole">
            <mc:AlternateContent xmlns:mc="http://schemas.openxmlformats.org/markup-compatibility/2006">
              <mc:Choice xmlns:v="urn:schemas-microsoft-com:vml" Requires="v">
                <p:oleObj spid="_x0000_s3099" name="" r:id="rId1" imgW="4140200" imgH="1955800" progId="Equation.3">
                  <p:embed/>
                </p:oleObj>
              </mc:Choice>
              <mc:Fallback>
                <p:oleObj name="" r:id="rId1" imgW="4140200" imgH="1955800" progId="Equation.3">
                  <p:embed/>
                  <p:pic>
                    <p:nvPicPr>
                      <p:cNvPr id="0" name="Picture 3098"/>
                      <p:cNvPicPr/>
                      <p:nvPr/>
                    </p:nvPicPr>
                    <p:blipFill>
                      <a:blip r:embed="rId2"/>
                      <a:stretch>
                        <a:fillRect/>
                      </a:stretch>
                    </p:blipFill>
                    <p:spPr>
                      <a:xfrm>
                        <a:off x="368300" y="3581400"/>
                        <a:ext cx="4570413" cy="2184400"/>
                      </a:xfrm>
                      <a:prstGeom prst="rect">
                        <a:avLst/>
                      </a:prstGeom>
                      <a:noFill/>
                      <a:ln w="38100">
                        <a:noFill/>
                        <a:miter/>
                      </a:ln>
                    </p:spPr>
                  </p:pic>
                </p:oleObj>
              </mc:Fallback>
            </mc:AlternateContent>
          </a:graphicData>
        </a:graphic>
      </p:graphicFrame>
      <p:sp>
        <p:nvSpPr>
          <p:cNvPr id="39949" name="Text Box 13"/>
          <p:cNvSpPr txBox="1"/>
          <p:nvPr/>
        </p:nvSpPr>
        <p:spPr>
          <a:xfrm>
            <a:off x="266700" y="2374900"/>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400" b="1" dirty="0">
                <a:solidFill>
                  <a:srgbClr val="0000FF"/>
                </a:solidFill>
              </a:rPr>
              <a:t>Solution:</a:t>
            </a:r>
            <a:endParaRPr lang="en-US" altLang="en-US" sz="2400" b="1" dirty="0">
              <a:solidFill>
                <a:srgbClr val="0000FF"/>
              </a:solidFill>
            </a:endParaRPr>
          </a:p>
        </p:txBody>
      </p:sp>
      <p:sp>
        <p:nvSpPr>
          <p:cNvPr id="39951" name="Text Box 15"/>
          <p:cNvSpPr txBox="1"/>
          <p:nvPr/>
        </p:nvSpPr>
        <p:spPr>
          <a:xfrm>
            <a:off x="304800" y="622300"/>
            <a:ext cx="8610600" cy="1698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0"/>
              </a:spcBef>
              <a:buNone/>
            </a:pPr>
            <a:r>
              <a:rPr lang="en-US" altLang="en-US" sz="2200" b="1" dirty="0"/>
              <a:t>A tightly stretched string with fixed end points </a:t>
            </a:r>
            <a:r>
              <a:rPr lang="en-US" altLang="en-US" sz="2200" b="1" i="1" dirty="0"/>
              <a:t>x</a:t>
            </a:r>
            <a:r>
              <a:rPr lang="en-US" altLang="en-US" sz="2200" b="1" dirty="0"/>
              <a:t> = 0 and </a:t>
            </a:r>
            <a:r>
              <a:rPr lang="en-US" altLang="en-US" sz="2200" b="1" i="1" dirty="0"/>
              <a:t>x</a:t>
            </a:r>
            <a:r>
              <a:rPr lang="en-US" altLang="en-US" sz="2200" b="1" dirty="0"/>
              <a:t> = </a:t>
            </a:r>
            <a:r>
              <a:rPr lang="en-US" altLang="en-US" sz="2200" b="1" i="1" dirty="0"/>
              <a:t>l</a:t>
            </a:r>
            <a:r>
              <a:rPr lang="en-US" altLang="en-US" sz="2200" b="1" dirty="0"/>
              <a:t> is Initially at rest in its equilibrium position. If it is set vibrating by giving each point a velocity k</a:t>
            </a:r>
            <a:r>
              <a:rPr lang="en-US" altLang="en-US" sz="2200" b="1" i="1" dirty="0"/>
              <a:t>x</a:t>
            </a:r>
            <a:r>
              <a:rPr lang="en-US" altLang="en-US" sz="2200" b="1" dirty="0"/>
              <a:t>(</a:t>
            </a:r>
            <a:r>
              <a:rPr lang="en-US" altLang="en-US" sz="2200" b="1" i="1" dirty="0"/>
              <a:t>l </a:t>
            </a:r>
            <a:r>
              <a:rPr lang="en-US" altLang="en-US" sz="2200" b="1" dirty="0"/>
              <a:t>– </a:t>
            </a:r>
            <a:r>
              <a:rPr lang="en-US" altLang="en-US" sz="2200" b="1" i="1" dirty="0"/>
              <a:t>x</a:t>
            </a:r>
            <a:r>
              <a:rPr lang="en-US" altLang="en-US" sz="2200" b="1" dirty="0"/>
              <a:t>). Find the displacement of  the string at any time.</a:t>
            </a:r>
            <a:endParaRPr lang="en-US" altLang="en-US" sz="2200" b="1" dirty="0"/>
          </a:p>
        </p:txBody>
      </p:sp>
      <p:sp>
        <p:nvSpPr>
          <p:cNvPr id="39952" name="Text Box 16"/>
          <p:cNvSpPr txBox="1"/>
          <p:nvPr/>
        </p:nvSpPr>
        <p:spPr>
          <a:xfrm>
            <a:off x="304800" y="88900"/>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400" b="1" dirty="0">
                <a:solidFill>
                  <a:srgbClr val="0000FF"/>
                </a:solidFill>
              </a:rPr>
              <a:t>Example 4:</a:t>
            </a:r>
            <a:endParaRPr lang="en-US" altLang="en-US" sz="2400" b="1" dirty="0">
              <a:solidFill>
                <a:srgbClr val="0000FF"/>
              </a:solidFill>
            </a:endParaRPr>
          </a:p>
        </p:txBody>
      </p:sp>
      <p:graphicFrame>
        <p:nvGraphicFramePr>
          <p:cNvPr id="39953" name="Object 17"/>
          <p:cNvGraphicFramePr>
            <a:graphicFrameLocks noChangeAspect="1"/>
          </p:cNvGraphicFramePr>
          <p:nvPr/>
        </p:nvGraphicFramePr>
        <p:xfrm>
          <a:off x="381000" y="2819400"/>
          <a:ext cx="7175500" cy="762000"/>
        </p:xfrm>
        <a:graphic>
          <a:graphicData uri="http://schemas.openxmlformats.org/presentationml/2006/ole">
            <mc:AlternateContent xmlns:mc="http://schemas.openxmlformats.org/markup-compatibility/2006">
              <mc:Choice xmlns:v="urn:schemas-microsoft-com:vml" Requires="v">
                <p:oleObj spid="_x0000_s3094" name="" r:id="rId3" imgW="7175500" imgH="762000" progId="Equation.3">
                  <p:embed/>
                </p:oleObj>
              </mc:Choice>
              <mc:Fallback>
                <p:oleObj name="" r:id="rId3" imgW="7175500" imgH="762000" progId="Equation.3">
                  <p:embed/>
                  <p:pic>
                    <p:nvPicPr>
                      <p:cNvPr id="0" name="Picture 3093"/>
                      <p:cNvPicPr/>
                      <p:nvPr/>
                    </p:nvPicPr>
                    <p:blipFill>
                      <a:blip r:embed="rId4"/>
                      <a:stretch>
                        <a:fillRect/>
                      </a:stretch>
                    </p:blipFill>
                    <p:spPr>
                      <a:xfrm>
                        <a:off x="381000" y="2819400"/>
                        <a:ext cx="7175500" cy="7620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52"/>
                                        </p:tgtEl>
                                        <p:attrNameLst>
                                          <p:attrName>style.visibility</p:attrName>
                                        </p:attrNameLst>
                                      </p:cBhvr>
                                      <p:to>
                                        <p:strVal val="visible"/>
                                      </p:to>
                                    </p:set>
                                    <p:animEffect transition="in" filter="checkerboard(across)">
                                      <p:cBhvr>
                                        <p:cTn id="7" dur="500"/>
                                        <p:tgtEl>
                                          <p:spTgt spid="399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951"/>
                                        </p:tgtEl>
                                        <p:attrNameLst>
                                          <p:attrName>style.visibility</p:attrName>
                                        </p:attrNameLst>
                                      </p:cBhvr>
                                      <p:to>
                                        <p:strVal val="visible"/>
                                      </p:to>
                                    </p:set>
                                    <p:animEffect transition="in" filter="checkerboard(across)">
                                      <p:cBhvr>
                                        <p:cTn id="12" dur="500"/>
                                        <p:tgtEl>
                                          <p:spTgt spid="3995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949"/>
                                        </p:tgtEl>
                                        <p:attrNameLst>
                                          <p:attrName>style.visibility</p:attrName>
                                        </p:attrNameLst>
                                      </p:cBhvr>
                                      <p:to>
                                        <p:strVal val="visible"/>
                                      </p:to>
                                    </p:set>
                                    <p:animEffect transition="in" filter="checkerboard(across)">
                                      <p:cBhvr>
                                        <p:cTn id="17" dur="500"/>
                                        <p:tgtEl>
                                          <p:spTgt spid="3994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953"/>
                                        </p:tgtEl>
                                        <p:attrNameLst>
                                          <p:attrName>style.visibility</p:attrName>
                                        </p:attrNameLst>
                                      </p:cBhvr>
                                      <p:to>
                                        <p:strVal val="visible"/>
                                      </p:to>
                                    </p:set>
                                    <p:animEffect transition="in" filter="checkerboard(across)">
                                      <p:cBhvr>
                                        <p:cTn id="22" dur="500"/>
                                        <p:tgtEl>
                                          <p:spTgt spid="3995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9947"/>
                                        </p:tgtEl>
                                        <p:attrNameLst>
                                          <p:attrName>style.visibility</p:attrName>
                                        </p:attrNameLst>
                                      </p:cBhvr>
                                      <p:to>
                                        <p:strVal val="visible"/>
                                      </p:to>
                                    </p:set>
                                    <p:animEffect transition="in" filter="checkerboard(across)">
                                      <p:cBhvr>
                                        <p:cTn id="27"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9" grpId="0"/>
      <p:bldP spid="39951" grpId="0"/>
      <p:bldP spid="3995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41988" name="Object 4"/>
          <p:cNvGraphicFramePr>
            <a:graphicFrameLocks noChangeAspect="1"/>
          </p:cNvGraphicFramePr>
          <p:nvPr/>
        </p:nvGraphicFramePr>
        <p:xfrm>
          <a:off x="400050" y="76200"/>
          <a:ext cx="7981950" cy="1279525"/>
        </p:xfrm>
        <a:graphic>
          <a:graphicData uri="http://schemas.openxmlformats.org/presentationml/2006/ole">
            <mc:AlternateContent xmlns:mc="http://schemas.openxmlformats.org/markup-compatibility/2006">
              <mc:Choice xmlns:v="urn:schemas-microsoft-com:vml" Requires="v">
                <p:oleObj spid="_x0000_s3096" name="" r:id="rId1" imgW="7264400" imgH="1168400" progId="Equation.3">
                  <p:embed/>
                </p:oleObj>
              </mc:Choice>
              <mc:Fallback>
                <p:oleObj name="" r:id="rId1" imgW="7264400" imgH="1168400" progId="Equation.3">
                  <p:embed/>
                  <p:pic>
                    <p:nvPicPr>
                      <p:cNvPr id="0" name="Picture 3095"/>
                      <p:cNvPicPr/>
                      <p:nvPr/>
                    </p:nvPicPr>
                    <p:blipFill>
                      <a:blip r:embed="rId2"/>
                      <a:stretch>
                        <a:fillRect/>
                      </a:stretch>
                    </p:blipFill>
                    <p:spPr>
                      <a:xfrm>
                        <a:off x="400050" y="76200"/>
                        <a:ext cx="7981950" cy="1279525"/>
                      </a:xfrm>
                      <a:prstGeom prst="rect">
                        <a:avLst/>
                      </a:prstGeom>
                      <a:noFill/>
                      <a:ln w="38100">
                        <a:noFill/>
                        <a:miter/>
                      </a:ln>
                    </p:spPr>
                  </p:pic>
                </p:oleObj>
              </mc:Fallback>
            </mc:AlternateContent>
          </a:graphicData>
        </a:graphic>
      </p:graphicFrame>
      <p:sp>
        <p:nvSpPr>
          <p:cNvPr id="43012" name="Rectangle 6"/>
          <p:cNvSpPr/>
          <p:nvPr/>
        </p:nvSpPr>
        <p:spPr>
          <a:xfrm>
            <a:off x="1200150" y="3716338"/>
            <a:ext cx="839788" cy="3048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1200" dirty="0">
                <a:cs typeface="Times New Roman" panose="02020603050405020304" pitchFamily="18" charset="0"/>
              </a:rPr>
              <a:t>  </a:t>
            </a:r>
            <a:r>
              <a:rPr lang="en-US" altLang="en-US" sz="1400" dirty="0">
                <a:cs typeface="Times New Roman" panose="02020603050405020304" pitchFamily="18" charset="0"/>
              </a:rPr>
              <a:t>           </a:t>
            </a:r>
            <a:r>
              <a:rPr lang="en-US" altLang="en-US" sz="800" dirty="0"/>
              <a:t> </a:t>
            </a:r>
            <a:endParaRPr lang="en-US" altLang="en-US" sz="1800" dirty="0"/>
          </a:p>
        </p:txBody>
      </p:sp>
      <p:graphicFrame>
        <p:nvGraphicFramePr>
          <p:cNvPr id="41991" name="Object 7"/>
          <p:cNvGraphicFramePr>
            <a:graphicFrameLocks noChangeAspect="1"/>
          </p:cNvGraphicFramePr>
          <p:nvPr/>
        </p:nvGraphicFramePr>
        <p:xfrm>
          <a:off x="419100" y="1473200"/>
          <a:ext cx="5194300" cy="1181100"/>
        </p:xfrm>
        <a:graphic>
          <a:graphicData uri="http://schemas.openxmlformats.org/presentationml/2006/ole">
            <mc:AlternateContent xmlns:mc="http://schemas.openxmlformats.org/markup-compatibility/2006">
              <mc:Choice xmlns:v="urn:schemas-microsoft-com:vml" Requires="v">
                <p:oleObj spid="_x0000_s3095" name="" r:id="rId3" imgW="5194300" imgH="1181100" progId="Equation.3">
                  <p:embed/>
                </p:oleObj>
              </mc:Choice>
              <mc:Fallback>
                <p:oleObj name="" r:id="rId3" imgW="5194300" imgH="1181100" progId="Equation.3">
                  <p:embed/>
                  <p:pic>
                    <p:nvPicPr>
                      <p:cNvPr id="0" name="Picture 3094"/>
                      <p:cNvPicPr/>
                      <p:nvPr/>
                    </p:nvPicPr>
                    <p:blipFill>
                      <a:blip r:embed="rId4"/>
                      <a:stretch>
                        <a:fillRect/>
                      </a:stretch>
                    </p:blipFill>
                    <p:spPr>
                      <a:xfrm>
                        <a:off x="419100" y="1473200"/>
                        <a:ext cx="5194300" cy="1181100"/>
                      </a:xfrm>
                      <a:prstGeom prst="rect">
                        <a:avLst/>
                      </a:prstGeom>
                      <a:noFill/>
                      <a:ln w="38100">
                        <a:noFill/>
                        <a:miter/>
                      </a:ln>
                    </p:spPr>
                  </p:pic>
                </p:oleObj>
              </mc:Fallback>
            </mc:AlternateContent>
          </a:graphicData>
        </a:graphic>
      </p:graphicFrame>
      <p:graphicFrame>
        <p:nvGraphicFramePr>
          <p:cNvPr id="41992" name="Object 8"/>
          <p:cNvGraphicFramePr>
            <a:graphicFrameLocks noChangeAspect="1"/>
          </p:cNvGraphicFramePr>
          <p:nvPr/>
        </p:nvGraphicFramePr>
        <p:xfrm>
          <a:off x="444500" y="2825750"/>
          <a:ext cx="5740400" cy="787400"/>
        </p:xfrm>
        <a:graphic>
          <a:graphicData uri="http://schemas.openxmlformats.org/presentationml/2006/ole">
            <mc:AlternateContent xmlns:mc="http://schemas.openxmlformats.org/markup-compatibility/2006">
              <mc:Choice xmlns:v="urn:schemas-microsoft-com:vml" Requires="v">
                <p:oleObj spid="_x0000_s3109" name="" r:id="rId5" imgW="5740400" imgH="787400" progId="Equation.3">
                  <p:embed/>
                </p:oleObj>
              </mc:Choice>
              <mc:Fallback>
                <p:oleObj name="" r:id="rId5" imgW="5740400" imgH="787400" progId="Equation.3">
                  <p:embed/>
                  <p:pic>
                    <p:nvPicPr>
                      <p:cNvPr id="0" name="Picture 3108"/>
                      <p:cNvPicPr/>
                      <p:nvPr/>
                    </p:nvPicPr>
                    <p:blipFill>
                      <a:blip r:embed="rId6"/>
                      <a:stretch>
                        <a:fillRect/>
                      </a:stretch>
                    </p:blipFill>
                    <p:spPr>
                      <a:xfrm>
                        <a:off x="444500" y="2825750"/>
                        <a:ext cx="5740400" cy="787400"/>
                      </a:xfrm>
                      <a:prstGeom prst="rect">
                        <a:avLst/>
                      </a:prstGeom>
                      <a:noFill/>
                      <a:ln w="38100">
                        <a:noFill/>
                        <a:miter/>
                      </a:ln>
                    </p:spPr>
                  </p:pic>
                </p:oleObj>
              </mc:Fallback>
            </mc:AlternateContent>
          </a:graphicData>
        </a:graphic>
      </p:graphicFrame>
      <p:graphicFrame>
        <p:nvGraphicFramePr>
          <p:cNvPr id="41993" name="Object 9"/>
          <p:cNvGraphicFramePr>
            <a:graphicFrameLocks noChangeAspect="1"/>
          </p:cNvGraphicFramePr>
          <p:nvPr/>
        </p:nvGraphicFramePr>
        <p:xfrm>
          <a:off x="431800" y="3733800"/>
          <a:ext cx="5270500" cy="1168400"/>
        </p:xfrm>
        <a:graphic>
          <a:graphicData uri="http://schemas.openxmlformats.org/presentationml/2006/ole">
            <mc:AlternateContent xmlns:mc="http://schemas.openxmlformats.org/markup-compatibility/2006">
              <mc:Choice xmlns:v="urn:schemas-microsoft-com:vml" Requires="v">
                <p:oleObj spid="_x0000_s3107" name="" r:id="rId7" imgW="5270500" imgH="1168400" progId="Equation.3">
                  <p:embed/>
                </p:oleObj>
              </mc:Choice>
              <mc:Fallback>
                <p:oleObj name="" r:id="rId7" imgW="5270500" imgH="1168400" progId="Equation.3">
                  <p:embed/>
                  <p:pic>
                    <p:nvPicPr>
                      <p:cNvPr id="0" name="Picture 3106"/>
                      <p:cNvPicPr/>
                      <p:nvPr/>
                    </p:nvPicPr>
                    <p:blipFill>
                      <a:blip r:embed="rId8"/>
                      <a:stretch>
                        <a:fillRect/>
                      </a:stretch>
                    </p:blipFill>
                    <p:spPr>
                      <a:xfrm>
                        <a:off x="431800" y="3733800"/>
                        <a:ext cx="5270500" cy="1168400"/>
                      </a:xfrm>
                      <a:prstGeom prst="rect">
                        <a:avLst/>
                      </a:prstGeom>
                      <a:noFill/>
                      <a:ln w="38100">
                        <a:noFill/>
                        <a:miter/>
                      </a:ln>
                    </p:spPr>
                  </p:pic>
                </p:oleObj>
              </mc:Fallback>
            </mc:AlternateContent>
          </a:graphicData>
        </a:graphic>
      </p:graphicFrame>
      <p:graphicFrame>
        <p:nvGraphicFramePr>
          <p:cNvPr id="41994" name="Object 10"/>
          <p:cNvGraphicFramePr>
            <a:graphicFrameLocks noChangeAspect="1"/>
          </p:cNvGraphicFramePr>
          <p:nvPr/>
        </p:nvGraphicFramePr>
        <p:xfrm>
          <a:off x="431800" y="5067300"/>
          <a:ext cx="1270000" cy="1066800"/>
        </p:xfrm>
        <a:graphic>
          <a:graphicData uri="http://schemas.openxmlformats.org/presentationml/2006/ole">
            <mc:AlternateContent xmlns:mc="http://schemas.openxmlformats.org/markup-compatibility/2006">
              <mc:Choice xmlns:v="urn:schemas-microsoft-com:vml" Requires="v">
                <p:oleObj spid="_x0000_s3103" name="" r:id="rId9" imgW="1270000" imgH="1066800" progId="Equation.3">
                  <p:embed/>
                </p:oleObj>
              </mc:Choice>
              <mc:Fallback>
                <p:oleObj name="" r:id="rId9" imgW="1270000" imgH="1066800" progId="Equation.3">
                  <p:embed/>
                  <p:pic>
                    <p:nvPicPr>
                      <p:cNvPr id="0" name="Picture 3102"/>
                      <p:cNvPicPr/>
                      <p:nvPr/>
                    </p:nvPicPr>
                    <p:blipFill>
                      <a:blip r:embed="rId10"/>
                      <a:stretch>
                        <a:fillRect/>
                      </a:stretch>
                    </p:blipFill>
                    <p:spPr>
                      <a:xfrm>
                        <a:off x="431800" y="5067300"/>
                        <a:ext cx="1270000" cy="10668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checkerboard(across)">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991"/>
                                        </p:tgtEl>
                                        <p:attrNameLst>
                                          <p:attrName>style.visibility</p:attrName>
                                        </p:attrNameLst>
                                      </p:cBhvr>
                                      <p:to>
                                        <p:strVal val="visible"/>
                                      </p:to>
                                    </p:set>
                                    <p:animEffect transition="in" filter="checkerboard(across)">
                                      <p:cBhvr>
                                        <p:cTn id="12" dur="500"/>
                                        <p:tgtEl>
                                          <p:spTgt spid="4199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992"/>
                                        </p:tgtEl>
                                        <p:attrNameLst>
                                          <p:attrName>style.visibility</p:attrName>
                                        </p:attrNameLst>
                                      </p:cBhvr>
                                      <p:to>
                                        <p:strVal val="visible"/>
                                      </p:to>
                                    </p:set>
                                    <p:animEffect transition="in" filter="checkerboard(across)">
                                      <p:cBhvr>
                                        <p:cTn id="17" dur="500"/>
                                        <p:tgtEl>
                                          <p:spTgt spid="419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1993"/>
                                        </p:tgtEl>
                                        <p:attrNameLst>
                                          <p:attrName>style.visibility</p:attrName>
                                        </p:attrNameLst>
                                      </p:cBhvr>
                                      <p:to>
                                        <p:strVal val="visible"/>
                                      </p:to>
                                    </p:set>
                                    <p:animEffect transition="in" filter="checkerboard(across)">
                                      <p:cBhvr>
                                        <p:cTn id="22" dur="500"/>
                                        <p:tgtEl>
                                          <p:spTgt spid="4199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1994"/>
                                        </p:tgtEl>
                                        <p:attrNameLst>
                                          <p:attrName>style.visibility</p:attrName>
                                        </p:attrNameLst>
                                      </p:cBhvr>
                                      <p:to>
                                        <p:strVal val="visible"/>
                                      </p:to>
                                    </p:set>
                                    <p:animEffect transition="in" filter="checkerboard(across)">
                                      <p:cBhvr>
                                        <p:cTn id="27"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43012" name="Object 4"/>
          <p:cNvGraphicFramePr>
            <a:graphicFrameLocks noChangeAspect="1"/>
          </p:cNvGraphicFramePr>
          <p:nvPr/>
        </p:nvGraphicFramePr>
        <p:xfrm>
          <a:off x="381000" y="152400"/>
          <a:ext cx="6515100" cy="1473200"/>
        </p:xfrm>
        <a:graphic>
          <a:graphicData uri="http://schemas.openxmlformats.org/presentationml/2006/ole">
            <mc:AlternateContent xmlns:mc="http://schemas.openxmlformats.org/markup-compatibility/2006">
              <mc:Choice xmlns:v="urn:schemas-microsoft-com:vml" Requires="v">
                <p:oleObj spid="_x0000_s3115" name="" r:id="rId1" imgW="6515100" imgH="1473200" progId="Equation.3">
                  <p:embed/>
                </p:oleObj>
              </mc:Choice>
              <mc:Fallback>
                <p:oleObj name="" r:id="rId1" imgW="6515100" imgH="1473200" progId="Equation.3">
                  <p:embed/>
                  <p:pic>
                    <p:nvPicPr>
                      <p:cNvPr id="0" name="Picture 3114"/>
                      <p:cNvPicPr/>
                      <p:nvPr/>
                    </p:nvPicPr>
                    <p:blipFill>
                      <a:blip r:embed="rId2"/>
                      <a:stretch>
                        <a:fillRect/>
                      </a:stretch>
                    </p:blipFill>
                    <p:spPr>
                      <a:xfrm>
                        <a:off x="381000" y="152400"/>
                        <a:ext cx="6515100" cy="1473200"/>
                      </a:xfrm>
                      <a:prstGeom prst="rect">
                        <a:avLst/>
                      </a:prstGeom>
                      <a:noFill/>
                      <a:ln w="38100">
                        <a:noFill/>
                        <a:miter/>
                      </a:ln>
                    </p:spPr>
                  </p:pic>
                </p:oleObj>
              </mc:Fallback>
            </mc:AlternateContent>
          </a:graphicData>
        </a:graphic>
      </p:graphicFrame>
      <p:graphicFrame>
        <p:nvGraphicFramePr>
          <p:cNvPr id="43013" name="Object 5"/>
          <p:cNvGraphicFramePr>
            <a:graphicFrameLocks noChangeAspect="1"/>
          </p:cNvGraphicFramePr>
          <p:nvPr/>
        </p:nvGraphicFramePr>
        <p:xfrm>
          <a:off x="457200" y="1752600"/>
          <a:ext cx="5346700" cy="1498600"/>
        </p:xfrm>
        <a:graphic>
          <a:graphicData uri="http://schemas.openxmlformats.org/presentationml/2006/ole">
            <mc:AlternateContent xmlns:mc="http://schemas.openxmlformats.org/markup-compatibility/2006">
              <mc:Choice xmlns:v="urn:schemas-microsoft-com:vml" Requires="v">
                <p:oleObj spid="_x0000_s3114" name="" r:id="rId3" imgW="5346700" imgH="1498600" progId="Equation.3">
                  <p:embed/>
                </p:oleObj>
              </mc:Choice>
              <mc:Fallback>
                <p:oleObj name="" r:id="rId3" imgW="5346700" imgH="1498600" progId="Equation.3">
                  <p:embed/>
                  <p:pic>
                    <p:nvPicPr>
                      <p:cNvPr id="0" name="Picture 3113"/>
                      <p:cNvPicPr/>
                      <p:nvPr/>
                    </p:nvPicPr>
                    <p:blipFill>
                      <a:blip r:embed="rId4"/>
                      <a:stretch>
                        <a:fillRect/>
                      </a:stretch>
                    </p:blipFill>
                    <p:spPr>
                      <a:xfrm>
                        <a:off x="457200" y="1752600"/>
                        <a:ext cx="5346700" cy="1498600"/>
                      </a:xfrm>
                      <a:prstGeom prst="rect">
                        <a:avLst/>
                      </a:prstGeom>
                      <a:noFill/>
                      <a:ln w="38100">
                        <a:noFill/>
                        <a:miter/>
                      </a:ln>
                    </p:spPr>
                  </p:pic>
                </p:oleObj>
              </mc:Fallback>
            </mc:AlternateContent>
          </a:graphicData>
        </a:graphic>
      </p:graphicFrame>
      <p:graphicFrame>
        <p:nvGraphicFramePr>
          <p:cNvPr id="43014" name="Object 6"/>
          <p:cNvGraphicFramePr>
            <a:graphicFrameLocks noChangeAspect="1"/>
          </p:cNvGraphicFramePr>
          <p:nvPr/>
        </p:nvGraphicFramePr>
        <p:xfrm>
          <a:off x="457200" y="3505200"/>
          <a:ext cx="6578600" cy="1841500"/>
        </p:xfrm>
        <a:graphic>
          <a:graphicData uri="http://schemas.openxmlformats.org/presentationml/2006/ole">
            <mc:AlternateContent xmlns:mc="http://schemas.openxmlformats.org/markup-compatibility/2006">
              <mc:Choice xmlns:v="urn:schemas-microsoft-com:vml" Requires="v">
                <p:oleObj spid="_x0000_s3108" name="" r:id="rId5" imgW="6578600" imgH="1841500" progId="Equation.3">
                  <p:embed/>
                </p:oleObj>
              </mc:Choice>
              <mc:Fallback>
                <p:oleObj name="" r:id="rId5" imgW="6578600" imgH="1841500" progId="Equation.3">
                  <p:embed/>
                  <p:pic>
                    <p:nvPicPr>
                      <p:cNvPr id="0" name="Picture 3107"/>
                      <p:cNvPicPr/>
                      <p:nvPr/>
                    </p:nvPicPr>
                    <p:blipFill>
                      <a:blip r:embed="rId6"/>
                      <a:stretch>
                        <a:fillRect/>
                      </a:stretch>
                    </p:blipFill>
                    <p:spPr>
                      <a:xfrm>
                        <a:off x="457200" y="3505200"/>
                        <a:ext cx="6578600" cy="1841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checkerboard(across)">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checkerboard(across)">
                                      <p:cBhvr>
                                        <p:cTn id="12" dur="500"/>
                                        <p:tgtEl>
                                          <p:spTgt spid="430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checkerboard(across)">
                                      <p:cBhvr>
                                        <p:cTn id="1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45410" name="Text Box 2"/>
          <p:cNvSpPr txBox="1"/>
          <p:nvPr/>
        </p:nvSpPr>
        <p:spPr>
          <a:xfrm>
            <a:off x="609600" y="127000"/>
            <a:ext cx="274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400" b="1" dirty="0">
                <a:solidFill>
                  <a:srgbClr val="0000FF"/>
                </a:solidFill>
              </a:rPr>
              <a:t>EXAMPLE 1:</a:t>
            </a:r>
            <a:endParaRPr lang="en-US" altLang="en-US" sz="2400" b="1" dirty="0">
              <a:solidFill>
                <a:srgbClr val="0000FF"/>
              </a:solidFill>
            </a:endParaRPr>
          </a:p>
        </p:txBody>
      </p:sp>
      <p:sp>
        <p:nvSpPr>
          <p:cNvPr id="145411" name="Text Box 3"/>
          <p:cNvSpPr txBox="1"/>
          <p:nvPr/>
        </p:nvSpPr>
        <p:spPr>
          <a:xfrm>
            <a:off x="647700" y="1828800"/>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400" b="1" dirty="0">
                <a:solidFill>
                  <a:srgbClr val="0000FF"/>
                </a:solidFill>
              </a:rPr>
              <a:t>SOLUTION:</a:t>
            </a:r>
            <a:endParaRPr lang="en-US" altLang="en-US" sz="2400" b="1" dirty="0">
              <a:solidFill>
                <a:srgbClr val="0000FF"/>
              </a:solidFill>
            </a:endParaRPr>
          </a:p>
        </p:txBody>
      </p:sp>
      <p:graphicFrame>
        <p:nvGraphicFramePr>
          <p:cNvPr id="145412" name="Object 4"/>
          <p:cNvGraphicFramePr>
            <a:graphicFrameLocks noChangeAspect="1"/>
          </p:cNvGraphicFramePr>
          <p:nvPr/>
        </p:nvGraphicFramePr>
        <p:xfrm>
          <a:off x="685800" y="685800"/>
          <a:ext cx="7086600" cy="1143000"/>
        </p:xfrm>
        <a:graphic>
          <a:graphicData uri="http://schemas.openxmlformats.org/presentationml/2006/ole">
            <mc:AlternateContent xmlns:mc="http://schemas.openxmlformats.org/markup-compatibility/2006">
              <mc:Choice xmlns:v="urn:schemas-microsoft-com:vml" Requires="v">
                <p:oleObj spid="_x0000_s3081" name="" r:id="rId1" imgW="4953000" imgH="885825" progId="Paint.Picture">
                  <p:embed/>
                </p:oleObj>
              </mc:Choice>
              <mc:Fallback>
                <p:oleObj name="" r:id="rId1" imgW="4953000" imgH="885825" progId="Paint.Picture">
                  <p:embed/>
                  <p:pic>
                    <p:nvPicPr>
                      <p:cNvPr id="0" name="Picture 3080"/>
                      <p:cNvPicPr/>
                      <p:nvPr/>
                    </p:nvPicPr>
                    <p:blipFill>
                      <a:blip r:embed="rId2"/>
                      <a:stretch>
                        <a:fillRect/>
                      </a:stretch>
                    </p:blipFill>
                    <p:spPr>
                      <a:xfrm>
                        <a:off x="685800" y="685800"/>
                        <a:ext cx="7086600" cy="1143000"/>
                      </a:xfrm>
                      <a:prstGeom prst="rect">
                        <a:avLst/>
                      </a:prstGeom>
                      <a:noFill/>
                      <a:ln w="38100">
                        <a:noFill/>
                        <a:miter/>
                      </a:ln>
                    </p:spPr>
                  </p:pic>
                </p:oleObj>
              </mc:Fallback>
            </mc:AlternateContent>
          </a:graphicData>
        </a:graphic>
      </p:graphicFrame>
      <p:graphicFrame>
        <p:nvGraphicFramePr>
          <p:cNvPr id="145413" name="Object 5"/>
          <p:cNvGraphicFramePr>
            <a:graphicFrameLocks noChangeAspect="1"/>
          </p:cNvGraphicFramePr>
          <p:nvPr/>
        </p:nvGraphicFramePr>
        <p:xfrm>
          <a:off x="838200" y="2438400"/>
          <a:ext cx="2895600" cy="338138"/>
        </p:xfrm>
        <a:graphic>
          <a:graphicData uri="http://schemas.openxmlformats.org/presentationml/2006/ole">
            <mc:AlternateContent xmlns:mc="http://schemas.openxmlformats.org/markup-compatibility/2006">
              <mc:Choice xmlns:v="urn:schemas-microsoft-com:vml" Requires="v">
                <p:oleObj spid="_x0000_s3085" name="" r:id="rId3" imgW="2124075" imgH="247650" progId="Paint.Picture">
                  <p:embed/>
                </p:oleObj>
              </mc:Choice>
              <mc:Fallback>
                <p:oleObj name="" r:id="rId3" imgW="2124075" imgH="247650" progId="Paint.Picture">
                  <p:embed/>
                  <p:pic>
                    <p:nvPicPr>
                      <p:cNvPr id="0" name="Picture 3084"/>
                      <p:cNvPicPr/>
                      <p:nvPr/>
                    </p:nvPicPr>
                    <p:blipFill>
                      <a:blip r:embed="rId4"/>
                      <a:stretch>
                        <a:fillRect/>
                      </a:stretch>
                    </p:blipFill>
                    <p:spPr>
                      <a:xfrm>
                        <a:off x="838200" y="2438400"/>
                        <a:ext cx="2895600" cy="338138"/>
                      </a:xfrm>
                      <a:prstGeom prst="rect">
                        <a:avLst/>
                      </a:prstGeom>
                      <a:noFill/>
                      <a:ln w="38100">
                        <a:noFill/>
                        <a:miter/>
                      </a:ln>
                    </p:spPr>
                  </p:pic>
                </p:oleObj>
              </mc:Fallback>
            </mc:AlternateContent>
          </a:graphicData>
        </a:graphic>
      </p:graphicFrame>
      <p:graphicFrame>
        <p:nvGraphicFramePr>
          <p:cNvPr id="145414" name="Object 6"/>
          <p:cNvGraphicFramePr>
            <a:graphicFrameLocks noChangeAspect="1"/>
          </p:cNvGraphicFramePr>
          <p:nvPr/>
        </p:nvGraphicFramePr>
        <p:xfrm>
          <a:off x="1371600" y="2971800"/>
          <a:ext cx="2895600" cy="293688"/>
        </p:xfrm>
        <a:graphic>
          <a:graphicData uri="http://schemas.openxmlformats.org/presentationml/2006/ole">
            <mc:AlternateContent xmlns:mc="http://schemas.openxmlformats.org/markup-compatibility/2006">
              <mc:Choice xmlns:v="urn:schemas-microsoft-com:vml" Requires="v">
                <p:oleObj spid="_x0000_s3082" name="" r:id="rId5" imgW="2247900" imgH="228600" progId="Paint.Picture">
                  <p:embed/>
                </p:oleObj>
              </mc:Choice>
              <mc:Fallback>
                <p:oleObj name="" r:id="rId5" imgW="2247900" imgH="228600" progId="Paint.Picture">
                  <p:embed/>
                  <p:pic>
                    <p:nvPicPr>
                      <p:cNvPr id="0" name="Picture 3081"/>
                      <p:cNvPicPr/>
                      <p:nvPr/>
                    </p:nvPicPr>
                    <p:blipFill>
                      <a:blip r:embed="rId6"/>
                      <a:stretch>
                        <a:fillRect/>
                      </a:stretch>
                    </p:blipFill>
                    <p:spPr>
                      <a:xfrm>
                        <a:off x="1371600" y="2971800"/>
                        <a:ext cx="2895600" cy="293688"/>
                      </a:xfrm>
                      <a:prstGeom prst="rect">
                        <a:avLst/>
                      </a:prstGeom>
                      <a:noFill/>
                      <a:ln w="38100">
                        <a:noFill/>
                        <a:miter/>
                      </a:ln>
                    </p:spPr>
                  </p:pic>
                </p:oleObj>
              </mc:Fallback>
            </mc:AlternateContent>
          </a:graphicData>
        </a:graphic>
      </p:graphicFrame>
      <p:graphicFrame>
        <p:nvGraphicFramePr>
          <p:cNvPr id="145415" name="Object 7"/>
          <p:cNvGraphicFramePr>
            <a:graphicFrameLocks noChangeAspect="1"/>
          </p:cNvGraphicFramePr>
          <p:nvPr/>
        </p:nvGraphicFramePr>
        <p:xfrm>
          <a:off x="1371600" y="3505200"/>
          <a:ext cx="3200400" cy="382588"/>
        </p:xfrm>
        <a:graphic>
          <a:graphicData uri="http://schemas.openxmlformats.org/presentationml/2006/ole">
            <mc:AlternateContent xmlns:mc="http://schemas.openxmlformats.org/markup-compatibility/2006">
              <mc:Choice xmlns:v="urn:schemas-microsoft-com:vml" Requires="v">
                <p:oleObj spid="_x0000_s3090" name="" r:id="rId7" imgW="2552700" imgH="304800" progId="Paint.Picture">
                  <p:embed/>
                </p:oleObj>
              </mc:Choice>
              <mc:Fallback>
                <p:oleObj name="" r:id="rId7" imgW="2552700" imgH="304800" progId="Paint.Picture">
                  <p:embed/>
                  <p:pic>
                    <p:nvPicPr>
                      <p:cNvPr id="0" name="Picture 3089"/>
                      <p:cNvPicPr/>
                      <p:nvPr/>
                    </p:nvPicPr>
                    <p:blipFill>
                      <a:blip r:embed="rId8"/>
                      <a:stretch>
                        <a:fillRect/>
                      </a:stretch>
                    </p:blipFill>
                    <p:spPr>
                      <a:xfrm>
                        <a:off x="1371600" y="3505200"/>
                        <a:ext cx="3200400" cy="382588"/>
                      </a:xfrm>
                      <a:prstGeom prst="rect">
                        <a:avLst/>
                      </a:prstGeom>
                      <a:noFill/>
                      <a:ln w="38100">
                        <a:noFill/>
                        <a:miter/>
                      </a:ln>
                    </p:spPr>
                  </p:pic>
                </p:oleObj>
              </mc:Fallback>
            </mc:AlternateContent>
          </a:graphicData>
        </a:graphic>
      </p:graphicFrame>
      <p:graphicFrame>
        <p:nvGraphicFramePr>
          <p:cNvPr id="145416" name="Object 8"/>
          <p:cNvGraphicFramePr>
            <a:graphicFrameLocks noChangeAspect="1"/>
          </p:cNvGraphicFramePr>
          <p:nvPr/>
        </p:nvGraphicFramePr>
        <p:xfrm>
          <a:off x="838200" y="4038600"/>
          <a:ext cx="3124200" cy="381000"/>
        </p:xfrm>
        <a:graphic>
          <a:graphicData uri="http://schemas.openxmlformats.org/presentationml/2006/ole">
            <mc:AlternateContent xmlns:mc="http://schemas.openxmlformats.org/markup-compatibility/2006">
              <mc:Choice xmlns:v="urn:schemas-microsoft-com:vml" Requires="v">
                <p:oleObj spid="_x0000_s3091" name="" r:id="rId9" imgW="2028825" imgH="247650" progId="Paint.Picture">
                  <p:embed/>
                </p:oleObj>
              </mc:Choice>
              <mc:Fallback>
                <p:oleObj name="" r:id="rId9" imgW="2028825" imgH="247650" progId="Paint.Picture">
                  <p:embed/>
                  <p:pic>
                    <p:nvPicPr>
                      <p:cNvPr id="0" name="Picture 3090"/>
                      <p:cNvPicPr/>
                      <p:nvPr/>
                    </p:nvPicPr>
                    <p:blipFill>
                      <a:blip r:embed="rId10"/>
                      <a:stretch>
                        <a:fillRect/>
                      </a:stretch>
                    </p:blipFill>
                    <p:spPr>
                      <a:xfrm>
                        <a:off x="838200" y="4038600"/>
                        <a:ext cx="3124200" cy="381000"/>
                      </a:xfrm>
                      <a:prstGeom prst="rect">
                        <a:avLst/>
                      </a:prstGeom>
                      <a:noFill/>
                      <a:ln w="38100">
                        <a:noFill/>
                        <a:miter/>
                      </a:ln>
                    </p:spPr>
                  </p:pic>
                </p:oleObj>
              </mc:Fallback>
            </mc:AlternateContent>
          </a:graphicData>
        </a:graphic>
      </p:graphicFrame>
      <p:pic>
        <p:nvPicPr>
          <p:cNvPr id="145417" name="Picture 9"/>
          <p:cNvPicPr>
            <a:picLocks noChangeAspect="1"/>
          </p:cNvPicPr>
          <p:nvPr/>
        </p:nvPicPr>
        <p:blipFill>
          <a:blip r:embed="rId11"/>
          <a:stretch>
            <a:fillRect/>
          </a:stretch>
        </p:blipFill>
        <p:spPr>
          <a:xfrm>
            <a:off x="1447800" y="5257800"/>
            <a:ext cx="3200400" cy="382588"/>
          </a:xfrm>
          <a:prstGeom prst="rect">
            <a:avLst/>
          </a:prstGeom>
          <a:noFill/>
          <a:ln w="9525">
            <a:noFill/>
          </a:ln>
        </p:spPr>
      </p:pic>
      <p:graphicFrame>
        <p:nvGraphicFramePr>
          <p:cNvPr id="145418" name="Object 10"/>
          <p:cNvGraphicFramePr>
            <a:graphicFrameLocks noChangeAspect="1"/>
          </p:cNvGraphicFramePr>
          <p:nvPr/>
        </p:nvGraphicFramePr>
        <p:xfrm>
          <a:off x="1371600" y="4648200"/>
          <a:ext cx="3124200" cy="490538"/>
        </p:xfrm>
        <a:graphic>
          <a:graphicData uri="http://schemas.openxmlformats.org/presentationml/2006/ole">
            <mc:AlternateContent xmlns:mc="http://schemas.openxmlformats.org/markup-compatibility/2006">
              <mc:Choice xmlns:v="urn:schemas-microsoft-com:vml" Requires="v">
                <p:oleObj spid="_x0000_s3083" name="" r:id="rId12" imgW="2124075" imgH="333375" progId="Paint.Picture">
                  <p:embed/>
                </p:oleObj>
              </mc:Choice>
              <mc:Fallback>
                <p:oleObj name="" r:id="rId12" imgW="2124075" imgH="333375" progId="Paint.Picture">
                  <p:embed/>
                  <p:pic>
                    <p:nvPicPr>
                      <p:cNvPr id="0" name="Picture 3082"/>
                      <p:cNvPicPr/>
                      <p:nvPr/>
                    </p:nvPicPr>
                    <p:blipFill>
                      <a:blip r:embed="rId13"/>
                      <a:stretch>
                        <a:fillRect/>
                      </a:stretch>
                    </p:blipFill>
                    <p:spPr>
                      <a:xfrm>
                        <a:off x="1371600" y="4648200"/>
                        <a:ext cx="3124200" cy="490538"/>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checkerboard(across)">
                                      <p:cBhvr>
                                        <p:cTn id="7" dur="500"/>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checkerboard(across)">
                                      <p:cBhvr>
                                        <p:cTn id="12" dur="500"/>
                                        <p:tgtEl>
                                          <p:spTgt spid="1454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5411"/>
                                        </p:tgtEl>
                                        <p:attrNameLst>
                                          <p:attrName>style.visibility</p:attrName>
                                        </p:attrNameLst>
                                      </p:cBhvr>
                                      <p:to>
                                        <p:strVal val="visible"/>
                                      </p:to>
                                    </p:set>
                                    <p:animEffect transition="in" filter="checkerboard(across)">
                                      <p:cBhvr>
                                        <p:cTn id="17" dur="500"/>
                                        <p:tgtEl>
                                          <p:spTgt spid="1454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5413"/>
                                        </p:tgtEl>
                                        <p:attrNameLst>
                                          <p:attrName>style.visibility</p:attrName>
                                        </p:attrNameLst>
                                      </p:cBhvr>
                                      <p:to>
                                        <p:strVal val="visible"/>
                                      </p:to>
                                    </p:set>
                                    <p:animEffect transition="in" filter="checkerboard(across)">
                                      <p:cBhvr>
                                        <p:cTn id="22" dur="500"/>
                                        <p:tgtEl>
                                          <p:spTgt spid="14541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5414"/>
                                        </p:tgtEl>
                                        <p:attrNameLst>
                                          <p:attrName>style.visibility</p:attrName>
                                        </p:attrNameLst>
                                      </p:cBhvr>
                                      <p:to>
                                        <p:strVal val="visible"/>
                                      </p:to>
                                    </p:set>
                                    <p:animEffect transition="in" filter="checkerboard(across)">
                                      <p:cBhvr>
                                        <p:cTn id="27" dur="500"/>
                                        <p:tgtEl>
                                          <p:spTgt spid="14541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5415"/>
                                        </p:tgtEl>
                                        <p:attrNameLst>
                                          <p:attrName>style.visibility</p:attrName>
                                        </p:attrNameLst>
                                      </p:cBhvr>
                                      <p:to>
                                        <p:strVal val="visible"/>
                                      </p:to>
                                    </p:set>
                                    <p:animEffect transition="in" filter="checkerboard(across)">
                                      <p:cBhvr>
                                        <p:cTn id="32" dur="500"/>
                                        <p:tgtEl>
                                          <p:spTgt spid="14541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45416"/>
                                        </p:tgtEl>
                                        <p:attrNameLst>
                                          <p:attrName>style.visibility</p:attrName>
                                        </p:attrNameLst>
                                      </p:cBhvr>
                                      <p:to>
                                        <p:strVal val="visible"/>
                                      </p:to>
                                    </p:set>
                                    <p:animEffect transition="in" filter="checkerboard(across)">
                                      <p:cBhvr>
                                        <p:cTn id="37" dur="500"/>
                                        <p:tgtEl>
                                          <p:spTgt spid="14541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45418"/>
                                        </p:tgtEl>
                                        <p:attrNameLst>
                                          <p:attrName>style.visibility</p:attrName>
                                        </p:attrNameLst>
                                      </p:cBhvr>
                                      <p:to>
                                        <p:strVal val="visible"/>
                                      </p:to>
                                    </p:set>
                                    <p:animEffect transition="in" filter="checkerboard(across)">
                                      <p:cBhvr>
                                        <p:cTn id="42" dur="500"/>
                                        <p:tgtEl>
                                          <p:spTgt spid="14541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45417"/>
                                        </p:tgtEl>
                                        <p:attrNameLst>
                                          <p:attrName>style.visibility</p:attrName>
                                        </p:attrNameLst>
                                      </p:cBhvr>
                                      <p:to>
                                        <p:strVal val="visible"/>
                                      </p:to>
                                    </p:set>
                                    <p:animEffect transition="in" filter="checkerboard(across)">
                                      <p:cBhvr>
                                        <p:cTn id="47" dur="500"/>
                                        <p:tgtEl>
                                          <p:spTgt spid="145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44036" name="Text Box 4"/>
          <p:cNvSpPr txBox="1"/>
          <p:nvPr/>
        </p:nvSpPr>
        <p:spPr>
          <a:xfrm>
            <a:off x="304800" y="152400"/>
            <a:ext cx="8382000" cy="1296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0"/>
              </a:spcBef>
              <a:buNone/>
            </a:pPr>
            <a:r>
              <a:rPr lang="en-US" altLang="en-US" sz="2200" b="1" dirty="0"/>
              <a:t>Since the partial differential equation is linear, any linear combination of solutions of the form (4) with n = 1,2,3,… is also a solution of the equation.</a:t>
            </a:r>
            <a:endParaRPr lang="en-US" altLang="en-US" sz="2200" b="1" dirty="0"/>
          </a:p>
        </p:txBody>
      </p:sp>
      <p:graphicFrame>
        <p:nvGraphicFramePr>
          <p:cNvPr id="44037" name="Object 5"/>
          <p:cNvGraphicFramePr>
            <a:graphicFrameLocks noChangeAspect="1"/>
          </p:cNvGraphicFramePr>
          <p:nvPr/>
        </p:nvGraphicFramePr>
        <p:xfrm>
          <a:off x="381000" y="1524000"/>
          <a:ext cx="5778500" cy="1206500"/>
        </p:xfrm>
        <a:graphic>
          <a:graphicData uri="http://schemas.openxmlformats.org/presentationml/2006/ole">
            <mc:AlternateContent xmlns:mc="http://schemas.openxmlformats.org/markup-compatibility/2006">
              <mc:Choice xmlns:v="urn:schemas-microsoft-com:vml" Requires="v">
                <p:oleObj spid="_x0000_s3112" name="" r:id="rId1" imgW="5778500" imgH="1206500" progId="Equation.3">
                  <p:embed/>
                </p:oleObj>
              </mc:Choice>
              <mc:Fallback>
                <p:oleObj name="" r:id="rId1" imgW="5778500" imgH="1206500" progId="Equation.3">
                  <p:embed/>
                  <p:pic>
                    <p:nvPicPr>
                      <p:cNvPr id="0" name="Picture 3111"/>
                      <p:cNvPicPr/>
                      <p:nvPr/>
                    </p:nvPicPr>
                    <p:blipFill>
                      <a:blip r:embed="rId2"/>
                      <a:stretch>
                        <a:fillRect/>
                      </a:stretch>
                    </p:blipFill>
                    <p:spPr>
                      <a:xfrm>
                        <a:off x="381000" y="1524000"/>
                        <a:ext cx="5778500" cy="1206500"/>
                      </a:xfrm>
                      <a:prstGeom prst="rect">
                        <a:avLst/>
                      </a:prstGeom>
                      <a:noFill/>
                      <a:ln w="38100">
                        <a:noFill/>
                        <a:miter/>
                      </a:ln>
                    </p:spPr>
                  </p:pic>
                </p:oleObj>
              </mc:Fallback>
            </mc:AlternateContent>
          </a:graphicData>
        </a:graphic>
      </p:graphicFrame>
      <p:graphicFrame>
        <p:nvGraphicFramePr>
          <p:cNvPr id="44038" name="Object 6"/>
          <p:cNvGraphicFramePr>
            <a:graphicFrameLocks noChangeAspect="1"/>
          </p:cNvGraphicFramePr>
          <p:nvPr/>
        </p:nvGraphicFramePr>
        <p:xfrm>
          <a:off x="381000" y="2895600"/>
          <a:ext cx="5562600" cy="1206500"/>
        </p:xfrm>
        <a:graphic>
          <a:graphicData uri="http://schemas.openxmlformats.org/presentationml/2006/ole">
            <mc:AlternateContent xmlns:mc="http://schemas.openxmlformats.org/markup-compatibility/2006">
              <mc:Choice xmlns:v="urn:schemas-microsoft-com:vml" Requires="v">
                <p:oleObj spid="_x0000_s3104" name="" r:id="rId3" imgW="5562600" imgH="1206500" progId="Equation.3">
                  <p:embed/>
                </p:oleObj>
              </mc:Choice>
              <mc:Fallback>
                <p:oleObj name="" r:id="rId3" imgW="5562600" imgH="1206500" progId="Equation.3">
                  <p:embed/>
                  <p:pic>
                    <p:nvPicPr>
                      <p:cNvPr id="0" name="Picture 3103"/>
                      <p:cNvPicPr/>
                      <p:nvPr/>
                    </p:nvPicPr>
                    <p:blipFill>
                      <a:blip r:embed="rId4"/>
                      <a:stretch>
                        <a:fillRect/>
                      </a:stretch>
                    </p:blipFill>
                    <p:spPr>
                      <a:xfrm>
                        <a:off x="381000" y="2895600"/>
                        <a:ext cx="5562600" cy="1206500"/>
                      </a:xfrm>
                      <a:prstGeom prst="rect">
                        <a:avLst/>
                      </a:prstGeom>
                      <a:noFill/>
                      <a:ln w="38100">
                        <a:noFill/>
                        <a:miter/>
                      </a:ln>
                    </p:spPr>
                  </p:pic>
                </p:oleObj>
              </mc:Fallback>
            </mc:AlternateContent>
          </a:graphicData>
        </a:graphic>
      </p:graphicFrame>
      <p:graphicFrame>
        <p:nvGraphicFramePr>
          <p:cNvPr id="44039" name="Object 7"/>
          <p:cNvGraphicFramePr>
            <a:graphicFrameLocks noChangeAspect="1"/>
          </p:cNvGraphicFramePr>
          <p:nvPr/>
        </p:nvGraphicFramePr>
        <p:xfrm>
          <a:off x="381000" y="4191000"/>
          <a:ext cx="5537200" cy="1638300"/>
        </p:xfrm>
        <a:graphic>
          <a:graphicData uri="http://schemas.openxmlformats.org/presentationml/2006/ole">
            <mc:AlternateContent xmlns:mc="http://schemas.openxmlformats.org/markup-compatibility/2006">
              <mc:Choice xmlns:v="urn:schemas-microsoft-com:vml" Requires="v">
                <p:oleObj spid="_x0000_s3110" name="" r:id="rId5" imgW="5537200" imgH="1638300" progId="Equation.3">
                  <p:embed/>
                </p:oleObj>
              </mc:Choice>
              <mc:Fallback>
                <p:oleObj name="" r:id="rId5" imgW="5537200" imgH="1638300" progId="Equation.3">
                  <p:embed/>
                  <p:pic>
                    <p:nvPicPr>
                      <p:cNvPr id="0" name="Picture 3109"/>
                      <p:cNvPicPr/>
                      <p:nvPr/>
                    </p:nvPicPr>
                    <p:blipFill>
                      <a:blip r:embed="rId6"/>
                      <a:stretch>
                        <a:fillRect/>
                      </a:stretch>
                    </p:blipFill>
                    <p:spPr>
                      <a:xfrm>
                        <a:off x="381000" y="4191000"/>
                        <a:ext cx="5537200" cy="16383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036"/>
                                        </p:tgtEl>
                                        <p:attrNameLst>
                                          <p:attrName>style.visibility</p:attrName>
                                        </p:attrNameLst>
                                      </p:cBhvr>
                                      <p:to>
                                        <p:strVal val="visible"/>
                                      </p:to>
                                    </p:set>
                                    <p:anim calcmode="discrete" valueType="clr">
                                      <p:cBhvr override="childStyle">
                                        <p:cTn id="7" dur="80"/>
                                        <p:tgtEl>
                                          <p:spTgt spid="4403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036"/>
                                        </p:tgtEl>
                                        <p:attrNameLst>
                                          <p:attrName>fillcolor</p:attrName>
                                        </p:attrNameLst>
                                      </p:cBhvr>
                                      <p:tavLst>
                                        <p:tav tm="0">
                                          <p:val>
                                            <p:clrVal>
                                              <a:schemeClr val="accent2"/>
                                            </p:clrVal>
                                          </p:val>
                                        </p:tav>
                                        <p:tav tm="50000">
                                          <p:val>
                                            <p:clrVal>
                                              <a:schemeClr val="hlink"/>
                                            </p:clrVal>
                                          </p:val>
                                        </p:tav>
                                      </p:tavLst>
                                    </p:anim>
                                    <p:set>
                                      <p:cBhvr>
                                        <p:cTn id="9" dur="80"/>
                                        <p:tgtEl>
                                          <p:spTgt spid="4403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44037"/>
                                        </p:tgtEl>
                                        <p:attrNameLst>
                                          <p:attrName>style.visibility</p:attrName>
                                        </p:attrNameLst>
                                      </p:cBhvr>
                                      <p:to>
                                        <p:strVal val="visible"/>
                                      </p:to>
                                    </p:set>
                                    <p:animEffect transition="in" filter="checkerboard(across)">
                                      <p:cBhvr>
                                        <p:cTn id="14" dur="500"/>
                                        <p:tgtEl>
                                          <p:spTgt spid="44037"/>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4038"/>
                                        </p:tgtEl>
                                        <p:attrNameLst>
                                          <p:attrName>style.visibility</p:attrName>
                                        </p:attrNameLst>
                                      </p:cBhvr>
                                      <p:to>
                                        <p:strVal val="visible"/>
                                      </p:to>
                                    </p:set>
                                    <p:animEffect transition="in" filter="checkerboard(across)">
                                      <p:cBhvr>
                                        <p:cTn id="19" dur="500"/>
                                        <p:tgtEl>
                                          <p:spTgt spid="44038"/>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4039"/>
                                        </p:tgtEl>
                                        <p:attrNameLst>
                                          <p:attrName>style.visibility</p:attrName>
                                        </p:attrNameLst>
                                      </p:cBhvr>
                                      <p:to>
                                        <p:strVal val="visible"/>
                                      </p:to>
                                    </p:set>
                                    <p:animEffect transition="in" filter="checkerboard(across)">
                                      <p:cBhvr>
                                        <p:cTn id="24"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45060" name="Object 4"/>
          <p:cNvGraphicFramePr>
            <a:graphicFrameLocks noChangeAspect="1"/>
          </p:cNvGraphicFramePr>
          <p:nvPr/>
        </p:nvGraphicFramePr>
        <p:xfrm>
          <a:off x="381000" y="228600"/>
          <a:ext cx="7023100" cy="1244600"/>
        </p:xfrm>
        <a:graphic>
          <a:graphicData uri="http://schemas.openxmlformats.org/presentationml/2006/ole">
            <mc:AlternateContent xmlns:mc="http://schemas.openxmlformats.org/markup-compatibility/2006">
              <mc:Choice xmlns:v="urn:schemas-microsoft-com:vml" Requires="v">
                <p:oleObj spid="_x0000_s3113" name="" r:id="rId1" imgW="7023100" imgH="1244600" progId="Equation.3">
                  <p:embed/>
                </p:oleObj>
              </mc:Choice>
              <mc:Fallback>
                <p:oleObj name="" r:id="rId1" imgW="7023100" imgH="1244600" progId="Equation.3">
                  <p:embed/>
                  <p:pic>
                    <p:nvPicPr>
                      <p:cNvPr id="0" name="Picture 3112"/>
                      <p:cNvPicPr/>
                      <p:nvPr/>
                    </p:nvPicPr>
                    <p:blipFill>
                      <a:blip r:embed="rId2"/>
                      <a:stretch>
                        <a:fillRect/>
                      </a:stretch>
                    </p:blipFill>
                    <p:spPr>
                      <a:xfrm>
                        <a:off x="381000" y="228600"/>
                        <a:ext cx="7023100" cy="1244600"/>
                      </a:xfrm>
                      <a:prstGeom prst="rect">
                        <a:avLst/>
                      </a:prstGeom>
                      <a:noFill/>
                      <a:ln w="38100">
                        <a:noFill/>
                        <a:miter/>
                      </a:ln>
                    </p:spPr>
                  </p:pic>
                </p:oleObj>
              </mc:Fallback>
            </mc:AlternateContent>
          </a:graphicData>
        </a:graphic>
      </p:graphicFrame>
      <p:graphicFrame>
        <p:nvGraphicFramePr>
          <p:cNvPr id="45061" name="Object 5"/>
          <p:cNvGraphicFramePr>
            <a:graphicFrameLocks noChangeAspect="1"/>
          </p:cNvGraphicFramePr>
          <p:nvPr/>
        </p:nvGraphicFramePr>
        <p:xfrm>
          <a:off x="457200" y="1828800"/>
          <a:ext cx="3340100" cy="1981200"/>
        </p:xfrm>
        <a:graphic>
          <a:graphicData uri="http://schemas.openxmlformats.org/presentationml/2006/ole">
            <mc:AlternateContent xmlns:mc="http://schemas.openxmlformats.org/markup-compatibility/2006">
              <mc:Choice xmlns:v="urn:schemas-microsoft-com:vml" Requires="v">
                <p:oleObj spid="_x0000_s3105" name="" r:id="rId3" imgW="3340100" imgH="1981200" progId="Equation.3">
                  <p:embed/>
                </p:oleObj>
              </mc:Choice>
              <mc:Fallback>
                <p:oleObj name="" r:id="rId3" imgW="3340100" imgH="1981200" progId="Equation.3">
                  <p:embed/>
                  <p:pic>
                    <p:nvPicPr>
                      <p:cNvPr id="0" name="Picture 3104"/>
                      <p:cNvPicPr/>
                      <p:nvPr/>
                    </p:nvPicPr>
                    <p:blipFill>
                      <a:blip r:embed="rId4"/>
                      <a:stretch>
                        <a:fillRect/>
                      </a:stretch>
                    </p:blipFill>
                    <p:spPr>
                      <a:xfrm>
                        <a:off x="457200" y="1828800"/>
                        <a:ext cx="3340100" cy="1981200"/>
                      </a:xfrm>
                      <a:prstGeom prst="rect">
                        <a:avLst/>
                      </a:prstGeom>
                      <a:noFill/>
                      <a:ln w="38100">
                        <a:noFill/>
                        <a:miter/>
                      </a:ln>
                    </p:spPr>
                  </p:pic>
                </p:oleObj>
              </mc:Fallback>
            </mc:AlternateContent>
          </a:graphicData>
        </a:graphic>
      </p:graphicFrame>
      <p:graphicFrame>
        <p:nvGraphicFramePr>
          <p:cNvPr id="45062" name="Object 6"/>
          <p:cNvGraphicFramePr>
            <a:graphicFrameLocks noChangeAspect="1"/>
          </p:cNvGraphicFramePr>
          <p:nvPr/>
        </p:nvGraphicFramePr>
        <p:xfrm>
          <a:off x="1333500" y="3886200"/>
          <a:ext cx="3022600" cy="838200"/>
        </p:xfrm>
        <a:graphic>
          <a:graphicData uri="http://schemas.openxmlformats.org/presentationml/2006/ole">
            <mc:AlternateContent xmlns:mc="http://schemas.openxmlformats.org/markup-compatibility/2006">
              <mc:Choice xmlns:v="urn:schemas-microsoft-com:vml" Requires="v">
                <p:oleObj spid="_x0000_s3106" name="" r:id="rId5" imgW="3022600" imgH="838200" progId="Equation.3">
                  <p:embed/>
                </p:oleObj>
              </mc:Choice>
              <mc:Fallback>
                <p:oleObj name="" r:id="rId5" imgW="3022600" imgH="838200" progId="Equation.3">
                  <p:embed/>
                  <p:pic>
                    <p:nvPicPr>
                      <p:cNvPr id="0" name="Picture 3105"/>
                      <p:cNvPicPr/>
                      <p:nvPr/>
                    </p:nvPicPr>
                    <p:blipFill>
                      <a:blip r:embed="rId6"/>
                      <a:stretch>
                        <a:fillRect/>
                      </a:stretch>
                    </p:blipFill>
                    <p:spPr>
                      <a:xfrm>
                        <a:off x="1333500" y="3886200"/>
                        <a:ext cx="3022600" cy="838200"/>
                      </a:xfrm>
                      <a:prstGeom prst="rect">
                        <a:avLst/>
                      </a:prstGeom>
                      <a:noFill/>
                      <a:ln w="38100">
                        <a:noFill/>
                        <a:miter/>
                      </a:ln>
                    </p:spPr>
                  </p:pic>
                </p:oleObj>
              </mc:Fallback>
            </mc:AlternateContent>
          </a:graphicData>
        </a:graphic>
      </p:graphicFrame>
      <p:graphicFrame>
        <p:nvGraphicFramePr>
          <p:cNvPr id="45063" name="Object 7"/>
          <p:cNvGraphicFramePr>
            <a:graphicFrameLocks noChangeAspect="1"/>
          </p:cNvGraphicFramePr>
          <p:nvPr/>
        </p:nvGraphicFramePr>
        <p:xfrm>
          <a:off x="831850" y="4679950"/>
          <a:ext cx="8115300" cy="1612900"/>
        </p:xfrm>
        <a:graphic>
          <a:graphicData uri="http://schemas.openxmlformats.org/presentationml/2006/ole">
            <mc:AlternateContent xmlns:mc="http://schemas.openxmlformats.org/markup-compatibility/2006">
              <mc:Choice xmlns:v="urn:schemas-microsoft-com:vml" Requires="v">
                <p:oleObj spid="_x0000_s3111" name="" r:id="rId7" imgW="8115300" imgH="1612900" progId="Equation.3">
                  <p:embed/>
                </p:oleObj>
              </mc:Choice>
              <mc:Fallback>
                <p:oleObj name="" r:id="rId7" imgW="8115300" imgH="1612900" progId="Equation.3">
                  <p:embed/>
                  <p:pic>
                    <p:nvPicPr>
                      <p:cNvPr id="0" name="Picture 3110"/>
                      <p:cNvPicPr/>
                      <p:nvPr/>
                    </p:nvPicPr>
                    <p:blipFill>
                      <a:blip r:embed="rId8"/>
                      <a:stretch>
                        <a:fillRect/>
                      </a:stretch>
                    </p:blipFill>
                    <p:spPr>
                      <a:xfrm>
                        <a:off x="831850" y="4679950"/>
                        <a:ext cx="8115300" cy="16129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checkerboard(across)">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checkerboard(across)">
                                      <p:cBhvr>
                                        <p:cTn id="12" dur="500"/>
                                        <p:tgtEl>
                                          <p:spTgt spid="4506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checkerboard(across)">
                                      <p:cBhvr>
                                        <p:cTn id="17" dur="500"/>
                                        <p:tgtEl>
                                          <p:spTgt spid="4506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5063"/>
                                        </p:tgtEl>
                                        <p:attrNameLst>
                                          <p:attrName>style.visibility</p:attrName>
                                        </p:attrNameLst>
                                      </p:cBhvr>
                                      <p:to>
                                        <p:strVal val="visible"/>
                                      </p:to>
                                    </p:set>
                                    <p:animEffect transition="in" filter="checkerboard(across)">
                                      <p:cBhvr>
                                        <p:cTn id="22"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46084" name="Object 4"/>
          <p:cNvGraphicFramePr>
            <a:graphicFrameLocks noChangeAspect="1"/>
          </p:cNvGraphicFramePr>
          <p:nvPr/>
        </p:nvGraphicFramePr>
        <p:xfrm>
          <a:off x="1371600" y="304800"/>
          <a:ext cx="6426200" cy="863600"/>
        </p:xfrm>
        <a:graphic>
          <a:graphicData uri="http://schemas.openxmlformats.org/presentationml/2006/ole">
            <mc:AlternateContent xmlns:mc="http://schemas.openxmlformats.org/markup-compatibility/2006">
              <mc:Choice xmlns:v="urn:schemas-microsoft-com:vml" Requires="v">
                <p:oleObj spid="_x0000_s3116" name="" r:id="rId1" imgW="6426200" imgH="863600" progId="Equation.3">
                  <p:embed/>
                </p:oleObj>
              </mc:Choice>
              <mc:Fallback>
                <p:oleObj name="" r:id="rId1" imgW="6426200" imgH="863600" progId="Equation.3">
                  <p:embed/>
                  <p:pic>
                    <p:nvPicPr>
                      <p:cNvPr id="0" name="Picture 3115"/>
                      <p:cNvPicPr/>
                      <p:nvPr/>
                    </p:nvPicPr>
                    <p:blipFill>
                      <a:blip r:embed="rId2"/>
                      <a:stretch>
                        <a:fillRect/>
                      </a:stretch>
                    </p:blipFill>
                    <p:spPr>
                      <a:xfrm>
                        <a:off x="1371600" y="304800"/>
                        <a:ext cx="6426200" cy="863600"/>
                      </a:xfrm>
                      <a:prstGeom prst="rect">
                        <a:avLst/>
                      </a:prstGeom>
                      <a:noFill/>
                      <a:ln w="38100">
                        <a:noFill/>
                        <a:miter/>
                      </a:ln>
                    </p:spPr>
                  </p:pic>
                </p:oleObj>
              </mc:Fallback>
            </mc:AlternateContent>
          </a:graphicData>
        </a:graphic>
      </p:graphicFrame>
      <p:graphicFrame>
        <p:nvGraphicFramePr>
          <p:cNvPr id="46085" name="Object 5"/>
          <p:cNvGraphicFramePr>
            <a:graphicFrameLocks noChangeAspect="1"/>
          </p:cNvGraphicFramePr>
          <p:nvPr/>
        </p:nvGraphicFramePr>
        <p:xfrm>
          <a:off x="596900" y="1371600"/>
          <a:ext cx="3124200" cy="787400"/>
        </p:xfrm>
        <a:graphic>
          <a:graphicData uri="http://schemas.openxmlformats.org/presentationml/2006/ole">
            <mc:AlternateContent xmlns:mc="http://schemas.openxmlformats.org/markup-compatibility/2006">
              <mc:Choice xmlns:v="urn:schemas-microsoft-com:vml" Requires="v">
                <p:oleObj spid="_x0000_s3102" name="" r:id="rId3" imgW="3124200" imgH="787400" progId="Equation.3">
                  <p:embed/>
                </p:oleObj>
              </mc:Choice>
              <mc:Fallback>
                <p:oleObj name="" r:id="rId3" imgW="3124200" imgH="787400" progId="Equation.3">
                  <p:embed/>
                  <p:pic>
                    <p:nvPicPr>
                      <p:cNvPr id="0" name="Picture 3101"/>
                      <p:cNvPicPr/>
                      <p:nvPr/>
                    </p:nvPicPr>
                    <p:blipFill>
                      <a:blip r:embed="rId4"/>
                      <a:stretch>
                        <a:fillRect/>
                      </a:stretch>
                    </p:blipFill>
                    <p:spPr>
                      <a:xfrm>
                        <a:off x="596900" y="1371600"/>
                        <a:ext cx="3124200" cy="787400"/>
                      </a:xfrm>
                      <a:prstGeom prst="rect">
                        <a:avLst/>
                      </a:prstGeom>
                      <a:noFill/>
                      <a:ln w="38100">
                        <a:noFill/>
                        <a:miter/>
                      </a:ln>
                    </p:spPr>
                  </p:pic>
                </p:oleObj>
              </mc:Fallback>
            </mc:AlternateContent>
          </a:graphicData>
        </a:graphic>
      </p:graphicFrame>
      <p:graphicFrame>
        <p:nvGraphicFramePr>
          <p:cNvPr id="46086" name="Object 6"/>
          <p:cNvGraphicFramePr>
            <a:graphicFrameLocks noChangeAspect="1"/>
          </p:cNvGraphicFramePr>
          <p:nvPr/>
        </p:nvGraphicFramePr>
        <p:xfrm>
          <a:off x="419100" y="2362200"/>
          <a:ext cx="3276600" cy="787400"/>
        </p:xfrm>
        <a:graphic>
          <a:graphicData uri="http://schemas.openxmlformats.org/presentationml/2006/ole">
            <mc:AlternateContent xmlns:mc="http://schemas.openxmlformats.org/markup-compatibility/2006">
              <mc:Choice xmlns:v="urn:schemas-microsoft-com:vml" Requires="v">
                <p:oleObj spid="_x0000_s3123" name="" r:id="rId5" imgW="3276600" imgH="787400" progId="Equation.3">
                  <p:embed/>
                </p:oleObj>
              </mc:Choice>
              <mc:Fallback>
                <p:oleObj name="" r:id="rId5" imgW="3276600" imgH="787400" progId="Equation.3">
                  <p:embed/>
                  <p:pic>
                    <p:nvPicPr>
                      <p:cNvPr id="0" name="Picture 3122"/>
                      <p:cNvPicPr/>
                      <p:nvPr/>
                    </p:nvPicPr>
                    <p:blipFill>
                      <a:blip r:embed="rId6"/>
                      <a:stretch>
                        <a:fillRect/>
                      </a:stretch>
                    </p:blipFill>
                    <p:spPr>
                      <a:xfrm>
                        <a:off x="419100" y="2362200"/>
                        <a:ext cx="3276600" cy="787400"/>
                      </a:xfrm>
                      <a:prstGeom prst="rect">
                        <a:avLst/>
                      </a:prstGeom>
                      <a:noFill/>
                      <a:ln w="38100">
                        <a:noFill/>
                        <a:miter/>
                      </a:ln>
                    </p:spPr>
                  </p:pic>
                </p:oleObj>
              </mc:Fallback>
            </mc:AlternateContent>
          </a:graphicData>
        </a:graphic>
      </p:graphicFrame>
      <p:graphicFrame>
        <p:nvGraphicFramePr>
          <p:cNvPr id="46087" name="Object 7"/>
          <p:cNvGraphicFramePr>
            <a:graphicFrameLocks noChangeAspect="1"/>
          </p:cNvGraphicFramePr>
          <p:nvPr/>
        </p:nvGraphicFramePr>
        <p:xfrm>
          <a:off x="488950" y="3346450"/>
          <a:ext cx="5283200" cy="2159000"/>
        </p:xfrm>
        <a:graphic>
          <a:graphicData uri="http://schemas.openxmlformats.org/presentationml/2006/ole">
            <mc:AlternateContent xmlns:mc="http://schemas.openxmlformats.org/markup-compatibility/2006">
              <mc:Choice xmlns:v="urn:schemas-microsoft-com:vml" Requires="v">
                <p:oleObj spid="_x0000_s3121" name="" r:id="rId7" imgW="5283200" imgH="2159000" progId="Equation.3">
                  <p:embed/>
                </p:oleObj>
              </mc:Choice>
              <mc:Fallback>
                <p:oleObj name="" r:id="rId7" imgW="5283200" imgH="2159000" progId="Equation.3">
                  <p:embed/>
                  <p:pic>
                    <p:nvPicPr>
                      <p:cNvPr id="0" name="Picture 3120"/>
                      <p:cNvPicPr/>
                      <p:nvPr/>
                    </p:nvPicPr>
                    <p:blipFill>
                      <a:blip r:embed="rId8"/>
                      <a:stretch>
                        <a:fillRect/>
                      </a:stretch>
                    </p:blipFill>
                    <p:spPr>
                      <a:xfrm>
                        <a:off x="488950" y="3346450"/>
                        <a:ext cx="5283200" cy="21590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checkerboard(across)">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checkerboard(across)">
                                      <p:cBhvr>
                                        <p:cTn id="12" dur="500"/>
                                        <p:tgtEl>
                                          <p:spTgt spid="460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6086"/>
                                        </p:tgtEl>
                                        <p:attrNameLst>
                                          <p:attrName>style.visibility</p:attrName>
                                        </p:attrNameLst>
                                      </p:cBhvr>
                                      <p:to>
                                        <p:strVal val="visible"/>
                                      </p:to>
                                    </p:set>
                                    <p:animEffect transition="in" filter="checkerboard(across)">
                                      <p:cBhvr>
                                        <p:cTn id="17" dur="500"/>
                                        <p:tgtEl>
                                          <p:spTgt spid="4608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6087"/>
                                        </p:tgtEl>
                                        <p:attrNameLst>
                                          <p:attrName>style.visibility</p:attrName>
                                        </p:attrNameLst>
                                      </p:cBhvr>
                                      <p:to>
                                        <p:strVal val="visible"/>
                                      </p:to>
                                    </p:set>
                                    <p:animEffect transition="in" filter="checkerboard(across)">
                                      <p:cBhvr>
                                        <p:cTn id="22"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54276" name="Rectangle 4"/>
          <p:cNvSpPr/>
          <p:nvPr/>
        </p:nvSpPr>
        <p:spPr>
          <a:xfrm>
            <a:off x="0" y="228600"/>
            <a:ext cx="914400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en-US" sz="2400" b="1" dirty="0">
                <a:solidFill>
                  <a:srgbClr val="0000FF"/>
                </a:solidFill>
              </a:rPr>
              <a:t>ONE – DIMENSIONAL HEAT FLOW EQUATION</a:t>
            </a:r>
            <a:endParaRPr lang="en-US" altLang="en-US" sz="2400" b="1" dirty="0">
              <a:solidFill>
                <a:srgbClr val="0000FF"/>
              </a:solidFill>
            </a:endParaRPr>
          </a:p>
        </p:txBody>
      </p:sp>
      <p:graphicFrame>
        <p:nvGraphicFramePr>
          <p:cNvPr id="54277" name="Object 5"/>
          <p:cNvGraphicFramePr>
            <a:graphicFrameLocks noChangeAspect="1"/>
          </p:cNvGraphicFramePr>
          <p:nvPr/>
        </p:nvGraphicFramePr>
        <p:xfrm>
          <a:off x="685800" y="990600"/>
          <a:ext cx="6159500" cy="723900"/>
        </p:xfrm>
        <a:graphic>
          <a:graphicData uri="http://schemas.openxmlformats.org/presentationml/2006/ole">
            <mc:AlternateContent xmlns:mc="http://schemas.openxmlformats.org/markup-compatibility/2006">
              <mc:Choice xmlns:v="urn:schemas-microsoft-com:vml" Requires="v">
                <p:oleObj spid="_x0000_s3120" name="" r:id="rId1" imgW="6159500" imgH="723900" progId="Equation.3">
                  <p:embed/>
                </p:oleObj>
              </mc:Choice>
              <mc:Fallback>
                <p:oleObj name="" r:id="rId1" imgW="6159500" imgH="723900" progId="Equation.3">
                  <p:embed/>
                  <p:pic>
                    <p:nvPicPr>
                      <p:cNvPr id="0" name="Picture 3119"/>
                      <p:cNvPicPr/>
                      <p:nvPr/>
                    </p:nvPicPr>
                    <p:blipFill>
                      <a:blip r:embed="rId2"/>
                      <a:stretch>
                        <a:fillRect/>
                      </a:stretch>
                    </p:blipFill>
                    <p:spPr>
                      <a:xfrm>
                        <a:off x="685800" y="990600"/>
                        <a:ext cx="6159500" cy="723900"/>
                      </a:xfrm>
                      <a:prstGeom prst="rect">
                        <a:avLst/>
                      </a:prstGeom>
                      <a:noFill/>
                      <a:ln w="38100">
                        <a:noFill/>
                        <a:miter/>
                      </a:ln>
                    </p:spPr>
                  </p:pic>
                </p:oleObj>
              </mc:Fallback>
            </mc:AlternateContent>
          </a:graphicData>
        </a:graphic>
      </p:graphicFrame>
      <p:graphicFrame>
        <p:nvGraphicFramePr>
          <p:cNvPr id="54278" name="Object 6"/>
          <p:cNvGraphicFramePr>
            <a:graphicFrameLocks noChangeAspect="1"/>
          </p:cNvGraphicFramePr>
          <p:nvPr/>
        </p:nvGraphicFramePr>
        <p:xfrm>
          <a:off x="711200" y="1854200"/>
          <a:ext cx="7467600" cy="723900"/>
        </p:xfrm>
        <a:graphic>
          <a:graphicData uri="http://schemas.openxmlformats.org/presentationml/2006/ole">
            <mc:AlternateContent xmlns:mc="http://schemas.openxmlformats.org/markup-compatibility/2006">
              <mc:Choice xmlns:v="urn:schemas-microsoft-com:vml" Requires="v">
                <p:oleObj spid="_x0000_s3119" name="" r:id="rId3" imgW="7467600" imgH="723900" progId="Equation.3">
                  <p:embed/>
                </p:oleObj>
              </mc:Choice>
              <mc:Fallback>
                <p:oleObj name="" r:id="rId3" imgW="7467600" imgH="723900" progId="Equation.3">
                  <p:embed/>
                  <p:pic>
                    <p:nvPicPr>
                      <p:cNvPr id="0" name="Picture 3118"/>
                      <p:cNvPicPr/>
                      <p:nvPr/>
                    </p:nvPicPr>
                    <p:blipFill>
                      <a:blip r:embed="rId4"/>
                      <a:stretch>
                        <a:fillRect/>
                      </a:stretch>
                    </p:blipFill>
                    <p:spPr>
                      <a:xfrm>
                        <a:off x="711200" y="1854200"/>
                        <a:ext cx="7467600" cy="723900"/>
                      </a:xfrm>
                      <a:prstGeom prst="rect">
                        <a:avLst/>
                      </a:prstGeom>
                      <a:noFill/>
                      <a:ln w="38100">
                        <a:noFill/>
                        <a:miter/>
                      </a:ln>
                    </p:spPr>
                  </p:pic>
                </p:oleObj>
              </mc:Fallback>
            </mc:AlternateContent>
          </a:graphicData>
        </a:graphic>
      </p:graphicFrame>
      <p:graphicFrame>
        <p:nvGraphicFramePr>
          <p:cNvPr id="54279" name="Object 7"/>
          <p:cNvGraphicFramePr>
            <a:graphicFrameLocks noChangeAspect="1"/>
          </p:cNvGraphicFramePr>
          <p:nvPr/>
        </p:nvGraphicFramePr>
        <p:xfrm>
          <a:off x="901700" y="2743200"/>
          <a:ext cx="3746500" cy="317500"/>
        </p:xfrm>
        <a:graphic>
          <a:graphicData uri="http://schemas.openxmlformats.org/presentationml/2006/ole">
            <mc:AlternateContent xmlns:mc="http://schemas.openxmlformats.org/markup-compatibility/2006">
              <mc:Choice xmlns:v="urn:schemas-microsoft-com:vml" Requires="v">
                <p:oleObj spid="_x0000_s3128" name="" r:id="rId5" imgW="3746500" imgH="317500" progId="Equation.3">
                  <p:embed/>
                </p:oleObj>
              </mc:Choice>
              <mc:Fallback>
                <p:oleObj name="" r:id="rId5" imgW="3746500" imgH="317500" progId="Equation.3">
                  <p:embed/>
                  <p:pic>
                    <p:nvPicPr>
                      <p:cNvPr id="0" name="Picture 3127"/>
                      <p:cNvPicPr/>
                      <p:nvPr/>
                    </p:nvPicPr>
                    <p:blipFill>
                      <a:blip r:embed="rId6"/>
                      <a:stretch>
                        <a:fillRect/>
                      </a:stretch>
                    </p:blipFill>
                    <p:spPr>
                      <a:xfrm>
                        <a:off x="901700" y="2743200"/>
                        <a:ext cx="3746500" cy="317500"/>
                      </a:xfrm>
                      <a:prstGeom prst="rect">
                        <a:avLst/>
                      </a:prstGeom>
                      <a:noFill/>
                      <a:ln w="38100">
                        <a:noFill/>
                        <a:miter/>
                      </a:ln>
                    </p:spPr>
                  </p:pic>
                </p:oleObj>
              </mc:Fallback>
            </mc:AlternateContent>
          </a:graphicData>
        </a:graphic>
      </p:graphicFrame>
      <p:graphicFrame>
        <p:nvGraphicFramePr>
          <p:cNvPr id="54280" name="Object 8"/>
          <p:cNvGraphicFramePr>
            <a:graphicFrameLocks noChangeAspect="1"/>
          </p:cNvGraphicFramePr>
          <p:nvPr/>
        </p:nvGraphicFramePr>
        <p:xfrm>
          <a:off x="1587500" y="3276600"/>
          <a:ext cx="2070100" cy="317500"/>
        </p:xfrm>
        <a:graphic>
          <a:graphicData uri="http://schemas.openxmlformats.org/presentationml/2006/ole">
            <mc:AlternateContent xmlns:mc="http://schemas.openxmlformats.org/markup-compatibility/2006">
              <mc:Choice xmlns:v="urn:schemas-microsoft-com:vml" Requires="v">
                <p:oleObj spid="_x0000_s3124" name="" r:id="rId7" imgW="2070100" imgH="317500" progId="Equation.3">
                  <p:embed/>
                </p:oleObj>
              </mc:Choice>
              <mc:Fallback>
                <p:oleObj name="" r:id="rId7" imgW="2070100" imgH="317500" progId="Equation.3">
                  <p:embed/>
                  <p:pic>
                    <p:nvPicPr>
                      <p:cNvPr id="0" name="Picture 3123"/>
                      <p:cNvPicPr/>
                      <p:nvPr/>
                    </p:nvPicPr>
                    <p:blipFill>
                      <a:blip r:embed="rId8"/>
                      <a:stretch>
                        <a:fillRect/>
                      </a:stretch>
                    </p:blipFill>
                    <p:spPr>
                      <a:xfrm>
                        <a:off x="1587500" y="3276600"/>
                        <a:ext cx="2070100" cy="317500"/>
                      </a:xfrm>
                      <a:prstGeom prst="rect">
                        <a:avLst/>
                      </a:prstGeom>
                      <a:noFill/>
                      <a:ln w="38100">
                        <a:noFill/>
                        <a:miter/>
                      </a:ln>
                    </p:spPr>
                  </p:pic>
                </p:oleObj>
              </mc:Fallback>
            </mc:AlternateContent>
          </a:graphicData>
        </a:graphic>
      </p:graphicFrame>
      <p:graphicFrame>
        <p:nvGraphicFramePr>
          <p:cNvPr id="54281" name="Object 9"/>
          <p:cNvGraphicFramePr>
            <a:graphicFrameLocks noChangeAspect="1"/>
          </p:cNvGraphicFramePr>
          <p:nvPr/>
        </p:nvGraphicFramePr>
        <p:xfrm>
          <a:off x="1612900" y="3886200"/>
          <a:ext cx="2857500" cy="317500"/>
        </p:xfrm>
        <a:graphic>
          <a:graphicData uri="http://schemas.openxmlformats.org/presentationml/2006/ole">
            <mc:AlternateContent xmlns:mc="http://schemas.openxmlformats.org/markup-compatibility/2006">
              <mc:Choice xmlns:v="urn:schemas-microsoft-com:vml" Requires="v">
                <p:oleObj spid="_x0000_s3122" name="" r:id="rId9" imgW="2857500" imgH="317500" progId="Equation.3">
                  <p:embed/>
                </p:oleObj>
              </mc:Choice>
              <mc:Fallback>
                <p:oleObj name="" r:id="rId9" imgW="2857500" imgH="317500" progId="Equation.3">
                  <p:embed/>
                  <p:pic>
                    <p:nvPicPr>
                      <p:cNvPr id="0" name="Picture 3121"/>
                      <p:cNvPicPr/>
                      <p:nvPr/>
                    </p:nvPicPr>
                    <p:blipFill>
                      <a:blip r:embed="rId10"/>
                      <a:stretch>
                        <a:fillRect/>
                      </a:stretch>
                    </p:blipFill>
                    <p:spPr>
                      <a:xfrm>
                        <a:off x="1612900" y="3886200"/>
                        <a:ext cx="2857500" cy="317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checkerboard(across)">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checkerboard(across)">
                                      <p:cBhvr>
                                        <p:cTn id="12" dur="500"/>
                                        <p:tgtEl>
                                          <p:spTgt spid="5427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checkerboard(across)">
                                      <p:cBhvr>
                                        <p:cTn id="17" dur="500"/>
                                        <p:tgtEl>
                                          <p:spTgt spid="5427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checkerboard(across)">
                                      <p:cBhvr>
                                        <p:cTn id="22" dur="5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4280"/>
                                        </p:tgtEl>
                                        <p:attrNameLst>
                                          <p:attrName>style.visibility</p:attrName>
                                        </p:attrNameLst>
                                      </p:cBhvr>
                                      <p:to>
                                        <p:strVal val="visible"/>
                                      </p:to>
                                    </p:set>
                                    <p:animEffect transition="in" filter="checkerboard(across)">
                                      <p:cBhvr>
                                        <p:cTn id="27" dur="500"/>
                                        <p:tgtEl>
                                          <p:spTgt spid="5428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4281"/>
                                        </p:tgtEl>
                                        <p:attrNameLst>
                                          <p:attrName>style.visibility</p:attrName>
                                        </p:attrNameLst>
                                      </p:cBhvr>
                                      <p:to>
                                        <p:strVal val="visible"/>
                                      </p:to>
                                    </p:set>
                                    <p:animEffect transition="in" filter="checkerboard(across)">
                                      <p:cBhvr>
                                        <p:cTn id="3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55300" name="Rectangle 4"/>
          <p:cNvSpPr/>
          <p:nvPr/>
        </p:nvSpPr>
        <p:spPr>
          <a:xfrm>
            <a:off x="0" y="90488"/>
            <a:ext cx="9144000" cy="42703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en-US" sz="2200" b="1" dirty="0">
                <a:solidFill>
                  <a:srgbClr val="0000FF"/>
                </a:solidFill>
              </a:rPr>
              <a:t>VARIABLE SEPARABLE SOLUTIONS OF THE HEAT EQUATION</a:t>
            </a:r>
            <a:endParaRPr lang="en-US" altLang="en-US" sz="2200" b="1" dirty="0">
              <a:solidFill>
                <a:srgbClr val="0000FF"/>
              </a:solidFill>
            </a:endParaRPr>
          </a:p>
        </p:txBody>
      </p:sp>
      <p:graphicFrame>
        <p:nvGraphicFramePr>
          <p:cNvPr id="55302" name="Object 6"/>
          <p:cNvGraphicFramePr>
            <a:graphicFrameLocks noChangeAspect="1"/>
          </p:cNvGraphicFramePr>
          <p:nvPr/>
        </p:nvGraphicFramePr>
        <p:xfrm>
          <a:off x="381000" y="762000"/>
          <a:ext cx="6108700" cy="1117600"/>
        </p:xfrm>
        <a:graphic>
          <a:graphicData uri="http://schemas.openxmlformats.org/presentationml/2006/ole">
            <mc:AlternateContent xmlns:mc="http://schemas.openxmlformats.org/markup-compatibility/2006">
              <mc:Choice xmlns:v="urn:schemas-microsoft-com:vml" Requires="v">
                <p:oleObj spid="_x0000_s3118" name="" r:id="rId1" imgW="6108700" imgH="1117600" progId="Equation.3">
                  <p:embed/>
                </p:oleObj>
              </mc:Choice>
              <mc:Fallback>
                <p:oleObj name="" r:id="rId1" imgW="6108700" imgH="1117600" progId="Equation.3">
                  <p:embed/>
                  <p:pic>
                    <p:nvPicPr>
                      <p:cNvPr id="0" name="Picture 3117"/>
                      <p:cNvPicPr/>
                      <p:nvPr/>
                    </p:nvPicPr>
                    <p:blipFill>
                      <a:blip r:embed="rId2"/>
                      <a:stretch>
                        <a:fillRect/>
                      </a:stretch>
                    </p:blipFill>
                    <p:spPr>
                      <a:xfrm>
                        <a:off x="381000" y="762000"/>
                        <a:ext cx="6108700" cy="1117600"/>
                      </a:xfrm>
                      <a:prstGeom prst="rect">
                        <a:avLst/>
                      </a:prstGeom>
                      <a:noFill/>
                      <a:ln w="38100">
                        <a:noFill/>
                        <a:miter/>
                      </a:ln>
                    </p:spPr>
                  </p:pic>
                </p:oleObj>
              </mc:Fallback>
            </mc:AlternateContent>
          </a:graphicData>
        </a:graphic>
      </p:graphicFrame>
      <p:graphicFrame>
        <p:nvGraphicFramePr>
          <p:cNvPr id="55303" name="Object 7"/>
          <p:cNvGraphicFramePr>
            <a:graphicFrameLocks noChangeAspect="1"/>
          </p:cNvGraphicFramePr>
          <p:nvPr/>
        </p:nvGraphicFramePr>
        <p:xfrm>
          <a:off x="381000" y="2133600"/>
          <a:ext cx="3657600" cy="419100"/>
        </p:xfrm>
        <a:graphic>
          <a:graphicData uri="http://schemas.openxmlformats.org/presentationml/2006/ole">
            <mc:AlternateContent xmlns:mc="http://schemas.openxmlformats.org/markup-compatibility/2006">
              <mc:Choice xmlns:v="urn:schemas-microsoft-com:vml" Requires="v">
                <p:oleObj spid="_x0000_s3127" name="" r:id="rId3" imgW="3657600" imgH="419100" progId="Equation.3">
                  <p:embed/>
                </p:oleObj>
              </mc:Choice>
              <mc:Fallback>
                <p:oleObj name="" r:id="rId3" imgW="3657600" imgH="419100" progId="Equation.3">
                  <p:embed/>
                  <p:pic>
                    <p:nvPicPr>
                      <p:cNvPr id="0" name="Picture 3126"/>
                      <p:cNvPicPr/>
                      <p:nvPr/>
                    </p:nvPicPr>
                    <p:blipFill>
                      <a:blip r:embed="rId4"/>
                      <a:stretch>
                        <a:fillRect/>
                      </a:stretch>
                    </p:blipFill>
                    <p:spPr>
                      <a:xfrm>
                        <a:off x="381000" y="2133600"/>
                        <a:ext cx="3657600" cy="419100"/>
                      </a:xfrm>
                      <a:prstGeom prst="rect">
                        <a:avLst/>
                      </a:prstGeom>
                      <a:noFill/>
                      <a:ln w="38100">
                        <a:noFill/>
                        <a:miter/>
                      </a:ln>
                    </p:spPr>
                  </p:pic>
                </p:oleObj>
              </mc:Fallback>
            </mc:AlternateContent>
          </a:graphicData>
        </a:graphic>
      </p:graphicFrame>
      <p:graphicFrame>
        <p:nvGraphicFramePr>
          <p:cNvPr id="55304" name="Object 8"/>
          <p:cNvGraphicFramePr>
            <a:graphicFrameLocks noChangeAspect="1"/>
          </p:cNvGraphicFramePr>
          <p:nvPr/>
        </p:nvGraphicFramePr>
        <p:xfrm>
          <a:off x="330200" y="2971800"/>
          <a:ext cx="4495800" cy="419100"/>
        </p:xfrm>
        <a:graphic>
          <a:graphicData uri="http://schemas.openxmlformats.org/presentationml/2006/ole">
            <mc:AlternateContent xmlns:mc="http://schemas.openxmlformats.org/markup-compatibility/2006">
              <mc:Choice xmlns:v="urn:schemas-microsoft-com:vml" Requires="v">
                <p:oleObj spid="_x0000_s3125" name="" r:id="rId5" imgW="4495800" imgH="419100" progId="Equation.3">
                  <p:embed/>
                </p:oleObj>
              </mc:Choice>
              <mc:Fallback>
                <p:oleObj name="" r:id="rId5" imgW="4495800" imgH="419100" progId="Equation.3">
                  <p:embed/>
                  <p:pic>
                    <p:nvPicPr>
                      <p:cNvPr id="0" name="Picture 3124"/>
                      <p:cNvPicPr/>
                      <p:nvPr/>
                    </p:nvPicPr>
                    <p:blipFill>
                      <a:blip r:embed="rId6"/>
                      <a:stretch>
                        <a:fillRect/>
                      </a:stretch>
                    </p:blipFill>
                    <p:spPr>
                      <a:xfrm>
                        <a:off x="330200" y="2971800"/>
                        <a:ext cx="4495800" cy="419100"/>
                      </a:xfrm>
                      <a:prstGeom prst="rect">
                        <a:avLst/>
                      </a:prstGeom>
                      <a:noFill/>
                      <a:ln w="38100">
                        <a:noFill/>
                        <a:miter/>
                      </a:ln>
                    </p:spPr>
                  </p:pic>
                </p:oleObj>
              </mc:Fallback>
            </mc:AlternateContent>
          </a:graphicData>
        </a:graphic>
      </p:graphicFrame>
      <p:graphicFrame>
        <p:nvGraphicFramePr>
          <p:cNvPr id="55305" name="Object 9"/>
          <p:cNvGraphicFramePr>
            <a:graphicFrameLocks noChangeAspect="1"/>
          </p:cNvGraphicFramePr>
          <p:nvPr/>
        </p:nvGraphicFramePr>
        <p:xfrm>
          <a:off x="355600" y="3886200"/>
          <a:ext cx="2362200" cy="317500"/>
        </p:xfrm>
        <a:graphic>
          <a:graphicData uri="http://schemas.openxmlformats.org/presentationml/2006/ole">
            <mc:AlternateContent xmlns:mc="http://schemas.openxmlformats.org/markup-compatibility/2006">
              <mc:Choice xmlns:v="urn:schemas-microsoft-com:vml" Requires="v">
                <p:oleObj spid="_x0000_s3126" name="" r:id="rId7" imgW="2362200" imgH="317500" progId="Equation.3">
                  <p:embed/>
                </p:oleObj>
              </mc:Choice>
              <mc:Fallback>
                <p:oleObj name="" r:id="rId7" imgW="2362200" imgH="317500" progId="Equation.3">
                  <p:embed/>
                  <p:pic>
                    <p:nvPicPr>
                      <p:cNvPr id="0" name="Picture 3125"/>
                      <p:cNvPicPr/>
                      <p:nvPr/>
                    </p:nvPicPr>
                    <p:blipFill>
                      <a:blip r:embed="rId8"/>
                      <a:stretch>
                        <a:fillRect/>
                      </a:stretch>
                    </p:blipFill>
                    <p:spPr>
                      <a:xfrm>
                        <a:off x="355600" y="3886200"/>
                        <a:ext cx="2362200" cy="317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checkerboard(across)">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checkerboard(across)">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checkerboard(across)">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checkerboard(across)">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checkerboard(across)">
                                      <p:cBhvr>
                                        <p:cTn id="27"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56324" name="Rectangle 4"/>
          <p:cNvSpPr/>
          <p:nvPr/>
        </p:nvSpPr>
        <p:spPr>
          <a:xfrm>
            <a:off x="0" y="88900"/>
            <a:ext cx="914400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en-US" sz="2400" b="1" dirty="0">
                <a:solidFill>
                  <a:srgbClr val="0000FF"/>
                </a:solidFill>
              </a:rPr>
              <a:t>CHOICE OF PROPER SOLUTION</a:t>
            </a:r>
            <a:endParaRPr lang="en-US" altLang="en-US" sz="2400" b="1" dirty="0">
              <a:solidFill>
                <a:srgbClr val="0000FF"/>
              </a:solidFill>
            </a:endParaRPr>
          </a:p>
        </p:txBody>
      </p:sp>
      <p:graphicFrame>
        <p:nvGraphicFramePr>
          <p:cNvPr id="56325" name="Object 5"/>
          <p:cNvGraphicFramePr>
            <a:graphicFrameLocks noChangeAspect="1"/>
          </p:cNvGraphicFramePr>
          <p:nvPr/>
        </p:nvGraphicFramePr>
        <p:xfrm>
          <a:off x="596900" y="838200"/>
          <a:ext cx="8229600" cy="1663700"/>
        </p:xfrm>
        <a:graphic>
          <a:graphicData uri="http://schemas.openxmlformats.org/presentationml/2006/ole">
            <mc:AlternateContent xmlns:mc="http://schemas.openxmlformats.org/markup-compatibility/2006">
              <mc:Choice xmlns:v="urn:schemas-microsoft-com:vml" Requires="v">
                <p:oleObj spid="_x0000_s3117" name="" r:id="rId1" imgW="8229600" imgH="1663700" progId="Equation.3">
                  <p:embed/>
                </p:oleObj>
              </mc:Choice>
              <mc:Fallback>
                <p:oleObj name="" r:id="rId1" imgW="8229600" imgH="1663700" progId="Equation.3">
                  <p:embed/>
                  <p:pic>
                    <p:nvPicPr>
                      <p:cNvPr id="0" name="Picture 3116"/>
                      <p:cNvPicPr/>
                      <p:nvPr/>
                    </p:nvPicPr>
                    <p:blipFill>
                      <a:blip r:embed="rId2"/>
                      <a:stretch>
                        <a:fillRect/>
                      </a:stretch>
                    </p:blipFill>
                    <p:spPr>
                      <a:xfrm>
                        <a:off x="596900" y="838200"/>
                        <a:ext cx="8229600" cy="1663700"/>
                      </a:xfrm>
                      <a:prstGeom prst="rect">
                        <a:avLst/>
                      </a:prstGeom>
                      <a:noFill/>
                      <a:ln w="38100">
                        <a:noFill/>
                        <a:miter/>
                      </a:ln>
                    </p:spPr>
                  </p:pic>
                </p:oleObj>
              </mc:Fallback>
            </mc:AlternateContent>
          </a:graphicData>
        </a:graphic>
      </p:graphicFrame>
      <p:sp>
        <p:nvSpPr>
          <p:cNvPr id="56326" name="Text Box 6"/>
          <p:cNvSpPr txBox="1"/>
          <p:nvPr/>
        </p:nvSpPr>
        <p:spPr>
          <a:xfrm>
            <a:off x="482600" y="2743200"/>
            <a:ext cx="8166100" cy="1698625"/>
          </a:xfrm>
          <a:prstGeom prst="rect">
            <a:avLst/>
          </a:prstGeom>
          <a:noFill/>
          <a:ln w="9525">
            <a:noFill/>
          </a:ln>
        </p:spPr>
        <p:txBody>
          <a:bodyPr wrap="none">
            <a:spAutoFit/>
          </a:bodyPr>
          <a:p>
            <a:pPr marL="371475" indent="-371475" algn="just" eaLnBrk="1" hangingPunct="1">
              <a:lnSpc>
                <a:spcPct val="120000"/>
              </a:lnSpc>
              <a:buAutoNum type="romanLcParenBoth" startAt="2"/>
            </a:pPr>
            <a:r>
              <a:rPr lang="en-US" altLang="en-US" sz="2200" b="1" dirty="0">
                <a:latin typeface="Arial" panose="020B0604020202020204" pitchFamily="34" charset="0"/>
              </a:rPr>
              <a:t> When heat flow is under steady state conditions, the </a:t>
            </a:r>
            <a:endParaRPr lang="en-US" altLang="en-US" sz="2200" b="1" dirty="0">
              <a:latin typeface="Arial" panose="020B0604020202020204" pitchFamily="34" charset="0"/>
            </a:endParaRPr>
          </a:p>
          <a:p>
            <a:pPr marL="371475" indent="-371475" algn="just" eaLnBrk="1" hangingPunct="1">
              <a:lnSpc>
                <a:spcPct val="120000"/>
              </a:lnSpc>
            </a:pPr>
            <a:r>
              <a:rPr lang="en-US" altLang="en-US" sz="2200" b="1" dirty="0">
                <a:latin typeface="Arial" panose="020B0604020202020204" pitchFamily="34" charset="0"/>
              </a:rPr>
              <a:t>       temperature at any point does not vary with time, that is</a:t>
            </a:r>
            <a:endParaRPr lang="en-US" altLang="en-US" sz="2200" b="1" dirty="0">
              <a:latin typeface="Arial" panose="020B0604020202020204" pitchFamily="34" charset="0"/>
            </a:endParaRPr>
          </a:p>
          <a:p>
            <a:pPr marL="371475" indent="-371475" algn="just" eaLnBrk="1" hangingPunct="1">
              <a:lnSpc>
                <a:spcPct val="120000"/>
              </a:lnSpc>
            </a:pPr>
            <a:r>
              <a:rPr lang="en-US" altLang="en-US" sz="2200" b="1" dirty="0">
                <a:latin typeface="Arial" panose="020B0604020202020204" pitchFamily="34" charset="0"/>
              </a:rPr>
              <a:t>       it is independent of time. Hence the proper solution in </a:t>
            </a:r>
            <a:endParaRPr lang="en-US" altLang="en-US" sz="2200" b="1" dirty="0">
              <a:latin typeface="Arial" panose="020B0604020202020204" pitchFamily="34" charset="0"/>
            </a:endParaRPr>
          </a:p>
          <a:p>
            <a:pPr marL="371475" indent="-371475" algn="just" eaLnBrk="1" hangingPunct="1">
              <a:lnSpc>
                <a:spcPct val="120000"/>
              </a:lnSpc>
            </a:pPr>
            <a:r>
              <a:rPr lang="en-US" altLang="en-US" sz="2200" b="1" dirty="0">
                <a:latin typeface="Arial" panose="020B0604020202020204" pitchFamily="34" charset="0"/>
              </a:rPr>
              <a:t>       steady state heat flow problem is </a:t>
            </a:r>
            <a:r>
              <a:rPr lang="en-US" altLang="en-US" sz="2200" b="1" i="1" dirty="0">
                <a:latin typeface="Arial" panose="020B0604020202020204" pitchFamily="34" charset="0"/>
              </a:rPr>
              <a:t>u(x, t) = Ax + B</a:t>
            </a:r>
            <a:r>
              <a:rPr lang="en-US" altLang="en-US" sz="2200" b="1" dirty="0">
                <a:latin typeface="Arial" panose="020B0604020202020204" pitchFamily="34" charset="0"/>
              </a:rPr>
              <a:t>.</a:t>
            </a:r>
            <a:endParaRPr lang="en-US" altLang="en-US" sz="2200" b="1" dirty="0">
              <a:latin typeface="Arial" panose="020B0604020202020204" pitchFamily="34" charset="0"/>
            </a:endParaRPr>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checkerboard(across)">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checkerboard(across)">
                                      <p:cBhvr>
                                        <p:cTn id="12" dur="500"/>
                                        <p:tgtEl>
                                          <p:spTgt spid="563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326"/>
                                        </p:tgtEl>
                                        <p:attrNameLst>
                                          <p:attrName>style.visibility</p:attrName>
                                        </p:attrNameLst>
                                      </p:cBhvr>
                                      <p:to>
                                        <p:strVal val="visible"/>
                                      </p:to>
                                    </p:set>
                                    <p:animEffect transition="in" filter="checkerboard(across)">
                                      <p:cBhvr>
                                        <p:cTn id="17"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72708" name="Text Box 4"/>
          <p:cNvSpPr txBox="1"/>
          <p:nvPr/>
        </p:nvSpPr>
        <p:spPr>
          <a:xfrm>
            <a:off x="381000" y="457200"/>
            <a:ext cx="8305800" cy="1292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30000"/>
              </a:spcBef>
              <a:buNone/>
            </a:pPr>
            <a:r>
              <a:rPr lang="en-US" altLang="en-US" sz="2200" b="1" dirty="0">
                <a:solidFill>
                  <a:srgbClr val="0000FF"/>
                </a:solidFill>
              </a:rPr>
              <a:t>Example 1:</a:t>
            </a:r>
            <a:endParaRPr lang="en-US" altLang="en-US" sz="2200" b="1" dirty="0">
              <a:solidFill>
                <a:srgbClr val="0000FF"/>
              </a:solidFill>
            </a:endParaRPr>
          </a:p>
          <a:p>
            <a:pPr marL="0" lvl="0" indent="0" algn="just" eaLnBrk="1" hangingPunct="1">
              <a:lnSpc>
                <a:spcPct val="120000"/>
              </a:lnSpc>
              <a:spcBef>
                <a:spcPct val="30000"/>
              </a:spcBef>
              <a:buNone/>
            </a:pPr>
            <a:r>
              <a:rPr lang="en-US" altLang="en-US" sz="2100" b="1" dirty="0"/>
              <a:t>State any two laws which are assumed to derive one dimensional heat equation?</a:t>
            </a:r>
            <a:endParaRPr lang="en-US" altLang="en-US" sz="2100" b="1" dirty="0"/>
          </a:p>
        </p:txBody>
      </p:sp>
      <p:sp>
        <p:nvSpPr>
          <p:cNvPr id="72709" name="Text Box 5"/>
          <p:cNvSpPr txBox="1"/>
          <p:nvPr/>
        </p:nvSpPr>
        <p:spPr>
          <a:xfrm>
            <a:off x="381000" y="1905000"/>
            <a:ext cx="8266113" cy="2030413"/>
          </a:xfrm>
          <a:prstGeom prst="rect">
            <a:avLst/>
          </a:prstGeom>
          <a:noFill/>
          <a:ln w="9525">
            <a:noFill/>
          </a:ln>
        </p:spPr>
        <p:txBody>
          <a:bodyPr wrap="none">
            <a:spAutoFit/>
          </a:bodyPr>
          <a:p>
            <a:pPr marL="342900" indent="-342900" algn="just" eaLnBrk="1" hangingPunct="1">
              <a:lnSpc>
                <a:spcPct val="120000"/>
              </a:lnSpc>
            </a:pPr>
            <a:r>
              <a:rPr lang="en-US" altLang="en-US" sz="2200" b="1" dirty="0">
                <a:solidFill>
                  <a:srgbClr val="0000FF"/>
                </a:solidFill>
                <a:latin typeface="Arial" panose="020B0604020202020204" pitchFamily="34" charset="0"/>
              </a:rPr>
              <a:t>Solution:</a:t>
            </a:r>
            <a:endParaRPr lang="en-US" altLang="en-US" sz="2200" b="1" dirty="0">
              <a:solidFill>
                <a:srgbClr val="0000FF"/>
              </a:solidFill>
              <a:latin typeface="Arial" panose="020B0604020202020204" pitchFamily="34" charset="0"/>
            </a:endParaRPr>
          </a:p>
          <a:p>
            <a:pPr marL="342900" indent="-342900" algn="just" eaLnBrk="1" hangingPunct="1">
              <a:lnSpc>
                <a:spcPct val="120000"/>
              </a:lnSpc>
              <a:buChar char="•"/>
            </a:pPr>
            <a:r>
              <a:rPr lang="en-US" altLang="en-US" sz="2100" b="1" dirty="0">
                <a:latin typeface="Arial" panose="020B0604020202020204" pitchFamily="34" charset="0"/>
              </a:rPr>
              <a:t>Heat flows from higher to lower temperature</a:t>
            </a:r>
            <a:endParaRPr lang="en-US" altLang="en-US" sz="2100" b="1" dirty="0">
              <a:latin typeface="Arial" panose="020B0604020202020204" pitchFamily="34" charset="0"/>
            </a:endParaRPr>
          </a:p>
          <a:p>
            <a:pPr marL="342900" indent="-342900" algn="just" eaLnBrk="1" hangingPunct="1">
              <a:lnSpc>
                <a:spcPct val="120000"/>
              </a:lnSpc>
              <a:buChar char="•"/>
            </a:pPr>
            <a:r>
              <a:rPr lang="en-US" altLang="en-US" sz="2100" b="1" dirty="0">
                <a:latin typeface="Arial" panose="020B0604020202020204" pitchFamily="34" charset="0"/>
              </a:rPr>
              <a:t>The amount of heat required to produce a given temperature </a:t>
            </a:r>
            <a:endParaRPr lang="en-US" altLang="en-US" sz="2100" b="1" dirty="0">
              <a:latin typeface="Arial" panose="020B0604020202020204" pitchFamily="34" charset="0"/>
            </a:endParaRPr>
          </a:p>
          <a:p>
            <a:pPr marL="342900" indent="-342900" algn="just" eaLnBrk="1" hangingPunct="1">
              <a:lnSpc>
                <a:spcPct val="120000"/>
              </a:lnSpc>
            </a:pPr>
            <a:r>
              <a:rPr lang="en-US" altLang="en-US" sz="2100" b="1" dirty="0">
                <a:latin typeface="Arial" panose="020B0604020202020204" pitchFamily="34" charset="0"/>
              </a:rPr>
              <a:t>	change in a body is proportionality is known as the specific </a:t>
            </a:r>
            <a:endParaRPr lang="en-US" altLang="en-US" sz="2100" b="1" dirty="0">
              <a:latin typeface="Arial" panose="020B0604020202020204" pitchFamily="34" charset="0"/>
            </a:endParaRPr>
          </a:p>
          <a:p>
            <a:pPr marL="342900" indent="-342900" algn="just" eaLnBrk="1" hangingPunct="1">
              <a:lnSpc>
                <a:spcPct val="120000"/>
              </a:lnSpc>
            </a:pPr>
            <a:r>
              <a:rPr lang="en-US" altLang="en-US" sz="2100" b="1" dirty="0">
                <a:latin typeface="Arial" panose="020B0604020202020204" pitchFamily="34" charset="0"/>
              </a:rPr>
              <a:t>	heat (s) of the conducting material.</a:t>
            </a:r>
            <a:endParaRPr lang="en-US" altLang="en-US" sz="2100" b="1" dirty="0">
              <a:latin typeface="Arial" panose="020B0604020202020204" pitchFamily="34" charset="0"/>
            </a:endParaRPr>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2708">
                                            <p:txEl>
                                              <p:charRg st="0" end="11"/>
                                            </p:txEl>
                                          </p:spTgt>
                                        </p:tgtEl>
                                        <p:attrNameLst>
                                          <p:attrName>style.visibility</p:attrName>
                                        </p:attrNameLst>
                                      </p:cBhvr>
                                      <p:to>
                                        <p:strVal val="visible"/>
                                      </p:to>
                                    </p:set>
                                    <p:animEffect transition="in" filter="checkerboard(across)">
                                      <p:cBhvr>
                                        <p:cTn id="7" dur="500"/>
                                        <p:tgtEl>
                                          <p:spTgt spid="72708">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2708">
                                            <p:txEl>
                                              <p:charRg st="11" end="89"/>
                                            </p:txEl>
                                          </p:spTgt>
                                        </p:tgtEl>
                                        <p:attrNameLst>
                                          <p:attrName>style.visibility</p:attrName>
                                        </p:attrNameLst>
                                      </p:cBhvr>
                                      <p:to>
                                        <p:strVal val="visible"/>
                                      </p:to>
                                    </p:set>
                                    <p:animEffect transition="in" filter="checkerboard(across)">
                                      <p:cBhvr>
                                        <p:cTn id="12" dur="500"/>
                                        <p:tgtEl>
                                          <p:spTgt spid="72708">
                                            <p:txEl>
                                              <p:charRg st="11"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72709">
                                            <p:txEl>
                                              <p:charRg st="0" end="10"/>
                                            </p:txEl>
                                          </p:spTgt>
                                        </p:tgtEl>
                                        <p:attrNameLst>
                                          <p:attrName>style.visibility</p:attrName>
                                        </p:attrNameLst>
                                      </p:cBhvr>
                                      <p:to>
                                        <p:strVal val="visible"/>
                                      </p:to>
                                    </p:set>
                                    <p:anim calcmode="discrete" valueType="clr">
                                      <p:cBhvr override="childStyle">
                                        <p:cTn id="17" dur="80"/>
                                        <p:tgtEl>
                                          <p:spTgt spid="72709">
                                            <p:txEl>
                                              <p:charRg st="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72709">
                                            <p:txEl>
                                              <p:charRg st="0" end="10"/>
                                            </p:txEl>
                                          </p:spTgt>
                                        </p:tgtEl>
                                        <p:attrNameLst>
                                          <p:attrName>fillcolor</p:attrName>
                                        </p:attrNameLst>
                                      </p:cBhvr>
                                      <p:tavLst>
                                        <p:tav tm="0">
                                          <p:val>
                                            <p:clrVal>
                                              <a:schemeClr val="accent2"/>
                                            </p:clrVal>
                                          </p:val>
                                        </p:tav>
                                        <p:tav tm="50000">
                                          <p:val>
                                            <p:clrVal>
                                              <a:schemeClr val="hlink"/>
                                            </p:clrVal>
                                          </p:val>
                                        </p:tav>
                                      </p:tavLst>
                                    </p:anim>
                                    <p:set>
                                      <p:cBhvr>
                                        <p:cTn id="19" dur="80"/>
                                        <p:tgtEl>
                                          <p:spTgt spid="72709">
                                            <p:txEl>
                                              <p:charRg st="0" end="1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72709">
                                            <p:txEl>
                                              <p:charRg st="10" end="54"/>
                                            </p:txEl>
                                          </p:spTgt>
                                        </p:tgtEl>
                                        <p:attrNameLst>
                                          <p:attrName>style.visibility</p:attrName>
                                        </p:attrNameLst>
                                      </p:cBhvr>
                                      <p:to>
                                        <p:strVal val="visible"/>
                                      </p:to>
                                    </p:set>
                                    <p:anim calcmode="discrete" valueType="clr">
                                      <p:cBhvr override="childStyle">
                                        <p:cTn id="24" dur="80"/>
                                        <p:tgtEl>
                                          <p:spTgt spid="72709">
                                            <p:txEl>
                                              <p:charRg st="10" end="5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72709">
                                            <p:txEl>
                                              <p:charRg st="10" end="54"/>
                                            </p:txEl>
                                          </p:spTgt>
                                        </p:tgtEl>
                                        <p:attrNameLst>
                                          <p:attrName>fillcolor</p:attrName>
                                        </p:attrNameLst>
                                      </p:cBhvr>
                                      <p:tavLst>
                                        <p:tav tm="0">
                                          <p:val>
                                            <p:clrVal>
                                              <a:schemeClr val="accent2"/>
                                            </p:clrVal>
                                          </p:val>
                                        </p:tav>
                                        <p:tav tm="50000">
                                          <p:val>
                                            <p:clrVal>
                                              <a:schemeClr val="hlink"/>
                                            </p:clrVal>
                                          </p:val>
                                        </p:tav>
                                      </p:tavLst>
                                    </p:anim>
                                    <p:set>
                                      <p:cBhvr>
                                        <p:cTn id="26" dur="80"/>
                                        <p:tgtEl>
                                          <p:spTgt spid="72709">
                                            <p:txEl>
                                              <p:charRg st="10" end="54"/>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72709">
                                            <p:txEl>
                                              <p:charRg st="54" end="114"/>
                                            </p:txEl>
                                          </p:spTgt>
                                        </p:tgtEl>
                                        <p:attrNameLst>
                                          <p:attrName>style.visibility</p:attrName>
                                        </p:attrNameLst>
                                      </p:cBhvr>
                                      <p:to>
                                        <p:strVal val="visible"/>
                                      </p:to>
                                    </p:set>
                                    <p:anim calcmode="discrete" valueType="clr">
                                      <p:cBhvr override="childStyle">
                                        <p:cTn id="31" dur="80"/>
                                        <p:tgtEl>
                                          <p:spTgt spid="72709">
                                            <p:txEl>
                                              <p:charRg st="54" end="1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72709">
                                            <p:txEl>
                                              <p:charRg st="54" end="114"/>
                                            </p:txEl>
                                          </p:spTgt>
                                        </p:tgtEl>
                                        <p:attrNameLst>
                                          <p:attrName>fillcolor</p:attrName>
                                        </p:attrNameLst>
                                      </p:cBhvr>
                                      <p:tavLst>
                                        <p:tav tm="0">
                                          <p:val>
                                            <p:clrVal>
                                              <a:schemeClr val="accent2"/>
                                            </p:clrVal>
                                          </p:val>
                                        </p:tav>
                                        <p:tav tm="50000">
                                          <p:val>
                                            <p:clrVal>
                                              <a:schemeClr val="hlink"/>
                                            </p:clrVal>
                                          </p:val>
                                        </p:tav>
                                      </p:tavLst>
                                    </p:anim>
                                    <p:set>
                                      <p:cBhvr>
                                        <p:cTn id="33" dur="80"/>
                                        <p:tgtEl>
                                          <p:spTgt spid="72709">
                                            <p:txEl>
                                              <p:charRg st="54" end="114"/>
                                            </p:txEl>
                                          </p:spTgt>
                                        </p:tgtEl>
                                        <p:attrNameLst>
                                          <p:attrName>fill.type</p:attrName>
                                        </p:attrNameLst>
                                      </p:cBhvr>
                                      <p:to>
                                        <p:strVal val="solid"/>
                                      </p:to>
                                    </p:set>
                                  </p:childTnLst>
                                </p:cTn>
                              </p:par>
                              <p:par>
                                <p:cTn id="34" presetID="27" presetClass="entr" presetSubtype="0" fill="hold" nodeType="withEffect">
                                  <p:stCondLst>
                                    <p:cond delay="0"/>
                                  </p:stCondLst>
                                  <p:iterate type="lt">
                                    <p:tmPct val="50000"/>
                                  </p:iterate>
                                  <p:childTnLst>
                                    <p:set>
                                      <p:cBhvr>
                                        <p:cTn id="35" dur="1" fill="hold">
                                          <p:stCondLst>
                                            <p:cond delay="0"/>
                                          </p:stCondLst>
                                        </p:cTn>
                                        <p:tgtEl>
                                          <p:spTgt spid="72709">
                                            <p:txEl>
                                              <p:charRg st="114" end="177"/>
                                            </p:txEl>
                                          </p:spTgt>
                                        </p:tgtEl>
                                        <p:attrNameLst>
                                          <p:attrName>style.visibility</p:attrName>
                                        </p:attrNameLst>
                                      </p:cBhvr>
                                      <p:to>
                                        <p:strVal val="visible"/>
                                      </p:to>
                                    </p:set>
                                    <p:anim calcmode="discrete" valueType="clr">
                                      <p:cBhvr override="childStyle">
                                        <p:cTn id="36" dur="80"/>
                                        <p:tgtEl>
                                          <p:spTgt spid="72709">
                                            <p:txEl>
                                              <p:charRg st="114" end="17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72709">
                                            <p:txEl>
                                              <p:charRg st="114" end="177"/>
                                            </p:txEl>
                                          </p:spTgt>
                                        </p:tgtEl>
                                        <p:attrNameLst>
                                          <p:attrName>fillcolor</p:attrName>
                                        </p:attrNameLst>
                                      </p:cBhvr>
                                      <p:tavLst>
                                        <p:tav tm="0">
                                          <p:val>
                                            <p:clrVal>
                                              <a:schemeClr val="accent2"/>
                                            </p:clrVal>
                                          </p:val>
                                        </p:tav>
                                        <p:tav tm="50000">
                                          <p:val>
                                            <p:clrVal>
                                              <a:schemeClr val="hlink"/>
                                            </p:clrVal>
                                          </p:val>
                                        </p:tav>
                                      </p:tavLst>
                                    </p:anim>
                                    <p:set>
                                      <p:cBhvr>
                                        <p:cTn id="38" dur="80"/>
                                        <p:tgtEl>
                                          <p:spTgt spid="72709">
                                            <p:txEl>
                                              <p:charRg st="114" end="177"/>
                                            </p:txEl>
                                          </p:spTgt>
                                        </p:tgtEl>
                                        <p:attrNameLst>
                                          <p:attrName>fill.type</p:attrName>
                                        </p:attrNameLst>
                                      </p:cBhvr>
                                      <p:to>
                                        <p:strVal val="solid"/>
                                      </p:to>
                                    </p:set>
                                  </p:childTnLst>
                                </p:cTn>
                              </p:par>
                              <p:par>
                                <p:cTn id="39" presetID="27" presetClass="entr" presetSubtype="0" fill="hold" nodeType="withEffect">
                                  <p:stCondLst>
                                    <p:cond delay="0"/>
                                  </p:stCondLst>
                                  <p:iterate type="lt">
                                    <p:tmPct val="50000"/>
                                  </p:iterate>
                                  <p:childTnLst>
                                    <p:set>
                                      <p:cBhvr>
                                        <p:cTn id="40" dur="1" fill="hold">
                                          <p:stCondLst>
                                            <p:cond delay="0"/>
                                          </p:stCondLst>
                                        </p:cTn>
                                        <p:tgtEl>
                                          <p:spTgt spid="72709">
                                            <p:txEl>
                                              <p:charRg st="177" end="215"/>
                                            </p:txEl>
                                          </p:spTgt>
                                        </p:tgtEl>
                                        <p:attrNameLst>
                                          <p:attrName>style.visibility</p:attrName>
                                        </p:attrNameLst>
                                      </p:cBhvr>
                                      <p:to>
                                        <p:strVal val="visible"/>
                                      </p:to>
                                    </p:set>
                                    <p:anim calcmode="discrete" valueType="clr">
                                      <p:cBhvr override="childStyle">
                                        <p:cTn id="41" dur="80"/>
                                        <p:tgtEl>
                                          <p:spTgt spid="72709">
                                            <p:txEl>
                                              <p:charRg st="177" end="2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72709">
                                            <p:txEl>
                                              <p:charRg st="177" end="215"/>
                                            </p:txEl>
                                          </p:spTgt>
                                        </p:tgtEl>
                                        <p:attrNameLst>
                                          <p:attrName>fillcolor</p:attrName>
                                        </p:attrNameLst>
                                      </p:cBhvr>
                                      <p:tavLst>
                                        <p:tav tm="0">
                                          <p:val>
                                            <p:clrVal>
                                              <a:schemeClr val="accent2"/>
                                            </p:clrVal>
                                          </p:val>
                                        </p:tav>
                                        <p:tav tm="50000">
                                          <p:val>
                                            <p:clrVal>
                                              <a:schemeClr val="hlink"/>
                                            </p:clrVal>
                                          </p:val>
                                        </p:tav>
                                      </p:tavLst>
                                    </p:anim>
                                    <p:set>
                                      <p:cBhvr>
                                        <p:cTn id="43" dur="80"/>
                                        <p:tgtEl>
                                          <p:spTgt spid="72709">
                                            <p:txEl>
                                              <p:charRg st="177" end="21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73732" name="Text Box 4"/>
          <p:cNvSpPr txBox="1"/>
          <p:nvPr/>
        </p:nvSpPr>
        <p:spPr>
          <a:xfrm>
            <a:off x="304800" y="457200"/>
            <a:ext cx="8178800" cy="908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200" b="1" dirty="0">
                <a:solidFill>
                  <a:srgbClr val="0000FF"/>
                </a:solidFill>
              </a:rPr>
              <a:t>Example 2:</a:t>
            </a:r>
            <a:endParaRPr lang="en-US" altLang="en-US" sz="2200" b="1" dirty="0">
              <a:solidFill>
                <a:srgbClr val="0000FF"/>
              </a:solidFill>
            </a:endParaRPr>
          </a:p>
          <a:p>
            <a:pPr marL="0" lvl="0" indent="0" eaLnBrk="1" hangingPunct="1">
              <a:spcBef>
                <a:spcPct val="50000"/>
              </a:spcBef>
              <a:buNone/>
            </a:pPr>
            <a:r>
              <a:rPr lang="en-US" altLang="en-US" sz="2100" b="1" dirty="0"/>
              <a:t>State the Fourier law of heat conduction.</a:t>
            </a:r>
            <a:endParaRPr lang="en-US" altLang="en-US" sz="2100" b="1" dirty="0"/>
          </a:p>
        </p:txBody>
      </p:sp>
      <p:sp>
        <p:nvSpPr>
          <p:cNvPr id="73733" name="Text Box 5"/>
          <p:cNvSpPr txBox="1"/>
          <p:nvPr/>
        </p:nvSpPr>
        <p:spPr>
          <a:xfrm>
            <a:off x="330200" y="1600200"/>
            <a:ext cx="8382000" cy="25479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30000"/>
              </a:spcBef>
              <a:buNone/>
            </a:pPr>
            <a:r>
              <a:rPr lang="en-US" altLang="en-US" sz="2400" b="1" dirty="0">
                <a:solidFill>
                  <a:srgbClr val="0000FF"/>
                </a:solidFill>
              </a:rPr>
              <a:t>Solution:</a:t>
            </a:r>
            <a:endParaRPr lang="en-US" altLang="en-US" sz="2400" b="1" dirty="0">
              <a:solidFill>
                <a:srgbClr val="0000FF"/>
              </a:solidFill>
            </a:endParaRPr>
          </a:p>
          <a:p>
            <a:pPr marL="0" lvl="0" indent="0" algn="just" eaLnBrk="1" hangingPunct="1">
              <a:lnSpc>
                <a:spcPct val="120000"/>
              </a:lnSpc>
              <a:spcBef>
                <a:spcPct val="30000"/>
              </a:spcBef>
              <a:buNone/>
            </a:pPr>
            <a:r>
              <a:rPr lang="en-US" altLang="en-US" sz="2100" b="1" dirty="0"/>
              <a:t>The rate at which heat flows across any area is proportional to the area and to the temperature gradient normal to the curve. This constant of proportionality is known as  thermal conductivity (k) of the material. It is known as Fourier law of heat conduction.</a:t>
            </a:r>
            <a:endParaRPr lang="en-US" altLang="en-US" sz="2100" b="1" dirty="0"/>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3732">
                                            <p:txEl>
                                              <p:charRg st="0" end="11"/>
                                            </p:txEl>
                                          </p:spTgt>
                                        </p:tgtEl>
                                        <p:attrNameLst>
                                          <p:attrName>style.visibility</p:attrName>
                                        </p:attrNameLst>
                                      </p:cBhvr>
                                      <p:to>
                                        <p:strVal val="visible"/>
                                      </p:to>
                                    </p:set>
                                    <p:anim calcmode="discrete" valueType="clr">
                                      <p:cBhvr override="childStyle">
                                        <p:cTn id="7" dur="80"/>
                                        <p:tgtEl>
                                          <p:spTgt spid="73732">
                                            <p:txEl>
                                              <p:charRg st="0"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3732">
                                            <p:txEl>
                                              <p:charRg st="0" end="11"/>
                                            </p:txEl>
                                          </p:spTgt>
                                        </p:tgtEl>
                                        <p:attrNameLst>
                                          <p:attrName>fillcolor</p:attrName>
                                        </p:attrNameLst>
                                      </p:cBhvr>
                                      <p:tavLst>
                                        <p:tav tm="0">
                                          <p:val>
                                            <p:clrVal>
                                              <a:schemeClr val="accent2"/>
                                            </p:clrVal>
                                          </p:val>
                                        </p:tav>
                                        <p:tav tm="50000">
                                          <p:val>
                                            <p:clrVal>
                                              <a:schemeClr val="hlink"/>
                                            </p:clrVal>
                                          </p:val>
                                        </p:tav>
                                      </p:tavLst>
                                    </p:anim>
                                    <p:set>
                                      <p:cBhvr>
                                        <p:cTn id="9" dur="80"/>
                                        <p:tgtEl>
                                          <p:spTgt spid="73732">
                                            <p:txEl>
                                              <p:charRg st="0" end="1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3732">
                                            <p:txEl>
                                              <p:charRg st="11" end="53"/>
                                            </p:txEl>
                                          </p:spTgt>
                                        </p:tgtEl>
                                        <p:attrNameLst>
                                          <p:attrName>style.visibility</p:attrName>
                                        </p:attrNameLst>
                                      </p:cBhvr>
                                      <p:to>
                                        <p:strVal val="visible"/>
                                      </p:to>
                                    </p:set>
                                    <p:anim calcmode="discrete" valueType="clr">
                                      <p:cBhvr override="childStyle">
                                        <p:cTn id="14" dur="80"/>
                                        <p:tgtEl>
                                          <p:spTgt spid="73732">
                                            <p:txEl>
                                              <p:charRg st="11" end="5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3732">
                                            <p:txEl>
                                              <p:charRg st="11" end="53"/>
                                            </p:txEl>
                                          </p:spTgt>
                                        </p:tgtEl>
                                        <p:attrNameLst>
                                          <p:attrName>fillcolor</p:attrName>
                                        </p:attrNameLst>
                                      </p:cBhvr>
                                      <p:tavLst>
                                        <p:tav tm="0">
                                          <p:val>
                                            <p:clrVal>
                                              <a:schemeClr val="accent2"/>
                                            </p:clrVal>
                                          </p:val>
                                        </p:tav>
                                        <p:tav tm="50000">
                                          <p:val>
                                            <p:clrVal>
                                              <a:schemeClr val="hlink"/>
                                            </p:clrVal>
                                          </p:val>
                                        </p:tav>
                                      </p:tavLst>
                                    </p:anim>
                                    <p:set>
                                      <p:cBhvr>
                                        <p:cTn id="16" dur="80"/>
                                        <p:tgtEl>
                                          <p:spTgt spid="73732">
                                            <p:txEl>
                                              <p:charRg st="11" end="5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3733">
                                            <p:txEl>
                                              <p:charRg st="0" end="10"/>
                                            </p:txEl>
                                          </p:spTgt>
                                        </p:tgtEl>
                                        <p:attrNameLst>
                                          <p:attrName>style.visibility</p:attrName>
                                        </p:attrNameLst>
                                      </p:cBhvr>
                                      <p:to>
                                        <p:strVal val="visible"/>
                                      </p:to>
                                    </p:set>
                                    <p:anim calcmode="discrete" valueType="clr">
                                      <p:cBhvr override="childStyle">
                                        <p:cTn id="21" dur="80"/>
                                        <p:tgtEl>
                                          <p:spTgt spid="73733">
                                            <p:txEl>
                                              <p:charRg st="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3733">
                                            <p:txEl>
                                              <p:charRg st="0" end="10"/>
                                            </p:txEl>
                                          </p:spTgt>
                                        </p:tgtEl>
                                        <p:attrNameLst>
                                          <p:attrName>fillcolor</p:attrName>
                                        </p:attrNameLst>
                                      </p:cBhvr>
                                      <p:tavLst>
                                        <p:tav tm="0">
                                          <p:val>
                                            <p:clrVal>
                                              <a:schemeClr val="accent2"/>
                                            </p:clrVal>
                                          </p:val>
                                        </p:tav>
                                        <p:tav tm="50000">
                                          <p:val>
                                            <p:clrVal>
                                              <a:schemeClr val="hlink"/>
                                            </p:clrVal>
                                          </p:val>
                                        </p:tav>
                                      </p:tavLst>
                                    </p:anim>
                                    <p:set>
                                      <p:cBhvr>
                                        <p:cTn id="23" dur="80"/>
                                        <p:tgtEl>
                                          <p:spTgt spid="73733">
                                            <p:txEl>
                                              <p:charRg st="0" end="1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3733">
                                            <p:txEl>
                                              <p:charRg st="10" end="271"/>
                                            </p:txEl>
                                          </p:spTgt>
                                        </p:tgtEl>
                                        <p:attrNameLst>
                                          <p:attrName>style.visibility</p:attrName>
                                        </p:attrNameLst>
                                      </p:cBhvr>
                                      <p:to>
                                        <p:strVal val="visible"/>
                                      </p:to>
                                    </p:set>
                                    <p:anim calcmode="discrete" valueType="clr">
                                      <p:cBhvr override="childStyle">
                                        <p:cTn id="28" dur="80"/>
                                        <p:tgtEl>
                                          <p:spTgt spid="73733">
                                            <p:txEl>
                                              <p:charRg st="10" end="27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3733">
                                            <p:txEl>
                                              <p:charRg st="10" end="271"/>
                                            </p:txEl>
                                          </p:spTgt>
                                        </p:tgtEl>
                                        <p:attrNameLst>
                                          <p:attrName>fillcolor</p:attrName>
                                        </p:attrNameLst>
                                      </p:cBhvr>
                                      <p:tavLst>
                                        <p:tav tm="0">
                                          <p:val>
                                            <p:clrVal>
                                              <a:schemeClr val="accent2"/>
                                            </p:clrVal>
                                          </p:val>
                                        </p:tav>
                                        <p:tav tm="50000">
                                          <p:val>
                                            <p:clrVal>
                                              <a:schemeClr val="hlink"/>
                                            </p:clrVal>
                                          </p:val>
                                        </p:tav>
                                      </p:tavLst>
                                    </p:anim>
                                    <p:set>
                                      <p:cBhvr>
                                        <p:cTn id="30" dur="80"/>
                                        <p:tgtEl>
                                          <p:spTgt spid="73733">
                                            <p:txEl>
                                              <p:charRg st="10" end="27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74756" name="Text Box 4"/>
          <p:cNvSpPr txBox="1"/>
          <p:nvPr/>
        </p:nvSpPr>
        <p:spPr>
          <a:xfrm>
            <a:off x="330200" y="114300"/>
            <a:ext cx="8509000" cy="13604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Example 3:</a:t>
            </a:r>
            <a:endParaRPr lang="en-US" altLang="en-US" sz="2400" b="1" dirty="0">
              <a:solidFill>
                <a:srgbClr val="0000FF"/>
              </a:solidFill>
            </a:endParaRPr>
          </a:p>
          <a:p>
            <a:pPr marL="0" lvl="0" indent="0" algn="just" eaLnBrk="1" hangingPunct="1">
              <a:lnSpc>
                <a:spcPct val="120000"/>
              </a:lnSpc>
              <a:spcBef>
                <a:spcPct val="30000"/>
              </a:spcBef>
              <a:buNone/>
            </a:pPr>
            <a:r>
              <a:rPr lang="en-US" altLang="en-US" sz="2200" b="1" dirty="0"/>
              <a:t>Define steady state and derive the steady state solution of one dimensional heat equation.</a:t>
            </a:r>
            <a:endParaRPr lang="en-US" altLang="en-US" sz="2200" b="1" dirty="0"/>
          </a:p>
        </p:txBody>
      </p:sp>
      <p:sp>
        <p:nvSpPr>
          <p:cNvPr id="74757" name="Text Box 5"/>
          <p:cNvSpPr txBox="1"/>
          <p:nvPr/>
        </p:nvSpPr>
        <p:spPr>
          <a:xfrm>
            <a:off x="330200" y="1452563"/>
            <a:ext cx="80010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30000"/>
              </a:spcBef>
              <a:buNone/>
            </a:pPr>
            <a:r>
              <a:rPr lang="en-US" altLang="en-US" sz="2400" b="1" dirty="0">
                <a:solidFill>
                  <a:srgbClr val="0000FF"/>
                </a:solidFill>
              </a:rPr>
              <a:t>Solution:</a:t>
            </a:r>
            <a:endParaRPr lang="en-US" altLang="en-US" sz="2400" b="1" dirty="0">
              <a:solidFill>
                <a:srgbClr val="0000FF"/>
              </a:solidFill>
            </a:endParaRPr>
          </a:p>
          <a:p>
            <a:pPr marL="0" lvl="0" indent="0" algn="just" eaLnBrk="1" hangingPunct="1">
              <a:lnSpc>
                <a:spcPct val="120000"/>
              </a:lnSpc>
              <a:spcBef>
                <a:spcPct val="30000"/>
              </a:spcBef>
              <a:buNone/>
            </a:pPr>
            <a:r>
              <a:rPr lang="en-US" altLang="en-US" sz="2200" b="1" dirty="0"/>
              <a:t>Steady state is the state in which the temperature does not vary with respect to the time.</a:t>
            </a:r>
            <a:endParaRPr lang="en-US" altLang="en-US" sz="2200" b="1" dirty="0"/>
          </a:p>
        </p:txBody>
      </p:sp>
      <p:graphicFrame>
        <p:nvGraphicFramePr>
          <p:cNvPr id="74758" name="Object 6"/>
          <p:cNvGraphicFramePr>
            <a:graphicFrameLocks noChangeAspect="1"/>
          </p:cNvGraphicFramePr>
          <p:nvPr/>
        </p:nvGraphicFramePr>
        <p:xfrm>
          <a:off x="381000" y="2806700"/>
          <a:ext cx="5981700" cy="787400"/>
        </p:xfrm>
        <a:graphic>
          <a:graphicData uri="http://schemas.openxmlformats.org/presentationml/2006/ole">
            <mc:AlternateContent xmlns:mc="http://schemas.openxmlformats.org/markup-compatibility/2006">
              <mc:Choice xmlns:v="urn:schemas-microsoft-com:vml" Requires="v">
                <p:oleObj spid="_x0000_s3135" name="" r:id="rId1" imgW="5981700" imgH="787400" progId="Equation.3">
                  <p:embed/>
                </p:oleObj>
              </mc:Choice>
              <mc:Fallback>
                <p:oleObj name="" r:id="rId1" imgW="5981700" imgH="787400" progId="Equation.3">
                  <p:embed/>
                  <p:pic>
                    <p:nvPicPr>
                      <p:cNvPr id="0" name="Picture 3134"/>
                      <p:cNvPicPr/>
                      <p:nvPr/>
                    </p:nvPicPr>
                    <p:blipFill>
                      <a:blip r:embed="rId2"/>
                      <a:stretch>
                        <a:fillRect/>
                      </a:stretch>
                    </p:blipFill>
                    <p:spPr>
                      <a:xfrm>
                        <a:off x="381000" y="2806700"/>
                        <a:ext cx="5981700" cy="787400"/>
                      </a:xfrm>
                      <a:prstGeom prst="rect">
                        <a:avLst/>
                      </a:prstGeom>
                      <a:noFill/>
                      <a:ln w="38100">
                        <a:noFill/>
                        <a:miter/>
                      </a:ln>
                    </p:spPr>
                  </p:pic>
                </p:oleObj>
              </mc:Fallback>
            </mc:AlternateContent>
          </a:graphicData>
        </a:graphic>
      </p:graphicFrame>
      <p:graphicFrame>
        <p:nvGraphicFramePr>
          <p:cNvPr id="74760" name="Object 8"/>
          <p:cNvGraphicFramePr>
            <a:graphicFrameLocks noChangeAspect="1"/>
          </p:cNvGraphicFramePr>
          <p:nvPr/>
        </p:nvGraphicFramePr>
        <p:xfrm>
          <a:off x="431800" y="3581400"/>
          <a:ext cx="5486400" cy="736600"/>
        </p:xfrm>
        <a:graphic>
          <a:graphicData uri="http://schemas.openxmlformats.org/presentationml/2006/ole">
            <mc:AlternateContent xmlns:mc="http://schemas.openxmlformats.org/markup-compatibility/2006">
              <mc:Choice xmlns:v="urn:schemas-microsoft-com:vml" Requires="v">
                <p:oleObj spid="_x0000_s3129" name="" r:id="rId3" imgW="5486400" imgH="736600" progId="Equation.3">
                  <p:embed/>
                </p:oleObj>
              </mc:Choice>
              <mc:Fallback>
                <p:oleObj name="" r:id="rId3" imgW="5486400" imgH="736600" progId="Equation.3">
                  <p:embed/>
                  <p:pic>
                    <p:nvPicPr>
                      <p:cNvPr id="0" name="Picture 3128"/>
                      <p:cNvPicPr/>
                      <p:nvPr/>
                    </p:nvPicPr>
                    <p:blipFill>
                      <a:blip r:embed="rId4"/>
                      <a:stretch>
                        <a:fillRect/>
                      </a:stretch>
                    </p:blipFill>
                    <p:spPr>
                      <a:xfrm>
                        <a:off x="431800" y="3581400"/>
                        <a:ext cx="5486400" cy="736600"/>
                      </a:xfrm>
                      <a:prstGeom prst="rect">
                        <a:avLst/>
                      </a:prstGeom>
                      <a:noFill/>
                      <a:ln w="38100">
                        <a:noFill/>
                        <a:miter/>
                      </a:ln>
                    </p:spPr>
                  </p:pic>
                </p:oleObj>
              </mc:Fallback>
            </mc:AlternateContent>
          </a:graphicData>
        </a:graphic>
      </p:graphicFrame>
      <p:graphicFrame>
        <p:nvGraphicFramePr>
          <p:cNvPr id="74761" name="Object 9"/>
          <p:cNvGraphicFramePr>
            <a:graphicFrameLocks noChangeAspect="1"/>
          </p:cNvGraphicFramePr>
          <p:nvPr/>
        </p:nvGraphicFramePr>
        <p:xfrm>
          <a:off x="565150" y="4222750"/>
          <a:ext cx="3213100" cy="787400"/>
        </p:xfrm>
        <a:graphic>
          <a:graphicData uri="http://schemas.openxmlformats.org/presentationml/2006/ole">
            <mc:AlternateContent xmlns:mc="http://schemas.openxmlformats.org/markup-compatibility/2006">
              <mc:Choice xmlns:v="urn:schemas-microsoft-com:vml" Requires="v">
                <p:oleObj spid="_x0000_s3131" name="" r:id="rId5" imgW="3213100" imgH="787400" progId="Equation.3">
                  <p:embed/>
                </p:oleObj>
              </mc:Choice>
              <mc:Fallback>
                <p:oleObj name="" r:id="rId5" imgW="3213100" imgH="787400" progId="Equation.3">
                  <p:embed/>
                  <p:pic>
                    <p:nvPicPr>
                      <p:cNvPr id="0" name="Picture 3130"/>
                      <p:cNvPicPr/>
                      <p:nvPr/>
                    </p:nvPicPr>
                    <p:blipFill>
                      <a:blip r:embed="rId6"/>
                      <a:stretch>
                        <a:fillRect/>
                      </a:stretch>
                    </p:blipFill>
                    <p:spPr>
                      <a:xfrm>
                        <a:off x="565150" y="4222750"/>
                        <a:ext cx="3213100" cy="787400"/>
                      </a:xfrm>
                      <a:prstGeom prst="rect">
                        <a:avLst/>
                      </a:prstGeom>
                      <a:noFill/>
                      <a:ln w="38100">
                        <a:noFill/>
                        <a:miter/>
                      </a:ln>
                    </p:spPr>
                  </p:pic>
                </p:oleObj>
              </mc:Fallback>
            </mc:AlternateContent>
          </a:graphicData>
        </a:graphic>
      </p:graphicFrame>
      <p:graphicFrame>
        <p:nvGraphicFramePr>
          <p:cNvPr id="74762" name="Object 10"/>
          <p:cNvGraphicFramePr>
            <a:graphicFrameLocks noChangeAspect="1"/>
          </p:cNvGraphicFramePr>
          <p:nvPr/>
        </p:nvGraphicFramePr>
        <p:xfrm>
          <a:off x="800100" y="5041900"/>
          <a:ext cx="3568700" cy="1168400"/>
        </p:xfrm>
        <a:graphic>
          <a:graphicData uri="http://schemas.openxmlformats.org/presentationml/2006/ole">
            <mc:AlternateContent xmlns:mc="http://schemas.openxmlformats.org/markup-compatibility/2006">
              <mc:Choice xmlns:v="urn:schemas-microsoft-com:vml" Requires="v">
                <p:oleObj spid="_x0000_s3130" name="" r:id="rId7" imgW="3568700" imgH="1168400" progId="Equation.3">
                  <p:embed/>
                </p:oleObj>
              </mc:Choice>
              <mc:Fallback>
                <p:oleObj name="" r:id="rId7" imgW="3568700" imgH="1168400" progId="Equation.3">
                  <p:embed/>
                  <p:pic>
                    <p:nvPicPr>
                      <p:cNvPr id="0" name="Picture 3129"/>
                      <p:cNvPicPr/>
                      <p:nvPr/>
                    </p:nvPicPr>
                    <p:blipFill>
                      <a:blip r:embed="rId8"/>
                      <a:stretch>
                        <a:fillRect/>
                      </a:stretch>
                    </p:blipFill>
                    <p:spPr>
                      <a:xfrm>
                        <a:off x="800100" y="5041900"/>
                        <a:ext cx="3568700" cy="1168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4756">
                                            <p:txEl>
                                              <p:charRg st="0" end="11"/>
                                            </p:txEl>
                                          </p:spTgt>
                                        </p:tgtEl>
                                        <p:attrNameLst>
                                          <p:attrName>style.visibility</p:attrName>
                                        </p:attrNameLst>
                                      </p:cBhvr>
                                      <p:to>
                                        <p:strVal val="visible"/>
                                      </p:to>
                                    </p:set>
                                    <p:anim calcmode="discrete" valueType="clr">
                                      <p:cBhvr override="childStyle">
                                        <p:cTn id="7" dur="80"/>
                                        <p:tgtEl>
                                          <p:spTgt spid="74756">
                                            <p:txEl>
                                              <p:charRg st="0"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4756">
                                            <p:txEl>
                                              <p:charRg st="0" end="11"/>
                                            </p:txEl>
                                          </p:spTgt>
                                        </p:tgtEl>
                                        <p:attrNameLst>
                                          <p:attrName>fillcolor</p:attrName>
                                        </p:attrNameLst>
                                      </p:cBhvr>
                                      <p:tavLst>
                                        <p:tav tm="0">
                                          <p:val>
                                            <p:clrVal>
                                              <a:schemeClr val="accent2"/>
                                            </p:clrVal>
                                          </p:val>
                                        </p:tav>
                                        <p:tav tm="50000">
                                          <p:val>
                                            <p:clrVal>
                                              <a:schemeClr val="hlink"/>
                                            </p:clrVal>
                                          </p:val>
                                        </p:tav>
                                      </p:tavLst>
                                    </p:anim>
                                    <p:set>
                                      <p:cBhvr>
                                        <p:cTn id="9" dur="80"/>
                                        <p:tgtEl>
                                          <p:spTgt spid="74756">
                                            <p:txEl>
                                              <p:charRg st="0" end="1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4756">
                                            <p:txEl>
                                              <p:charRg st="11" end="102"/>
                                            </p:txEl>
                                          </p:spTgt>
                                        </p:tgtEl>
                                        <p:attrNameLst>
                                          <p:attrName>style.visibility</p:attrName>
                                        </p:attrNameLst>
                                      </p:cBhvr>
                                      <p:to>
                                        <p:strVal val="visible"/>
                                      </p:to>
                                    </p:set>
                                    <p:anim calcmode="discrete" valueType="clr">
                                      <p:cBhvr override="childStyle">
                                        <p:cTn id="14" dur="80"/>
                                        <p:tgtEl>
                                          <p:spTgt spid="74756">
                                            <p:txEl>
                                              <p:charRg st="11" end="10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4756">
                                            <p:txEl>
                                              <p:charRg st="11" end="102"/>
                                            </p:txEl>
                                          </p:spTgt>
                                        </p:tgtEl>
                                        <p:attrNameLst>
                                          <p:attrName>fillcolor</p:attrName>
                                        </p:attrNameLst>
                                      </p:cBhvr>
                                      <p:tavLst>
                                        <p:tav tm="0">
                                          <p:val>
                                            <p:clrVal>
                                              <a:schemeClr val="accent2"/>
                                            </p:clrVal>
                                          </p:val>
                                        </p:tav>
                                        <p:tav tm="50000">
                                          <p:val>
                                            <p:clrVal>
                                              <a:schemeClr val="hlink"/>
                                            </p:clrVal>
                                          </p:val>
                                        </p:tav>
                                      </p:tavLst>
                                    </p:anim>
                                    <p:set>
                                      <p:cBhvr>
                                        <p:cTn id="16" dur="80"/>
                                        <p:tgtEl>
                                          <p:spTgt spid="74756">
                                            <p:txEl>
                                              <p:charRg st="11" end="10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4757">
                                            <p:txEl>
                                              <p:charRg st="0" end="10"/>
                                            </p:txEl>
                                          </p:spTgt>
                                        </p:tgtEl>
                                        <p:attrNameLst>
                                          <p:attrName>style.visibility</p:attrName>
                                        </p:attrNameLst>
                                      </p:cBhvr>
                                      <p:to>
                                        <p:strVal val="visible"/>
                                      </p:to>
                                    </p:set>
                                    <p:anim calcmode="discrete" valueType="clr">
                                      <p:cBhvr override="childStyle">
                                        <p:cTn id="21" dur="80"/>
                                        <p:tgtEl>
                                          <p:spTgt spid="74757">
                                            <p:txEl>
                                              <p:charRg st="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4757">
                                            <p:txEl>
                                              <p:charRg st="0" end="10"/>
                                            </p:txEl>
                                          </p:spTgt>
                                        </p:tgtEl>
                                        <p:attrNameLst>
                                          <p:attrName>fillcolor</p:attrName>
                                        </p:attrNameLst>
                                      </p:cBhvr>
                                      <p:tavLst>
                                        <p:tav tm="0">
                                          <p:val>
                                            <p:clrVal>
                                              <a:schemeClr val="accent2"/>
                                            </p:clrVal>
                                          </p:val>
                                        </p:tav>
                                        <p:tav tm="50000">
                                          <p:val>
                                            <p:clrVal>
                                              <a:schemeClr val="hlink"/>
                                            </p:clrVal>
                                          </p:val>
                                        </p:tav>
                                      </p:tavLst>
                                    </p:anim>
                                    <p:set>
                                      <p:cBhvr>
                                        <p:cTn id="23" dur="80"/>
                                        <p:tgtEl>
                                          <p:spTgt spid="74757">
                                            <p:txEl>
                                              <p:charRg st="0" end="1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4757">
                                            <p:txEl>
                                              <p:charRg st="10" end="101"/>
                                            </p:txEl>
                                          </p:spTgt>
                                        </p:tgtEl>
                                        <p:attrNameLst>
                                          <p:attrName>style.visibility</p:attrName>
                                        </p:attrNameLst>
                                      </p:cBhvr>
                                      <p:to>
                                        <p:strVal val="visible"/>
                                      </p:to>
                                    </p:set>
                                    <p:anim calcmode="discrete" valueType="clr">
                                      <p:cBhvr override="childStyle">
                                        <p:cTn id="28" dur="80"/>
                                        <p:tgtEl>
                                          <p:spTgt spid="74757">
                                            <p:txEl>
                                              <p:charRg st="10" end="10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4757">
                                            <p:txEl>
                                              <p:charRg st="10" end="101"/>
                                            </p:txEl>
                                          </p:spTgt>
                                        </p:tgtEl>
                                        <p:attrNameLst>
                                          <p:attrName>fillcolor</p:attrName>
                                        </p:attrNameLst>
                                      </p:cBhvr>
                                      <p:tavLst>
                                        <p:tav tm="0">
                                          <p:val>
                                            <p:clrVal>
                                              <a:schemeClr val="accent2"/>
                                            </p:clrVal>
                                          </p:val>
                                        </p:tav>
                                        <p:tav tm="50000">
                                          <p:val>
                                            <p:clrVal>
                                              <a:schemeClr val="hlink"/>
                                            </p:clrVal>
                                          </p:val>
                                        </p:tav>
                                      </p:tavLst>
                                    </p:anim>
                                    <p:set>
                                      <p:cBhvr>
                                        <p:cTn id="30" dur="80"/>
                                        <p:tgtEl>
                                          <p:spTgt spid="74757">
                                            <p:txEl>
                                              <p:charRg st="10" end="10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74758"/>
                                        </p:tgtEl>
                                        <p:attrNameLst>
                                          <p:attrName>style.visibility</p:attrName>
                                        </p:attrNameLst>
                                      </p:cBhvr>
                                      <p:to>
                                        <p:strVal val="visible"/>
                                      </p:to>
                                    </p:set>
                                    <p:animEffect transition="in" filter="checkerboard(across)">
                                      <p:cBhvr>
                                        <p:cTn id="35" dur="500"/>
                                        <p:tgtEl>
                                          <p:spTgt spid="7475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74760"/>
                                        </p:tgtEl>
                                        <p:attrNameLst>
                                          <p:attrName>style.visibility</p:attrName>
                                        </p:attrNameLst>
                                      </p:cBhvr>
                                      <p:to>
                                        <p:strVal val="visible"/>
                                      </p:to>
                                    </p:set>
                                    <p:animEffect transition="in" filter="checkerboard(across)">
                                      <p:cBhvr>
                                        <p:cTn id="40" dur="500"/>
                                        <p:tgtEl>
                                          <p:spTgt spid="74760"/>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74761"/>
                                        </p:tgtEl>
                                        <p:attrNameLst>
                                          <p:attrName>style.visibility</p:attrName>
                                        </p:attrNameLst>
                                      </p:cBhvr>
                                      <p:to>
                                        <p:strVal val="visible"/>
                                      </p:to>
                                    </p:set>
                                    <p:animEffect transition="in" filter="checkerboard(across)">
                                      <p:cBhvr>
                                        <p:cTn id="45" dur="500"/>
                                        <p:tgtEl>
                                          <p:spTgt spid="74761"/>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74762"/>
                                        </p:tgtEl>
                                        <p:attrNameLst>
                                          <p:attrName>style.visibility</p:attrName>
                                        </p:attrNameLst>
                                      </p:cBhvr>
                                      <p:to>
                                        <p:strVal val="visible"/>
                                      </p:to>
                                    </p:set>
                                    <p:animEffect transition="in" filter="checkerboard(across)">
                                      <p:cBhvr>
                                        <p:cTn id="50"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75780" name="Text Box 4"/>
          <p:cNvSpPr txBox="1"/>
          <p:nvPr/>
        </p:nvSpPr>
        <p:spPr>
          <a:xfrm>
            <a:off x="254000" y="114300"/>
            <a:ext cx="8585200" cy="17351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0"/>
              </a:spcBef>
              <a:buNone/>
            </a:pPr>
            <a:r>
              <a:rPr lang="en-US" altLang="en-US" sz="2400" b="1" dirty="0">
                <a:solidFill>
                  <a:srgbClr val="0000FF"/>
                </a:solidFill>
              </a:rPr>
              <a:t>Example 4:</a:t>
            </a:r>
            <a:endParaRPr lang="en-US" altLang="en-US" sz="2400" b="1" dirty="0">
              <a:solidFill>
                <a:srgbClr val="0000FF"/>
              </a:solidFill>
            </a:endParaRPr>
          </a:p>
          <a:p>
            <a:pPr marL="0" lvl="0" indent="0" algn="just" eaLnBrk="1" hangingPunct="1">
              <a:lnSpc>
                <a:spcPct val="120000"/>
              </a:lnSpc>
              <a:spcBef>
                <a:spcPct val="0"/>
              </a:spcBef>
              <a:buNone/>
            </a:pPr>
            <a:r>
              <a:rPr lang="en-US" altLang="en-US" sz="2200" b="1" dirty="0"/>
              <a:t>The bar of length 50cm has its ends kept at 20˚C</a:t>
            </a:r>
            <a:r>
              <a:rPr lang="en-US" altLang="en-US" sz="2200" dirty="0"/>
              <a:t> </a:t>
            </a:r>
            <a:r>
              <a:rPr lang="en-US" altLang="en-US" sz="2200" b="1" dirty="0"/>
              <a:t>and 100˚C until steady state condition prevails. Find the steady state temperature of the rod.</a:t>
            </a:r>
            <a:endParaRPr lang="en-US" altLang="en-US" sz="2200" b="1" dirty="0"/>
          </a:p>
        </p:txBody>
      </p:sp>
      <p:graphicFrame>
        <p:nvGraphicFramePr>
          <p:cNvPr id="75781" name="Object 5"/>
          <p:cNvGraphicFramePr>
            <a:graphicFrameLocks noChangeAspect="1"/>
          </p:cNvGraphicFramePr>
          <p:nvPr/>
        </p:nvGraphicFramePr>
        <p:xfrm>
          <a:off x="279400" y="2438400"/>
          <a:ext cx="6337300" cy="1536700"/>
        </p:xfrm>
        <a:graphic>
          <a:graphicData uri="http://schemas.openxmlformats.org/presentationml/2006/ole">
            <mc:AlternateContent xmlns:mc="http://schemas.openxmlformats.org/markup-compatibility/2006">
              <mc:Choice xmlns:v="urn:schemas-microsoft-com:vml" Requires="v">
                <p:oleObj spid="_x0000_s3132" name="" r:id="rId1" imgW="6337300" imgH="1536700" progId="Equation.3">
                  <p:embed/>
                </p:oleObj>
              </mc:Choice>
              <mc:Fallback>
                <p:oleObj name="" r:id="rId1" imgW="6337300" imgH="1536700" progId="Equation.3">
                  <p:embed/>
                  <p:pic>
                    <p:nvPicPr>
                      <p:cNvPr id="0" name="Picture 3131"/>
                      <p:cNvPicPr/>
                      <p:nvPr/>
                    </p:nvPicPr>
                    <p:blipFill>
                      <a:blip r:embed="rId2"/>
                      <a:stretch>
                        <a:fillRect/>
                      </a:stretch>
                    </p:blipFill>
                    <p:spPr>
                      <a:xfrm>
                        <a:off x="279400" y="2438400"/>
                        <a:ext cx="6337300" cy="1536700"/>
                      </a:xfrm>
                      <a:prstGeom prst="rect">
                        <a:avLst/>
                      </a:prstGeom>
                      <a:noFill/>
                      <a:ln w="38100">
                        <a:noFill/>
                        <a:miter/>
                      </a:ln>
                    </p:spPr>
                  </p:pic>
                </p:oleObj>
              </mc:Fallback>
            </mc:AlternateContent>
          </a:graphicData>
        </a:graphic>
      </p:graphicFrame>
      <p:sp>
        <p:nvSpPr>
          <p:cNvPr id="75782" name="Text Box 6"/>
          <p:cNvSpPr txBox="1"/>
          <p:nvPr/>
        </p:nvSpPr>
        <p:spPr>
          <a:xfrm>
            <a:off x="215900" y="1892300"/>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400" b="1" dirty="0">
                <a:solidFill>
                  <a:srgbClr val="0000FF"/>
                </a:solidFill>
              </a:rPr>
              <a:t>Solution:</a:t>
            </a:r>
            <a:endParaRPr lang="en-US" altLang="en-US" sz="2400" b="1" dirty="0">
              <a:solidFill>
                <a:srgbClr val="0000FF"/>
              </a:solidFill>
            </a:endParaRPr>
          </a:p>
        </p:txBody>
      </p:sp>
      <p:graphicFrame>
        <p:nvGraphicFramePr>
          <p:cNvPr id="75783" name="Object 7"/>
          <p:cNvGraphicFramePr>
            <a:graphicFrameLocks noChangeAspect="1"/>
          </p:cNvGraphicFramePr>
          <p:nvPr/>
        </p:nvGraphicFramePr>
        <p:xfrm>
          <a:off x="304800" y="4127500"/>
          <a:ext cx="3759200" cy="736600"/>
        </p:xfrm>
        <a:graphic>
          <a:graphicData uri="http://schemas.openxmlformats.org/presentationml/2006/ole">
            <mc:AlternateContent xmlns:mc="http://schemas.openxmlformats.org/markup-compatibility/2006">
              <mc:Choice xmlns:v="urn:schemas-microsoft-com:vml" Requires="v">
                <p:oleObj spid="_x0000_s3133" name="" r:id="rId3" imgW="3759200" imgH="736600" progId="Equation.3">
                  <p:embed/>
                </p:oleObj>
              </mc:Choice>
              <mc:Fallback>
                <p:oleObj name="" r:id="rId3" imgW="3759200" imgH="736600" progId="Equation.3">
                  <p:embed/>
                  <p:pic>
                    <p:nvPicPr>
                      <p:cNvPr id="0" name="Picture 3132"/>
                      <p:cNvPicPr/>
                      <p:nvPr/>
                    </p:nvPicPr>
                    <p:blipFill>
                      <a:blip r:embed="rId4"/>
                      <a:stretch>
                        <a:fillRect/>
                      </a:stretch>
                    </p:blipFill>
                    <p:spPr>
                      <a:xfrm>
                        <a:off x="304800" y="4127500"/>
                        <a:ext cx="3759200" cy="736600"/>
                      </a:xfrm>
                      <a:prstGeom prst="rect">
                        <a:avLst/>
                      </a:prstGeom>
                      <a:noFill/>
                      <a:ln w="38100">
                        <a:noFill/>
                        <a:miter/>
                      </a:ln>
                    </p:spPr>
                  </p:pic>
                </p:oleObj>
              </mc:Fallback>
            </mc:AlternateContent>
          </a:graphicData>
        </a:graphic>
      </p:graphicFrame>
      <p:graphicFrame>
        <p:nvGraphicFramePr>
          <p:cNvPr id="75784" name="Object 8"/>
          <p:cNvGraphicFramePr>
            <a:graphicFrameLocks noChangeAspect="1"/>
          </p:cNvGraphicFramePr>
          <p:nvPr/>
        </p:nvGraphicFramePr>
        <p:xfrm>
          <a:off x="355600" y="5041900"/>
          <a:ext cx="4622800" cy="736600"/>
        </p:xfrm>
        <a:graphic>
          <a:graphicData uri="http://schemas.openxmlformats.org/presentationml/2006/ole">
            <mc:AlternateContent xmlns:mc="http://schemas.openxmlformats.org/markup-compatibility/2006">
              <mc:Choice xmlns:v="urn:schemas-microsoft-com:vml" Requires="v">
                <p:oleObj spid="_x0000_s3134" name="" r:id="rId5" imgW="4622800" imgH="736600" progId="Equation.3">
                  <p:embed/>
                </p:oleObj>
              </mc:Choice>
              <mc:Fallback>
                <p:oleObj name="" r:id="rId5" imgW="4622800" imgH="736600" progId="Equation.3">
                  <p:embed/>
                  <p:pic>
                    <p:nvPicPr>
                      <p:cNvPr id="0" name="Picture 3133"/>
                      <p:cNvPicPr/>
                      <p:nvPr/>
                    </p:nvPicPr>
                    <p:blipFill>
                      <a:blip r:embed="rId6"/>
                      <a:stretch>
                        <a:fillRect/>
                      </a:stretch>
                    </p:blipFill>
                    <p:spPr>
                      <a:xfrm>
                        <a:off x="355600" y="5041900"/>
                        <a:ext cx="4622800" cy="736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5780">
                                            <p:txEl>
                                              <p:charRg st="0" end="11"/>
                                            </p:txEl>
                                          </p:spTgt>
                                        </p:tgtEl>
                                        <p:attrNameLst>
                                          <p:attrName>style.visibility</p:attrName>
                                        </p:attrNameLst>
                                      </p:cBhvr>
                                      <p:to>
                                        <p:strVal val="visible"/>
                                      </p:to>
                                    </p:set>
                                    <p:animEffect transition="in" filter="checkerboard(across)">
                                      <p:cBhvr>
                                        <p:cTn id="7" dur="500"/>
                                        <p:tgtEl>
                                          <p:spTgt spid="75780">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5780">
                                            <p:txEl>
                                              <p:charRg st="11" end="155"/>
                                            </p:txEl>
                                          </p:spTgt>
                                        </p:tgtEl>
                                        <p:attrNameLst>
                                          <p:attrName>style.visibility</p:attrName>
                                        </p:attrNameLst>
                                      </p:cBhvr>
                                      <p:to>
                                        <p:strVal val="visible"/>
                                      </p:to>
                                    </p:set>
                                    <p:animEffect transition="in" filter="checkerboard(across)">
                                      <p:cBhvr>
                                        <p:cTn id="12" dur="500"/>
                                        <p:tgtEl>
                                          <p:spTgt spid="75780">
                                            <p:txEl>
                                              <p:charRg st="11" end="1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5782">
                                            <p:txEl>
                                              <p:charRg st="0" end="10"/>
                                            </p:txEl>
                                          </p:spTgt>
                                        </p:tgtEl>
                                        <p:attrNameLst>
                                          <p:attrName>style.visibility</p:attrName>
                                        </p:attrNameLst>
                                      </p:cBhvr>
                                      <p:to>
                                        <p:strVal val="visible"/>
                                      </p:to>
                                    </p:set>
                                    <p:animEffect transition="in" filter="checkerboard(across)">
                                      <p:cBhvr>
                                        <p:cTn id="17" dur="500"/>
                                        <p:tgtEl>
                                          <p:spTgt spid="75782">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5781"/>
                                        </p:tgtEl>
                                        <p:attrNameLst>
                                          <p:attrName>style.visibility</p:attrName>
                                        </p:attrNameLst>
                                      </p:cBhvr>
                                      <p:to>
                                        <p:strVal val="visible"/>
                                      </p:to>
                                    </p:set>
                                    <p:animEffect transition="in" filter="checkerboard(across)">
                                      <p:cBhvr>
                                        <p:cTn id="22" dur="500"/>
                                        <p:tgtEl>
                                          <p:spTgt spid="7578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5783"/>
                                        </p:tgtEl>
                                        <p:attrNameLst>
                                          <p:attrName>style.visibility</p:attrName>
                                        </p:attrNameLst>
                                      </p:cBhvr>
                                      <p:to>
                                        <p:strVal val="visible"/>
                                      </p:to>
                                    </p:set>
                                    <p:animEffect transition="in" filter="checkerboard(across)">
                                      <p:cBhvr>
                                        <p:cTn id="27" dur="500"/>
                                        <p:tgtEl>
                                          <p:spTgt spid="7578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5784"/>
                                        </p:tgtEl>
                                        <p:attrNameLst>
                                          <p:attrName>style.visibility</p:attrName>
                                        </p:attrNameLst>
                                      </p:cBhvr>
                                      <p:to>
                                        <p:strVal val="visible"/>
                                      </p:to>
                                    </p:set>
                                    <p:animEffect transition="in" filter="checkerboard(across)">
                                      <p:cBhvr>
                                        <p:cTn id="32"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46434" name="Text Box 2"/>
          <p:cNvSpPr txBox="1"/>
          <p:nvPr/>
        </p:nvSpPr>
        <p:spPr>
          <a:xfrm>
            <a:off x="393700" y="127000"/>
            <a:ext cx="2209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000" b="1" dirty="0">
                <a:solidFill>
                  <a:srgbClr val="0000FF"/>
                </a:solidFill>
              </a:rPr>
              <a:t>EXAMPLE 2:</a:t>
            </a:r>
            <a:endParaRPr lang="en-US" altLang="en-US" sz="2000" b="1" dirty="0">
              <a:solidFill>
                <a:srgbClr val="0000FF"/>
              </a:solidFill>
            </a:endParaRPr>
          </a:p>
        </p:txBody>
      </p:sp>
      <p:sp>
        <p:nvSpPr>
          <p:cNvPr id="146435" name="Text Box 3"/>
          <p:cNvSpPr txBox="1"/>
          <p:nvPr/>
        </p:nvSpPr>
        <p:spPr>
          <a:xfrm>
            <a:off x="533400" y="1905000"/>
            <a:ext cx="1676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000" b="1" dirty="0">
                <a:solidFill>
                  <a:srgbClr val="0000FF"/>
                </a:solidFill>
              </a:rPr>
              <a:t>SOLUTION:</a:t>
            </a:r>
            <a:endParaRPr lang="en-US" altLang="en-US" sz="2000" b="1" dirty="0">
              <a:solidFill>
                <a:srgbClr val="0000FF"/>
              </a:solidFill>
            </a:endParaRPr>
          </a:p>
        </p:txBody>
      </p:sp>
      <p:sp>
        <p:nvSpPr>
          <p:cNvPr id="146436" name="Text Box 4"/>
          <p:cNvSpPr txBox="1"/>
          <p:nvPr/>
        </p:nvSpPr>
        <p:spPr>
          <a:xfrm>
            <a:off x="557213" y="4171950"/>
            <a:ext cx="2514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000" b="1" dirty="0">
                <a:solidFill>
                  <a:srgbClr val="0000FF"/>
                </a:solidFill>
              </a:rPr>
              <a:t>EXAMPLE 3:</a:t>
            </a:r>
            <a:endParaRPr lang="en-US" altLang="en-US" sz="2000" b="1" dirty="0">
              <a:solidFill>
                <a:srgbClr val="0000FF"/>
              </a:solidFill>
            </a:endParaRPr>
          </a:p>
        </p:txBody>
      </p:sp>
      <p:graphicFrame>
        <p:nvGraphicFramePr>
          <p:cNvPr id="146437" name="Object 5"/>
          <p:cNvGraphicFramePr>
            <a:graphicFrameLocks noChangeAspect="1"/>
          </p:cNvGraphicFramePr>
          <p:nvPr/>
        </p:nvGraphicFramePr>
        <p:xfrm>
          <a:off x="609600" y="2438400"/>
          <a:ext cx="2514600" cy="354013"/>
        </p:xfrm>
        <a:graphic>
          <a:graphicData uri="http://schemas.openxmlformats.org/presentationml/2006/ole">
            <mc:AlternateContent xmlns:mc="http://schemas.openxmlformats.org/markup-compatibility/2006">
              <mc:Choice xmlns:v="urn:schemas-microsoft-com:vml" Requires="v">
                <p:oleObj spid="_x0000_s3089" name="" r:id="rId1" imgW="1628775" imgH="228600" progId="Paint.Picture">
                  <p:embed/>
                </p:oleObj>
              </mc:Choice>
              <mc:Fallback>
                <p:oleObj name="" r:id="rId1" imgW="1628775" imgH="228600" progId="Paint.Picture">
                  <p:embed/>
                  <p:pic>
                    <p:nvPicPr>
                      <p:cNvPr id="0" name="Picture 3088"/>
                      <p:cNvPicPr/>
                      <p:nvPr/>
                    </p:nvPicPr>
                    <p:blipFill>
                      <a:blip r:embed="rId2"/>
                      <a:stretch>
                        <a:fillRect/>
                      </a:stretch>
                    </p:blipFill>
                    <p:spPr>
                      <a:xfrm>
                        <a:off x="609600" y="2438400"/>
                        <a:ext cx="2514600" cy="354013"/>
                      </a:xfrm>
                      <a:prstGeom prst="rect">
                        <a:avLst/>
                      </a:prstGeom>
                      <a:noFill/>
                      <a:ln w="38100">
                        <a:noFill/>
                        <a:miter/>
                      </a:ln>
                    </p:spPr>
                  </p:pic>
                </p:oleObj>
              </mc:Fallback>
            </mc:AlternateContent>
          </a:graphicData>
        </a:graphic>
      </p:graphicFrame>
      <p:graphicFrame>
        <p:nvGraphicFramePr>
          <p:cNvPr id="146438" name="Object 6"/>
          <p:cNvGraphicFramePr>
            <a:graphicFrameLocks noChangeAspect="1"/>
          </p:cNvGraphicFramePr>
          <p:nvPr/>
        </p:nvGraphicFramePr>
        <p:xfrm>
          <a:off x="533400" y="3048000"/>
          <a:ext cx="2946400" cy="381000"/>
        </p:xfrm>
        <a:graphic>
          <a:graphicData uri="http://schemas.openxmlformats.org/presentationml/2006/ole">
            <mc:AlternateContent xmlns:mc="http://schemas.openxmlformats.org/markup-compatibility/2006">
              <mc:Choice xmlns:v="urn:schemas-microsoft-com:vml" Requires="v">
                <p:oleObj spid="_x0000_s3084" name="" r:id="rId3" imgW="2946400" imgH="381000" progId="Equation.3">
                  <p:embed/>
                </p:oleObj>
              </mc:Choice>
              <mc:Fallback>
                <p:oleObj name="" r:id="rId3" imgW="2946400" imgH="381000" progId="Equation.3">
                  <p:embed/>
                  <p:pic>
                    <p:nvPicPr>
                      <p:cNvPr id="0" name="Picture 3083"/>
                      <p:cNvPicPr/>
                      <p:nvPr/>
                    </p:nvPicPr>
                    <p:blipFill>
                      <a:blip r:embed="rId4"/>
                      <a:stretch>
                        <a:fillRect/>
                      </a:stretch>
                    </p:blipFill>
                    <p:spPr>
                      <a:xfrm>
                        <a:off x="533400" y="3048000"/>
                        <a:ext cx="2946400" cy="381000"/>
                      </a:xfrm>
                      <a:prstGeom prst="rect">
                        <a:avLst/>
                      </a:prstGeom>
                      <a:noFill/>
                      <a:ln w="38100">
                        <a:noFill/>
                        <a:miter/>
                      </a:ln>
                    </p:spPr>
                  </p:pic>
                </p:oleObj>
              </mc:Fallback>
            </mc:AlternateContent>
          </a:graphicData>
        </a:graphic>
      </p:graphicFrame>
      <p:graphicFrame>
        <p:nvGraphicFramePr>
          <p:cNvPr id="146439" name="Object 7"/>
          <p:cNvGraphicFramePr>
            <a:graphicFrameLocks noChangeAspect="1"/>
          </p:cNvGraphicFramePr>
          <p:nvPr/>
        </p:nvGraphicFramePr>
        <p:xfrm>
          <a:off x="609600" y="3581400"/>
          <a:ext cx="3276600" cy="320675"/>
        </p:xfrm>
        <a:graphic>
          <a:graphicData uri="http://schemas.openxmlformats.org/presentationml/2006/ole">
            <mc:AlternateContent xmlns:mc="http://schemas.openxmlformats.org/markup-compatibility/2006">
              <mc:Choice xmlns:v="urn:schemas-microsoft-com:vml" Requires="v">
                <p:oleObj spid="_x0000_s3086" name="" r:id="rId5" imgW="2333625" imgH="228600" progId="Paint.Picture">
                  <p:embed/>
                </p:oleObj>
              </mc:Choice>
              <mc:Fallback>
                <p:oleObj name="" r:id="rId5" imgW="2333625" imgH="228600" progId="Paint.Picture">
                  <p:embed/>
                  <p:pic>
                    <p:nvPicPr>
                      <p:cNvPr id="0" name="Picture 3085"/>
                      <p:cNvPicPr/>
                      <p:nvPr/>
                    </p:nvPicPr>
                    <p:blipFill>
                      <a:blip r:embed="rId6"/>
                      <a:stretch>
                        <a:fillRect/>
                      </a:stretch>
                    </p:blipFill>
                    <p:spPr>
                      <a:xfrm>
                        <a:off x="609600" y="3581400"/>
                        <a:ext cx="3276600" cy="320675"/>
                      </a:xfrm>
                      <a:prstGeom prst="rect">
                        <a:avLst/>
                      </a:prstGeom>
                      <a:noFill/>
                      <a:ln w="38100">
                        <a:noFill/>
                        <a:miter/>
                      </a:ln>
                    </p:spPr>
                  </p:pic>
                </p:oleObj>
              </mc:Fallback>
            </mc:AlternateContent>
          </a:graphicData>
        </a:graphic>
      </p:graphicFrame>
      <p:graphicFrame>
        <p:nvGraphicFramePr>
          <p:cNvPr id="146440" name="Object 8"/>
          <p:cNvGraphicFramePr>
            <a:graphicFrameLocks noChangeAspect="1"/>
          </p:cNvGraphicFramePr>
          <p:nvPr/>
        </p:nvGraphicFramePr>
        <p:xfrm>
          <a:off x="609600" y="4724400"/>
          <a:ext cx="7848600" cy="866775"/>
        </p:xfrm>
        <a:graphic>
          <a:graphicData uri="http://schemas.openxmlformats.org/presentationml/2006/ole">
            <mc:AlternateContent xmlns:mc="http://schemas.openxmlformats.org/markup-compatibility/2006">
              <mc:Choice xmlns:v="urn:schemas-microsoft-com:vml" Requires="v">
                <p:oleObj spid="_x0000_s3087" name="" r:id="rId7" imgW="6324600" imgH="600075" progId="Paint.Picture">
                  <p:embed/>
                </p:oleObj>
              </mc:Choice>
              <mc:Fallback>
                <p:oleObj name="" r:id="rId7" imgW="6324600" imgH="600075" progId="Paint.Picture">
                  <p:embed/>
                  <p:pic>
                    <p:nvPicPr>
                      <p:cNvPr id="0" name="Picture 3086"/>
                      <p:cNvPicPr/>
                      <p:nvPr/>
                    </p:nvPicPr>
                    <p:blipFill>
                      <a:blip r:embed="rId8"/>
                      <a:stretch>
                        <a:fillRect/>
                      </a:stretch>
                    </p:blipFill>
                    <p:spPr>
                      <a:xfrm>
                        <a:off x="609600" y="4724400"/>
                        <a:ext cx="7848600" cy="866775"/>
                      </a:xfrm>
                      <a:prstGeom prst="rect">
                        <a:avLst/>
                      </a:prstGeom>
                      <a:noFill/>
                      <a:ln w="38100">
                        <a:noFill/>
                        <a:miter/>
                      </a:ln>
                    </p:spPr>
                  </p:pic>
                </p:oleObj>
              </mc:Fallback>
            </mc:AlternateContent>
          </a:graphicData>
        </a:graphic>
      </p:graphicFrame>
      <p:graphicFrame>
        <p:nvGraphicFramePr>
          <p:cNvPr id="146441" name="Object 9"/>
          <p:cNvGraphicFramePr>
            <a:graphicFrameLocks noChangeAspect="1"/>
          </p:cNvGraphicFramePr>
          <p:nvPr/>
        </p:nvGraphicFramePr>
        <p:xfrm>
          <a:off x="457200" y="609600"/>
          <a:ext cx="8229600" cy="1108075"/>
        </p:xfrm>
        <a:graphic>
          <a:graphicData uri="http://schemas.openxmlformats.org/presentationml/2006/ole">
            <mc:AlternateContent xmlns:mc="http://schemas.openxmlformats.org/markup-compatibility/2006">
              <mc:Choice xmlns:v="urn:schemas-microsoft-com:vml" Requires="v">
                <p:oleObj spid="_x0000_s3088" name="" r:id="rId9" imgW="6438900" imgH="866775" progId="Paint.Picture">
                  <p:embed/>
                </p:oleObj>
              </mc:Choice>
              <mc:Fallback>
                <p:oleObj name="" r:id="rId9" imgW="6438900" imgH="866775" progId="Paint.Picture">
                  <p:embed/>
                  <p:pic>
                    <p:nvPicPr>
                      <p:cNvPr id="0" name="Picture 3087"/>
                      <p:cNvPicPr/>
                      <p:nvPr/>
                    </p:nvPicPr>
                    <p:blipFill>
                      <a:blip r:embed="rId10"/>
                      <a:stretch>
                        <a:fillRect/>
                      </a:stretch>
                    </p:blipFill>
                    <p:spPr>
                      <a:xfrm>
                        <a:off x="457200" y="609600"/>
                        <a:ext cx="8229600" cy="1108075"/>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checkerboard(across)">
                                      <p:cBhvr>
                                        <p:cTn id="7" dur="500"/>
                                        <p:tgtEl>
                                          <p:spTgt spid="1464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6441"/>
                                        </p:tgtEl>
                                        <p:attrNameLst>
                                          <p:attrName>style.visibility</p:attrName>
                                        </p:attrNameLst>
                                      </p:cBhvr>
                                      <p:to>
                                        <p:strVal val="visible"/>
                                      </p:to>
                                    </p:set>
                                    <p:animEffect transition="in" filter="checkerboard(across)">
                                      <p:cBhvr>
                                        <p:cTn id="12" dur="500"/>
                                        <p:tgtEl>
                                          <p:spTgt spid="14644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6435"/>
                                        </p:tgtEl>
                                        <p:attrNameLst>
                                          <p:attrName>style.visibility</p:attrName>
                                        </p:attrNameLst>
                                      </p:cBhvr>
                                      <p:to>
                                        <p:strVal val="visible"/>
                                      </p:to>
                                    </p:set>
                                    <p:animEffect transition="in" filter="checkerboard(across)">
                                      <p:cBhvr>
                                        <p:cTn id="17" dur="500"/>
                                        <p:tgtEl>
                                          <p:spTgt spid="14643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6437"/>
                                        </p:tgtEl>
                                        <p:attrNameLst>
                                          <p:attrName>style.visibility</p:attrName>
                                        </p:attrNameLst>
                                      </p:cBhvr>
                                      <p:to>
                                        <p:strVal val="visible"/>
                                      </p:to>
                                    </p:set>
                                    <p:animEffect transition="in" filter="checkerboard(across)">
                                      <p:cBhvr>
                                        <p:cTn id="22" dur="500"/>
                                        <p:tgtEl>
                                          <p:spTgt spid="14643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6438"/>
                                        </p:tgtEl>
                                        <p:attrNameLst>
                                          <p:attrName>style.visibility</p:attrName>
                                        </p:attrNameLst>
                                      </p:cBhvr>
                                      <p:to>
                                        <p:strVal val="visible"/>
                                      </p:to>
                                    </p:set>
                                    <p:animEffect transition="in" filter="checkerboard(across)">
                                      <p:cBhvr>
                                        <p:cTn id="27" dur="500"/>
                                        <p:tgtEl>
                                          <p:spTgt spid="14643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6439"/>
                                        </p:tgtEl>
                                        <p:attrNameLst>
                                          <p:attrName>style.visibility</p:attrName>
                                        </p:attrNameLst>
                                      </p:cBhvr>
                                      <p:to>
                                        <p:strVal val="visible"/>
                                      </p:to>
                                    </p:set>
                                    <p:animEffect transition="in" filter="checkerboard(across)">
                                      <p:cBhvr>
                                        <p:cTn id="32" dur="500"/>
                                        <p:tgtEl>
                                          <p:spTgt spid="14643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6436"/>
                                        </p:tgtEl>
                                        <p:attrNameLst>
                                          <p:attrName>style.visibility</p:attrName>
                                        </p:attrNameLst>
                                      </p:cBhvr>
                                      <p:to>
                                        <p:strVal val="visible"/>
                                      </p:to>
                                    </p:set>
                                    <p:animEffect transition="in" filter="checkerboard(across)">
                                      <p:cBhvr>
                                        <p:cTn id="37" dur="500"/>
                                        <p:tgtEl>
                                          <p:spTgt spid="14643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46440"/>
                                        </p:tgtEl>
                                        <p:attrNameLst>
                                          <p:attrName>style.visibility</p:attrName>
                                        </p:attrNameLst>
                                      </p:cBhvr>
                                      <p:to>
                                        <p:strVal val="visible"/>
                                      </p:to>
                                    </p:set>
                                    <p:animEffect transition="in" filter="checkerboard(across)">
                                      <p:cBhvr>
                                        <p:cTn id="42" dur="500"/>
                                        <p:tgtEl>
                                          <p:spTgt spid="1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p:bldP spid="1464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76804" name="Object 4"/>
          <p:cNvGraphicFramePr>
            <a:graphicFrameLocks noChangeAspect="1"/>
          </p:cNvGraphicFramePr>
          <p:nvPr/>
        </p:nvGraphicFramePr>
        <p:xfrm>
          <a:off x="609600" y="304800"/>
          <a:ext cx="5270500" cy="1485900"/>
        </p:xfrm>
        <a:graphic>
          <a:graphicData uri="http://schemas.openxmlformats.org/presentationml/2006/ole">
            <mc:AlternateContent xmlns:mc="http://schemas.openxmlformats.org/markup-compatibility/2006">
              <mc:Choice xmlns:v="urn:schemas-microsoft-com:vml" Requires="v">
                <p:oleObj spid="_x0000_s3137" name="" r:id="rId1" imgW="5270500" imgH="1485900" progId="Equation.3">
                  <p:embed/>
                </p:oleObj>
              </mc:Choice>
              <mc:Fallback>
                <p:oleObj name="" r:id="rId1" imgW="5270500" imgH="1485900" progId="Equation.3">
                  <p:embed/>
                  <p:pic>
                    <p:nvPicPr>
                      <p:cNvPr id="0" name="Picture 3136"/>
                      <p:cNvPicPr/>
                      <p:nvPr/>
                    </p:nvPicPr>
                    <p:blipFill>
                      <a:blip r:embed="rId2"/>
                      <a:stretch>
                        <a:fillRect/>
                      </a:stretch>
                    </p:blipFill>
                    <p:spPr>
                      <a:xfrm>
                        <a:off x="609600" y="304800"/>
                        <a:ext cx="5270500" cy="1485900"/>
                      </a:xfrm>
                      <a:prstGeom prst="rect">
                        <a:avLst/>
                      </a:prstGeom>
                      <a:noFill/>
                      <a:ln w="38100">
                        <a:noFill/>
                        <a:miter/>
                      </a:ln>
                    </p:spPr>
                  </p:pic>
                </p:oleObj>
              </mc:Fallback>
            </mc:AlternateContent>
          </a:graphicData>
        </a:graphic>
      </p:graphicFrame>
      <p:graphicFrame>
        <p:nvGraphicFramePr>
          <p:cNvPr id="76805" name="Object 5"/>
          <p:cNvGraphicFramePr>
            <a:graphicFrameLocks noChangeAspect="1"/>
          </p:cNvGraphicFramePr>
          <p:nvPr/>
        </p:nvGraphicFramePr>
        <p:xfrm>
          <a:off x="609600" y="1905000"/>
          <a:ext cx="3898900" cy="1066800"/>
        </p:xfrm>
        <a:graphic>
          <a:graphicData uri="http://schemas.openxmlformats.org/presentationml/2006/ole">
            <mc:AlternateContent xmlns:mc="http://schemas.openxmlformats.org/markup-compatibility/2006">
              <mc:Choice xmlns:v="urn:schemas-microsoft-com:vml" Requires="v">
                <p:oleObj spid="_x0000_s3147" name="" r:id="rId3" imgW="3898900" imgH="1066800" progId="Equation.3">
                  <p:embed/>
                </p:oleObj>
              </mc:Choice>
              <mc:Fallback>
                <p:oleObj name="" r:id="rId3" imgW="3898900" imgH="1066800" progId="Equation.3">
                  <p:embed/>
                  <p:pic>
                    <p:nvPicPr>
                      <p:cNvPr id="0" name="Picture 3146"/>
                      <p:cNvPicPr/>
                      <p:nvPr/>
                    </p:nvPicPr>
                    <p:blipFill>
                      <a:blip r:embed="rId4"/>
                      <a:stretch>
                        <a:fillRect/>
                      </a:stretch>
                    </p:blipFill>
                    <p:spPr>
                      <a:xfrm>
                        <a:off x="609600" y="1905000"/>
                        <a:ext cx="3898900" cy="1066800"/>
                      </a:xfrm>
                      <a:prstGeom prst="rect">
                        <a:avLst/>
                      </a:prstGeom>
                      <a:noFill/>
                      <a:ln w="38100">
                        <a:noFill/>
                        <a:miter/>
                      </a:ln>
                    </p:spPr>
                  </p:pic>
                </p:oleObj>
              </mc:Fallback>
            </mc:AlternateContent>
          </a:graphicData>
        </a:graphic>
      </p:graphicFrame>
      <p:sp>
        <p:nvSpPr>
          <p:cNvPr id="76806" name="Text Box 6"/>
          <p:cNvSpPr txBox="1"/>
          <p:nvPr/>
        </p:nvSpPr>
        <p:spPr>
          <a:xfrm>
            <a:off x="517525" y="3011488"/>
            <a:ext cx="8321675" cy="303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en-US" sz="2400" b="1" dirty="0">
                <a:solidFill>
                  <a:srgbClr val="0000FF"/>
                </a:solidFill>
              </a:rPr>
              <a:t>Example 5:</a:t>
            </a:r>
            <a:endParaRPr lang="en-US" altLang="en-US" sz="2400" b="1" dirty="0">
              <a:solidFill>
                <a:srgbClr val="0000FF"/>
              </a:solidFill>
            </a:endParaRPr>
          </a:p>
          <a:p>
            <a:pPr marL="0" lvl="0" indent="0" algn="just" eaLnBrk="1" hangingPunct="1">
              <a:lnSpc>
                <a:spcPct val="120000"/>
              </a:lnSpc>
              <a:spcBef>
                <a:spcPct val="30000"/>
              </a:spcBef>
              <a:spcAft>
                <a:spcPct val="30000"/>
              </a:spcAft>
              <a:buNone/>
            </a:pPr>
            <a:r>
              <a:rPr lang="en-US" altLang="en-US" sz="2100" b="1" dirty="0"/>
              <a:t>What is the basic difference between the solutions of one Dimensional wave equation and one dimensional heat equation.</a:t>
            </a:r>
            <a:endParaRPr lang="en-US" altLang="en-US" sz="2100" b="1" dirty="0"/>
          </a:p>
          <a:p>
            <a:pPr marL="0" lvl="0" indent="0" algn="just" eaLnBrk="1" hangingPunct="1">
              <a:spcBef>
                <a:spcPct val="0"/>
              </a:spcBef>
              <a:buNone/>
            </a:pPr>
            <a:r>
              <a:rPr lang="en-US" altLang="en-US" sz="2400" b="1" dirty="0">
                <a:solidFill>
                  <a:srgbClr val="0000FF"/>
                </a:solidFill>
              </a:rPr>
              <a:t>Solution:</a:t>
            </a:r>
            <a:endParaRPr lang="en-US" altLang="en-US" sz="2400" b="1" dirty="0">
              <a:solidFill>
                <a:srgbClr val="0000FF"/>
              </a:solidFill>
            </a:endParaRPr>
          </a:p>
          <a:p>
            <a:pPr marL="0" lvl="0" indent="0" algn="just" eaLnBrk="1" hangingPunct="1">
              <a:lnSpc>
                <a:spcPct val="120000"/>
              </a:lnSpc>
              <a:spcBef>
                <a:spcPct val="30000"/>
              </a:spcBef>
              <a:buNone/>
            </a:pPr>
            <a:r>
              <a:rPr lang="en-US" altLang="en-US" sz="2100" b="1" dirty="0"/>
              <a:t>Solution of one dimensional wave equation is of periodic in nature. But solution of one dimensional heat equation is not of periodic in nature.</a:t>
            </a:r>
            <a:endParaRPr lang="en-US" altLang="en-US" sz="2100" b="1" dirty="0"/>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checkerboard(across)">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checkerboard(across)">
                                      <p:cBhvr>
                                        <p:cTn id="12" dur="5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6806">
                                            <p:txEl>
                                              <p:charRg st="0" end="11"/>
                                            </p:txEl>
                                          </p:spTgt>
                                        </p:tgtEl>
                                        <p:attrNameLst>
                                          <p:attrName>style.visibility</p:attrName>
                                        </p:attrNameLst>
                                      </p:cBhvr>
                                      <p:to>
                                        <p:strVal val="visible"/>
                                      </p:to>
                                    </p:set>
                                    <p:animEffect transition="in" filter="checkerboard(across)">
                                      <p:cBhvr>
                                        <p:cTn id="17" dur="500"/>
                                        <p:tgtEl>
                                          <p:spTgt spid="76806">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76806">
                                            <p:txEl>
                                              <p:charRg st="11" end="130"/>
                                            </p:txEl>
                                          </p:spTgt>
                                        </p:tgtEl>
                                        <p:attrNameLst>
                                          <p:attrName>style.visibility</p:attrName>
                                        </p:attrNameLst>
                                      </p:cBhvr>
                                      <p:to>
                                        <p:strVal val="visible"/>
                                      </p:to>
                                    </p:set>
                                    <p:anim calcmode="discrete" valueType="clr">
                                      <p:cBhvr override="childStyle">
                                        <p:cTn id="22" dur="80"/>
                                        <p:tgtEl>
                                          <p:spTgt spid="76806">
                                            <p:txEl>
                                              <p:charRg st="11" end="13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76806">
                                            <p:txEl>
                                              <p:charRg st="11" end="130"/>
                                            </p:txEl>
                                          </p:spTgt>
                                        </p:tgtEl>
                                        <p:attrNameLst>
                                          <p:attrName>fillcolor</p:attrName>
                                        </p:attrNameLst>
                                      </p:cBhvr>
                                      <p:tavLst>
                                        <p:tav tm="0">
                                          <p:val>
                                            <p:clrVal>
                                              <a:schemeClr val="accent2"/>
                                            </p:clrVal>
                                          </p:val>
                                        </p:tav>
                                        <p:tav tm="50000">
                                          <p:val>
                                            <p:clrVal>
                                              <a:schemeClr val="hlink"/>
                                            </p:clrVal>
                                          </p:val>
                                        </p:tav>
                                      </p:tavLst>
                                    </p:anim>
                                    <p:set>
                                      <p:cBhvr>
                                        <p:cTn id="24" dur="80"/>
                                        <p:tgtEl>
                                          <p:spTgt spid="76806">
                                            <p:txEl>
                                              <p:charRg st="11" end="130"/>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6806">
                                            <p:txEl>
                                              <p:charRg st="130" end="140"/>
                                            </p:txEl>
                                          </p:spTgt>
                                        </p:tgtEl>
                                        <p:attrNameLst>
                                          <p:attrName>style.visibility</p:attrName>
                                        </p:attrNameLst>
                                      </p:cBhvr>
                                      <p:to>
                                        <p:strVal val="visible"/>
                                      </p:to>
                                    </p:set>
                                    <p:animEffect transition="in" filter="checkerboard(across)">
                                      <p:cBhvr>
                                        <p:cTn id="29" dur="500"/>
                                        <p:tgtEl>
                                          <p:spTgt spid="76806">
                                            <p:txEl>
                                              <p:charRg st="130" end="14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76806">
                                            <p:txEl>
                                              <p:charRg st="140" end="284"/>
                                            </p:txEl>
                                          </p:spTgt>
                                        </p:tgtEl>
                                        <p:attrNameLst>
                                          <p:attrName>style.visibility</p:attrName>
                                        </p:attrNameLst>
                                      </p:cBhvr>
                                      <p:to>
                                        <p:strVal val="visible"/>
                                      </p:to>
                                    </p:set>
                                    <p:anim calcmode="discrete" valueType="clr">
                                      <p:cBhvr override="childStyle">
                                        <p:cTn id="34" dur="80"/>
                                        <p:tgtEl>
                                          <p:spTgt spid="76806">
                                            <p:txEl>
                                              <p:charRg st="140" end="28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76806">
                                            <p:txEl>
                                              <p:charRg st="140" end="284"/>
                                            </p:txEl>
                                          </p:spTgt>
                                        </p:tgtEl>
                                        <p:attrNameLst>
                                          <p:attrName>fillcolor</p:attrName>
                                        </p:attrNameLst>
                                      </p:cBhvr>
                                      <p:tavLst>
                                        <p:tav tm="0">
                                          <p:val>
                                            <p:clrVal>
                                              <a:schemeClr val="accent2"/>
                                            </p:clrVal>
                                          </p:val>
                                        </p:tav>
                                        <p:tav tm="50000">
                                          <p:val>
                                            <p:clrVal>
                                              <a:schemeClr val="hlink"/>
                                            </p:clrVal>
                                          </p:val>
                                        </p:tav>
                                      </p:tavLst>
                                    </p:anim>
                                    <p:set>
                                      <p:cBhvr>
                                        <p:cTn id="36" dur="80"/>
                                        <p:tgtEl>
                                          <p:spTgt spid="76806">
                                            <p:txEl>
                                              <p:charRg st="140" end="28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57348" name="Rectangle 4"/>
          <p:cNvSpPr/>
          <p:nvPr/>
        </p:nvSpPr>
        <p:spPr>
          <a:xfrm>
            <a:off x="152400" y="152400"/>
            <a:ext cx="179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400" b="1" dirty="0">
                <a:solidFill>
                  <a:srgbClr val="0000FF"/>
                </a:solidFill>
              </a:rPr>
              <a:t>Example 6:</a:t>
            </a:r>
            <a:endParaRPr lang="en-US" altLang="en-US" sz="2400" b="1" dirty="0">
              <a:solidFill>
                <a:srgbClr val="0000FF"/>
              </a:solidFill>
            </a:endParaRPr>
          </a:p>
        </p:txBody>
      </p:sp>
      <p:sp>
        <p:nvSpPr>
          <p:cNvPr id="57349" name="Text Box 5"/>
          <p:cNvSpPr txBox="1"/>
          <p:nvPr/>
        </p:nvSpPr>
        <p:spPr>
          <a:xfrm>
            <a:off x="190500" y="635000"/>
            <a:ext cx="8610600" cy="210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50000"/>
              </a:spcBef>
              <a:buNone/>
            </a:pPr>
            <a:r>
              <a:rPr lang="en-US" altLang="en-US" sz="2200" b="1" dirty="0"/>
              <a:t>A rod of length 20 cm has its ends </a:t>
            </a:r>
            <a:r>
              <a:rPr lang="en-US" altLang="en-US" sz="2200" b="1" i="1" dirty="0"/>
              <a:t>A</a:t>
            </a:r>
            <a:r>
              <a:rPr lang="en-US" altLang="en-US" sz="2200" b="1" dirty="0"/>
              <a:t> and </a:t>
            </a:r>
            <a:r>
              <a:rPr lang="en-US" altLang="en-US" sz="2200" b="1" i="1" dirty="0"/>
              <a:t>B</a:t>
            </a:r>
            <a:r>
              <a:rPr lang="en-US" altLang="en-US" sz="2200" b="1" dirty="0"/>
              <a:t> kept at 30˚C and 90˚C respectively, until steady state conditions prevail. If the temperature at each end is then suddenly reduced to 0˚C and maintained so, find the temperature </a:t>
            </a:r>
            <a:r>
              <a:rPr lang="en-US" altLang="en-US" sz="2200" b="1" i="1" dirty="0"/>
              <a:t>u(x, t)</a:t>
            </a:r>
            <a:r>
              <a:rPr lang="en-US" altLang="en-US" sz="2200" b="1" dirty="0"/>
              <a:t> at a distance </a:t>
            </a:r>
            <a:r>
              <a:rPr lang="en-US" altLang="en-US" sz="2200" b="1" i="1" dirty="0"/>
              <a:t>x</a:t>
            </a:r>
            <a:r>
              <a:rPr lang="en-US" altLang="en-US" sz="2200" b="1" dirty="0"/>
              <a:t> from </a:t>
            </a:r>
            <a:r>
              <a:rPr lang="en-US" altLang="en-US" sz="2200" b="1" i="1" dirty="0"/>
              <a:t>A</a:t>
            </a:r>
            <a:r>
              <a:rPr lang="en-US" altLang="en-US" sz="2200" b="1" dirty="0"/>
              <a:t> at time </a:t>
            </a:r>
            <a:r>
              <a:rPr lang="en-US" altLang="en-US" sz="2200" b="1" i="1" dirty="0"/>
              <a:t>t</a:t>
            </a:r>
            <a:r>
              <a:rPr lang="en-US" altLang="en-US" sz="2200" b="1" dirty="0"/>
              <a:t>.</a:t>
            </a:r>
            <a:endParaRPr lang="en-US" altLang="en-US" sz="2200" b="1" dirty="0"/>
          </a:p>
        </p:txBody>
      </p:sp>
      <p:sp>
        <p:nvSpPr>
          <p:cNvPr id="57350" name="Rectangle 6"/>
          <p:cNvSpPr/>
          <p:nvPr/>
        </p:nvSpPr>
        <p:spPr>
          <a:xfrm>
            <a:off x="304800" y="2819400"/>
            <a:ext cx="15017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en-US" sz="2400" b="1" dirty="0">
                <a:solidFill>
                  <a:srgbClr val="0000FF"/>
                </a:solidFill>
              </a:rPr>
              <a:t>Solution:</a:t>
            </a:r>
            <a:endParaRPr lang="en-US" altLang="en-US" sz="2400" b="1" dirty="0">
              <a:solidFill>
                <a:srgbClr val="0000FF"/>
              </a:solidFill>
            </a:endParaRPr>
          </a:p>
        </p:txBody>
      </p:sp>
      <p:graphicFrame>
        <p:nvGraphicFramePr>
          <p:cNvPr id="57351" name="Object 7"/>
          <p:cNvGraphicFramePr>
            <a:graphicFrameLocks noChangeAspect="1"/>
          </p:cNvGraphicFramePr>
          <p:nvPr/>
        </p:nvGraphicFramePr>
        <p:xfrm>
          <a:off x="381000" y="3352800"/>
          <a:ext cx="5664200" cy="2120900"/>
        </p:xfrm>
        <a:graphic>
          <a:graphicData uri="http://schemas.openxmlformats.org/presentationml/2006/ole">
            <mc:AlternateContent xmlns:mc="http://schemas.openxmlformats.org/markup-compatibility/2006">
              <mc:Choice xmlns:v="urn:schemas-microsoft-com:vml" Requires="v">
                <p:oleObj spid="_x0000_s3145" name="" r:id="rId1" imgW="5664200" imgH="2120900" progId="Equation.3">
                  <p:embed/>
                </p:oleObj>
              </mc:Choice>
              <mc:Fallback>
                <p:oleObj name="" r:id="rId1" imgW="5664200" imgH="2120900" progId="Equation.3">
                  <p:embed/>
                  <p:pic>
                    <p:nvPicPr>
                      <p:cNvPr id="0" name="Picture 3144"/>
                      <p:cNvPicPr/>
                      <p:nvPr/>
                    </p:nvPicPr>
                    <p:blipFill>
                      <a:blip r:embed="rId2"/>
                      <a:stretch>
                        <a:fillRect/>
                      </a:stretch>
                    </p:blipFill>
                    <p:spPr>
                      <a:xfrm>
                        <a:off x="381000" y="3352800"/>
                        <a:ext cx="5664200" cy="2120900"/>
                      </a:xfrm>
                      <a:prstGeom prst="rect">
                        <a:avLst/>
                      </a:prstGeom>
                      <a:noFill/>
                      <a:ln w="38100">
                        <a:noFill/>
                        <a:miter/>
                      </a:ln>
                    </p:spPr>
                  </p:pic>
                </p:oleObj>
              </mc:Fallback>
            </mc:AlternateContent>
          </a:graphicData>
        </a:graphic>
      </p:graphicFrame>
      <p:graphicFrame>
        <p:nvGraphicFramePr>
          <p:cNvPr id="57352" name="Object 8"/>
          <p:cNvGraphicFramePr>
            <a:graphicFrameLocks noChangeAspect="1"/>
          </p:cNvGraphicFramePr>
          <p:nvPr/>
        </p:nvGraphicFramePr>
        <p:xfrm>
          <a:off x="2667000" y="4648200"/>
          <a:ext cx="3492500" cy="1549400"/>
        </p:xfrm>
        <a:graphic>
          <a:graphicData uri="http://schemas.openxmlformats.org/presentationml/2006/ole">
            <mc:AlternateContent xmlns:mc="http://schemas.openxmlformats.org/markup-compatibility/2006">
              <mc:Choice xmlns:v="urn:schemas-microsoft-com:vml" Requires="v">
                <p:oleObj spid="_x0000_s3146" name="" r:id="rId3" imgW="3492500" imgH="1549400" progId="Equation.3">
                  <p:embed/>
                </p:oleObj>
              </mc:Choice>
              <mc:Fallback>
                <p:oleObj name="" r:id="rId3" imgW="3492500" imgH="1549400" progId="Equation.3">
                  <p:embed/>
                  <p:pic>
                    <p:nvPicPr>
                      <p:cNvPr id="0" name="Picture 3145"/>
                      <p:cNvPicPr/>
                      <p:nvPr/>
                    </p:nvPicPr>
                    <p:blipFill>
                      <a:blip r:embed="rId4"/>
                      <a:stretch>
                        <a:fillRect/>
                      </a:stretch>
                    </p:blipFill>
                    <p:spPr>
                      <a:xfrm>
                        <a:off x="2667000" y="4648200"/>
                        <a:ext cx="3492500" cy="1549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7348">
                                            <p:txEl>
                                              <p:charRg st="0" end="11"/>
                                            </p:txEl>
                                          </p:spTgt>
                                        </p:tgtEl>
                                        <p:attrNameLst>
                                          <p:attrName>style.visibility</p:attrName>
                                        </p:attrNameLst>
                                      </p:cBhvr>
                                      <p:to>
                                        <p:strVal val="visible"/>
                                      </p:to>
                                    </p:set>
                                    <p:anim calcmode="discrete" valueType="clr">
                                      <p:cBhvr override="childStyle">
                                        <p:cTn id="7" dur="80"/>
                                        <p:tgtEl>
                                          <p:spTgt spid="57348">
                                            <p:txEl>
                                              <p:charRg st="0"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7348">
                                            <p:txEl>
                                              <p:charRg st="0" end="11"/>
                                            </p:txEl>
                                          </p:spTgt>
                                        </p:tgtEl>
                                        <p:attrNameLst>
                                          <p:attrName>fillcolor</p:attrName>
                                        </p:attrNameLst>
                                      </p:cBhvr>
                                      <p:tavLst>
                                        <p:tav tm="0">
                                          <p:val>
                                            <p:clrVal>
                                              <a:schemeClr val="accent2"/>
                                            </p:clrVal>
                                          </p:val>
                                        </p:tav>
                                        <p:tav tm="50000">
                                          <p:val>
                                            <p:clrVal>
                                              <a:schemeClr val="hlink"/>
                                            </p:clrVal>
                                          </p:val>
                                        </p:tav>
                                      </p:tavLst>
                                    </p:anim>
                                    <p:set>
                                      <p:cBhvr>
                                        <p:cTn id="9" dur="80"/>
                                        <p:tgtEl>
                                          <p:spTgt spid="57348">
                                            <p:txEl>
                                              <p:charRg st="0" end="1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7349">
                                            <p:txEl>
                                              <p:charRg st="0" end="263"/>
                                            </p:txEl>
                                          </p:spTgt>
                                        </p:tgtEl>
                                        <p:attrNameLst>
                                          <p:attrName>style.visibility</p:attrName>
                                        </p:attrNameLst>
                                      </p:cBhvr>
                                      <p:to>
                                        <p:strVal val="visible"/>
                                      </p:to>
                                    </p:set>
                                    <p:anim calcmode="discrete" valueType="clr">
                                      <p:cBhvr override="childStyle">
                                        <p:cTn id="14" dur="80"/>
                                        <p:tgtEl>
                                          <p:spTgt spid="57349">
                                            <p:txEl>
                                              <p:charRg st="0" end="26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7349">
                                            <p:txEl>
                                              <p:charRg st="0" end="263"/>
                                            </p:txEl>
                                          </p:spTgt>
                                        </p:tgtEl>
                                        <p:attrNameLst>
                                          <p:attrName>fillcolor</p:attrName>
                                        </p:attrNameLst>
                                      </p:cBhvr>
                                      <p:tavLst>
                                        <p:tav tm="0">
                                          <p:val>
                                            <p:clrVal>
                                              <a:schemeClr val="accent2"/>
                                            </p:clrVal>
                                          </p:val>
                                        </p:tav>
                                        <p:tav tm="50000">
                                          <p:val>
                                            <p:clrVal>
                                              <a:schemeClr val="hlink"/>
                                            </p:clrVal>
                                          </p:val>
                                        </p:tav>
                                      </p:tavLst>
                                    </p:anim>
                                    <p:set>
                                      <p:cBhvr>
                                        <p:cTn id="16" dur="80"/>
                                        <p:tgtEl>
                                          <p:spTgt spid="57349">
                                            <p:txEl>
                                              <p:charRg st="0" end="26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7350"/>
                                        </p:tgtEl>
                                        <p:attrNameLst>
                                          <p:attrName>style.visibility</p:attrName>
                                        </p:attrNameLst>
                                      </p:cBhvr>
                                      <p:to>
                                        <p:strVal val="visible"/>
                                      </p:to>
                                    </p:set>
                                    <p:animEffect transition="in" filter="checkerboard(across)">
                                      <p:cBhvr>
                                        <p:cTn id="21" dur="500"/>
                                        <p:tgtEl>
                                          <p:spTgt spid="5735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7351"/>
                                        </p:tgtEl>
                                        <p:attrNameLst>
                                          <p:attrName>style.visibility</p:attrName>
                                        </p:attrNameLst>
                                      </p:cBhvr>
                                      <p:to>
                                        <p:strVal val="visible"/>
                                      </p:to>
                                    </p:set>
                                    <p:animEffect transition="in" filter="checkerboard(across)">
                                      <p:cBhvr>
                                        <p:cTn id="26" dur="500"/>
                                        <p:tgtEl>
                                          <p:spTgt spid="5735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7352"/>
                                        </p:tgtEl>
                                        <p:attrNameLst>
                                          <p:attrName>style.visibility</p:attrName>
                                        </p:attrNameLst>
                                      </p:cBhvr>
                                      <p:to>
                                        <p:strVal val="visible"/>
                                      </p:to>
                                    </p:set>
                                    <p:animEffect transition="in" filter="checkerboard(across)">
                                      <p:cBhvr>
                                        <p:cTn id="31"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58372" name="Object 4"/>
          <p:cNvGraphicFramePr>
            <a:graphicFrameLocks noChangeAspect="1"/>
          </p:cNvGraphicFramePr>
          <p:nvPr/>
        </p:nvGraphicFramePr>
        <p:xfrm>
          <a:off x="298450" y="152400"/>
          <a:ext cx="7505700" cy="1155700"/>
        </p:xfrm>
        <a:graphic>
          <a:graphicData uri="http://schemas.openxmlformats.org/presentationml/2006/ole">
            <mc:AlternateContent xmlns:mc="http://schemas.openxmlformats.org/markup-compatibility/2006">
              <mc:Choice xmlns:v="urn:schemas-microsoft-com:vml" Requires="v">
                <p:oleObj spid="_x0000_s3136" name="" r:id="rId1" imgW="7505700" imgH="1155700" progId="Equation.3">
                  <p:embed/>
                </p:oleObj>
              </mc:Choice>
              <mc:Fallback>
                <p:oleObj name="" r:id="rId1" imgW="7505700" imgH="1155700" progId="Equation.3">
                  <p:embed/>
                  <p:pic>
                    <p:nvPicPr>
                      <p:cNvPr id="0" name="Picture 3135"/>
                      <p:cNvPicPr/>
                      <p:nvPr/>
                    </p:nvPicPr>
                    <p:blipFill>
                      <a:blip r:embed="rId2"/>
                      <a:stretch>
                        <a:fillRect/>
                      </a:stretch>
                    </p:blipFill>
                    <p:spPr>
                      <a:xfrm>
                        <a:off x="298450" y="152400"/>
                        <a:ext cx="7505700" cy="1155700"/>
                      </a:xfrm>
                      <a:prstGeom prst="rect">
                        <a:avLst/>
                      </a:prstGeom>
                      <a:noFill/>
                      <a:ln w="38100">
                        <a:noFill/>
                        <a:miter/>
                      </a:ln>
                    </p:spPr>
                  </p:pic>
                </p:oleObj>
              </mc:Fallback>
            </mc:AlternateContent>
          </a:graphicData>
        </a:graphic>
      </p:graphicFrame>
      <p:graphicFrame>
        <p:nvGraphicFramePr>
          <p:cNvPr id="58373" name="Object 5"/>
          <p:cNvGraphicFramePr>
            <a:graphicFrameLocks noChangeAspect="1"/>
          </p:cNvGraphicFramePr>
          <p:nvPr/>
        </p:nvGraphicFramePr>
        <p:xfrm>
          <a:off x="381000" y="1524000"/>
          <a:ext cx="6273800" cy="355600"/>
        </p:xfrm>
        <a:graphic>
          <a:graphicData uri="http://schemas.openxmlformats.org/presentationml/2006/ole">
            <mc:AlternateContent xmlns:mc="http://schemas.openxmlformats.org/markup-compatibility/2006">
              <mc:Choice xmlns:v="urn:schemas-microsoft-com:vml" Requires="v">
                <p:oleObj spid="_x0000_s3140" name="" r:id="rId3" imgW="6273800" imgH="355600" progId="Equation.3">
                  <p:embed/>
                </p:oleObj>
              </mc:Choice>
              <mc:Fallback>
                <p:oleObj name="" r:id="rId3" imgW="6273800" imgH="355600" progId="Equation.3">
                  <p:embed/>
                  <p:pic>
                    <p:nvPicPr>
                      <p:cNvPr id="0" name="Picture 3139"/>
                      <p:cNvPicPr/>
                      <p:nvPr/>
                    </p:nvPicPr>
                    <p:blipFill>
                      <a:blip r:embed="rId4"/>
                      <a:stretch>
                        <a:fillRect/>
                      </a:stretch>
                    </p:blipFill>
                    <p:spPr>
                      <a:xfrm>
                        <a:off x="381000" y="1524000"/>
                        <a:ext cx="6273800" cy="355600"/>
                      </a:xfrm>
                      <a:prstGeom prst="rect">
                        <a:avLst/>
                      </a:prstGeom>
                      <a:noFill/>
                      <a:ln w="38100">
                        <a:noFill/>
                        <a:miter/>
                      </a:ln>
                    </p:spPr>
                  </p:pic>
                </p:oleObj>
              </mc:Fallback>
            </mc:AlternateContent>
          </a:graphicData>
        </a:graphic>
      </p:graphicFrame>
      <p:graphicFrame>
        <p:nvGraphicFramePr>
          <p:cNvPr id="58374" name="Object 6"/>
          <p:cNvGraphicFramePr>
            <a:graphicFrameLocks noChangeAspect="1"/>
          </p:cNvGraphicFramePr>
          <p:nvPr/>
        </p:nvGraphicFramePr>
        <p:xfrm>
          <a:off x="381000" y="2057400"/>
          <a:ext cx="6578600" cy="762000"/>
        </p:xfrm>
        <a:graphic>
          <a:graphicData uri="http://schemas.openxmlformats.org/presentationml/2006/ole">
            <mc:AlternateContent xmlns:mc="http://schemas.openxmlformats.org/markup-compatibility/2006">
              <mc:Choice xmlns:v="urn:schemas-microsoft-com:vml" Requires="v">
                <p:oleObj spid="_x0000_s3148" name="" r:id="rId5" imgW="6578600" imgH="762000" progId="Equation.3">
                  <p:embed/>
                </p:oleObj>
              </mc:Choice>
              <mc:Fallback>
                <p:oleObj name="" r:id="rId5" imgW="6578600" imgH="762000" progId="Equation.3">
                  <p:embed/>
                  <p:pic>
                    <p:nvPicPr>
                      <p:cNvPr id="0" name="Picture 3147"/>
                      <p:cNvPicPr/>
                      <p:nvPr/>
                    </p:nvPicPr>
                    <p:blipFill>
                      <a:blip r:embed="rId6"/>
                      <a:stretch>
                        <a:fillRect/>
                      </a:stretch>
                    </p:blipFill>
                    <p:spPr>
                      <a:xfrm>
                        <a:off x="381000" y="2057400"/>
                        <a:ext cx="6578600" cy="762000"/>
                      </a:xfrm>
                      <a:prstGeom prst="rect">
                        <a:avLst/>
                      </a:prstGeom>
                      <a:noFill/>
                      <a:ln w="38100">
                        <a:noFill/>
                        <a:miter/>
                      </a:ln>
                    </p:spPr>
                  </p:pic>
                </p:oleObj>
              </mc:Fallback>
            </mc:AlternateContent>
          </a:graphicData>
        </a:graphic>
      </p:graphicFrame>
      <p:graphicFrame>
        <p:nvGraphicFramePr>
          <p:cNvPr id="58375" name="Object 7"/>
          <p:cNvGraphicFramePr>
            <a:graphicFrameLocks noChangeAspect="1"/>
          </p:cNvGraphicFramePr>
          <p:nvPr/>
        </p:nvGraphicFramePr>
        <p:xfrm>
          <a:off x="381000" y="3048000"/>
          <a:ext cx="6807200" cy="762000"/>
        </p:xfrm>
        <a:graphic>
          <a:graphicData uri="http://schemas.openxmlformats.org/presentationml/2006/ole">
            <mc:AlternateContent xmlns:mc="http://schemas.openxmlformats.org/markup-compatibility/2006">
              <mc:Choice xmlns:v="urn:schemas-microsoft-com:vml" Requires="v">
                <p:oleObj spid="_x0000_s3138" name="" r:id="rId7" imgW="6807200" imgH="762000" progId="Equation.3">
                  <p:embed/>
                </p:oleObj>
              </mc:Choice>
              <mc:Fallback>
                <p:oleObj name="" r:id="rId7" imgW="6807200" imgH="762000" progId="Equation.3">
                  <p:embed/>
                  <p:pic>
                    <p:nvPicPr>
                      <p:cNvPr id="0" name="Picture 3137"/>
                      <p:cNvPicPr/>
                      <p:nvPr/>
                    </p:nvPicPr>
                    <p:blipFill>
                      <a:blip r:embed="rId8"/>
                      <a:stretch>
                        <a:fillRect/>
                      </a:stretch>
                    </p:blipFill>
                    <p:spPr>
                      <a:xfrm>
                        <a:off x="381000" y="3048000"/>
                        <a:ext cx="6807200" cy="762000"/>
                      </a:xfrm>
                      <a:prstGeom prst="rect">
                        <a:avLst/>
                      </a:prstGeom>
                      <a:noFill/>
                      <a:ln w="38100">
                        <a:noFill/>
                        <a:miter/>
                      </a:ln>
                    </p:spPr>
                  </p:pic>
                </p:oleObj>
              </mc:Fallback>
            </mc:AlternateContent>
          </a:graphicData>
        </a:graphic>
      </p:graphicFrame>
      <p:graphicFrame>
        <p:nvGraphicFramePr>
          <p:cNvPr id="58376" name="Object 8"/>
          <p:cNvGraphicFramePr>
            <a:graphicFrameLocks noChangeAspect="1"/>
          </p:cNvGraphicFramePr>
          <p:nvPr/>
        </p:nvGraphicFramePr>
        <p:xfrm>
          <a:off x="381000" y="3962400"/>
          <a:ext cx="1422400" cy="673100"/>
        </p:xfrm>
        <a:graphic>
          <a:graphicData uri="http://schemas.openxmlformats.org/presentationml/2006/ole">
            <mc:AlternateContent xmlns:mc="http://schemas.openxmlformats.org/markup-compatibility/2006">
              <mc:Choice xmlns:v="urn:schemas-microsoft-com:vml" Requires="v">
                <p:oleObj spid="_x0000_s3141" name="" r:id="rId9" imgW="1422400" imgH="673100" progId="Equation.3">
                  <p:embed/>
                </p:oleObj>
              </mc:Choice>
              <mc:Fallback>
                <p:oleObj name="" r:id="rId9" imgW="1422400" imgH="673100" progId="Equation.3">
                  <p:embed/>
                  <p:pic>
                    <p:nvPicPr>
                      <p:cNvPr id="0" name="Picture 3140"/>
                      <p:cNvPicPr/>
                      <p:nvPr/>
                    </p:nvPicPr>
                    <p:blipFill>
                      <a:blip r:embed="rId10"/>
                      <a:stretch>
                        <a:fillRect/>
                      </a:stretch>
                    </p:blipFill>
                    <p:spPr>
                      <a:xfrm>
                        <a:off x="381000" y="3962400"/>
                        <a:ext cx="1422400" cy="673100"/>
                      </a:xfrm>
                      <a:prstGeom prst="rect">
                        <a:avLst/>
                      </a:prstGeom>
                      <a:noFill/>
                      <a:ln w="38100">
                        <a:noFill/>
                        <a:miter/>
                      </a:ln>
                    </p:spPr>
                  </p:pic>
                </p:oleObj>
              </mc:Fallback>
            </mc:AlternateContent>
          </a:graphicData>
        </a:graphic>
      </p:graphicFrame>
      <p:graphicFrame>
        <p:nvGraphicFramePr>
          <p:cNvPr id="58377" name="Object 9"/>
          <p:cNvGraphicFramePr>
            <a:graphicFrameLocks noChangeAspect="1"/>
          </p:cNvGraphicFramePr>
          <p:nvPr/>
        </p:nvGraphicFramePr>
        <p:xfrm>
          <a:off x="381000" y="4876800"/>
          <a:ext cx="6362700" cy="876300"/>
        </p:xfrm>
        <a:graphic>
          <a:graphicData uri="http://schemas.openxmlformats.org/presentationml/2006/ole">
            <mc:AlternateContent xmlns:mc="http://schemas.openxmlformats.org/markup-compatibility/2006">
              <mc:Choice xmlns:v="urn:schemas-microsoft-com:vml" Requires="v">
                <p:oleObj spid="_x0000_s3149" name="" r:id="rId11" imgW="6362700" imgH="876300" progId="Equation.3">
                  <p:embed/>
                </p:oleObj>
              </mc:Choice>
              <mc:Fallback>
                <p:oleObj name="" r:id="rId11" imgW="6362700" imgH="876300" progId="Equation.3">
                  <p:embed/>
                  <p:pic>
                    <p:nvPicPr>
                      <p:cNvPr id="0" name="Picture 3148"/>
                      <p:cNvPicPr/>
                      <p:nvPr/>
                    </p:nvPicPr>
                    <p:blipFill>
                      <a:blip r:embed="rId12"/>
                      <a:stretch>
                        <a:fillRect/>
                      </a:stretch>
                    </p:blipFill>
                    <p:spPr>
                      <a:xfrm>
                        <a:off x="381000" y="4876800"/>
                        <a:ext cx="6362700" cy="8763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checkerboard(across)">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checkerboard(across)">
                                      <p:cBhvr>
                                        <p:cTn id="12" dur="500"/>
                                        <p:tgtEl>
                                          <p:spTgt spid="5837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8374"/>
                                        </p:tgtEl>
                                        <p:attrNameLst>
                                          <p:attrName>style.visibility</p:attrName>
                                        </p:attrNameLst>
                                      </p:cBhvr>
                                      <p:to>
                                        <p:strVal val="visible"/>
                                      </p:to>
                                    </p:set>
                                    <p:animEffect transition="in" filter="checkerboard(across)">
                                      <p:cBhvr>
                                        <p:cTn id="17" dur="500"/>
                                        <p:tgtEl>
                                          <p:spTgt spid="5837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375"/>
                                        </p:tgtEl>
                                        <p:attrNameLst>
                                          <p:attrName>style.visibility</p:attrName>
                                        </p:attrNameLst>
                                      </p:cBhvr>
                                      <p:to>
                                        <p:strVal val="visible"/>
                                      </p:to>
                                    </p:set>
                                    <p:animEffect transition="in" filter="checkerboard(across)">
                                      <p:cBhvr>
                                        <p:cTn id="22" dur="500"/>
                                        <p:tgtEl>
                                          <p:spTgt spid="5837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8376"/>
                                        </p:tgtEl>
                                        <p:attrNameLst>
                                          <p:attrName>style.visibility</p:attrName>
                                        </p:attrNameLst>
                                      </p:cBhvr>
                                      <p:to>
                                        <p:strVal val="visible"/>
                                      </p:to>
                                    </p:set>
                                    <p:animEffect transition="in" filter="checkerboard(across)">
                                      <p:cBhvr>
                                        <p:cTn id="27" dur="500"/>
                                        <p:tgtEl>
                                          <p:spTgt spid="5837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8377"/>
                                        </p:tgtEl>
                                        <p:attrNameLst>
                                          <p:attrName>style.visibility</p:attrName>
                                        </p:attrNameLst>
                                      </p:cBhvr>
                                      <p:to>
                                        <p:strVal val="visible"/>
                                      </p:to>
                                    </p:set>
                                    <p:animEffect transition="in" filter="checkerboard(across)">
                                      <p:cBhvr>
                                        <p:cTn id="32" dur="5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59396" name="Object 4"/>
          <p:cNvGraphicFramePr>
            <a:graphicFrameLocks noChangeAspect="1"/>
          </p:cNvGraphicFramePr>
          <p:nvPr/>
        </p:nvGraphicFramePr>
        <p:xfrm>
          <a:off x="228600" y="152400"/>
          <a:ext cx="4368800" cy="482600"/>
        </p:xfrm>
        <a:graphic>
          <a:graphicData uri="http://schemas.openxmlformats.org/presentationml/2006/ole">
            <mc:AlternateContent xmlns:mc="http://schemas.openxmlformats.org/markup-compatibility/2006">
              <mc:Choice xmlns:v="urn:schemas-microsoft-com:vml" Requires="v">
                <p:oleObj spid="_x0000_s3142" name="" r:id="rId1" imgW="4368800" imgH="482600" progId="Equation.3">
                  <p:embed/>
                </p:oleObj>
              </mc:Choice>
              <mc:Fallback>
                <p:oleObj name="" r:id="rId1" imgW="4368800" imgH="482600" progId="Equation.3">
                  <p:embed/>
                  <p:pic>
                    <p:nvPicPr>
                      <p:cNvPr id="0" name="Picture 3141"/>
                      <p:cNvPicPr/>
                      <p:nvPr/>
                    </p:nvPicPr>
                    <p:blipFill>
                      <a:blip r:embed="rId2"/>
                      <a:stretch>
                        <a:fillRect/>
                      </a:stretch>
                    </p:blipFill>
                    <p:spPr>
                      <a:xfrm>
                        <a:off x="228600" y="152400"/>
                        <a:ext cx="4368800" cy="482600"/>
                      </a:xfrm>
                      <a:prstGeom prst="rect">
                        <a:avLst/>
                      </a:prstGeom>
                      <a:noFill/>
                      <a:ln w="38100">
                        <a:noFill/>
                        <a:miter/>
                      </a:ln>
                    </p:spPr>
                  </p:pic>
                </p:oleObj>
              </mc:Fallback>
            </mc:AlternateContent>
          </a:graphicData>
        </a:graphic>
      </p:graphicFrame>
      <p:graphicFrame>
        <p:nvGraphicFramePr>
          <p:cNvPr id="59397" name="Object 5"/>
          <p:cNvGraphicFramePr>
            <a:graphicFrameLocks noChangeAspect="1"/>
          </p:cNvGraphicFramePr>
          <p:nvPr/>
        </p:nvGraphicFramePr>
        <p:xfrm>
          <a:off x="228600" y="838200"/>
          <a:ext cx="6311900" cy="1117600"/>
        </p:xfrm>
        <a:graphic>
          <a:graphicData uri="http://schemas.openxmlformats.org/presentationml/2006/ole">
            <mc:AlternateContent xmlns:mc="http://schemas.openxmlformats.org/markup-compatibility/2006">
              <mc:Choice xmlns:v="urn:schemas-microsoft-com:vml" Requires="v">
                <p:oleObj spid="_x0000_s3139" name="" r:id="rId3" imgW="6311900" imgH="1117600" progId="Equation.3">
                  <p:embed/>
                </p:oleObj>
              </mc:Choice>
              <mc:Fallback>
                <p:oleObj name="" r:id="rId3" imgW="6311900" imgH="1117600" progId="Equation.3">
                  <p:embed/>
                  <p:pic>
                    <p:nvPicPr>
                      <p:cNvPr id="0" name="Picture 3138"/>
                      <p:cNvPicPr/>
                      <p:nvPr/>
                    </p:nvPicPr>
                    <p:blipFill>
                      <a:blip r:embed="rId4"/>
                      <a:stretch>
                        <a:fillRect/>
                      </a:stretch>
                    </p:blipFill>
                    <p:spPr>
                      <a:xfrm>
                        <a:off x="228600" y="838200"/>
                        <a:ext cx="6311900" cy="1117600"/>
                      </a:xfrm>
                      <a:prstGeom prst="rect">
                        <a:avLst/>
                      </a:prstGeom>
                      <a:noFill/>
                      <a:ln w="38100">
                        <a:noFill/>
                        <a:miter/>
                      </a:ln>
                    </p:spPr>
                  </p:pic>
                </p:oleObj>
              </mc:Fallback>
            </mc:AlternateContent>
          </a:graphicData>
        </a:graphic>
      </p:graphicFrame>
      <p:graphicFrame>
        <p:nvGraphicFramePr>
          <p:cNvPr id="59398" name="Object 6"/>
          <p:cNvGraphicFramePr>
            <a:graphicFrameLocks noChangeAspect="1"/>
          </p:cNvGraphicFramePr>
          <p:nvPr/>
        </p:nvGraphicFramePr>
        <p:xfrm>
          <a:off x="304800" y="2133600"/>
          <a:ext cx="5295900" cy="1574800"/>
        </p:xfrm>
        <a:graphic>
          <a:graphicData uri="http://schemas.openxmlformats.org/presentationml/2006/ole">
            <mc:AlternateContent xmlns:mc="http://schemas.openxmlformats.org/markup-compatibility/2006">
              <mc:Choice xmlns:v="urn:schemas-microsoft-com:vml" Requires="v">
                <p:oleObj spid="_x0000_s3143" name="" r:id="rId5" imgW="5295900" imgH="1574800" progId="Equation.3">
                  <p:embed/>
                </p:oleObj>
              </mc:Choice>
              <mc:Fallback>
                <p:oleObj name="" r:id="rId5" imgW="5295900" imgH="1574800" progId="Equation.3">
                  <p:embed/>
                  <p:pic>
                    <p:nvPicPr>
                      <p:cNvPr id="0" name="Picture 3142"/>
                      <p:cNvPicPr/>
                      <p:nvPr/>
                    </p:nvPicPr>
                    <p:blipFill>
                      <a:blip r:embed="rId6"/>
                      <a:stretch>
                        <a:fillRect/>
                      </a:stretch>
                    </p:blipFill>
                    <p:spPr>
                      <a:xfrm>
                        <a:off x="304800" y="2133600"/>
                        <a:ext cx="5295900" cy="1574800"/>
                      </a:xfrm>
                      <a:prstGeom prst="rect">
                        <a:avLst/>
                      </a:prstGeom>
                      <a:noFill/>
                      <a:ln w="38100">
                        <a:noFill/>
                        <a:miter/>
                      </a:ln>
                    </p:spPr>
                  </p:pic>
                </p:oleObj>
              </mc:Fallback>
            </mc:AlternateContent>
          </a:graphicData>
        </a:graphic>
      </p:graphicFrame>
      <p:graphicFrame>
        <p:nvGraphicFramePr>
          <p:cNvPr id="59399" name="Object 7"/>
          <p:cNvGraphicFramePr>
            <a:graphicFrameLocks noChangeAspect="1"/>
          </p:cNvGraphicFramePr>
          <p:nvPr/>
        </p:nvGraphicFramePr>
        <p:xfrm>
          <a:off x="381000" y="3962400"/>
          <a:ext cx="5791200" cy="825500"/>
        </p:xfrm>
        <a:graphic>
          <a:graphicData uri="http://schemas.openxmlformats.org/presentationml/2006/ole">
            <mc:AlternateContent xmlns:mc="http://schemas.openxmlformats.org/markup-compatibility/2006">
              <mc:Choice xmlns:v="urn:schemas-microsoft-com:vml" Requires="v">
                <p:oleObj spid="_x0000_s3144" name="" r:id="rId7" imgW="5791200" imgH="825500" progId="Equation.3">
                  <p:embed/>
                </p:oleObj>
              </mc:Choice>
              <mc:Fallback>
                <p:oleObj name="" r:id="rId7" imgW="5791200" imgH="825500" progId="Equation.3">
                  <p:embed/>
                  <p:pic>
                    <p:nvPicPr>
                      <p:cNvPr id="0" name="Picture 3143"/>
                      <p:cNvPicPr/>
                      <p:nvPr/>
                    </p:nvPicPr>
                    <p:blipFill>
                      <a:blip r:embed="rId8"/>
                      <a:stretch>
                        <a:fillRect/>
                      </a:stretch>
                    </p:blipFill>
                    <p:spPr>
                      <a:xfrm>
                        <a:off x="381000" y="3962400"/>
                        <a:ext cx="5791200" cy="825500"/>
                      </a:xfrm>
                      <a:prstGeom prst="rect">
                        <a:avLst/>
                      </a:prstGeom>
                      <a:noFill/>
                      <a:ln w="38100">
                        <a:noFill/>
                        <a:miter/>
                      </a:ln>
                    </p:spPr>
                  </p:pic>
                </p:oleObj>
              </mc:Fallback>
            </mc:AlternateContent>
          </a:graphicData>
        </a:graphic>
      </p:graphicFrame>
      <p:graphicFrame>
        <p:nvGraphicFramePr>
          <p:cNvPr id="59400" name="Object 8"/>
          <p:cNvGraphicFramePr>
            <a:graphicFrameLocks noChangeAspect="1"/>
          </p:cNvGraphicFramePr>
          <p:nvPr/>
        </p:nvGraphicFramePr>
        <p:xfrm>
          <a:off x="381000" y="4965700"/>
          <a:ext cx="7035800" cy="1231900"/>
        </p:xfrm>
        <a:graphic>
          <a:graphicData uri="http://schemas.openxmlformats.org/presentationml/2006/ole">
            <mc:AlternateContent xmlns:mc="http://schemas.openxmlformats.org/markup-compatibility/2006">
              <mc:Choice xmlns:v="urn:schemas-microsoft-com:vml" Requires="v">
                <p:oleObj spid="_x0000_s3160" name="" r:id="rId9" imgW="7035800" imgH="1231900" progId="Equation.3">
                  <p:embed/>
                </p:oleObj>
              </mc:Choice>
              <mc:Fallback>
                <p:oleObj name="" r:id="rId9" imgW="7035800" imgH="1231900" progId="Equation.3">
                  <p:embed/>
                  <p:pic>
                    <p:nvPicPr>
                      <p:cNvPr id="0" name="Picture 3159"/>
                      <p:cNvPicPr/>
                      <p:nvPr/>
                    </p:nvPicPr>
                    <p:blipFill>
                      <a:blip r:embed="rId10"/>
                      <a:stretch>
                        <a:fillRect/>
                      </a:stretch>
                    </p:blipFill>
                    <p:spPr>
                      <a:xfrm>
                        <a:off x="381000" y="4965700"/>
                        <a:ext cx="7035800" cy="12319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checkerboard(across)">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checkerboard(across)">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checkerboard(across)">
                                      <p:cBhvr>
                                        <p:cTn id="17" dur="500"/>
                                        <p:tgtEl>
                                          <p:spTgt spid="5939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9399"/>
                                        </p:tgtEl>
                                        <p:attrNameLst>
                                          <p:attrName>style.visibility</p:attrName>
                                        </p:attrNameLst>
                                      </p:cBhvr>
                                      <p:to>
                                        <p:strVal val="visible"/>
                                      </p:to>
                                    </p:set>
                                    <p:animEffect transition="in" filter="checkerboard(across)">
                                      <p:cBhvr>
                                        <p:cTn id="22" dur="500"/>
                                        <p:tgtEl>
                                          <p:spTgt spid="5939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9400"/>
                                        </p:tgtEl>
                                        <p:attrNameLst>
                                          <p:attrName>style.visibility</p:attrName>
                                        </p:attrNameLst>
                                      </p:cBhvr>
                                      <p:to>
                                        <p:strVal val="visible"/>
                                      </p:to>
                                    </p:set>
                                    <p:animEffect transition="in" filter="checkerboard(across)">
                                      <p:cBhvr>
                                        <p:cTn id="27"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0420" name="Object 4"/>
          <p:cNvGraphicFramePr>
            <a:graphicFrameLocks noChangeAspect="1"/>
          </p:cNvGraphicFramePr>
          <p:nvPr/>
        </p:nvGraphicFramePr>
        <p:xfrm>
          <a:off x="533400" y="228600"/>
          <a:ext cx="3670300" cy="825500"/>
        </p:xfrm>
        <a:graphic>
          <a:graphicData uri="http://schemas.openxmlformats.org/presentationml/2006/ole">
            <mc:AlternateContent xmlns:mc="http://schemas.openxmlformats.org/markup-compatibility/2006">
              <mc:Choice xmlns:v="urn:schemas-microsoft-com:vml" Requires="v">
                <p:oleObj spid="_x0000_s3162" name="" r:id="rId1" imgW="3670300" imgH="825500" progId="Equation.3">
                  <p:embed/>
                </p:oleObj>
              </mc:Choice>
              <mc:Fallback>
                <p:oleObj name="" r:id="rId1" imgW="3670300" imgH="825500" progId="Equation.3">
                  <p:embed/>
                  <p:pic>
                    <p:nvPicPr>
                      <p:cNvPr id="0" name="Picture 3161"/>
                      <p:cNvPicPr/>
                      <p:nvPr/>
                    </p:nvPicPr>
                    <p:blipFill>
                      <a:blip r:embed="rId2"/>
                      <a:stretch>
                        <a:fillRect/>
                      </a:stretch>
                    </p:blipFill>
                    <p:spPr>
                      <a:xfrm>
                        <a:off x="533400" y="228600"/>
                        <a:ext cx="3670300" cy="825500"/>
                      </a:xfrm>
                      <a:prstGeom prst="rect">
                        <a:avLst/>
                      </a:prstGeom>
                      <a:noFill/>
                      <a:ln w="38100">
                        <a:noFill/>
                        <a:miter/>
                      </a:ln>
                    </p:spPr>
                  </p:pic>
                </p:oleObj>
              </mc:Fallback>
            </mc:AlternateContent>
          </a:graphicData>
        </a:graphic>
      </p:graphicFrame>
      <p:graphicFrame>
        <p:nvGraphicFramePr>
          <p:cNvPr id="60422" name="Object 6"/>
          <p:cNvGraphicFramePr>
            <a:graphicFrameLocks noChangeAspect="1"/>
          </p:cNvGraphicFramePr>
          <p:nvPr/>
        </p:nvGraphicFramePr>
        <p:xfrm>
          <a:off x="533400" y="1295400"/>
          <a:ext cx="7010400" cy="1231900"/>
        </p:xfrm>
        <a:graphic>
          <a:graphicData uri="http://schemas.openxmlformats.org/presentationml/2006/ole">
            <mc:AlternateContent xmlns:mc="http://schemas.openxmlformats.org/markup-compatibility/2006">
              <mc:Choice xmlns:v="urn:schemas-microsoft-com:vml" Requires="v">
                <p:oleObj spid="_x0000_s3155" name="" r:id="rId3" imgW="7010400" imgH="1231900" progId="Equation.3">
                  <p:embed/>
                </p:oleObj>
              </mc:Choice>
              <mc:Fallback>
                <p:oleObj name="" r:id="rId3" imgW="7010400" imgH="1231900" progId="Equation.3">
                  <p:embed/>
                  <p:pic>
                    <p:nvPicPr>
                      <p:cNvPr id="0" name="Picture 3154"/>
                      <p:cNvPicPr/>
                      <p:nvPr/>
                    </p:nvPicPr>
                    <p:blipFill>
                      <a:blip r:embed="rId4"/>
                      <a:stretch>
                        <a:fillRect/>
                      </a:stretch>
                    </p:blipFill>
                    <p:spPr>
                      <a:xfrm>
                        <a:off x="533400" y="1295400"/>
                        <a:ext cx="7010400" cy="1231900"/>
                      </a:xfrm>
                      <a:prstGeom prst="rect">
                        <a:avLst/>
                      </a:prstGeom>
                      <a:noFill/>
                      <a:ln w="38100">
                        <a:noFill/>
                        <a:miter/>
                      </a:ln>
                    </p:spPr>
                  </p:pic>
                </p:oleObj>
              </mc:Fallback>
            </mc:AlternateContent>
          </a:graphicData>
        </a:graphic>
      </p:graphicFrame>
      <p:graphicFrame>
        <p:nvGraphicFramePr>
          <p:cNvPr id="60423" name="Object 7"/>
          <p:cNvGraphicFramePr>
            <a:graphicFrameLocks noChangeAspect="1"/>
          </p:cNvGraphicFramePr>
          <p:nvPr/>
        </p:nvGraphicFramePr>
        <p:xfrm>
          <a:off x="533400" y="2590800"/>
          <a:ext cx="5715000" cy="673100"/>
        </p:xfrm>
        <a:graphic>
          <a:graphicData uri="http://schemas.openxmlformats.org/presentationml/2006/ole">
            <mc:AlternateContent xmlns:mc="http://schemas.openxmlformats.org/markup-compatibility/2006">
              <mc:Choice xmlns:v="urn:schemas-microsoft-com:vml" Requires="v">
                <p:oleObj spid="_x0000_s3150" name="" r:id="rId5" imgW="5715000" imgH="673100" progId="Equation.3">
                  <p:embed/>
                </p:oleObj>
              </mc:Choice>
              <mc:Fallback>
                <p:oleObj name="" r:id="rId5" imgW="5715000" imgH="673100" progId="Equation.3">
                  <p:embed/>
                  <p:pic>
                    <p:nvPicPr>
                      <p:cNvPr id="0" name="Picture 3149"/>
                      <p:cNvPicPr/>
                      <p:nvPr/>
                    </p:nvPicPr>
                    <p:blipFill>
                      <a:blip r:embed="rId6"/>
                      <a:stretch>
                        <a:fillRect/>
                      </a:stretch>
                    </p:blipFill>
                    <p:spPr>
                      <a:xfrm>
                        <a:off x="533400" y="2590800"/>
                        <a:ext cx="5715000" cy="673100"/>
                      </a:xfrm>
                      <a:prstGeom prst="rect">
                        <a:avLst/>
                      </a:prstGeom>
                      <a:noFill/>
                      <a:ln w="38100">
                        <a:noFill/>
                        <a:miter/>
                      </a:ln>
                    </p:spPr>
                  </p:pic>
                </p:oleObj>
              </mc:Fallback>
            </mc:AlternateContent>
          </a:graphicData>
        </a:graphic>
      </p:graphicFrame>
      <p:graphicFrame>
        <p:nvGraphicFramePr>
          <p:cNvPr id="60424" name="Object 8"/>
          <p:cNvGraphicFramePr>
            <a:graphicFrameLocks noChangeAspect="1"/>
          </p:cNvGraphicFramePr>
          <p:nvPr/>
        </p:nvGraphicFramePr>
        <p:xfrm>
          <a:off x="533400" y="3289300"/>
          <a:ext cx="4457700" cy="1587500"/>
        </p:xfrm>
        <a:graphic>
          <a:graphicData uri="http://schemas.openxmlformats.org/presentationml/2006/ole">
            <mc:AlternateContent xmlns:mc="http://schemas.openxmlformats.org/markup-compatibility/2006">
              <mc:Choice xmlns:v="urn:schemas-microsoft-com:vml" Requires="v">
                <p:oleObj spid="_x0000_s3157" name="" r:id="rId7" imgW="4457700" imgH="1587500" progId="Equation.3">
                  <p:embed/>
                </p:oleObj>
              </mc:Choice>
              <mc:Fallback>
                <p:oleObj name="" r:id="rId7" imgW="4457700" imgH="1587500" progId="Equation.3">
                  <p:embed/>
                  <p:pic>
                    <p:nvPicPr>
                      <p:cNvPr id="0" name="Picture 3156"/>
                      <p:cNvPicPr/>
                      <p:nvPr/>
                    </p:nvPicPr>
                    <p:blipFill>
                      <a:blip r:embed="rId8"/>
                      <a:stretch>
                        <a:fillRect/>
                      </a:stretch>
                    </p:blipFill>
                    <p:spPr>
                      <a:xfrm>
                        <a:off x="533400" y="3289300"/>
                        <a:ext cx="4457700" cy="1587500"/>
                      </a:xfrm>
                      <a:prstGeom prst="rect">
                        <a:avLst/>
                      </a:prstGeom>
                      <a:noFill/>
                      <a:ln w="38100">
                        <a:noFill/>
                        <a:miter/>
                      </a:ln>
                    </p:spPr>
                  </p:pic>
                </p:oleObj>
              </mc:Fallback>
            </mc:AlternateContent>
          </a:graphicData>
        </a:graphic>
      </p:graphicFrame>
      <p:graphicFrame>
        <p:nvGraphicFramePr>
          <p:cNvPr id="60425" name="Object 9"/>
          <p:cNvGraphicFramePr>
            <a:graphicFrameLocks noChangeAspect="1"/>
          </p:cNvGraphicFramePr>
          <p:nvPr/>
        </p:nvGraphicFramePr>
        <p:xfrm>
          <a:off x="533400" y="4946650"/>
          <a:ext cx="5308600" cy="1244600"/>
        </p:xfrm>
        <a:graphic>
          <a:graphicData uri="http://schemas.openxmlformats.org/presentationml/2006/ole">
            <mc:AlternateContent xmlns:mc="http://schemas.openxmlformats.org/markup-compatibility/2006">
              <mc:Choice xmlns:v="urn:schemas-microsoft-com:vml" Requires="v">
                <p:oleObj spid="_x0000_s3154" name="" r:id="rId9" imgW="5308600" imgH="1244600" progId="Equation.3">
                  <p:embed/>
                </p:oleObj>
              </mc:Choice>
              <mc:Fallback>
                <p:oleObj name="" r:id="rId9" imgW="5308600" imgH="1244600" progId="Equation.3">
                  <p:embed/>
                  <p:pic>
                    <p:nvPicPr>
                      <p:cNvPr id="0" name="Picture 3153"/>
                      <p:cNvPicPr/>
                      <p:nvPr/>
                    </p:nvPicPr>
                    <p:blipFill>
                      <a:blip r:embed="rId10"/>
                      <a:stretch>
                        <a:fillRect/>
                      </a:stretch>
                    </p:blipFill>
                    <p:spPr>
                      <a:xfrm>
                        <a:off x="533400" y="4946650"/>
                        <a:ext cx="5308600" cy="1244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checkerboard(across)">
                                      <p:cBhvr>
                                        <p:cTn id="7" dur="500"/>
                                        <p:tgtEl>
                                          <p:spTgt spid="604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checkerboard(across)">
                                      <p:cBhvr>
                                        <p:cTn id="12" dur="500"/>
                                        <p:tgtEl>
                                          <p:spTgt spid="604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0423"/>
                                        </p:tgtEl>
                                        <p:attrNameLst>
                                          <p:attrName>style.visibility</p:attrName>
                                        </p:attrNameLst>
                                      </p:cBhvr>
                                      <p:to>
                                        <p:strVal val="visible"/>
                                      </p:to>
                                    </p:set>
                                    <p:animEffect transition="in" filter="checkerboard(across)">
                                      <p:cBhvr>
                                        <p:cTn id="17" dur="500"/>
                                        <p:tgtEl>
                                          <p:spTgt spid="6042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0424"/>
                                        </p:tgtEl>
                                        <p:attrNameLst>
                                          <p:attrName>style.visibility</p:attrName>
                                        </p:attrNameLst>
                                      </p:cBhvr>
                                      <p:to>
                                        <p:strVal val="visible"/>
                                      </p:to>
                                    </p:set>
                                    <p:animEffect transition="in" filter="checkerboard(across)">
                                      <p:cBhvr>
                                        <p:cTn id="22" dur="500"/>
                                        <p:tgtEl>
                                          <p:spTgt spid="6042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0425"/>
                                        </p:tgtEl>
                                        <p:attrNameLst>
                                          <p:attrName>style.visibility</p:attrName>
                                        </p:attrNameLst>
                                      </p:cBhvr>
                                      <p:to>
                                        <p:strVal val="visible"/>
                                      </p:to>
                                    </p:set>
                                    <p:animEffect transition="in" filter="checkerboard(across)">
                                      <p:cBhvr>
                                        <p:cTn id="27" dur="500"/>
                                        <p:tgtEl>
                                          <p:spTgt spid="6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1444" name="Object 4"/>
          <p:cNvGraphicFramePr>
            <a:graphicFrameLocks noChangeAspect="1"/>
          </p:cNvGraphicFramePr>
          <p:nvPr/>
        </p:nvGraphicFramePr>
        <p:xfrm>
          <a:off x="381000" y="228600"/>
          <a:ext cx="6997700" cy="1168400"/>
        </p:xfrm>
        <a:graphic>
          <a:graphicData uri="http://schemas.openxmlformats.org/presentationml/2006/ole">
            <mc:AlternateContent xmlns:mc="http://schemas.openxmlformats.org/markup-compatibility/2006">
              <mc:Choice xmlns:v="urn:schemas-microsoft-com:vml" Requires="v">
                <p:oleObj spid="_x0000_s3156" name="" r:id="rId1" imgW="6997700" imgH="1168400" progId="Equation.3">
                  <p:embed/>
                </p:oleObj>
              </mc:Choice>
              <mc:Fallback>
                <p:oleObj name="" r:id="rId1" imgW="6997700" imgH="1168400" progId="Equation.3">
                  <p:embed/>
                  <p:pic>
                    <p:nvPicPr>
                      <p:cNvPr id="0" name="Picture 3155"/>
                      <p:cNvPicPr/>
                      <p:nvPr/>
                    </p:nvPicPr>
                    <p:blipFill>
                      <a:blip r:embed="rId2"/>
                      <a:stretch>
                        <a:fillRect/>
                      </a:stretch>
                    </p:blipFill>
                    <p:spPr>
                      <a:xfrm>
                        <a:off x="381000" y="228600"/>
                        <a:ext cx="6997700" cy="1168400"/>
                      </a:xfrm>
                      <a:prstGeom prst="rect">
                        <a:avLst/>
                      </a:prstGeom>
                      <a:noFill/>
                      <a:ln w="38100">
                        <a:noFill/>
                        <a:miter/>
                      </a:ln>
                    </p:spPr>
                  </p:pic>
                </p:oleObj>
              </mc:Fallback>
            </mc:AlternateContent>
          </a:graphicData>
        </a:graphic>
      </p:graphicFrame>
      <p:graphicFrame>
        <p:nvGraphicFramePr>
          <p:cNvPr id="61445" name="Object 5"/>
          <p:cNvGraphicFramePr>
            <a:graphicFrameLocks noChangeAspect="1"/>
          </p:cNvGraphicFramePr>
          <p:nvPr/>
        </p:nvGraphicFramePr>
        <p:xfrm>
          <a:off x="381000" y="1600200"/>
          <a:ext cx="7785100" cy="1270000"/>
        </p:xfrm>
        <a:graphic>
          <a:graphicData uri="http://schemas.openxmlformats.org/presentationml/2006/ole">
            <mc:AlternateContent xmlns:mc="http://schemas.openxmlformats.org/markup-compatibility/2006">
              <mc:Choice xmlns:v="urn:schemas-microsoft-com:vml" Requires="v">
                <p:oleObj spid="_x0000_s3158" name="" r:id="rId3" imgW="7785100" imgH="1270000" progId="Equation.3">
                  <p:embed/>
                </p:oleObj>
              </mc:Choice>
              <mc:Fallback>
                <p:oleObj name="" r:id="rId3" imgW="7785100" imgH="1270000" progId="Equation.3">
                  <p:embed/>
                  <p:pic>
                    <p:nvPicPr>
                      <p:cNvPr id="0" name="Picture 3157"/>
                      <p:cNvPicPr/>
                      <p:nvPr/>
                    </p:nvPicPr>
                    <p:blipFill>
                      <a:blip r:embed="rId4"/>
                      <a:stretch>
                        <a:fillRect/>
                      </a:stretch>
                    </p:blipFill>
                    <p:spPr>
                      <a:xfrm>
                        <a:off x="381000" y="1600200"/>
                        <a:ext cx="7785100" cy="1270000"/>
                      </a:xfrm>
                      <a:prstGeom prst="rect">
                        <a:avLst/>
                      </a:prstGeom>
                      <a:noFill/>
                      <a:ln w="38100">
                        <a:noFill/>
                        <a:miter/>
                      </a:ln>
                    </p:spPr>
                  </p:pic>
                </p:oleObj>
              </mc:Fallback>
            </mc:AlternateContent>
          </a:graphicData>
        </a:graphic>
      </p:graphicFrame>
      <p:graphicFrame>
        <p:nvGraphicFramePr>
          <p:cNvPr id="61446" name="Object 6"/>
          <p:cNvGraphicFramePr>
            <a:graphicFrameLocks noChangeAspect="1"/>
          </p:cNvGraphicFramePr>
          <p:nvPr/>
        </p:nvGraphicFramePr>
        <p:xfrm>
          <a:off x="2133600" y="3124200"/>
          <a:ext cx="3289300" cy="838200"/>
        </p:xfrm>
        <a:graphic>
          <a:graphicData uri="http://schemas.openxmlformats.org/presentationml/2006/ole">
            <mc:AlternateContent xmlns:mc="http://schemas.openxmlformats.org/markup-compatibility/2006">
              <mc:Choice xmlns:v="urn:schemas-microsoft-com:vml" Requires="v">
                <p:oleObj spid="_x0000_s3159" name="" r:id="rId5" imgW="3289300" imgH="838200" progId="Equation.3">
                  <p:embed/>
                </p:oleObj>
              </mc:Choice>
              <mc:Fallback>
                <p:oleObj name="" r:id="rId5" imgW="3289300" imgH="838200" progId="Equation.3">
                  <p:embed/>
                  <p:pic>
                    <p:nvPicPr>
                      <p:cNvPr id="0" name="Picture 3158"/>
                      <p:cNvPicPr/>
                      <p:nvPr/>
                    </p:nvPicPr>
                    <p:blipFill>
                      <a:blip r:embed="rId6"/>
                      <a:stretch>
                        <a:fillRect/>
                      </a:stretch>
                    </p:blipFill>
                    <p:spPr>
                      <a:xfrm>
                        <a:off x="2133600" y="3124200"/>
                        <a:ext cx="3289300" cy="838200"/>
                      </a:xfrm>
                      <a:prstGeom prst="rect">
                        <a:avLst/>
                      </a:prstGeom>
                      <a:noFill/>
                      <a:ln w="38100">
                        <a:noFill/>
                        <a:miter/>
                      </a:ln>
                    </p:spPr>
                  </p:pic>
                </p:oleObj>
              </mc:Fallback>
            </mc:AlternateContent>
          </a:graphicData>
        </a:graphic>
      </p:graphicFrame>
      <p:graphicFrame>
        <p:nvGraphicFramePr>
          <p:cNvPr id="61447" name="Object 7"/>
          <p:cNvGraphicFramePr>
            <a:graphicFrameLocks noChangeAspect="1"/>
          </p:cNvGraphicFramePr>
          <p:nvPr/>
        </p:nvGraphicFramePr>
        <p:xfrm>
          <a:off x="2133600" y="4038600"/>
          <a:ext cx="5969000" cy="1714500"/>
        </p:xfrm>
        <a:graphic>
          <a:graphicData uri="http://schemas.openxmlformats.org/presentationml/2006/ole">
            <mc:AlternateContent xmlns:mc="http://schemas.openxmlformats.org/markup-compatibility/2006">
              <mc:Choice xmlns:v="urn:schemas-microsoft-com:vml" Requires="v">
                <p:oleObj spid="_x0000_s3152" name="" r:id="rId7" imgW="5969000" imgH="1714500" progId="Equation.3">
                  <p:embed/>
                </p:oleObj>
              </mc:Choice>
              <mc:Fallback>
                <p:oleObj name="" r:id="rId7" imgW="5969000" imgH="1714500" progId="Equation.3">
                  <p:embed/>
                  <p:pic>
                    <p:nvPicPr>
                      <p:cNvPr id="0" name="Picture 3151"/>
                      <p:cNvPicPr/>
                      <p:nvPr/>
                    </p:nvPicPr>
                    <p:blipFill>
                      <a:blip r:embed="rId8"/>
                      <a:stretch>
                        <a:fillRect/>
                      </a:stretch>
                    </p:blipFill>
                    <p:spPr>
                      <a:xfrm>
                        <a:off x="2133600" y="4038600"/>
                        <a:ext cx="5969000" cy="1714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checkerboard(across)">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checkerboard(across)">
                                      <p:cBhvr>
                                        <p:cTn id="12" dur="500"/>
                                        <p:tgtEl>
                                          <p:spTgt spid="6144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46"/>
                                        </p:tgtEl>
                                        <p:attrNameLst>
                                          <p:attrName>style.visibility</p:attrName>
                                        </p:attrNameLst>
                                      </p:cBhvr>
                                      <p:to>
                                        <p:strVal val="visible"/>
                                      </p:to>
                                    </p:set>
                                    <p:animEffect transition="in" filter="checkerboard(across)">
                                      <p:cBhvr>
                                        <p:cTn id="17" dur="500"/>
                                        <p:tgtEl>
                                          <p:spTgt spid="6144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1447"/>
                                        </p:tgtEl>
                                        <p:attrNameLst>
                                          <p:attrName>style.visibility</p:attrName>
                                        </p:attrNameLst>
                                      </p:cBhvr>
                                      <p:to>
                                        <p:strVal val="visible"/>
                                      </p:to>
                                    </p:set>
                                    <p:animEffect transition="in" filter="checkerboard(across)">
                                      <p:cBhvr>
                                        <p:cTn id="22" dur="500"/>
                                        <p:tgtEl>
                                          <p:spTgt spid="61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2468" name="Object 4"/>
          <p:cNvGraphicFramePr>
            <a:graphicFrameLocks noChangeAspect="1"/>
          </p:cNvGraphicFramePr>
          <p:nvPr/>
        </p:nvGraphicFramePr>
        <p:xfrm>
          <a:off x="2057400" y="304800"/>
          <a:ext cx="4572000" cy="762000"/>
        </p:xfrm>
        <a:graphic>
          <a:graphicData uri="http://schemas.openxmlformats.org/presentationml/2006/ole">
            <mc:AlternateContent xmlns:mc="http://schemas.openxmlformats.org/markup-compatibility/2006">
              <mc:Choice xmlns:v="urn:schemas-microsoft-com:vml" Requires="v">
                <p:oleObj spid="_x0000_s3163" name="" r:id="rId1" imgW="4572000" imgH="762000" progId="Equation.3">
                  <p:embed/>
                </p:oleObj>
              </mc:Choice>
              <mc:Fallback>
                <p:oleObj name="" r:id="rId1" imgW="4572000" imgH="762000" progId="Equation.3">
                  <p:embed/>
                  <p:pic>
                    <p:nvPicPr>
                      <p:cNvPr id="0" name="Picture 3162"/>
                      <p:cNvPicPr/>
                      <p:nvPr/>
                    </p:nvPicPr>
                    <p:blipFill>
                      <a:blip r:embed="rId2"/>
                      <a:stretch>
                        <a:fillRect/>
                      </a:stretch>
                    </p:blipFill>
                    <p:spPr>
                      <a:xfrm>
                        <a:off x="2057400" y="304800"/>
                        <a:ext cx="4572000" cy="762000"/>
                      </a:xfrm>
                      <a:prstGeom prst="rect">
                        <a:avLst/>
                      </a:prstGeom>
                      <a:noFill/>
                      <a:ln w="38100">
                        <a:noFill/>
                        <a:miter/>
                      </a:ln>
                    </p:spPr>
                  </p:pic>
                </p:oleObj>
              </mc:Fallback>
            </mc:AlternateContent>
          </a:graphicData>
        </a:graphic>
      </p:graphicFrame>
      <p:graphicFrame>
        <p:nvGraphicFramePr>
          <p:cNvPr id="62469" name="Object 5"/>
          <p:cNvGraphicFramePr>
            <a:graphicFrameLocks noChangeAspect="1"/>
          </p:cNvGraphicFramePr>
          <p:nvPr/>
        </p:nvGraphicFramePr>
        <p:xfrm>
          <a:off x="2057400" y="1371600"/>
          <a:ext cx="2819400" cy="736600"/>
        </p:xfrm>
        <a:graphic>
          <a:graphicData uri="http://schemas.openxmlformats.org/presentationml/2006/ole">
            <mc:AlternateContent xmlns:mc="http://schemas.openxmlformats.org/markup-compatibility/2006">
              <mc:Choice xmlns:v="urn:schemas-microsoft-com:vml" Requires="v">
                <p:oleObj spid="_x0000_s3161" name="" r:id="rId3" imgW="2819400" imgH="736600" progId="Equation.3">
                  <p:embed/>
                </p:oleObj>
              </mc:Choice>
              <mc:Fallback>
                <p:oleObj name="" r:id="rId3" imgW="2819400" imgH="736600" progId="Equation.3">
                  <p:embed/>
                  <p:pic>
                    <p:nvPicPr>
                      <p:cNvPr id="0" name="Picture 3160"/>
                      <p:cNvPicPr/>
                      <p:nvPr/>
                    </p:nvPicPr>
                    <p:blipFill>
                      <a:blip r:embed="rId4"/>
                      <a:stretch>
                        <a:fillRect/>
                      </a:stretch>
                    </p:blipFill>
                    <p:spPr>
                      <a:xfrm>
                        <a:off x="2057400" y="1371600"/>
                        <a:ext cx="2819400" cy="736600"/>
                      </a:xfrm>
                      <a:prstGeom prst="rect">
                        <a:avLst/>
                      </a:prstGeom>
                      <a:noFill/>
                      <a:ln w="38100">
                        <a:noFill/>
                        <a:miter/>
                      </a:ln>
                    </p:spPr>
                  </p:pic>
                </p:oleObj>
              </mc:Fallback>
            </mc:AlternateContent>
          </a:graphicData>
        </a:graphic>
      </p:graphicFrame>
      <p:graphicFrame>
        <p:nvGraphicFramePr>
          <p:cNvPr id="62470" name="Object 6"/>
          <p:cNvGraphicFramePr>
            <a:graphicFrameLocks noChangeAspect="1"/>
          </p:cNvGraphicFramePr>
          <p:nvPr/>
        </p:nvGraphicFramePr>
        <p:xfrm>
          <a:off x="2133600" y="2286000"/>
          <a:ext cx="4495800" cy="673100"/>
        </p:xfrm>
        <a:graphic>
          <a:graphicData uri="http://schemas.openxmlformats.org/presentationml/2006/ole">
            <mc:AlternateContent xmlns:mc="http://schemas.openxmlformats.org/markup-compatibility/2006">
              <mc:Choice xmlns:v="urn:schemas-microsoft-com:vml" Requires="v">
                <p:oleObj spid="_x0000_s3151" name="" r:id="rId5" imgW="4495800" imgH="673100" progId="Equation.3">
                  <p:embed/>
                </p:oleObj>
              </mc:Choice>
              <mc:Fallback>
                <p:oleObj name="" r:id="rId5" imgW="4495800" imgH="673100" progId="Equation.3">
                  <p:embed/>
                  <p:pic>
                    <p:nvPicPr>
                      <p:cNvPr id="0" name="Picture 3150"/>
                      <p:cNvPicPr/>
                      <p:nvPr/>
                    </p:nvPicPr>
                    <p:blipFill>
                      <a:blip r:embed="rId6"/>
                      <a:stretch>
                        <a:fillRect/>
                      </a:stretch>
                    </p:blipFill>
                    <p:spPr>
                      <a:xfrm>
                        <a:off x="2133600" y="2286000"/>
                        <a:ext cx="4495800" cy="673100"/>
                      </a:xfrm>
                      <a:prstGeom prst="rect">
                        <a:avLst/>
                      </a:prstGeom>
                      <a:noFill/>
                      <a:ln w="38100">
                        <a:noFill/>
                        <a:miter/>
                      </a:ln>
                    </p:spPr>
                  </p:pic>
                </p:oleObj>
              </mc:Fallback>
            </mc:AlternateContent>
          </a:graphicData>
        </a:graphic>
      </p:graphicFrame>
      <p:graphicFrame>
        <p:nvGraphicFramePr>
          <p:cNvPr id="62471" name="Object 7"/>
          <p:cNvGraphicFramePr>
            <a:graphicFrameLocks noChangeAspect="1"/>
          </p:cNvGraphicFramePr>
          <p:nvPr/>
        </p:nvGraphicFramePr>
        <p:xfrm>
          <a:off x="762000" y="3276600"/>
          <a:ext cx="6146800" cy="1295400"/>
        </p:xfrm>
        <a:graphic>
          <a:graphicData uri="http://schemas.openxmlformats.org/presentationml/2006/ole">
            <mc:AlternateContent xmlns:mc="http://schemas.openxmlformats.org/markup-compatibility/2006">
              <mc:Choice xmlns:v="urn:schemas-microsoft-com:vml" Requires="v">
                <p:oleObj spid="_x0000_s3153" name="" r:id="rId7" imgW="6146800" imgH="1295400" progId="Equation.3">
                  <p:embed/>
                </p:oleObj>
              </mc:Choice>
              <mc:Fallback>
                <p:oleObj name="" r:id="rId7" imgW="6146800" imgH="1295400" progId="Equation.3">
                  <p:embed/>
                  <p:pic>
                    <p:nvPicPr>
                      <p:cNvPr id="0" name="Picture 3152"/>
                      <p:cNvPicPr/>
                      <p:nvPr/>
                    </p:nvPicPr>
                    <p:blipFill>
                      <a:blip r:embed="rId8"/>
                      <a:stretch>
                        <a:fillRect/>
                      </a:stretch>
                    </p:blipFill>
                    <p:spPr>
                      <a:xfrm>
                        <a:off x="762000" y="3276600"/>
                        <a:ext cx="6146800" cy="1295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checkerboard(across)">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2469"/>
                                        </p:tgtEl>
                                        <p:attrNameLst>
                                          <p:attrName>style.visibility</p:attrName>
                                        </p:attrNameLst>
                                      </p:cBhvr>
                                      <p:to>
                                        <p:strVal val="visible"/>
                                      </p:to>
                                    </p:set>
                                    <p:animEffect transition="in" filter="checkerboard(across)">
                                      <p:cBhvr>
                                        <p:cTn id="12" dur="500"/>
                                        <p:tgtEl>
                                          <p:spTgt spid="6246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2470"/>
                                        </p:tgtEl>
                                        <p:attrNameLst>
                                          <p:attrName>style.visibility</p:attrName>
                                        </p:attrNameLst>
                                      </p:cBhvr>
                                      <p:to>
                                        <p:strVal val="visible"/>
                                      </p:to>
                                    </p:set>
                                    <p:animEffect transition="in" filter="checkerboard(across)">
                                      <p:cBhvr>
                                        <p:cTn id="17" dur="500"/>
                                        <p:tgtEl>
                                          <p:spTgt spid="6247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2471"/>
                                        </p:tgtEl>
                                        <p:attrNameLst>
                                          <p:attrName>style.visibility</p:attrName>
                                        </p:attrNameLst>
                                      </p:cBhvr>
                                      <p:to>
                                        <p:strVal val="visible"/>
                                      </p:to>
                                    </p:set>
                                    <p:animEffect transition="in" filter="checkerboard(across)">
                                      <p:cBhvr>
                                        <p:cTn id="22"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63492" name="Rectangle 4"/>
          <p:cNvSpPr/>
          <p:nvPr/>
        </p:nvSpPr>
        <p:spPr>
          <a:xfrm>
            <a:off x="228600" y="88900"/>
            <a:ext cx="179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defTabSz="914400" eaLnBrk="1" hangingPunct="1">
              <a:spcBef>
                <a:spcPct val="0"/>
              </a:spcBef>
              <a:buNone/>
              <a:tabLst>
                <a:tab pos="981075" algn="l"/>
              </a:tabLst>
            </a:pPr>
            <a:r>
              <a:rPr lang="en-US" altLang="en-US" sz="2400" b="1" dirty="0">
                <a:solidFill>
                  <a:srgbClr val="0000FF"/>
                </a:solidFill>
              </a:rPr>
              <a:t>Example 7:</a:t>
            </a:r>
            <a:endParaRPr lang="en-US" altLang="en-US" sz="2400" b="1" dirty="0">
              <a:solidFill>
                <a:srgbClr val="0000FF"/>
              </a:solidFill>
            </a:endParaRPr>
          </a:p>
        </p:txBody>
      </p:sp>
      <p:sp>
        <p:nvSpPr>
          <p:cNvPr id="63493" name="Text Box 5"/>
          <p:cNvSpPr txBox="1"/>
          <p:nvPr/>
        </p:nvSpPr>
        <p:spPr>
          <a:xfrm>
            <a:off x="228600" y="546100"/>
            <a:ext cx="8686800" cy="2781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0"/>
              </a:spcBef>
              <a:buNone/>
            </a:pPr>
            <a:r>
              <a:rPr lang="en-US" altLang="en-US" sz="2100" b="1" dirty="0"/>
              <a:t>A bar 10cm long with insulated sides has its ends A and B kept at 20˚C</a:t>
            </a:r>
            <a:r>
              <a:rPr lang="en-US" altLang="en-US" sz="2100" dirty="0"/>
              <a:t> </a:t>
            </a:r>
            <a:r>
              <a:rPr lang="en-US" altLang="en-US" sz="2100" b="1" dirty="0"/>
              <a:t>and 40˚C respectively, until steady state conditions prevail. The  temperature at A is then suddenly raised to 50˚C</a:t>
            </a:r>
            <a:r>
              <a:rPr lang="en-US" altLang="en-US" sz="2100" dirty="0"/>
              <a:t> </a:t>
            </a:r>
            <a:r>
              <a:rPr lang="en-US" altLang="en-US" sz="2100" b="1" dirty="0"/>
              <a:t>and at the same instant  that B is lowered to 10˚C . Find the temperature distribution in the rod at time t. Also show that the temperature at the midpoint of the rod remains unaltered for all time, regardless of the material of the rod. </a:t>
            </a:r>
            <a:endParaRPr lang="en-US" altLang="en-US" sz="2100" b="1" dirty="0"/>
          </a:p>
        </p:txBody>
      </p:sp>
      <p:sp>
        <p:nvSpPr>
          <p:cNvPr id="63496" name="Rectangle 8"/>
          <p:cNvSpPr/>
          <p:nvPr/>
        </p:nvSpPr>
        <p:spPr>
          <a:xfrm>
            <a:off x="215900" y="3289300"/>
            <a:ext cx="15017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en-US" sz="2400" b="1" dirty="0">
                <a:solidFill>
                  <a:srgbClr val="0000FF"/>
                </a:solidFill>
              </a:rPr>
              <a:t>Solution:</a:t>
            </a:r>
            <a:endParaRPr lang="en-US" altLang="en-US" sz="2400" b="1" dirty="0">
              <a:solidFill>
                <a:srgbClr val="0000FF"/>
              </a:solidFill>
            </a:endParaRPr>
          </a:p>
        </p:txBody>
      </p:sp>
      <p:graphicFrame>
        <p:nvGraphicFramePr>
          <p:cNvPr id="63497" name="Object 9"/>
          <p:cNvGraphicFramePr>
            <a:graphicFrameLocks noChangeAspect="1"/>
          </p:cNvGraphicFramePr>
          <p:nvPr/>
        </p:nvGraphicFramePr>
        <p:xfrm>
          <a:off x="330200" y="4203700"/>
          <a:ext cx="7632700" cy="1714500"/>
        </p:xfrm>
        <a:graphic>
          <a:graphicData uri="http://schemas.openxmlformats.org/presentationml/2006/ole">
            <mc:AlternateContent xmlns:mc="http://schemas.openxmlformats.org/markup-compatibility/2006">
              <mc:Choice xmlns:v="urn:schemas-microsoft-com:vml" Requires="v">
                <p:oleObj spid="_x0000_s3178" name="" r:id="rId1" imgW="7632700" imgH="1714500" progId="Equation.3">
                  <p:embed/>
                </p:oleObj>
              </mc:Choice>
              <mc:Fallback>
                <p:oleObj name="" r:id="rId1" imgW="7632700" imgH="1714500" progId="Equation.3">
                  <p:embed/>
                  <p:pic>
                    <p:nvPicPr>
                      <p:cNvPr id="0" name="Picture 3177"/>
                      <p:cNvPicPr/>
                      <p:nvPr/>
                    </p:nvPicPr>
                    <p:blipFill>
                      <a:blip r:embed="rId2"/>
                      <a:stretch>
                        <a:fillRect/>
                      </a:stretch>
                    </p:blipFill>
                    <p:spPr>
                      <a:xfrm>
                        <a:off x="330200" y="4203700"/>
                        <a:ext cx="7632700" cy="1714500"/>
                      </a:xfrm>
                      <a:prstGeom prst="rect">
                        <a:avLst/>
                      </a:prstGeom>
                      <a:noFill/>
                      <a:ln w="38100">
                        <a:noFill/>
                        <a:miter/>
                      </a:ln>
                    </p:spPr>
                  </p:pic>
                </p:oleObj>
              </mc:Fallback>
            </mc:AlternateContent>
          </a:graphicData>
        </a:graphic>
      </p:graphicFrame>
      <p:graphicFrame>
        <p:nvGraphicFramePr>
          <p:cNvPr id="63498" name="Object 10"/>
          <p:cNvGraphicFramePr>
            <a:graphicFrameLocks noChangeAspect="1"/>
          </p:cNvGraphicFramePr>
          <p:nvPr/>
        </p:nvGraphicFramePr>
        <p:xfrm>
          <a:off x="5283200" y="5067300"/>
          <a:ext cx="3492500" cy="1549400"/>
        </p:xfrm>
        <a:graphic>
          <a:graphicData uri="http://schemas.openxmlformats.org/presentationml/2006/ole">
            <mc:AlternateContent xmlns:mc="http://schemas.openxmlformats.org/markup-compatibility/2006">
              <mc:Choice xmlns:v="urn:schemas-microsoft-com:vml" Requires="v">
                <p:oleObj spid="_x0000_s3173" name="" r:id="rId3" imgW="3492500" imgH="1549400" progId="Equation.3">
                  <p:embed/>
                </p:oleObj>
              </mc:Choice>
              <mc:Fallback>
                <p:oleObj name="" r:id="rId3" imgW="3492500" imgH="1549400" progId="Equation.3">
                  <p:embed/>
                  <p:pic>
                    <p:nvPicPr>
                      <p:cNvPr id="0" name="Picture 3172"/>
                      <p:cNvPicPr/>
                      <p:nvPr/>
                    </p:nvPicPr>
                    <p:blipFill>
                      <a:blip r:embed="rId4"/>
                      <a:stretch>
                        <a:fillRect/>
                      </a:stretch>
                    </p:blipFill>
                    <p:spPr>
                      <a:xfrm>
                        <a:off x="5283200" y="5067300"/>
                        <a:ext cx="3492500" cy="1549400"/>
                      </a:xfrm>
                      <a:prstGeom prst="rect">
                        <a:avLst/>
                      </a:prstGeom>
                      <a:noFill/>
                      <a:ln w="38100">
                        <a:noFill/>
                        <a:miter/>
                      </a:ln>
                    </p:spPr>
                  </p:pic>
                </p:oleObj>
              </mc:Fallback>
            </mc:AlternateContent>
          </a:graphicData>
        </a:graphic>
      </p:graphicFrame>
      <p:graphicFrame>
        <p:nvGraphicFramePr>
          <p:cNvPr id="63499" name="Object 11"/>
          <p:cNvGraphicFramePr>
            <a:graphicFrameLocks noChangeAspect="1"/>
          </p:cNvGraphicFramePr>
          <p:nvPr/>
        </p:nvGraphicFramePr>
        <p:xfrm>
          <a:off x="279400" y="3556000"/>
          <a:ext cx="7061200" cy="787400"/>
        </p:xfrm>
        <a:graphic>
          <a:graphicData uri="http://schemas.openxmlformats.org/presentationml/2006/ole">
            <mc:AlternateContent xmlns:mc="http://schemas.openxmlformats.org/markup-compatibility/2006">
              <mc:Choice xmlns:v="urn:schemas-microsoft-com:vml" Requires="v">
                <p:oleObj spid="_x0000_s3174" name="" r:id="rId5" imgW="7061200" imgH="787400" progId="Equation.3">
                  <p:embed/>
                </p:oleObj>
              </mc:Choice>
              <mc:Fallback>
                <p:oleObj name="" r:id="rId5" imgW="7061200" imgH="787400" progId="Equation.3">
                  <p:embed/>
                  <p:pic>
                    <p:nvPicPr>
                      <p:cNvPr id="0" name="Picture 3173"/>
                      <p:cNvPicPr/>
                      <p:nvPr/>
                    </p:nvPicPr>
                    <p:blipFill>
                      <a:blip r:embed="rId6"/>
                      <a:stretch>
                        <a:fillRect/>
                      </a:stretch>
                    </p:blipFill>
                    <p:spPr>
                      <a:xfrm>
                        <a:off x="279400" y="3556000"/>
                        <a:ext cx="7061200" cy="787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checkerboard(across)">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63493">
                                            <p:txEl>
                                              <p:charRg st="0" end="426"/>
                                            </p:txEl>
                                          </p:spTgt>
                                        </p:tgtEl>
                                        <p:attrNameLst>
                                          <p:attrName>style.visibility</p:attrName>
                                        </p:attrNameLst>
                                      </p:cBhvr>
                                      <p:to>
                                        <p:strVal val="visible"/>
                                      </p:to>
                                    </p:set>
                                    <p:anim calcmode="discrete" valueType="clr">
                                      <p:cBhvr override="childStyle">
                                        <p:cTn id="12" dur="80"/>
                                        <p:tgtEl>
                                          <p:spTgt spid="63493">
                                            <p:txEl>
                                              <p:charRg st="0" end="42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3493">
                                            <p:txEl>
                                              <p:charRg st="0" end="426"/>
                                            </p:txEl>
                                          </p:spTgt>
                                        </p:tgtEl>
                                        <p:attrNameLst>
                                          <p:attrName>fillcolor</p:attrName>
                                        </p:attrNameLst>
                                      </p:cBhvr>
                                      <p:tavLst>
                                        <p:tav tm="0">
                                          <p:val>
                                            <p:clrVal>
                                              <a:schemeClr val="accent2"/>
                                            </p:clrVal>
                                          </p:val>
                                        </p:tav>
                                        <p:tav tm="50000">
                                          <p:val>
                                            <p:clrVal>
                                              <a:schemeClr val="hlink"/>
                                            </p:clrVal>
                                          </p:val>
                                        </p:tav>
                                      </p:tavLst>
                                    </p:anim>
                                    <p:set>
                                      <p:cBhvr>
                                        <p:cTn id="14" dur="80"/>
                                        <p:tgtEl>
                                          <p:spTgt spid="63493">
                                            <p:txEl>
                                              <p:charRg st="0" end="426"/>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63496"/>
                                        </p:tgtEl>
                                        <p:attrNameLst>
                                          <p:attrName>style.visibility</p:attrName>
                                        </p:attrNameLst>
                                      </p:cBhvr>
                                      <p:to>
                                        <p:strVal val="visible"/>
                                      </p:to>
                                    </p:set>
                                    <p:animEffect transition="in" filter="checkerboard(across)">
                                      <p:cBhvr>
                                        <p:cTn id="19" dur="500"/>
                                        <p:tgtEl>
                                          <p:spTgt spid="6349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3499"/>
                                        </p:tgtEl>
                                        <p:attrNameLst>
                                          <p:attrName>style.visibility</p:attrName>
                                        </p:attrNameLst>
                                      </p:cBhvr>
                                      <p:to>
                                        <p:strVal val="visible"/>
                                      </p:to>
                                    </p:set>
                                    <p:animEffect transition="in" filter="checkerboard(across)">
                                      <p:cBhvr>
                                        <p:cTn id="24" dur="500"/>
                                        <p:tgtEl>
                                          <p:spTgt spid="6349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63497"/>
                                        </p:tgtEl>
                                        <p:attrNameLst>
                                          <p:attrName>style.visibility</p:attrName>
                                        </p:attrNameLst>
                                      </p:cBhvr>
                                      <p:to>
                                        <p:strVal val="visible"/>
                                      </p:to>
                                    </p:set>
                                    <p:animEffect transition="in" filter="checkerboard(across)">
                                      <p:cBhvr>
                                        <p:cTn id="29" dur="500"/>
                                        <p:tgtEl>
                                          <p:spTgt spid="63497"/>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63498"/>
                                        </p:tgtEl>
                                        <p:attrNameLst>
                                          <p:attrName>style.visibility</p:attrName>
                                        </p:attrNameLst>
                                      </p:cBhvr>
                                      <p:to>
                                        <p:strVal val="visible"/>
                                      </p:to>
                                    </p:set>
                                    <p:animEffect transition="in" filter="checkerboard(across)">
                                      <p:cBhvr>
                                        <p:cTn id="34"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5538" name="Object 2"/>
          <p:cNvGraphicFramePr>
            <a:graphicFrameLocks noChangeAspect="1"/>
          </p:cNvGraphicFramePr>
          <p:nvPr/>
        </p:nvGraphicFramePr>
        <p:xfrm>
          <a:off x="298450" y="152400"/>
          <a:ext cx="7505700" cy="1155700"/>
        </p:xfrm>
        <a:graphic>
          <a:graphicData uri="http://schemas.openxmlformats.org/presentationml/2006/ole">
            <mc:AlternateContent xmlns:mc="http://schemas.openxmlformats.org/markup-compatibility/2006">
              <mc:Choice xmlns:v="urn:schemas-microsoft-com:vml" Requires="v">
                <p:oleObj spid="_x0000_s3175" name="" r:id="rId1" imgW="7505700" imgH="1155700" progId="Equation.3">
                  <p:embed/>
                </p:oleObj>
              </mc:Choice>
              <mc:Fallback>
                <p:oleObj name="" r:id="rId1" imgW="7505700" imgH="1155700" progId="Equation.3">
                  <p:embed/>
                  <p:pic>
                    <p:nvPicPr>
                      <p:cNvPr id="0" name="Picture 3174"/>
                      <p:cNvPicPr/>
                      <p:nvPr/>
                    </p:nvPicPr>
                    <p:blipFill>
                      <a:blip r:embed="rId2"/>
                      <a:stretch>
                        <a:fillRect/>
                      </a:stretch>
                    </p:blipFill>
                    <p:spPr>
                      <a:xfrm>
                        <a:off x="298450" y="152400"/>
                        <a:ext cx="7505700" cy="1155700"/>
                      </a:xfrm>
                      <a:prstGeom prst="rect">
                        <a:avLst/>
                      </a:prstGeom>
                      <a:noFill/>
                      <a:ln w="38100">
                        <a:noFill/>
                        <a:miter/>
                      </a:ln>
                    </p:spPr>
                  </p:pic>
                </p:oleObj>
              </mc:Fallback>
            </mc:AlternateContent>
          </a:graphicData>
        </a:graphic>
      </p:graphicFrame>
      <p:graphicFrame>
        <p:nvGraphicFramePr>
          <p:cNvPr id="65539" name="Object 3"/>
          <p:cNvGraphicFramePr>
            <a:graphicFrameLocks noChangeAspect="1"/>
          </p:cNvGraphicFramePr>
          <p:nvPr/>
        </p:nvGraphicFramePr>
        <p:xfrm>
          <a:off x="381000" y="1524000"/>
          <a:ext cx="6273800" cy="355600"/>
        </p:xfrm>
        <a:graphic>
          <a:graphicData uri="http://schemas.openxmlformats.org/presentationml/2006/ole">
            <mc:AlternateContent xmlns:mc="http://schemas.openxmlformats.org/markup-compatibility/2006">
              <mc:Choice xmlns:v="urn:schemas-microsoft-com:vml" Requires="v">
                <p:oleObj spid="_x0000_s3169" name="" r:id="rId3" imgW="6273800" imgH="355600" progId="Equation.3">
                  <p:embed/>
                </p:oleObj>
              </mc:Choice>
              <mc:Fallback>
                <p:oleObj name="" r:id="rId3" imgW="6273800" imgH="355600" progId="Equation.3">
                  <p:embed/>
                  <p:pic>
                    <p:nvPicPr>
                      <p:cNvPr id="0" name="Picture 3168"/>
                      <p:cNvPicPr/>
                      <p:nvPr/>
                    </p:nvPicPr>
                    <p:blipFill>
                      <a:blip r:embed="rId4"/>
                      <a:stretch>
                        <a:fillRect/>
                      </a:stretch>
                    </p:blipFill>
                    <p:spPr>
                      <a:xfrm>
                        <a:off x="381000" y="1524000"/>
                        <a:ext cx="6273800" cy="355600"/>
                      </a:xfrm>
                      <a:prstGeom prst="rect">
                        <a:avLst/>
                      </a:prstGeom>
                      <a:noFill/>
                      <a:ln w="38100">
                        <a:noFill/>
                        <a:miter/>
                      </a:ln>
                    </p:spPr>
                  </p:pic>
                </p:oleObj>
              </mc:Fallback>
            </mc:AlternateContent>
          </a:graphicData>
        </a:graphic>
      </p:graphicFrame>
      <p:graphicFrame>
        <p:nvGraphicFramePr>
          <p:cNvPr id="65540" name="Object 4"/>
          <p:cNvGraphicFramePr>
            <a:graphicFrameLocks noChangeAspect="1"/>
          </p:cNvGraphicFramePr>
          <p:nvPr/>
        </p:nvGraphicFramePr>
        <p:xfrm>
          <a:off x="381000" y="2057400"/>
          <a:ext cx="6578600" cy="762000"/>
        </p:xfrm>
        <a:graphic>
          <a:graphicData uri="http://schemas.openxmlformats.org/presentationml/2006/ole">
            <mc:AlternateContent xmlns:mc="http://schemas.openxmlformats.org/markup-compatibility/2006">
              <mc:Choice xmlns:v="urn:schemas-microsoft-com:vml" Requires="v">
                <p:oleObj spid="_x0000_s3165" name="" r:id="rId5" imgW="6578600" imgH="762000" progId="Equation.3">
                  <p:embed/>
                </p:oleObj>
              </mc:Choice>
              <mc:Fallback>
                <p:oleObj name="" r:id="rId5" imgW="6578600" imgH="762000" progId="Equation.3">
                  <p:embed/>
                  <p:pic>
                    <p:nvPicPr>
                      <p:cNvPr id="0" name="Picture 3164"/>
                      <p:cNvPicPr/>
                      <p:nvPr/>
                    </p:nvPicPr>
                    <p:blipFill>
                      <a:blip r:embed="rId6"/>
                      <a:stretch>
                        <a:fillRect/>
                      </a:stretch>
                    </p:blipFill>
                    <p:spPr>
                      <a:xfrm>
                        <a:off x="381000" y="2057400"/>
                        <a:ext cx="6578600" cy="762000"/>
                      </a:xfrm>
                      <a:prstGeom prst="rect">
                        <a:avLst/>
                      </a:prstGeom>
                      <a:noFill/>
                      <a:ln w="38100">
                        <a:noFill/>
                        <a:miter/>
                      </a:ln>
                    </p:spPr>
                  </p:pic>
                </p:oleObj>
              </mc:Fallback>
            </mc:AlternateContent>
          </a:graphicData>
        </a:graphic>
      </p:graphicFrame>
      <p:graphicFrame>
        <p:nvGraphicFramePr>
          <p:cNvPr id="65541" name="Object 5"/>
          <p:cNvGraphicFramePr>
            <a:graphicFrameLocks noChangeAspect="1"/>
          </p:cNvGraphicFramePr>
          <p:nvPr/>
        </p:nvGraphicFramePr>
        <p:xfrm>
          <a:off x="393700" y="3048000"/>
          <a:ext cx="6781800" cy="762000"/>
        </p:xfrm>
        <a:graphic>
          <a:graphicData uri="http://schemas.openxmlformats.org/presentationml/2006/ole">
            <mc:AlternateContent xmlns:mc="http://schemas.openxmlformats.org/markup-compatibility/2006">
              <mc:Choice xmlns:v="urn:schemas-microsoft-com:vml" Requires="v">
                <p:oleObj spid="_x0000_s3176" name="" r:id="rId7" imgW="6781800" imgH="762000" progId="Equation.3">
                  <p:embed/>
                </p:oleObj>
              </mc:Choice>
              <mc:Fallback>
                <p:oleObj name="" r:id="rId7" imgW="6781800" imgH="762000" progId="Equation.3">
                  <p:embed/>
                  <p:pic>
                    <p:nvPicPr>
                      <p:cNvPr id="0" name="Picture 3175"/>
                      <p:cNvPicPr/>
                      <p:nvPr/>
                    </p:nvPicPr>
                    <p:blipFill>
                      <a:blip r:embed="rId8"/>
                      <a:stretch>
                        <a:fillRect/>
                      </a:stretch>
                    </p:blipFill>
                    <p:spPr>
                      <a:xfrm>
                        <a:off x="393700" y="3048000"/>
                        <a:ext cx="6781800" cy="762000"/>
                      </a:xfrm>
                      <a:prstGeom prst="rect">
                        <a:avLst/>
                      </a:prstGeom>
                      <a:noFill/>
                      <a:ln w="38100">
                        <a:noFill/>
                        <a:miter/>
                      </a:ln>
                    </p:spPr>
                  </p:pic>
                </p:oleObj>
              </mc:Fallback>
            </mc:AlternateContent>
          </a:graphicData>
        </a:graphic>
      </p:graphicFrame>
      <p:graphicFrame>
        <p:nvGraphicFramePr>
          <p:cNvPr id="65542" name="Object 6"/>
          <p:cNvGraphicFramePr>
            <a:graphicFrameLocks noChangeAspect="1"/>
          </p:cNvGraphicFramePr>
          <p:nvPr/>
        </p:nvGraphicFramePr>
        <p:xfrm>
          <a:off x="387350" y="3962400"/>
          <a:ext cx="1409700" cy="673100"/>
        </p:xfrm>
        <a:graphic>
          <a:graphicData uri="http://schemas.openxmlformats.org/presentationml/2006/ole">
            <mc:AlternateContent xmlns:mc="http://schemas.openxmlformats.org/markup-compatibility/2006">
              <mc:Choice xmlns:v="urn:schemas-microsoft-com:vml" Requires="v">
                <p:oleObj spid="_x0000_s3170" name="" r:id="rId9" imgW="1409065" imgH="673100" progId="Equation.3">
                  <p:embed/>
                </p:oleObj>
              </mc:Choice>
              <mc:Fallback>
                <p:oleObj name="" r:id="rId9" imgW="1409065" imgH="673100" progId="Equation.3">
                  <p:embed/>
                  <p:pic>
                    <p:nvPicPr>
                      <p:cNvPr id="0" name="Picture 3169"/>
                      <p:cNvPicPr/>
                      <p:nvPr/>
                    </p:nvPicPr>
                    <p:blipFill>
                      <a:blip r:embed="rId10"/>
                      <a:stretch>
                        <a:fillRect/>
                      </a:stretch>
                    </p:blipFill>
                    <p:spPr>
                      <a:xfrm>
                        <a:off x="387350" y="3962400"/>
                        <a:ext cx="1409700" cy="673100"/>
                      </a:xfrm>
                      <a:prstGeom prst="rect">
                        <a:avLst/>
                      </a:prstGeom>
                      <a:noFill/>
                      <a:ln w="38100">
                        <a:noFill/>
                        <a:miter/>
                      </a:ln>
                    </p:spPr>
                  </p:pic>
                </p:oleObj>
              </mc:Fallback>
            </mc:AlternateContent>
          </a:graphicData>
        </a:graphic>
      </p:graphicFrame>
      <p:graphicFrame>
        <p:nvGraphicFramePr>
          <p:cNvPr id="65543" name="Object 7"/>
          <p:cNvGraphicFramePr>
            <a:graphicFrameLocks noChangeAspect="1"/>
          </p:cNvGraphicFramePr>
          <p:nvPr/>
        </p:nvGraphicFramePr>
        <p:xfrm>
          <a:off x="381000" y="4876800"/>
          <a:ext cx="6362700" cy="876300"/>
        </p:xfrm>
        <a:graphic>
          <a:graphicData uri="http://schemas.openxmlformats.org/presentationml/2006/ole">
            <mc:AlternateContent xmlns:mc="http://schemas.openxmlformats.org/markup-compatibility/2006">
              <mc:Choice xmlns:v="urn:schemas-microsoft-com:vml" Requires="v">
                <p:oleObj spid="_x0000_s3168" name="" r:id="rId11" imgW="6362700" imgH="876300" progId="Equation.3">
                  <p:embed/>
                </p:oleObj>
              </mc:Choice>
              <mc:Fallback>
                <p:oleObj name="" r:id="rId11" imgW="6362700" imgH="876300" progId="Equation.3">
                  <p:embed/>
                  <p:pic>
                    <p:nvPicPr>
                      <p:cNvPr id="0" name="Picture 3167"/>
                      <p:cNvPicPr/>
                      <p:nvPr/>
                    </p:nvPicPr>
                    <p:blipFill>
                      <a:blip r:embed="rId12"/>
                      <a:stretch>
                        <a:fillRect/>
                      </a:stretch>
                    </p:blipFill>
                    <p:spPr>
                      <a:xfrm>
                        <a:off x="381000" y="4876800"/>
                        <a:ext cx="6362700" cy="8763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checkerboard(across)">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checkerboard(across)">
                                      <p:cBhvr>
                                        <p:cTn id="12" dur="500"/>
                                        <p:tgtEl>
                                          <p:spTgt spid="6553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checkerboard(across)">
                                      <p:cBhvr>
                                        <p:cTn id="17" dur="500"/>
                                        <p:tgtEl>
                                          <p:spTgt spid="6554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5541"/>
                                        </p:tgtEl>
                                        <p:attrNameLst>
                                          <p:attrName>style.visibility</p:attrName>
                                        </p:attrNameLst>
                                      </p:cBhvr>
                                      <p:to>
                                        <p:strVal val="visible"/>
                                      </p:to>
                                    </p:set>
                                    <p:animEffect transition="in" filter="checkerboard(across)">
                                      <p:cBhvr>
                                        <p:cTn id="22" dur="500"/>
                                        <p:tgtEl>
                                          <p:spTgt spid="6554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checkerboard(across)">
                                      <p:cBhvr>
                                        <p:cTn id="27" dur="500"/>
                                        <p:tgtEl>
                                          <p:spTgt spid="6554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5543"/>
                                        </p:tgtEl>
                                        <p:attrNameLst>
                                          <p:attrName>style.visibility</p:attrName>
                                        </p:attrNameLst>
                                      </p:cBhvr>
                                      <p:to>
                                        <p:strVal val="visible"/>
                                      </p:to>
                                    </p:set>
                                    <p:animEffect transition="in" filter="checkerboard(across)">
                                      <p:cBhvr>
                                        <p:cTn id="32"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64516" name="Text Box 4"/>
          <p:cNvSpPr txBox="1"/>
          <p:nvPr/>
        </p:nvSpPr>
        <p:spPr>
          <a:xfrm>
            <a:off x="304800" y="228600"/>
            <a:ext cx="8610600" cy="1296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0"/>
              </a:spcBef>
              <a:buNone/>
            </a:pPr>
            <a:r>
              <a:rPr lang="en-US" altLang="en-US" sz="2200" b="1" dirty="0"/>
              <a:t>Now the temperatures at A and B are changed, the state is no longer steady. For this transient state the boundary conditions are</a:t>
            </a:r>
            <a:endParaRPr lang="en-US" altLang="en-US" sz="2200" b="1" dirty="0"/>
          </a:p>
        </p:txBody>
      </p:sp>
      <p:graphicFrame>
        <p:nvGraphicFramePr>
          <p:cNvPr id="64517" name="Object 5"/>
          <p:cNvGraphicFramePr>
            <a:graphicFrameLocks noChangeAspect="1"/>
          </p:cNvGraphicFramePr>
          <p:nvPr/>
        </p:nvGraphicFramePr>
        <p:xfrm>
          <a:off x="1066800" y="1752600"/>
          <a:ext cx="3378200" cy="317500"/>
        </p:xfrm>
        <a:graphic>
          <a:graphicData uri="http://schemas.openxmlformats.org/presentationml/2006/ole">
            <mc:AlternateContent xmlns:mc="http://schemas.openxmlformats.org/markup-compatibility/2006">
              <mc:Choice xmlns:v="urn:schemas-microsoft-com:vml" Requires="v">
                <p:oleObj spid="_x0000_s3171" name="" r:id="rId1" imgW="3378200" imgH="317500" progId="Equation.3">
                  <p:embed/>
                </p:oleObj>
              </mc:Choice>
              <mc:Fallback>
                <p:oleObj name="" r:id="rId1" imgW="3378200" imgH="317500" progId="Equation.3">
                  <p:embed/>
                  <p:pic>
                    <p:nvPicPr>
                      <p:cNvPr id="0" name="Picture 3170"/>
                      <p:cNvPicPr/>
                      <p:nvPr/>
                    </p:nvPicPr>
                    <p:blipFill>
                      <a:blip r:embed="rId2"/>
                      <a:stretch>
                        <a:fillRect/>
                      </a:stretch>
                    </p:blipFill>
                    <p:spPr>
                      <a:xfrm>
                        <a:off x="1066800" y="1752600"/>
                        <a:ext cx="3378200" cy="317500"/>
                      </a:xfrm>
                      <a:prstGeom prst="rect">
                        <a:avLst/>
                      </a:prstGeom>
                      <a:noFill/>
                      <a:ln w="38100">
                        <a:noFill/>
                        <a:miter/>
                      </a:ln>
                    </p:spPr>
                  </p:pic>
                </p:oleObj>
              </mc:Fallback>
            </mc:AlternateContent>
          </a:graphicData>
        </a:graphic>
      </p:graphicFrame>
      <p:graphicFrame>
        <p:nvGraphicFramePr>
          <p:cNvPr id="64518" name="Object 6"/>
          <p:cNvGraphicFramePr>
            <a:graphicFrameLocks noChangeAspect="1"/>
          </p:cNvGraphicFramePr>
          <p:nvPr/>
        </p:nvGraphicFramePr>
        <p:xfrm>
          <a:off x="1066800" y="2362200"/>
          <a:ext cx="3517900" cy="317500"/>
        </p:xfrm>
        <a:graphic>
          <a:graphicData uri="http://schemas.openxmlformats.org/presentationml/2006/ole">
            <mc:AlternateContent xmlns:mc="http://schemas.openxmlformats.org/markup-compatibility/2006">
              <mc:Choice xmlns:v="urn:schemas-microsoft-com:vml" Requires="v">
                <p:oleObj spid="_x0000_s3177" name="" r:id="rId3" imgW="3517900" imgH="317500" progId="Equation.3">
                  <p:embed/>
                </p:oleObj>
              </mc:Choice>
              <mc:Fallback>
                <p:oleObj name="" r:id="rId3" imgW="3517900" imgH="317500" progId="Equation.3">
                  <p:embed/>
                  <p:pic>
                    <p:nvPicPr>
                      <p:cNvPr id="0" name="Picture 3176"/>
                      <p:cNvPicPr/>
                      <p:nvPr/>
                    </p:nvPicPr>
                    <p:blipFill>
                      <a:blip r:embed="rId4"/>
                      <a:stretch>
                        <a:fillRect/>
                      </a:stretch>
                    </p:blipFill>
                    <p:spPr>
                      <a:xfrm>
                        <a:off x="1066800" y="2362200"/>
                        <a:ext cx="3517900" cy="317500"/>
                      </a:xfrm>
                      <a:prstGeom prst="rect">
                        <a:avLst/>
                      </a:prstGeom>
                      <a:noFill/>
                      <a:ln w="38100">
                        <a:noFill/>
                        <a:miter/>
                      </a:ln>
                    </p:spPr>
                  </p:pic>
                </p:oleObj>
              </mc:Fallback>
            </mc:AlternateContent>
          </a:graphicData>
        </a:graphic>
      </p:graphicFrame>
      <p:graphicFrame>
        <p:nvGraphicFramePr>
          <p:cNvPr id="64519" name="Object 7"/>
          <p:cNvGraphicFramePr>
            <a:graphicFrameLocks noChangeAspect="1"/>
          </p:cNvGraphicFramePr>
          <p:nvPr/>
        </p:nvGraphicFramePr>
        <p:xfrm>
          <a:off x="1054100" y="2895600"/>
          <a:ext cx="4000500" cy="317500"/>
        </p:xfrm>
        <a:graphic>
          <a:graphicData uri="http://schemas.openxmlformats.org/presentationml/2006/ole">
            <mc:AlternateContent xmlns:mc="http://schemas.openxmlformats.org/markup-compatibility/2006">
              <mc:Choice xmlns:v="urn:schemas-microsoft-com:vml" Requires="v">
                <p:oleObj spid="_x0000_s3179" name="" r:id="rId5" imgW="4000500" imgH="317500" progId="Equation.3">
                  <p:embed/>
                </p:oleObj>
              </mc:Choice>
              <mc:Fallback>
                <p:oleObj name="" r:id="rId5" imgW="4000500" imgH="317500" progId="Equation.3">
                  <p:embed/>
                  <p:pic>
                    <p:nvPicPr>
                      <p:cNvPr id="0" name="Picture 3178"/>
                      <p:cNvPicPr/>
                      <p:nvPr/>
                    </p:nvPicPr>
                    <p:blipFill>
                      <a:blip r:embed="rId6"/>
                      <a:stretch>
                        <a:fillRect/>
                      </a:stretch>
                    </p:blipFill>
                    <p:spPr>
                      <a:xfrm>
                        <a:off x="1054100" y="2895600"/>
                        <a:ext cx="4000500" cy="317500"/>
                      </a:xfrm>
                      <a:prstGeom prst="rect">
                        <a:avLst/>
                      </a:prstGeom>
                      <a:noFill/>
                      <a:ln w="38100">
                        <a:noFill/>
                        <a:miter/>
                      </a:ln>
                    </p:spPr>
                  </p:pic>
                </p:oleObj>
              </mc:Fallback>
            </mc:AlternateContent>
          </a:graphicData>
        </a:graphic>
      </p:graphicFrame>
      <p:graphicFrame>
        <p:nvGraphicFramePr>
          <p:cNvPr id="64520" name="Object 8"/>
          <p:cNvGraphicFramePr>
            <a:graphicFrameLocks noChangeAspect="1"/>
          </p:cNvGraphicFramePr>
          <p:nvPr/>
        </p:nvGraphicFramePr>
        <p:xfrm>
          <a:off x="609600" y="3505200"/>
          <a:ext cx="6972300" cy="1168400"/>
        </p:xfrm>
        <a:graphic>
          <a:graphicData uri="http://schemas.openxmlformats.org/presentationml/2006/ole">
            <mc:AlternateContent xmlns:mc="http://schemas.openxmlformats.org/markup-compatibility/2006">
              <mc:Choice xmlns:v="urn:schemas-microsoft-com:vml" Requires="v">
                <p:oleObj spid="_x0000_s3172" name="" r:id="rId7" imgW="6972300" imgH="1168400" progId="Equation.3">
                  <p:embed/>
                </p:oleObj>
              </mc:Choice>
              <mc:Fallback>
                <p:oleObj name="" r:id="rId7" imgW="6972300" imgH="1168400" progId="Equation.3">
                  <p:embed/>
                  <p:pic>
                    <p:nvPicPr>
                      <p:cNvPr id="0" name="Picture 3171"/>
                      <p:cNvPicPr/>
                      <p:nvPr/>
                    </p:nvPicPr>
                    <p:blipFill>
                      <a:blip r:embed="rId8"/>
                      <a:stretch>
                        <a:fillRect/>
                      </a:stretch>
                    </p:blipFill>
                    <p:spPr>
                      <a:xfrm>
                        <a:off x="609600" y="3505200"/>
                        <a:ext cx="6972300" cy="1168400"/>
                      </a:xfrm>
                      <a:prstGeom prst="rect">
                        <a:avLst/>
                      </a:prstGeom>
                      <a:noFill/>
                      <a:ln w="38100">
                        <a:noFill/>
                        <a:miter/>
                      </a:ln>
                    </p:spPr>
                  </p:pic>
                </p:oleObj>
              </mc:Fallback>
            </mc:AlternateContent>
          </a:graphicData>
        </a:graphic>
      </p:graphicFrame>
      <p:graphicFrame>
        <p:nvGraphicFramePr>
          <p:cNvPr id="64521" name="Object 9"/>
          <p:cNvGraphicFramePr>
            <a:graphicFrameLocks noChangeAspect="1"/>
          </p:cNvGraphicFramePr>
          <p:nvPr/>
        </p:nvGraphicFramePr>
        <p:xfrm>
          <a:off x="685800" y="4800600"/>
          <a:ext cx="6908800" cy="787400"/>
        </p:xfrm>
        <a:graphic>
          <a:graphicData uri="http://schemas.openxmlformats.org/presentationml/2006/ole">
            <mc:AlternateContent xmlns:mc="http://schemas.openxmlformats.org/markup-compatibility/2006">
              <mc:Choice xmlns:v="urn:schemas-microsoft-com:vml" Requires="v">
                <p:oleObj spid="_x0000_s3180" name="" r:id="rId9" imgW="6908800" imgH="787400" progId="Equation.3">
                  <p:embed/>
                </p:oleObj>
              </mc:Choice>
              <mc:Fallback>
                <p:oleObj name="" r:id="rId9" imgW="6908800" imgH="787400" progId="Equation.3">
                  <p:embed/>
                  <p:pic>
                    <p:nvPicPr>
                      <p:cNvPr id="0" name="Picture 3179"/>
                      <p:cNvPicPr/>
                      <p:nvPr/>
                    </p:nvPicPr>
                    <p:blipFill>
                      <a:blip r:embed="rId10"/>
                      <a:stretch>
                        <a:fillRect/>
                      </a:stretch>
                    </p:blipFill>
                    <p:spPr>
                      <a:xfrm>
                        <a:off x="685800" y="4800600"/>
                        <a:ext cx="6908800" cy="787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4516">
                                            <p:txEl>
                                              <p:charRg st="0" end="129"/>
                                            </p:txEl>
                                          </p:spTgt>
                                        </p:tgtEl>
                                        <p:attrNameLst>
                                          <p:attrName>style.visibility</p:attrName>
                                        </p:attrNameLst>
                                      </p:cBhvr>
                                      <p:to>
                                        <p:strVal val="visible"/>
                                      </p:to>
                                    </p:set>
                                    <p:anim calcmode="discrete" valueType="clr">
                                      <p:cBhvr override="childStyle">
                                        <p:cTn id="7" dur="80"/>
                                        <p:tgtEl>
                                          <p:spTgt spid="64516">
                                            <p:txEl>
                                              <p:charRg st="0" end="12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4516">
                                            <p:txEl>
                                              <p:charRg st="0" end="129"/>
                                            </p:txEl>
                                          </p:spTgt>
                                        </p:tgtEl>
                                        <p:attrNameLst>
                                          <p:attrName>fillcolor</p:attrName>
                                        </p:attrNameLst>
                                      </p:cBhvr>
                                      <p:tavLst>
                                        <p:tav tm="0">
                                          <p:val>
                                            <p:clrVal>
                                              <a:schemeClr val="accent2"/>
                                            </p:clrVal>
                                          </p:val>
                                        </p:tav>
                                        <p:tav tm="50000">
                                          <p:val>
                                            <p:clrVal>
                                              <a:schemeClr val="hlink"/>
                                            </p:clrVal>
                                          </p:val>
                                        </p:tav>
                                      </p:tavLst>
                                    </p:anim>
                                    <p:set>
                                      <p:cBhvr>
                                        <p:cTn id="9" dur="80"/>
                                        <p:tgtEl>
                                          <p:spTgt spid="64516">
                                            <p:txEl>
                                              <p:charRg st="0" end="129"/>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64517"/>
                                        </p:tgtEl>
                                        <p:attrNameLst>
                                          <p:attrName>style.visibility</p:attrName>
                                        </p:attrNameLst>
                                      </p:cBhvr>
                                      <p:to>
                                        <p:strVal val="visible"/>
                                      </p:to>
                                    </p:set>
                                    <p:animEffect transition="in" filter="checkerboard(across)">
                                      <p:cBhvr>
                                        <p:cTn id="14" dur="500"/>
                                        <p:tgtEl>
                                          <p:spTgt spid="64517"/>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4518"/>
                                        </p:tgtEl>
                                        <p:attrNameLst>
                                          <p:attrName>style.visibility</p:attrName>
                                        </p:attrNameLst>
                                      </p:cBhvr>
                                      <p:to>
                                        <p:strVal val="visible"/>
                                      </p:to>
                                    </p:set>
                                    <p:animEffect transition="in" filter="checkerboard(across)">
                                      <p:cBhvr>
                                        <p:cTn id="19" dur="500"/>
                                        <p:tgtEl>
                                          <p:spTgt spid="64518"/>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4519"/>
                                        </p:tgtEl>
                                        <p:attrNameLst>
                                          <p:attrName>style.visibility</p:attrName>
                                        </p:attrNameLst>
                                      </p:cBhvr>
                                      <p:to>
                                        <p:strVal val="visible"/>
                                      </p:to>
                                    </p:set>
                                    <p:animEffect transition="in" filter="checkerboard(across)">
                                      <p:cBhvr>
                                        <p:cTn id="24" dur="500"/>
                                        <p:tgtEl>
                                          <p:spTgt spid="6451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64520"/>
                                        </p:tgtEl>
                                        <p:attrNameLst>
                                          <p:attrName>style.visibility</p:attrName>
                                        </p:attrNameLst>
                                      </p:cBhvr>
                                      <p:to>
                                        <p:strVal val="visible"/>
                                      </p:to>
                                    </p:set>
                                    <p:animEffect transition="in" filter="checkerboard(across)">
                                      <p:cBhvr>
                                        <p:cTn id="29" dur="500"/>
                                        <p:tgtEl>
                                          <p:spTgt spid="6452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64521"/>
                                        </p:tgtEl>
                                        <p:attrNameLst>
                                          <p:attrName>style.visibility</p:attrName>
                                        </p:attrNameLst>
                                      </p:cBhvr>
                                      <p:to>
                                        <p:strVal val="visible"/>
                                      </p:to>
                                    </p:set>
                                    <p:animEffect transition="in" filter="checkerboard(across)">
                                      <p:cBhvr>
                                        <p:cTn id="34" dur="500"/>
                                        <p:tgtEl>
                                          <p:spTgt spid="6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47458" name="Text Box 2"/>
          <p:cNvSpPr txBox="1"/>
          <p:nvPr/>
        </p:nvSpPr>
        <p:spPr>
          <a:xfrm>
            <a:off x="114300" y="114300"/>
            <a:ext cx="1943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400" b="1" dirty="0">
                <a:solidFill>
                  <a:srgbClr val="0000FF"/>
                </a:solidFill>
              </a:rPr>
              <a:t>SOLUTION:</a:t>
            </a:r>
            <a:endParaRPr lang="en-US" altLang="en-US" sz="2400" b="1" dirty="0">
              <a:solidFill>
                <a:srgbClr val="0000FF"/>
              </a:solidFill>
            </a:endParaRPr>
          </a:p>
        </p:txBody>
      </p:sp>
      <p:graphicFrame>
        <p:nvGraphicFramePr>
          <p:cNvPr id="147459" name="Object 3"/>
          <p:cNvGraphicFramePr>
            <a:graphicFrameLocks noChangeAspect="1"/>
          </p:cNvGraphicFramePr>
          <p:nvPr/>
        </p:nvGraphicFramePr>
        <p:xfrm>
          <a:off x="304800" y="533400"/>
          <a:ext cx="3276600" cy="411163"/>
        </p:xfrm>
        <a:graphic>
          <a:graphicData uri="http://schemas.openxmlformats.org/presentationml/2006/ole">
            <mc:AlternateContent xmlns:mc="http://schemas.openxmlformats.org/markup-compatibility/2006">
              <mc:Choice xmlns:v="urn:schemas-microsoft-com:vml" Requires="v">
                <p:oleObj spid="_x0000_s3092" name="" r:id="rId1" imgW="2124075" imgH="266700" progId="Paint.Picture">
                  <p:embed/>
                </p:oleObj>
              </mc:Choice>
              <mc:Fallback>
                <p:oleObj name="" r:id="rId1" imgW="2124075" imgH="266700" progId="Paint.Picture">
                  <p:embed/>
                  <p:pic>
                    <p:nvPicPr>
                      <p:cNvPr id="0" name="Picture 3091"/>
                      <p:cNvPicPr/>
                      <p:nvPr/>
                    </p:nvPicPr>
                    <p:blipFill>
                      <a:blip r:embed="rId2"/>
                      <a:stretch>
                        <a:fillRect/>
                      </a:stretch>
                    </p:blipFill>
                    <p:spPr>
                      <a:xfrm>
                        <a:off x="304800" y="533400"/>
                        <a:ext cx="3276600" cy="411163"/>
                      </a:xfrm>
                      <a:prstGeom prst="rect">
                        <a:avLst/>
                      </a:prstGeom>
                      <a:noFill/>
                      <a:ln w="38100">
                        <a:noFill/>
                        <a:miter/>
                      </a:ln>
                    </p:spPr>
                  </p:pic>
                </p:oleObj>
              </mc:Fallback>
            </mc:AlternateContent>
          </a:graphicData>
        </a:graphic>
      </p:graphicFrame>
      <p:graphicFrame>
        <p:nvGraphicFramePr>
          <p:cNvPr id="147460" name="Object 4"/>
          <p:cNvGraphicFramePr>
            <a:graphicFrameLocks noChangeAspect="1"/>
          </p:cNvGraphicFramePr>
          <p:nvPr/>
        </p:nvGraphicFramePr>
        <p:xfrm>
          <a:off x="228600" y="1066800"/>
          <a:ext cx="3529013" cy="417513"/>
        </p:xfrm>
        <a:graphic>
          <a:graphicData uri="http://schemas.openxmlformats.org/presentationml/2006/ole">
            <mc:AlternateContent xmlns:mc="http://schemas.openxmlformats.org/markup-compatibility/2006">
              <mc:Choice xmlns:v="urn:schemas-microsoft-com:vml" Requires="v">
                <p:oleObj spid="_x0000_s3093" name="" r:id="rId3" imgW="2333625" imgH="276225" progId="Paint.Picture">
                  <p:embed/>
                </p:oleObj>
              </mc:Choice>
              <mc:Fallback>
                <p:oleObj name="" r:id="rId3" imgW="2333625" imgH="276225" progId="Paint.Picture">
                  <p:embed/>
                  <p:pic>
                    <p:nvPicPr>
                      <p:cNvPr id="0" name="Picture 3092"/>
                      <p:cNvPicPr/>
                      <p:nvPr/>
                    </p:nvPicPr>
                    <p:blipFill>
                      <a:blip r:embed="rId4"/>
                      <a:stretch>
                        <a:fillRect/>
                      </a:stretch>
                    </p:blipFill>
                    <p:spPr>
                      <a:xfrm>
                        <a:off x="228600" y="1066800"/>
                        <a:ext cx="3529013" cy="417513"/>
                      </a:xfrm>
                      <a:prstGeom prst="rect">
                        <a:avLst/>
                      </a:prstGeom>
                      <a:noFill/>
                      <a:ln w="38100">
                        <a:noFill/>
                        <a:miter/>
                      </a:ln>
                    </p:spPr>
                  </p:pic>
                </p:oleObj>
              </mc:Fallback>
            </mc:AlternateContent>
          </a:graphicData>
        </a:graphic>
      </p:graphicFrame>
      <p:graphicFrame>
        <p:nvGraphicFramePr>
          <p:cNvPr id="147461" name="Object 5"/>
          <p:cNvGraphicFramePr>
            <a:graphicFrameLocks noChangeAspect="1"/>
          </p:cNvGraphicFramePr>
          <p:nvPr/>
        </p:nvGraphicFramePr>
        <p:xfrm>
          <a:off x="1752600" y="1676400"/>
          <a:ext cx="1738313" cy="388938"/>
        </p:xfrm>
        <a:graphic>
          <a:graphicData uri="http://schemas.openxmlformats.org/presentationml/2006/ole">
            <mc:AlternateContent xmlns:mc="http://schemas.openxmlformats.org/markup-compatibility/2006">
              <mc:Choice xmlns:v="urn:schemas-microsoft-com:vml" Requires="v">
                <p:oleObj spid="_x0000_s3100" name="" r:id="rId5" imgW="1190625" imgH="266700" progId="Paint.Picture">
                  <p:embed/>
                </p:oleObj>
              </mc:Choice>
              <mc:Fallback>
                <p:oleObj name="" r:id="rId5" imgW="1190625" imgH="266700" progId="Paint.Picture">
                  <p:embed/>
                  <p:pic>
                    <p:nvPicPr>
                      <p:cNvPr id="0" name="Picture 3099"/>
                      <p:cNvPicPr/>
                      <p:nvPr/>
                    </p:nvPicPr>
                    <p:blipFill>
                      <a:blip r:embed="rId6"/>
                      <a:stretch>
                        <a:fillRect/>
                      </a:stretch>
                    </p:blipFill>
                    <p:spPr>
                      <a:xfrm>
                        <a:off x="1752600" y="1676400"/>
                        <a:ext cx="1738313" cy="388938"/>
                      </a:xfrm>
                      <a:prstGeom prst="rect">
                        <a:avLst/>
                      </a:prstGeom>
                      <a:noFill/>
                      <a:ln w="38100">
                        <a:noFill/>
                        <a:miter/>
                      </a:ln>
                    </p:spPr>
                  </p:pic>
                </p:oleObj>
              </mc:Fallback>
            </mc:AlternateContent>
          </a:graphicData>
        </a:graphic>
      </p:graphicFrame>
      <p:graphicFrame>
        <p:nvGraphicFramePr>
          <p:cNvPr id="147462" name="Object 6"/>
          <p:cNvGraphicFramePr>
            <a:graphicFrameLocks noChangeAspect="1"/>
          </p:cNvGraphicFramePr>
          <p:nvPr/>
        </p:nvGraphicFramePr>
        <p:xfrm>
          <a:off x="304800" y="2209800"/>
          <a:ext cx="5257800" cy="471488"/>
        </p:xfrm>
        <a:graphic>
          <a:graphicData uri="http://schemas.openxmlformats.org/presentationml/2006/ole">
            <mc:AlternateContent xmlns:mc="http://schemas.openxmlformats.org/markup-compatibility/2006">
              <mc:Choice xmlns:v="urn:schemas-microsoft-com:vml" Requires="v">
                <p:oleObj spid="_x0000_s3094" name="" r:id="rId7" imgW="3086100" imgH="276225" progId="Paint.Picture">
                  <p:embed/>
                </p:oleObj>
              </mc:Choice>
              <mc:Fallback>
                <p:oleObj name="" r:id="rId7" imgW="3086100" imgH="276225" progId="Paint.Picture">
                  <p:embed/>
                  <p:pic>
                    <p:nvPicPr>
                      <p:cNvPr id="0" name="Picture 3093"/>
                      <p:cNvPicPr/>
                      <p:nvPr/>
                    </p:nvPicPr>
                    <p:blipFill>
                      <a:blip r:embed="rId8"/>
                      <a:stretch>
                        <a:fillRect/>
                      </a:stretch>
                    </p:blipFill>
                    <p:spPr>
                      <a:xfrm>
                        <a:off x="304800" y="2209800"/>
                        <a:ext cx="5257800" cy="471488"/>
                      </a:xfrm>
                      <a:prstGeom prst="rect">
                        <a:avLst/>
                      </a:prstGeom>
                      <a:noFill/>
                      <a:ln w="38100">
                        <a:noFill/>
                        <a:miter/>
                      </a:ln>
                    </p:spPr>
                  </p:pic>
                </p:oleObj>
              </mc:Fallback>
            </mc:AlternateContent>
          </a:graphicData>
        </a:graphic>
      </p:graphicFrame>
      <p:graphicFrame>
        <p:nvGraphicFramePr>
          <p:cNvPr id="147463" name="Object 7"/>
          <p:cNvGraphicFramePr>
            <a:graphicFrameLocks noChangeAspect="1"/>
          </p:cNvGraphicFramePr>
          <p:nvPr/>
        </p:nvGraphicFramePr>
        <p:xfrm>
          <a:off x="304800" y="2895600"/>
          <a:ext cx="4629150" cy="447675"/>
        </p:xfrm>
        <a:graphic>
          <a:graphicData uri="http://schemas.openxmlformats.org/presentationml/2006/ole">
            <mc:AlternateContent xmlns:mc="http://schemas.openxmlformats.org/markup-compatibility/2006">
              <mc:Choice xmlns:v="urn:schemas-microsoft-com:vml" Requires="v">
                <p:oleObj spid="_x0000_s3097" name="" r:id="rId9" imgW="2857500" imgH="276225" progId="Paint.Picture">
                  <p:embed/>
                </p:oleObj>
              </mc:Choice>
              <mc:Fallback>
                <p:oleObj name="" r:id="rId9" imgW="2857500" imgH="276225" progId="Paint.Picture">
                  <p:embed/>
                  <p:pic>
                    <p:nvPicPr>
                      <p:cNvPr id="0" name="Picture 3096"/>
                      <p:cNvPicPr/>
                      <p:nvPr/>
                    </p:nvPicPr>
                    <p:blipFill>
                      <a:blip r:embed="rId10"/>
                      <a:stretch>
                        <a:fillRect/>
                      </a:stretch>
                    </p:blipFill>
                    <p:spPr>
                      <a:xfrm>
                        <a:off x="304800" y="2895600"/>
                        <a:ext cx="4629150" cy="447675"/>
                      </a:xfrm>
                      <a:prstGeom prst="rect">
                        <a:avLst/>
                      </a:prstGeom>
                      <a:noFill/>
                      <a:ln w="38100">
                        <a:noFill/>
                        <a:miter/>
                      </a:ln>
                    </p:spPr>
                  </p:pic>
                </p:oleObj>
              </mc:Fallback>
            </mc:AlternateContent>
          </a:graphicData>
        </a:graphic>
      </p:graphicFrame>
      <p:graphicFrame>
        <p:nvGraphicFramePr>
          <p:cNvPr id="147464" name="Object 8"/>
          <p:cNvGraphicFramePr>
            <a:graphicFrameLocks noChangeAspect="1"/>
          </p:cNvGraphicFramePr>
          <p:nvPr/>
        </p:nvGraphicFramePr>
        <p:xfrm>
          <a:off x="304800" y="3505200"/>
          <a:ext cx="3657600" cy="457200"/>
        </p:xfrm>
        <a:graphic>
          <a:graphicData uri="http://schemas.openxmlformats.org/presentationml/2006/ole">
            <mc:AlternateContent xmlns:mc="http://schemas.openxmlformats.org/markup-compatibility/2006">
              <mc:Choice xmlns:v="urn:schemas-microsoft-com:vml" Requires="v">
                <p:oleObj spid="_x0000_s3098" name="" r:id="rId11" imgW="2209800" imgH="276225" progId="Paint.Picture">
                  <p:embed/>
                </p:oleObj>
              </mc:Choice>
              <mc:Fallback>
                <p:oleObj name="" r:id="rId11" imgW="2209800" imgH="276225" progId="Paint.Picture">
                  <p:embed/>
                  <p:pic>
                    <p:nvPicPr>
                      <p:cNvPr id="0" name="Picture 3097"/>
                      <p:cNvPicPr/>
                      <p:nvPr/>
                    </p:nvPicPr>
                    <p:blipFill>
                      <a:blip r:embed="rId12"/>
                      <a:stretch>
                        <a:fillRect/>
                      </a:stretch>
                    </p:blipFill>
                    <p:spPr>
                      <a:xfrm>
                        <a:off x="304800" y="3505200"/>
                        <a:ext cx="3657600" cy="457200"/>
                      </a:xfrm>
                      <a:prstGeom prst="rect">
                        <a:avLst/>
                      </a:prstGeom>
                      <a:noFill/>
                      <a:ln w="38100">
                        <a:noFill/>
                        <a:miter/>
                      </a:ln>
                    </p:spPr>
                  </p:pic>
                </p:oleObj>
              </mc:Fallback>
            </mc:AlternateContent>
          </a:graphicData>
        </a:graphic>
      </p:graphicFrame>
      <p:graphicFrame>
        <p:nvGraphicFramePr>
          <p:cNvPr id="147465" name="Object 9"/>
          <p:cNvGraphicFramePr>
            <a:graphicFrameLocks noChangeAspect="1"/>
          </p:cNvGraphicFramePr>
          <p:nvPr/>
        </p:nvGraphicFramePr>
        <p:xfrm>
          <a:off x="304800" y="4191000"/>
          <a:ext cx="3276600" cy="373063"/>
        </p:xfrm>
        <a:graphic>
          <a:graphicData uri="http://schemas.openxmlformats.org/presentationml/2006/ole">
            <mc:AlternateContent xmlns:mc="http://schemas.openxmlformats.org/markup-compatibility/2006">
              <mc:Choice xmlns:v="urn:schemas-microsoft-com:vml" Requires="v">
                <p:oleObj spid="_x0000_s3095" name="" r:id="rId13" imgW="2009775" imgH="228600" progId="Paint.Picture">
                  <p:embed/>
                </p:oleObj>
              </mc:Choice>
              <mc:Fallback>
                <p:oleObj name="" r:id="rId13" imgW="2009775" imgH="228600" progId="Paint.Picture">
                  <p:embed/>
                  <p:pic>
                    <p:nvPicPr>
                      <p:cNvPr id="0" name="Picture 3094"/>
                      <p:cNvPicPr/>
                      <p:nvPr/>
                    </p:nvPicPr>
                    <p:blipFill>
                      <a:blip r:embed="rId14"/>
                      <a:stretch>
                        <a:fillRect/>
                      </a:stretch>
                    </p:blipFill>
                    <p:spPr>
                      <a:xfrm>
                        <a:off x="304800" y="4191000"/>
                        <a:ext cx="3276600" cy="373063"/>
                      </a:xfrm>
                      <a:prstGeom prst="rect">
                        <a:avLst/>
                      </a:prstGeom>
                      <a:noFill/>
                      <a:ln w="38100">
                        <a:noFill/>
                        <a:miter/>
                      </a:ln>
                    </p:spPr>
                  </p:pic>
                </p:oleObj>
              </mc:Fallback>
            </mc:AlternateContent>
          </a:graphicData>
        </a:graphic>
      </p:graphicFrame>
      <p:graphicFrame>
        <p:nvGraphicFramePr>
          <p:cNvPr id="147466" name="Object 10"/>
          <p:cNvGraphicFramePr>
            <a:graphicFrameLocks noChangeAspect="1"/>
          </p:cNvGraphicFramePr>
          <p:nvPr/>
        </p:nvGraphicFramePr>
        <p:xfrm>
          <a:off x="304800" y="4724400"/>
          <a:ext cx="7086600" cy="434975"/>
        </p:xfrm>
        <a:graphic>
          <a:graphicData uri="http://schemas.openxmlformats.org/presentationml/2006/ole">
            <mc:AlternateContent xmlns:mc="http://schemas.openxmlformats.org/markup-compatibility/2006">
              <mc:Choice xmlns:v="urn:schemas-microsoft-com:vml" Requires="v">
                <p:oleObj spid="_x0000_s3099" name="" r:id="rId15" imgW="4486275" imgH="276225" progId="Paint.Picture">
                  <p:embed/>
                </p:oleObj>
              </mc:Choice>
              <mc:Fallback>
                <p:oleObj name="" r:id="rId15" imgW="4486275" imgH="276225" progId="Paint.Picture">
                  <p:embed/>
                  <p:pic>
                    <p:nvPicPr>
                      <p:cNvPr id="0" name="Picture 3098"/>
                      <p:cNvPicPr/>
                      <p:nvPr/>
                    </p:nvPicPr>
                    <p:blipFill>
                      <a:blip r:embed="rId16"/>
                      <a:stretch>
                        <a:fillRect/>
                      </a:stretch>
                    </p:blipFill>
                    <p:spPr>
                      <a:xfrm>
                        <a:off x="304800" y="4724400"/>
                        <a:ext cx="7086600" cy="434975"/>
                      </a:xfrm>
                      <a:prstGeom prst="rect">
                        <a:avLst/>
                      </a:prstGeom>
                      <a:noFill/>
                      <a:ln w="38100">
                        <a:noFill/>
                        <a:miter/>
                      </a:ln>
                    </p:spPr>
                  </p:pic>
                </p:oleObj>
              </mc:Fallback>
            </mc:AlternateContent>
          </a:graphicData>
        </a:graphic>
      </p:graphicFrame>
      <p:graphicFrame>
        <p:nvGraphicFramePr>
          <p:cNvPr id="147467" name="Object 11"/>
          <p:cNvGraphicFramePr>
            <a:graphicFrameLocks noChangeAspect="1"/>
          </p:cNvGraphicFramePr>
          <p:nvPr/>
        </p:nvGraphicFramePr>
        <p:xfrm>
          <a:off x="304800" y="5257800"/>
          <a:ext cx="5791200" cy="844550"/>
        </p:xfrm>
        <a:graphic>
          <a:graphicData uri="http://schemas.openxmlformats.org/presentationml/2006/ole">
            <mc:AlternateContent xmlns:mc="http://schemas.openxmlformats.org/markup-compatibility/2006">
              <mc:Choice xmlns:v="urn:schemas-microsoft-com:vml" Requires="v">
                <p:oleObj spid="_x0000_s3096" name="" r:id="rId17" imgW="3981450" imgH="581025" progId="Paint.Picture">
                  <p:embed/>
                </p:oleObj>
              </mc:Choice>
              <mc:Fallback>
                <p:oleObj name="" r:id="rId17" imgW="3981450" imgH="581025" progId="Paint.Picture">
                  <p:embed/>
                  <p:pic>
                    <p:nvPicPr>
                      <p:cNvPr id="0" name="Picture 3095"/>
                      <p:cNvPicPr/>
                      <p:nvPr/>
                    </p:nvPicPr>
                    <p:blipFill>
                      <a:blip r:embed="rId18"/>
                      <a:stretch>
                        <a:fillRect/>
                      </a:stretch>
                    </p:blipFill>
                    <p:spPr>
                      <a:xfrm>
                        <a:off x="304800" y="5257800"/>
                        <a:ext cx="5791200" cy="84455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checkerboard(across)">
                                      <p:cBhvr>
                                        <p:cTn id="7" dur="500"/>
                                        <p:tgtEl>
                                          <p:spTgt spid="14745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7459"/>
                                        </p:tgtEl>
                                        <p:attrNameLst>
                                          <p:attrName>style.visibility</p:attrName>
                                        </p:attrNameLst>
                                      </p:cBhvr>
                                      <p:to>
                                        <p:strVal val="visible"/>
                                      </p:to>
                                    </p:set>
                                    <p:animEffect transition="in" filter="checkerboard(across)">
                                      <p:cBhvr>
                                        <p:cTn id="12" dur="500"/>
                                        <p:tgtEl>
                                          <p:spTgt spid="1474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7460"/>
                                        </p:tgtEl>
                                        <p:attrNameLst>
                                          <p:attrName>style.visibility</p:attrName>
                                        </p:attrNameLst>
                                      </p:cBhvr>
                                      <p:to>
                                        <p:strVal val="visible"/>
                                      </p:to>
                                    </p:set>
                                    <p:animEffect transition="in" filter="checkerboard(across)">
                                      <p:cBhvr>
                                        <p:cTn id="17" dur="500"/>
                                        <p:tgtEl>
                                          <p:spTgt spid="14746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7461"/>
                                        </p:tgtEl>
                                        <p:attrNameLst>
                                          <p:attrName>style.visibility</p:attrName>
                                        </p:attrNameLst>
                                      </p:cBhvr>
                                      <p:to>
                                        <p:strVal val="visible"/>
                                      </p:to>
                                    </p:set>
                                    <p:animEffect transition="in" filter="checkerboard(across)">
                                      <p:cBhvr>
                                        <p:cTn id="22" dur="500"/>
                                        <p:tgtEl>
                                          <p:spTgt spid="14746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7462"/>
                                        </p:tgtEl>
                                        <p:attrNameLst>
                                          <p:attrName>style.visibility</p:attrName>
                                        </p:attrNameLst>
                                      </p:cBhvr>
                                      <p:to>
                                        <p:strVal val="visible"/>
                                      </p:to>
                                    </p:set>
                                    <p:animEffect transition="in" filter="checkerboard(across)">
                                      <p:cBhvr>
                                        <p:cTn id="27" dur="500"/>
                                        <p:tgtEl>
                                          <p:spTgt spid="14746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7463"/>
                                        </p:tgtEl>
                                        <p:attrNameLst>
                                          <p:attrName>style.visibility</p:attrName>
                                        </p:attrNameLst>
                                      </p:cBhvr>
                                      <p:to>
                                        <p:strVal val="visible"/>
                                      </p:to>
                                    </p:set>
                                    <p:animEffect transition="in" filter="checkerboard(across)">
                                      <p:cBhvr>
                                        <p:cTn id="32" dur="500"/>
                                        <p:tgtEl>
                                          <p:spTgt spid="14746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47464"/>
                                        </p:tgtEl>
                                        <p:attrNameLst>
                                          <p:attrName>style.visibility</p:attrName>
                                        </p:attrNameLst>
                                      </p:cBhvr>
                                      <p:to>
                                        <p:strVal val="visible"/>
                                      </p:to>
                                    </p:set>
                                    <p:animEffect transition="in" filter="checkerboard(across)">
                                      <p:cBhvr>
                                        <p:cTn id="37" dur="500"/>
                                        <p:tgtEl>
                                          <p:spTgt spid="14746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47465"/>
                                        </p:tgtEl>
                                        <p:attrNameLst>
                                          <p:attrName>style.visibility</p:attrName>
                                        </p:attrNameLst>
                                      </p:cBhvr>
                                      <p:to>
                                        <p:strVal val="visible"/>
                                      </p:to>
                                    </p:set>
                                    <p:animEffect transition="in" filter="checkerboard(across)">
                                      <p:cBhvr>
                                        <p:cTn id="42" dur="500"/>
                                        <p:tgtEl>
                                          <p:spTgt spid="147465"/>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47466"/>
                                        </p:tgtEl>
                                        <p:attrNameLst>
                                          <p:attrName>style.visibility</p:attrName>
                                        </p:attrNameLst>
                                      </p:cBhvr>
                                      <p:to>
                                        <p:strVal val="visible"/>
                                      </p:to>
                                    </p:set>
                                    <p:animEffect transition="in" filter="checkerboard(across)">
                                      <p:cBhvr>
                                        <p:cTn id="47" dur="500"/>
                                        <p:tgtEl>
                                          <p:spTgt spid="14746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47467"/>
                                        </p:tgtEl>
                                        <p:attrNameLst>
                                          <p:attrName>style.visibility</p:attrName>
                                        </p:attrNameLst>
                                      </p:cBhvr>
                                      <p:to>
                                        <p:strVal val="visible"/>
                                      </p:to>
                                    </p:set>
                                    <p:animEffect transition="in" filter="checkerboard(across)">
                                      <p:cBhvr>
                                        <p:cTn id="52" dur="500"/>
                                        <p:tgtEl>
                                          <p:spTgt spid="147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6565" name="Object 5"/>
          <p:cNvGraphicFramePr>
            <a:graphicFrameLocks noChangeAspect="1"/>
          </p:cNvGraphicFramePr>
          <p:nvPr/>
        </p:nvGraphicFramePr>
        <p:xfrm>
          <a:off x="298450" y="114300"/>
          <a:ext cx="1752600" cy="355600"/>
        </p:xfrm>
        <a:graphic>
          <a:graphicData uri="http://schemas.openxmlformats.org/presentationml/2006/ole">
            <mc:AlternateContent xmlns:mc="http://schemas.openxmlformats.org/markup-compatibility/2006">
              <mc:Choice xmlns:v="urn:schemas-microsoft-com:vml" Requires="v">
                <p:oleObj spid="_x0000_s3164" name="" r:id="rId1" imgW="1752600" imgH="355600" progId="Equation.3">
                  <p:embed/>
                </p:oleObj>
              </mc:Choice>
              <mc:Fallback>
                <p:oleObj name="" r:id="rId1" imgW="1752600" imgH="355600" progId="Equation.3">
                  <p:embed/>
                  <p:pic>
                    <p:nvPicPr>
                      <p:cNvPr id="0" name="Picture 3163"/>
                      <p:cNvPicPr/>
                      <p:nvPr/>
                    </p:nvPicPr>
                    <p:blipFill>
                      <a:blip r:embed="rId2"/>
                      <a:stretch>
                        <a:fillRect/>
                      </a:stretch>
                    </p:blipFill>
                    <p:spPr>
                      <a:xfrm>
                        <a:off x="298450" y="114300"/>
                        <a:ext cx="1752600" cy="355600"/>
                      </a:xfrm>
                      <a:prstGeom prst="rect">
                        <a:avLst/>
                      </a:prstGeom>
                      <a:noFill/>
                      <a:ln w="38100">
                        <a:noFill/>
                        <a:miter/>
                      </a:ln>
                    </p:spPr>
                  </p:pic>
                </p:oleObj>
              </mc:Fallback>
            </mc:AlternateContent>
          </a:graphicData>
        </a:graphic>
      </p:graphicFrame>
      <p:graphicFrame>
        <p:nvGraphicFramePr>
          <p:cNvPr id="66567" name="Object 7"/>
          <p:cNvGraphicFramePr>
            <a:graphicFrameLocks noChangeAspect="1"/>
          </p:cNvGraphicFramePr>
          <p:nvPr/>
        </p:nvGraphicFramePr>
        <p:xfrm>
          <a:off x="311150" y="584200"/>
          <a:ext cx="3149600" cy="355600"/>
        </p:xfrm>
        <a:graphic>
          <a:graphicData uri="http://schemas.openxmlformats.org/presentationml/2006/ole">
            <mc:AlternateContent xmlns:mc="http://schemas.openxmlformats.org/markup-compatibility/2006">
              <mc:Choice xmlns:v="urn:schemas-microsoft-com:vml" Requires="v">
                <p:oleObj spid="_x0000_s3167" name="" r:id="rId3" imgW="3149600" imgH="355600" progId="Equation.3">
                  <p:embed/>
                </p:oleObj>
              </mc:Choice>
              <mc:Fallback>
                <p:oleObj name="" r:id="rId3" imgW="3149600" imgH="355600" progId="Equation.3">
                  <p:embed/>
                  <p:pic>
                    <p:nvPicPr>
                      <p:cNvPr id="0" name="Picture 3166"/>
                      <p:cNvPicPr/>
                      <p:nvPr/>
                    </p:nvPicPr>
                    <p:blipFill>
                      <a:blip r:embed="rId4"/>
                      <a:stretch>
                        <a:fillRect/>
                      </a:stretch>
                    </p:blipFill>
                    <p:spPr>
                      <a:xfrm>
                        <a:off x="311150" y="584200"/>
                        <a:ext cx="3149600" cy="355600"/>
                      </a:xfrm>
                      <a:prstGeom prst="rect">
                        <a:avLst/>
                      </a:prstGeom>
                      <a:noFill/>
                      <a:ln w="38100">
                        <a:noFill/>
                        <a:miter/>
                      </a:ln>
                    </p:spPr>
                  </p:pic>
                </p:oleObj>
              </mc:Fallback>
            </mc:AlternateContent>
          </a:graphicData>
        </a:graphic>
      </p:graphicFrame>
      <p:graphicFrame>
        <p:nvGraphicFramePr>
          <p:cNvPr id="66568" name="Object 8"/>
          <p:cNvGraphicFramePr>
            <a:graphicFrameLocks noChangeAspect="1"/>
          </p:cNvGraphicFramePr>
          <p:nvPr/>
        </p:nvGraphicFramePr>
        <p:xfrm>
          <a:off x="304800" y="1092200"/>
          <a:ext cx="5969000" cy="723900"/>
        </p:xfrm>
        <a:graphic>
          <a:graphicData uri="http://schemas.openxmlformats.org/presentationml/2006/ole">
            <mc:AlternateContent xmlns:mc="http://schemas.openxmlformats.org/markup-compatibility/2006">
              <mc:Choice xmlns:v="urn:schemas-microsoft-com:vml" Requires="v">
                <p:oleObj spid="_x0000_s3166" name="" r:id="rId5" imgW="5969000" imgH="723900" progId="Equation.3">
                  <p:embed/>
                </p:oleObj>
              </mc:Choice>
              <mc:Fallback>
                <p:oleObj name="" r:id="rId5" imgW="5969000" imgH="723900" progId="Equation.3">
                  <p:embed/>
                  <p:pic>
                    <p:nvPicPr>
                      <p:cNvPr id="0" name="Picture 3165"/>
                      <p:cNvPicPr/>
                      <p:nvPr/>
                    </p:nvPicPr>
                    <p:blipFill>
                      <a:blip r:embed="rId6"/>
                      <a:stretch>
                        <a:fillRect/>
                      </a:stretch>
                    </p:blipFill>
                    <p:spPr>
                      <a:xfrm>
                        <a:off x="304800" y="1092200"/>
                        <a:ext cx="5969000" cy="723900"/>
                      </a:xfrm>
                      <a:prstGeom prst="rect">
                        <a:avLst/>
                      </a:prstGeom>
                      <a:noFill/>
                      <a:ln w="38100">
                        <a:noFill/>
                        <a:miter/>
                      </a:ln>
                    </p:spPr>
                  </p:pic>
                </p:oleObj>
              </mc:Fallback>
            </mc:AlternateContent>
          </a:graphicData>
        </a:graphic>
      </p:graphicFrame>
      <p:graphicFrame>
        <p:nvGraphicFramePr>
          <p:cNvPr id="66569" name="Object 9"/>
          <p:cNvGraphicFramePr>
            <a:graphicFrameLocks noChangeAspect="1"/>
          </p:cNvGraphicFramePr>
          <p:nvPr/>
        </p:nvGraphicFramePr>
        <p:xfrm>
          <a:off x="387350" y="1930400"/>
          <a:ext cx="4648200" cy="355600"/>
        </p:xfrm>
        <a:graphic>
          <a:graphicData uri="http://schemas.openxmlformats.org/presentationml/2006/ole">
            <mc:AlternateContent xmlns:mc="http://schemas.openxmlformats.org/markup-compatibility/2006">
              <mc:Choice xmlns:v="urn:schemas-microsoft-com:vml" Requires="v">
                <p:oleObj spid="_x0000_s3187" name="" r:id="rId7" imgW="4648200" imgH="355600" progId="Equation.3">
                  <p:embed/>
                </p:oleObj>
              </mc:Choice>
              <mc:Fallback>
                <p:oleObj name="" r:id="rId7" imgW="4648200" imgH="355600" progId="Equation.3">
                  <p:embed/>
                  <p:pic>
                    <p:nvPicPr>
                      <p:cNvPr id="0" name="Picture 3186"/>
                      <p:cNvPicPr/>
                      <p:nvPr/>
                    </p:nvPicPr>
                    <p:blipFill>
                      <a:blip r:embed="rId8"/>
                      <a:stretch>
                        <a:fillRect/>
                      </a:stretch>
                    </p:blipFill>
                    <p:spPr>
                      <a:xfrm>
                        <a:off x="387350" y="1930400"/>
                        <a:ext cx="4648200" cy="355600"/>
                      </a:xfrm>
                      <a:prstGeom prst="rect">
                        <a:avLst/>
                      </a:prstGeom>
                      <a:noFill/>
                      <a:ln w="38100">
                        <a:noFill/>
                        <a:miter/>
                      </a:ln>
                    </p:spPr>
                  </p:pic>
                </p:oleObj>
              </mc:Fallback>
            </mc:AlternateContent>
          </a:graphicData>
        </a:graphic>
      </p:graphicFrame>
      <p:graphicFrame>
        <p:nvGraphicFramePr>
          <p:cNvPr id="66570" name="Object 10"/>
          <p:cNvGraphicFramePr>
            <a:graphicFrameLocks noChangeAspect="1"/>
          </p:cNvGraphicFramePr>
          <p:nvPr/>
        </p:nvGraphicFramePr>
        <p:xfrm>
          <a:off x="406400" y="2476500"/>
          <a:ext cx="5194300" cy="1104900"/>
        </p:xfrm>
        <a:graphic>
          <a:graphicData uri="http://schemas.openxmlformats.org/presentationml/2006/ole">
            <mc:AlternateContent xmlns:mc="http://schemas.openxmlformats.org/markup-compatibility/2006">
              <mc:Choice xmlns:v="urn:schemas-microsoft-com:vml" Requires="v">
                <p:oleObj spid="_x0000_s3194" name="" r:id="rId9" imgW="5194300" imgH="1104900" progId="Equation.3">
                  <p:embed/>
                </p:oleObj>
              </mc:Choice>
              <mc:Fallback>
                <p:oleObj name="" r:id="rId9" imgW="5194300" imgH="1104900" progId="Equation.3">
                  <p:embed/>
                  <p:pic>
                    <p:nvPicPr>
                      <p:cNvPr id="0" name="Picture 3193"/>
                      <p:cNvPicPr/>
                      <p:nvPr/>
                    </p:nvPicPr>
                    <p:blipFill>
                      <a:blip r:embed="rId10"/>
                      <a:stretch>
                        <a:fillRect/>
                      </a:stretch>
                    </p:blipFill>
                    <p:spPr>
                      <a:xfrm>
                        <a:off x="406400" y="2476500"/>
                        <a:ext cx="5194300" cy="1104900"/>
                      </a:xfrm>
                      <a:prstGeom prst="rect">
                        <a:avLst/>
                      </a:prstGeom>
                      <a:noFill/>
                      <a:ln w="38100">
                        <a:noFill/>
                        <a:miter/>
                      </a:ln>
                    </p:spPr>
                  </p:pic>
                </p:oleObj>
              </mc:Fallback>
            </mc:AlternateContent>
          </a:graphicData>
        </a:graphic>
      </p:graphicFrame>
      <p:graphicFrame>
        <p:nvGraphicFramePr>
          <p:cNvPr id="66571" name="Object 11"/>
          <p:cNvGraphicFramePr>
            <a:graphicFrameLocks noChangeAspect="1"/>
          </p:cNvGraphicFramePr>
          <p:nvPr/>
        </p:nvGraphicFramePr>
        <p:xfrm>
          <a:off x="381000" y="3759200"/>
          <a:ext cx="4546600" cy="749300"/>
        </p:xfrm>
        <a:graphic>
          <a:graphicData uri="http://schemas.openxmlformats.org/presentationml/2006/ole">
            <mc:AlternateContent xmlns:mc="http://schemas.openxmlformats.org/markup-compatibility/2006">
              <mc:Choice xmlns:v="urn:schemas-microsoft-com:vml" Requires="v">
                <p:oleObj spid="_x0000_s3184" name="" r:id="rId11" imgW="4546600" imgH="749300" progId="Equation.3">
                  <p:embed/>
                </p:oleObj>
              </mc:Choice>
              <mc:Fallback>
                <p:oleObj name="" r:id="rId11" imgW="4546600" imgH="749300" progId="Equation.3">
                  <p:embed/>
                  <p:pic>
                    <p:nvPicPr>
                      <p:cNvPr id="0" name="Picture 3183"/>
                      <p:cNvPicPr/>
                      <p:nvPr/>
                    </p:nvPicPr>
                    <p:blipFill>
                      <a:blip r:embed="rId12"/>
                      <a:stretch>
                        <a:fillRect/>
                      </a:stretch>
                    </p:blipFill>
                    <p:spPr>
                      <a:xfrm>
                        <a:off x="381000" y="3759200"/>
                        <a:ext cx="4546600" cy="749300"/>
                      </a:xfrm>
                      <a:prstGeom prst="rect">
                        <a:avLst/>
                      </a:prstGeom>
                      <a:noFill/>
                      <a:ln w="38100">
                        <a:noFill/>
                        <a:miter/>
                      </a:ln>
                    </p:spPr>
                  </p:pic>
                </p:oleObj>
              </mc:Fallback>
            </mc:AlternateContent>
          </a:graphicData>
        </a:graphic>
      </p:graphicFrame>
      <p:graphicFrame>
        <p:nvGraphicFramePr>
          <p:cNvPr id="66572" name="Object 12"/>
          <p:cNvGraphicFramePr>
            <a:graphicFrameLocks noChangeAspect="1"/>
          </p:cNvGraphicFramePr>
          <p:nvPr/>
        </p:nvGraphicFramePr>
        <p:xfrm>
          <a:off x="457200" y="4635500"/>
          <a:ext cx="5270500" cy="1574800"/>
        </p:xfrm>
        <a:graphic>
          <a:graphicData uri="http://schemas.openxmlformats.org/presentationml/2006/ole">
            <mc:AlternateContent xmlns:mc="http://schemas.openxmlformats.org/markup-compatibility/2006">
              <mc:Choice xmlns:v="urn:schemas-microsoft-com:vml" Requires="v">
                <p:oleObj spid="_x0000_s3185" name="" r:id="rId13" imgW="5270500" imgH="1574800" progId="Equation.3">
                  <p:embed/>
                </p:oleObj>
              </mc:Choice>
              <mc:Fallback>
                <p:oleObj name="" r:id="rId13" imgW="5270500" imgH="1574800" progId="Equation.3">
                  <p:embed/>
                  <p:pic>
                    <p:nvPicPr>
                      <p:cNvPr id="0" name="Picture 3184"/>
                      <p:cNvPicPr/>
                      <p:nvPr/>
                    </p:nvPicPr>
                    <p:blipFill>
                      <a:blip r:embed="rId14"/>
                      <a:stretch>
                        <a:fillRect/>
                      </a:stretch>
                    </p:blipFill>
                    <p:spPr>
                      <a:xfrm>
                        <a:off x="457200" y="4635500"/>
                        <a:ext cx="5270500" cy="15748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checkerboard(across)">
                                      <p:cBhvr>
                                        <p:cTn id="7" dur="500"/>
                                        <p:tgtEl>
                                          <p:spTgt spid="6656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checkerboard(across)">
                                      <p:cBhvr>
                                        <p:cTn id="12" dur="500"/>
                                        <p:tgtEl>
                                          <p:spTgt spid="6656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6568"/>
                                        </p:tgtEl>
                                        <p:attrNameLst>
                                          <p:attrName>style.visibility</p:attrName>
                                        </p:attrNameLst>
                                      </p:cBhvr>
                                      <p:to>
                                        <p:strVal val="visible"/>
                                      </p:to>
                                    </p:set>
                                    <p:animEffect transition="in" filter="checkerboard(across)">
                                      <p:cBhvr>
                                        <p:cTn id="17" dur="500"/>
                                        <p:tgtEl>
                                          <p:spTgt spid="665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6569"/>
                                        </p:tgtEl>
                                        <p:attrNameLst>
                                          <p:attrName>style.visibility</p:attrName>
                                        </p:attrNameLst>
                                      </p:cBhvr>
                                      <p:to>
                                        <p:strVal val="visible"/>
                                      </p:to>
                                    </p:set>
                                    <p:animEffect transition="in" filter="checkerboard(across)">
                                      <p:cBhvr>
                                        <p:cTn id="22" dur="500"/>
                                        <p:tgtEl>
                                          <p:spTgt spid="6656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6570"/>
                                        </p:tgtEl>
                                        <p:attrNameLst>
                                          <p:attrName>style.visibility</p:attrName>
                                        </p:attrNameLst>
                                      </p:cBhvr>
                                      <p:to>
                                        <p:strVal val="visible"/>
                                      </p:to>
                                    </p:set>
                                    <p:animEffect transition="in" filter="checkerboard(across)">
                                      <p:cBhvr>
                                        <p:cTn id="27" dur="500"/>
                                        <p:tgtEl>
                                          <p:spTgt spid="6657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6571"/>
                                        </p:tgtEl>
                                        <p:attrNameLst>
                                          <p:attrName>style.visibility</p:attrName>
                                        </p:attrNameLst>
                                      </p:cBhvr>
                                      <p:to>
                                        <p:strVal val="visible"/>
                                      </p:to>
                                    </p:set>
                                    <p:animEffect transition="in" filter="checkerboard(across)">
                                      <p:cBhvr>
                                        <p:cTn id="32" dur="500"/>
                                        <p:tgtEl>
                                          <p:spTgt spid="6657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6572"/>
                                        </p:tgtEl>
                                        <p:attrNameLst>
                                          <p:attrName>style.visibility</p:attrName>
                                        </p:attrNameLst>
                                      </p:cBhvr>
                                      <p:to>
                                        <p:strVal val="visible"/>
                                      </p:to>
                                    </p:set>
                                    <p:animEffect transition="in" filter="checkerboard(across)">
                                      <p:cBhvr>
                                        <p:cTn id="37"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7588" name="Object 4"/>
          <p:cNvGraphicFramePr>
            <a:graphicFrameLocks noChangeAspect="1"/>
          </p:cNvGraphicFramePr>
          <p:nvPr/>
        </p:nvGraphicFramePr>
        <p:xfrm>
          <a:off x="425450" y="228600"/>
          <a:ext cx="6540500" cy="355600"/>
        </p:xfrm>
        <a:graphic>
          <a:graphicData uri="http://schemas.openxmlformats.org/presentationml/2006/ole">
            <mc:AlternateContent xmlns:mc="http://schemas.openxmlformats.org/markup-compatibility/2006">
              <mc:Choice xmlns:v="urn:schemas-microsoft-com:vml" Requires="v">
                <p:oleObj spid="_x0000_s3188" name="" r:id="rId1" imgW="6540500" imgH="355600" progId="Equation.3">
                  <p:embed/>
                </p:oleObj>
              </mc:Choice>
              <mc:Fallback>
                <p:oleObj name="" r:id="rId1" imgW="6540500" imgH="355600" progId="Equation.3">
                  <p:embed/>
                  <p:pic>
                    <p:nvPicPr>
                      <p:cNvPr id="0" name="Picture 3187"/>
                      <p:cNvPicPr/>
                      <p:nvPr/>
                    </p:nvPicPr>
                    <p:blipFill>
                      <a:blip r:embed="rId2"/>
                      <a:stretch>
                        <a:fillRect/>
                      </a:stretch>
                    </p:blipFill>
                    <p:spPr>
                      <a:xfrm>
                        <a:off x="425450" y="228600"/>
                        <a:ext cx="6540500" cy="355600"/>
                      </a:xfrm>
                      <a:prstGeom prst="rect">
                        <a:avLst/>
                      </a:prstGeom>
                      <a:noFill/>
                      <a:ln w="38100">
                        <a:noFill/>
                        <a:miter/>
                      </a:ln>
                    </p:spPr>
                  </p:pic>
                </p:oleObj>
              </mc:Fallback>
            </mc:AlternateContent>
          </a:graphicData>
        </a:graphic>
      </p:graphicFrame>
      <p:graphicFrame>
        <p:nvGraphicFramePr>
          <p:cNvPr id="67589" name="Object 5"/>
          <p:cNvGraphicFramePr>
            <a:graphicFrameLocks noChangeAspect="1"/>
          </p:cNvGraphicFramePr>
          <p:nvPr/>
        </p:nvGraphicFramePr>
        <p:xfrm>
          <a:off x="457200" y="838200"/>
          <a:ext cx="1790700" cy="355600"/>
        </p:xfrm>
        <a:graphic>
          <a:graphicData uri="http://schemas.openxmlformats.org/presentationml/2006/ole">
            <mc:AlternateContent xmlns:mc="http://schemas.openxmlformats.org/markup-compatibility/2006">
              <mc:Choice xmlns:v="urn:schemas-microsoft-com:vml" Requires="v">
                <p:oleObj spid="_x0000_s3186" name="" r:id="rId3" imgW="1790700" imgH="355600" progId="Equation.3">
                  <p:embed/>
                </p:oleObj>
              </mc:Choice>
              <mc:Fallback>
                <p:oleObj name="" r:id="rId3" imgW="1790700" imgH="355600" progId="Equation.3">
                  <p:embed/>
                  <p:pic>
                    <p:nvPicPr>
                      <p:cNvPr id="0" name="Picture 3185"/>
                      <p:cNvPicPr/>
                      <p:nvPr/>
                    </p:nvPicPr>
                    <p:blipFill>
                      <a:blip r:embed="rId4"/>
                      <a:stretch>
                        <a:fillRect/>
                      </a:stretch>
                    </p:blipFill>
                    <p:spPr>
                      <a:xfrm>
                        <a:off x="457200" y="838200"/>
                        <a:ext cx="1790700" cy="355600"/>
                      </a:xfrm>
                      <a:prstGeom prst="rect">
                        <a:avLst/>
                      </a:prstGeom>
                      <a:noFill/>
                      <a:ln w="38100">
                        <a:noFill/>
                        <a:miter/>
                      </a:ln>
                    </p:spPr>
                  </p:pic>
                </p:oleObj>
              </mc:Fallback>
            </mc:AlternateContent>
          </a:graphicData>
        </a:graphic>
      </p:graphicFrame>
      <p:graphicFrame>
        <p:nvGraphicFramePr>
          <p:cNvPr id="67590" name="Object 6"/>
          <p:cNvGraphicFramePr>
            <a:graphicFrameLocks noChangeAspect="1"/>
          </p:cNvGraphicFramePr>
          <p:nvPr/>
        </p:nvGraphicFramePr>
        <p:xfrm>
          <a:off x="533400" y="1371600"/>
          <a:ext cx="3708400" cy="355600"/>
        </p:xfrm>
        <a:graphic>
          <a:graphicData uri="http://schemas.openxmlformats.org/presentationml/2006/ole">
            <mc:AlternateContent xmlns:mc="http://schemas.openxmlformats.org/markup-compatibility/2006">
              <mc:Choice xmlns:v="urn:schemas-microsoft-com:vml" Requires="v">
                <p:oleObj spid="_x0000_s3195" name="" r:id="rId5" imgW="3708400" imgH="355600" progId="Equation.3">
                  <p:embed/>
                </p:oleObj>
              </mc:Choice>
              <mc:Fallback>
                <p:oleObj name="" r:id="rId5" imgW="3708400" imgH="355600" progId="Equation.3">
                  <p:embed/>
                  <p:pic>
                    <p:nvPicPr>
                      <p:cNvPr id="0" name="Picture 3194"/>
                      <p:cNvPicPr/>
                      <p:nvPr/>
                    </p:nvPicPr>
                    <p:blipFill>
                      <a:blip r:embed="rId6"/>
                      <a:stretch>
                        <a:fillRect/>
                      </a:stretch>
                    </p:blipFill>
                    <p:spPr>
                      <a:xfrm>
                        <a:off x="533400" y="1371600"/>
                        <a:ext cx="3708400" cy="355600"/>
                      </a:xfrm>
                      <a:prstGeom prst="rect">
                        <a:avLst/>
                      </a:prstGeom>
                      <a:noFill/>
                      <a:ln w="38100">
                        <a:noFill/>
                        <a:miter/>
                      </a:ln>
                    </p:spPr>
                  </p:pic>
                </p:oleObj>
              </mc:Fallback>
            </mc:AlternateContent>
          </a:graphicData>
        </a:graphic>
      </p:graphicFrame>
      <p:graphicFrame>
        <p:nvGraphicFramePr>
          <p:cNvPr id="67591" name="Object 7"/>
          <p:cNvGraphicFramePr>
            <a:graphicFrameLocks noChangeAspect="1"/>
          </p:cNvGraphicFramePr>
          <p:nvPr/>
        </p:nvGraphicFramePr>
        <p:xfrm>
          <a:off x="533400" y="1905000"/>
          <a:ext cx="7010400" cy="2032000"/>
        </p:xfrm>
        <a:graphic>
          <a:graphicData uri="http://schemas.openxmlformats.org/presentationml/2006/ole">
            <mc:AlternateContent xmlns:mc="http://schemas.openxmlformats.org/markup-compatibility/2006">
              <mc:Choice xmlns:v="urn:schemas-microsoft-com:vml" Requires="v">
                <p:oleObj spid="_x0000_s3189" name="" r:id="rId7" imgW="7010400" imgH="2032000" progId="Equation.3">
                  <p:embed/>
                </p:oleObj>
              </mc:Choice>
              <mc:Fallback>
                <p:oleObj name="" r:id="rId7" imgW="7010400" imgH="2032000" progId="Equation.3">
                  <p:embed/>
                  <p:pic>
                    <p:nvPicPr>
                      <p:cNvPr id="0" name="Picture 3188"/>
                      <p:cNvPicPr/>
                      <p:nvPr/>
                    </p:nvPicPr>
                    <p:blipFill>
                      <a:blip r:embed="rId8"/>
                      <a:stretch>
                        <a:fillRect/>
                      </a:stretch>
                    </p:blipFill>
                    <p:spPr>
                      <a:xfrm>
                        <a:off x="533400" y="1905000"/>
                        <a:ext cx="7010400" cy="2032000"/>
                      </a:xfrm>
                      <a:prstGeom prst="rect">
                        <a:avLst/>
                      </a:prstGeom>
                      <a:noFill/>
                      <a:ln w="38100">
                        <a:noFill/>
                        <a:miter/>
                      </a:ln>
                    </p:spPr>
                  </p:pic>
                </p:oleObj>
              </mc:Fallback>
            </mc:AlternateContent>
          </a:graphicData>
        </a:graphic>
      </p:graphicFrame>
      <p:graphicFrame>
        <p:nvGraphicFramePr>
          <p:cNvPr id="67592" name="Object 8"/>
          <p:cNvGraphicFramePr>
            <a:graphicFrameLocks noChangeAspect="1"/>
          </p:cNvGraphicFramePr>
          <p:nvPr/>
        </p:nvGraphicFramePr>
        <p:xfrm>
          <a:off x="609600" y="4114800"/>
          <a:ext cx="7150100" cy="838200"/>
        </p:xfrm>
        <a:graphic>
          <a:graphicData uri="http://schemas.openxmlformats.org/presentationml/2006/ole">
            <mc:AlternateContent xmlns:mc="http://schemas.openxmlformats.org/markup-compatibility/2006">
              <mc:Choice xmlns:v="urn:schemas-microsoft-com:vml" Requires="v">
                <p:oleObj spid="_x0000_s3190" name="" r:id="rId9" imgW="7150100" imgH="838200" progId="Equation.3">
                  <p:embed/>
                </p:oleObj>
              </mc:Choice>
              <mc:Fallback>
                <p:oleObj name="" r:id="rId9" imgW="7150100" imgH="838200" progId="Equation.3">
                  <p:embed/>
                  <p:pic>
                    <p:nvPicPr>
                      <p:cNvPr id="0" name="Picture 3189"/>
                      <p:cNvPicPr/>
                      <p:nvPr/>
                    </p:nvPicPr>
                    <p:blipFill>
                      <a:blip r:embed="rId10"/>
                      <a:stretch>
                        <a:fillRect/>
                      </a:stretch>
                    </p:blipFill>
                    <p:spPr>
                      <a:xfrm>
                        <a:off x="609600" y="4114800"/>
                        <a:ext cx="7150100" cy="838200"/>
                      </a:xfrm>
                      <a:prstGeom prst="rect">
                        <a:avLst/>
                      </a:prstGeom>
                      <a:noFill/>
                      <a:ln w="38100">
                        <a:noFill/>
                        <a:miter/>
                      </a:ln>
                    </p:spPr>
                  </p:pic>
                </p:oleObj>
              </mc:Fallback>
            </mc:AlternateContent>
          </a:graphicData>
        </a:graphic>
      </p:graphicFrame>
      <p:graphicFrame>
        <p:nvGraphicFramePr>
          <p:cNvPr id="67593" name="Object 9"/>
          <p:cNvGraphicFramePr>
            <a:graphicFrameLocks noChangeAspect="1"/>
          </p:cNvGraphicFramePr>
          <p:nvPr/>
        </p:nvGraphicFramePr>
        <p:xfrm>
          <a:off x="495300" y="5029200"/>
          <a:ext cx="5435600" cy="1320800"/>
        </p:xfrm>
        <a:graphic>
          <a:graphicData uri="http://schemas.openxmlformats.org/presentationml/2006/ole">
            <mc:AlternateContent xmlns:mc="http://schemas.openxmlformats.org/markup-compatibility/2006">
              <mc:Choice xmlns:v="urn:schemas-microsoft-com:vml" Requires="v">
                <p:oleObj spid="_x0000_s3197" name="" r:id="rId11" imgW="5435600" imgH="1320800" progId="Equation.3">
                  <p:embed/>
                </p:oleObj>
              </mc:Choice>
              <mc:Fallback>
                <p:oleObj name="" r:id="rId11" imgW="5435600" imgH="1320800" progId="Equation.3">
                  <p:embed/>
                  <p:pic>
                    <p:nvPicPr>
                      <p:cNvPr id="0" name="Picture 3196"/>
                      <p:cNvPicPr/>
                      <p:nvPr/>
                    </p:nvPicPr>
                    <p:blipFill>
                      <a:blip r:embed="rId12"/>
                      <a:stretch>
                        <a:fillRect/>
                      </a:stretch>
                    </p:blipFill>
                    <p:spPr>
                      <a:xfrm>
                        <a:off x="495300" y="5029200"/>
                        <a:ext cx="5435600" cy="13208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checkerboard(across)">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checkerboard(across)">
                                      <p:cBhvr>
                                        <p:cTn id="12" dur="500"/>
                                        <p:tgtEl>
                                          <p:spTgt spid="6758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7590"/>
                                        </p:tgtEl>
                                        <p:attrNameLst>
                                          <p:attrName>style.visibility</p:attrName>
                                        </p:attrNameLst>
                                      </p:cBhvr>
                                      <p:to>
                                        <p:strVal val="visible"/>
                                      </p:to>
                                    </p:set>
                                    <p:animEffect transition="in" filter="checkerboard(across)">
                                      <p:cBhvr>
                                        <p:cTn id="17" dur="500"/>
                                        <p:tgtEl>
                                          <p:spTgt spid="6759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7591"/>
                                        </p:tgtEl>
                                        <p:attrNameLst>
                                          <p:attrName>style.visibility</p:attrName>
                                        </p:attrNameLst>
                                      </p:cBhvr>
                                      <p:to>
                                        <p:strVal val="visible"/>
                                      </p:to>
                                    </p:set>
                                    <p:animEffect transition="in" filter="checkerboard(across)">
                                      <p:cBhvr>
                                        <p:cTn id="22" dur="500"/>
                                        <p:tgtEl>
                                          <p:spTgt spid="6759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7592"/>
                                        </p:tgtEl>
                                        <p:attrNameLst>
                                          <p:attrName>style.visibility</p:attrName>
                                        </p:attrNameLst>
                                      </p:cBhvr>
                                      <p:to>
                                        <p:strVal val="visible"/>
                                      </p:to>
                                    </p:set>
                                    <p:animEffect transition="in" filter="checkerboard(across)">
                                      <p:cBhvr>
                                        <p:cTn id="27" dur="500"/>
                                        <p:tgtEl>
                                          <p:spTgt spid="6759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7593"/>
                                        </p:tgtEl>
                                        <p:attrNameLst>
                                          <p:attrName>style.visibility</p:attrName>
                                        </p:attrNameLst>
                                      </p:cBhvr>
                                      <p:to>
                                        <p:strVal val="visible"/>
                                      </p:to>
                                    </p:set>
                                    <p:animEffect transition="in" filter="checkerboard(across)">
                                      <p:cBhvr>
                                        <p:cTn id="32"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8612" name="Object 4"/>
          <p:cNvGraphicFramePr>
            <a:graphicFrameLocks noChangeAspect="1"/>
          </p:cNvGraphicFramePr>
          <p:nvPr/>
        </p:nvGraphicFramePr>
        <p:xfrm>
          <a:off x="457200" y="228600"/>
          <a:ext cx="4737100" cy="838200"/>
        </p:xfrm>
        <a:graphic>
          <a:graphicData uri="http://schemas.openxmlformats.org/presentationml/2006/ole">
            <mc:AlternateContent xmlns:mc="http://schemas.openxmlformats.org/markup-compatibility/2006">
              <mc:Choice xmlns:v="urn:schemas-microsoft-com:vml" Requires="v">
                <p:oleObj spid="_x0000_s3193" name="" r:id="rId1" imgW="4737100" imgH="838200" progId="Equation.3">
                  <p:embed/>
                </p:oleObj>
              </mc:Choice>
              <mc:Fallback>
                <p:oleObj name="" r:id="rId1" imgW="4737100" imgH="838200" progId="Equation.3">
                  <p:embed/>
                  <p:pic>
                    <p:nvPicPr>
                      <p:cNvPr id="0" name="Picture 3192"/>
                      <p:cNvPicPr/>
                      <p:nvPr/>
                    </p:nvPicPr>
                    <p:blipFill>
                      <a:blip r:embed="rId2"/>
                      <a:stretch>
                        <a:fillRect/>
                      </a:stretch>
                    </p:blipFill>
                    <p:spPr>
                      <a:xfrm>
                        <a:off x="457200" y="228600"/>
                        <a:ext cx="4737100" cy="838200"/>
                      </a:xfrm>
                      <a:prstGeom prst="rect">
                        <a:avLst/>
                      </a:prstGeom>
                      <a:noFill/>
                      <a:ln w="38100">
                        <a:noFill/>
                        <a:miter/>
                      </a:ln>
                    </p:spPr>
                  </p:pic>
                </p:oleObj>
              </mc:Fallback>
            </mc:AlternateContent>
          </a:graphicData>
        </a:graphic>
      </p:graphicFrame>
      <p:graphicFrame>
        <p:nvGraphicFramePr>
          <p:cNvPr id="68613" name="Object 5"/>
          <p:cNvGraphicFramePr>
            <a:graphicFrameLocks noChangeAspect="1"/>
          </p:cNvGraphicFramePr>
          <p:nvPr/>
        </p:nvGraphicFramePr>
        <p:xfrm>
          <a:off x="457200" y="1295400"/>
          <a:ext cx="5651500" cy="1231900"/>
        </p:xfrm>
        <a:graphic>
          <a:graphicData uri="http://schemas.openxmlformats.org/presentationml/2006/ole">
            <mc:AlternateContent xmlns:mc="http://schemas.openxmlformats.org/markup-compatibility/2006">
              <mc:Choice xmlns:v="urn:schemas-microsoft-com:vml" Requires="v">
                <p:oleObj spid="_x0000_s3192" name="" r:id="rId3" imgW="5651500" imgH="1231900" progId="Equation.3">
                  <p:embed/>
                </p:oleObj>
              </mc:Choice>
              <mc:Fallback>
                <p:oleObj name="" r:id="rId3" imgW="5651500" imgH="1231900" progId="Equation.3">
                  <p:embed/>
                  <p:pic>
                    <p:nvPicPr>
                      <p:cNvPr id="0" name="Picture 3191"/>
                      <p:cNvPicPr/>
                      <p:nvPr/>
                    </p:nvPicPr>
                    <p:blipFill>
                      <a:blip r:embed="rId4"/>
                      <a:stretch>
                        <a:fillRect/>
                      </a:stretch>
                    </p:blipFill>
                    <p:spPr>
                      <a:xfrm>
                        <a:off x="457200" y="1295400"/>
                        <a:ext cx="5651500" cy="1231900"/>
                      </a:xfrm>
                      <a:prstGeom prst="rect">
                        <a:avLst/>
                      </a:prstGeom>
                      <a:noFill/>
                      <a:ln w="38100">
                        <a:noFill/>
                        <a:miter/>
                      </a:ln>
                    </p:spPr>
                  </p:pic>
                </p:oleObj>
              </mc:Fallback>
            </mc:AlternateContent>
          </a:graphicData>
        </a:graphic>
      </p:graphicFrame>
      <p:graphicFrame>
        <p:nvGraphicFramePr>
          <p:cNvPr id="68614" name="Object 6"/>
          <p:cNvGraphicFramePr>
            <a:graphicFrameLocks noChangeAspect="1"/>
          </p:cNvGraphicFramePr>
          <p:nvPr/>
        </p:nvGraphicFramePr>
        <p:xfrm>
          <a:off x="457200" y="2667000"/>
          <a:ext cx="1409700" cy="1066800"/>
        </p:xfrm>
        <a:graphic>
          <a:graphicData uri="http://schemas.openxmlformats.org/presentationml/2006/ole">
            <mc:AlternateContent xmlns:mc="http://schemas.openxmlformats.org/markup-compatibility/2006">
              <mc:Choice xmlns:v="urn:schemas-microsoft-com:vml" Requires="v">
                <p:oleObj spid="_x0000_s3191" name="" r:id="rId5" imgW="1409700" imgH="1066800" progId="Equation.3">
                  <p:embed/>
                </p:oleObj>
              </mc:Choice>
              <mc:Fallback>
                <p:oleObj name="" r:id="rId5" imgW="1409700" imgH="1066800" progId="Equation.3">
                  <p:embed/>
                  <p:pic>
                    <p:nvPicPr>
                      <p:cNvPr id="0" name="Picture 3190"/>
                      <p:cNvPicPr/>
                      <p:nvPr/>
                    </p:nvPicPr>
                    <p:blipFill>
                      <a:blip r:embed="rId6"/>
                      <a:stretch>
                        <a:fillRect/>
                      </a:stretch>
                    </p:blipFill>
                    <p:spPr>
                      <a:xfrm>
                        <a:off x="457200" y="2667000"/>
                        <a:ext cx="1409700" cy="1066800"/>
                      </a:xfrm>
                      <a:prstGeom prst="rect">
                        <a:avLst/>
                      </a:prstGeom>
                      <a:noFill/>
                      <a:ln w="38100">
                        <a:noFill/>
                        <a:miter/>
                      </a:ln>
                    </p:spPr>
                  </p:pic>
                </p:oleObj>
              </mc:Fallback>
            </mc:AlternateContent>
          </a:graphicData>
        </a:graphic>
      </p:graphicFrame>
      <p:graphicFrame>
        <p:nvGraphicFramePr>
          <p:cNvPr id="68615" name="Object 7"/>
          <p:cNvGraphicFramePr>
            <a:graphicFrameLocks noChangeAspect="1"/>
          </p:cNvGraphicFramePr>
          <p:nvPr/>
        </p:nvGraphicFramePr>
        <p:xfrm>
          <a:off x="533400" y="3810000"/>
          <a:ext cx="5016500" cy="1549400"/>
        </p:xfrm>
        <a:graphic>
          <a:graphicData uri="http://schemas.openxmlformats.org/presentationml/2006/ole">
            <mc:AlternateContent xmlns:mc="http://schemas.openxmlformats.org/markup-compatibility/2006">
              <mc:Choice xmlns:v="urn:schemas-microsoft-com:vml" Requires="v">
                <p:oleObj spid="_x0000_s3196" name="" r:id="rId7" imgW="5016500" imgH="1549400" progId="Equation.3">
                  <p:embed/>
                </p:oleObj>
              </mc:Choice>
              <mc:Fallback>
                <p:oleObj name="" r:id="rId7" imgW="5016500" imgH="1549400" progId="Equation.3">
                  <p:embed/>
                  <p:pic>
                    <p:nvPicPr>
                      <p:cNvPr id="0" name="Picture 3195"/>
                      <p:cNvPicPr/>
                      <p:nvPr/>
                    </p:nvPicPr>
                    <p:blipFill>
                      <a:blip r:embed="rId8"/>
                      <a:stretch>
                        <a:fillRect/>
                      </a:stretch>
                    </p:blipFill>
                    <p:spPr>
                      <a:xfrm>
                        <a:off x="533400" y="3810000"/>
                        <a:ext cx="5016500" cy="1549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checkerboard(across)">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checkerboard(across)">
                                      <p:cBhvr>
                                        <p:cTn id="12" dur="500"/>
                                        <p:tgtEl>
                                          <p:spTgt spid="686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8614"/>
                                        </p:tgtEl>
                                        <p:attrNameLst>
                                          <p:attrName>style.visibility</p:attrName>
                                        </p:attrNameLst>
                                      </p:cBhvr>
                                      <p:to>
                                        <p:strVal val="visible"/>
                                      </p:to>
                                    </p:set>
                                    <p:animEffect transition="in" filter="checkerboard(across)">
                                      <p:cBhvr>
                                        <p:cTn id="17" dur="500"/>
                                        <p:tgtEl>
                                          <p:spTgt spid="686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8615"/>
                                        </p:tgtEl>
                                        <p:attrNameLst>
                                          <p:attrName>style.visibility</p:attrName>
                                        </p:attrNameLst>
                                      </p:cBhvr>
                                      <p:to>
                                        <p:strVal val="visible"/>
                                      </p:to>
                                    </p:set>
                                    <p:animEffect transition="in" filter="checkerboard(across)">
                                      <p:cBhvr>
                                        <p:cTn id="22"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69636" name="Object 4"/>
          <p:cNvGraphicFramePr>
            <a:graphicFrameLocks noChangeAspect="1"/>
          </p:cNvGraphicFramePr>
          <p:nvPr/>
        </p:nvGraphicFramePr>
        <p:xfrm>
          <a:off x="457200" y="228600"/>
          <a:ext cx="4800600" cy="1295400"/>
        </p:xfrm>
        <a:graphic>
          <a:graphicData uri="http://schemas.openxmlformats.org/presentationml/2006/ole">
            <mc:AlternateContent xmlns:mc="http://schemas.openxmlformats.org/markup-compatibility/2006">
              <mc:Choice xmlns:v="urn:schemas-microsoft-com:vml" Requires="v">
                <p:oleObj spid="_x0000_s3198" name="" r:id="rId1" imgW="4800600" imgH="1295400" progId="Equation.3">
                  <p:embed/>
                </p:oleObj>
              </mc:Choice>
              <mc:Fallback>
                <p:oleObj name="" r:id="rId1" imgW="4800600" imgH="1295400" progId="Equation.3">
                  <p:embed/>
                  <p:pic>
                    <p:nvPicPr>
                      <p:cNvPr id="0" name="Picture 3197"/>
                      <p:cNvPicPr/>
                      <p:nvPr/>
                    </p:nvPicPr>
                    <p:blipFill>
                      <a:blip r:embed="rId2"/>
                      <a:stretch>
                        <a:fillRect/>
                      </a:stretch>
                    </p:blipFill>
                    <p:spPr>
                      <a:xfrm>
                        <a:off x="457200" y="228600"/>
                        <a:ext cx="4800600" cy="1295400"/>
                      </a:xfrm>
                      <a:prstGeom prst="rect">
                        <a:avLst/>
                      </a:prstGeom>
                      <a:noFill/>
                      <a:ln w="38100">
                        <a:noFill/>
                        <a:miter/>
                      </a:ln>
                    </p:spPr>
                  </p:pic>
                </p:oleObj>
              </mc:Fallback>
            </mc:AlternateContent>
          </a:graphicData>
        </a:graphic>
      </p:graphicFrame>
      <p:graphicFrame>
        <p:nvGraphicFramePr>
          <p:cNvPr id="69637" name="Object 5"/>
          <p:cNvGraphicFramePr>
            <a:graphicFrameLocks noChangeAspect="1"/>
          </p:cNvGraphicFramePr>
          <p:nvPr/>
        </p:nvGraphicFramePr>
        <p:xfrm>
          <a:off x="457200" y="1676400"/>
          <a:ext cx="7645400" cy="1206500"/>
        </p:xfrm>
        <a:graphic>
          <a:graphicData uri="http://schemas.openxmlformats.org/presentationml/2006/ole">
            <mc:AlternateContent xmlns:mc="http://schemas.openxmlformats.org/markup-compatibility/2006">
              <mc:Choice xmlns:v="urn:schemas-microsoft-com:vml" Requires="v">
                <p:oleObj spid="_x0000_s3181" name="" r:id="rId3" imgW="7645400" imgH="1206500" progId="Equation.3">
                  <p:embed/>
                </p:oleObj>
              </mc:Choice>
              <mc:Fallback>
                <p:oleObj name="" r:id="rId3" imgW="7645400" imgH="1206500" progId="Equation.3">
                  <p:embed/>
                  <p:pic>
                    <p:nvPicPr>
                      <p:cNvPr id="0" name="Picture 3180"/>
                      <p:cNvPicPr/>
                      <p:nvPr/>
                    </p:nvPicPr>
                    <p:blipFill>
                      <a:blip r:embed="rId4"/>
                      <a:stretch>
                        <a:fillRect/>
                      </a:stretch>
                    </p:blipFill>
                    <p:spPr>
                      <a:xfrm>
                        <a:off x="457200" y="1676400"/>
                        <a:ext cx="7645400" cy="1206500"/>
                      </a:xfrm>
                      <a:prstGeom prst="rect">
                        <a:avLst/>
                      </a:prstGeom>
                      <a:noFill/>
                      <a:ln w="38100">
                        <a:noFill/>
                        <a:miter/>
                      </a:ln>
                    </p:spPr>
                  </p:pic>
                </p:oleObj>
              </mc:Fallback>
            </mc:AlternateContent>
          </a:graphicData>
        </a:graphic>
      </p:graphicFrame>
      <p:graphicFrame>
        <p:nvGraphicFramePr>
          <p:cNvPr id="69638" name="Object 6"/>
          <p:cNvGraphicFramePr>
            <a:graphicFrameLocks noChangeAspect="1"/>
          </p:cNvGraphicFramePr>
          <p:nvPr/>
        </p:nvGraphicFramePr>
        <p:xfrm>
          <a:off x="457200" y="3200400"/>
          <a:ext cx="6819900" cy="1244600"/>
        </p:xfrm>
        <a:graphic>
          <a:graphicData uri="http://schemas.openxmlformats.org/presentationml/2006/ole">
            <mc:AlternateContent xmlns:mc="http://schemas.openxmlformats.org/markup-compatibility/2006">
              <mc:Choice xmlns:v="urn:schemas-microsoft-com:vml" Requires="v">
                <p:oleObj spid="_x0000_s3182" name="" r:id="rId5" imgW="6819900" imgH="1244600" progId="Equation.3">
                  <p:embed/>
                </p:oleObj>
              </mc:Choice>
              <mc:Fallback>
                <p:oleObj name="" r:id="rId5" imgW="6819900" imgH="1244600" progId="Equation.3">
                  <p:embed/>
                  <p:pic>
                    <p:nvPicPr>
                      <p:cNvPr id="0" name="Picture 3181"/>
                      <p:cNvPicPr/>
                      <p:nvPr/>
                    </p:nvPicPr>
                    <p:blipFill>
                      <a:blip r:embed="rId6"/>
                      <a:stretch>
                        <a:fillRect/>
                      </a:stretch>
                    </p:blipFill>
                    <p:spPr>
                      <a:xfrm>
                        <a:off x="457200" y="3200400"/>
                        <a:ext cx="6819900" cy="1244600"/>
                      </a:xfrm>
                      <a:prstGeom prst="rect">
                        <a:avLst/>
                      </a:prstGeom>
                      <a:noFill/>
                      <a:ln w="38100">
                        <a:noFill/>
                        <a:miter/>
                      </a:ln>
                    </p:spPr>
                  </p:pic>
                </p:oleObj>
              </mc:Fallback>
            </mc:AlternateContent>
          </a:graphicData>
        </a:graphic>
      </p:graphicFrame>
      <p:graphicFrame>
        <p:nvGraphicFramePr>
          <p:cNvPr id="69639" name="Object 7"/>
          <p:cNvGraphicFramePr>
            <a:graphicFrameLocks noChangeAspect="1"/>
          </p:cNvGraphicFramePr>
          <p:nvPr/>
        </p:nvGraphicFramePr>
        <p:xfrm>
          <a:off x="495300" y="4406900"/>
          <a:ext cx="3022600" cy="1676400"/>
        </p:xfrm>
        <a:graphic>
          <a:graphicData uri="http://schemas.openxmlformats.org/presentationml/2006/ole">
            <mc:AlternateContent xmlns:mc="http://schemas.openxmlformats.org/markup-compatibility/2006">
              <mc:Choice xmlns:v="urn:schemas-microsoft-com:vml" Requires="v">
                <p:oleObj spid="_x0000_s3183" name="" r:id="rId7" imgW="3022600" imgH="1676400" progId="Equation.3">
                  <p:embed/>
                </p:oleObj>
              </mc:Choice>
              <mc:Fallback>
                <p:oleObj name="" r:id="rId7" imgW="3022600" imgH="1676400" progId="Equation.3">
                  <p:embed/>
                  <p:pic>
                    <p:nvPicPr>
                      <p:cNvPr id="0" name="Picture 3182"/>
                      <p:cNvPicPr/>
                      <p:nvPr/>
                    </p:nvPicPr>
                    <p:blipFill>
                      <a:blip r:embed="rId8"/>
                      <a:stretch>
                        <a:fillRect/>
                      </a:stretch>
                    </p:blipFill>
                    <p:spPr>
                      <a:xfrm>
                        <a:off x="495300" y="4406900"/>
                        <a:ext cx="3022600" cy="1676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checkerboard(across)">
                                      <p:cBhvr>
                                        <p:cTn id="7" dur="500"/>
                                        <p:tgtEl>
                                          <p:spTgt spid="696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checkerboard(across)">
                                      <p:cBhvr>
                                        <p:cTn id="12" dur="500"/>
                                        <p:tgtEl>
                                          <p:spTgt spid="6963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checkerboard(across)">
                                      <p:cBhvr>
                                        <p:cTn id="17" dur="500"/>
                                        <p:tgtEl>
                                          <p:spTgt spid="696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9639"/>
                                        </p:tgtEl>
                                        <p:attrNameLst>
                                          <p:attrName>style.visibility</p:attrName>
                                        </p:attrNameLst>
                                      </p:cBhvr>
                                      <p:to>
                                        <p:strVal val="visible"/>
                                      </p:to>
                                    </p:set>
                                    <p:animEffect transition="in" filter="checkerboard(across)">
                                      <p:cBhvr>
                                        <p:cTn id="22"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70660" name="Object 4"/>
          <p:cNvGraphicFramePr>
            <a:graphicFrameLocks noChangeAspect="1"/>
          </p:cNvGraphicFramePr>
          <p:nvPr/>
        </p:nvGraphicFramePr>
        <p:xfrm>
          <a:off x="1828800" y="304800"/>
          <a:ext cx="2946400" cy="838200"/>
        </p:xfrm>
        <a:graphic>
          <a:graphicData uri="http://schemas.openxmlformats.org/presentationml/2006/ole">
            <mc:AlternateContent xmlns:mc="http://schemas.openxmlformats.org/markup-compatibility/2006">
              <mc:Choice xmlns:v="urn:schemas-microsoft-com:vml" Requires="v">
                <p:oleObj spid="_x0000_s3199" name="" r:id="rId1" imgW="2946400" imgH="838200" progId="Equation.3">
                  <p:embed/>
                </p:oleObj>
              </mc:Choice>
              <mc:Fallback>
                <p:oleObj name="" r:id="rId1" imgW="2946400" imgH="838200" progId="Equation.3">
                  <p:embed/>
                  <p:pic>
                    <p:nvPicPr>
                      <p:cNvPr id="0" name="Picture 3198"/>
                      <p:cNvPicPr/>
                      <p:nvPr/>
                    </p:nvPicPr>
                    <p:blipFill>
                      <a:blip r:embed="rId2"/>
                      <a:stretch>
                        <a:fillRect/>
                      </a:stretch>
                    </p:blipFill>
                    <p:spPr>
                      <a:xfrm>
                        <a:off x="1828800" y="304800"/>
                        <a:ext cx="2946400" cy="838200"/>
                      </a:xfrm>
                      <a:prstGeom prst="rect">
                        <a:avLst/>
                      </a:prstGeom>
                      <a:noFill/>
                      <a:ln w="38100">
                        <a:noFill/>
                        <a:miter/>
                      </a:ln>
                    </p:spPr>
                  </p:pic>
                </p:oleObj>
              </mc:Fallback>
            </mc:AlternateContent>
          </a:graphicData>
        </a:graphic>
      </p:graphicFrame>
      <p:graphicFrame>
        <p:nvGraphicFramePr>
          <p:cNvPr id="70661" name="Object 5"/>
          <p:cNvGraphicFramePr>
            <a:graphicFrameLocks noChangeAspect="1"/>
          </p:cNvGraphicFramePr>
          <p:nvPr/>
        </p:nvGraphicFramePr>
        <p:xfrm>
          <a:off x="1752600" y="1295400"/>
          <a:ext cx="5524500" cy="1600200"/>
        </p:xfrm>
        <a:graphic>
          <a:graphicData uri="http://schemas.openxmlformats.org/presentationml/2006/ole">
            <mc:AlternateContent xmlns:mc="http://schemas.openxmlformats.org/markup-compatibility/2006">
              <mc:Choice xmlns:v="urn:schemas-microsoft-com:vml" Requires="v">
                <p:oleObj spid="_x0000_s3201" name="" r:id="rId3" imgW="5524500" imgH="1600200" progId="Equation.3">
                  <p:embed/>
                </p:oleObj>
              </mc:Choice>
              <mc:Fallback>
                <p:oleObj name="" r:id="rId3" imgW="5524500" imgH="1600200" progId="Equation.3">
                  <p:embed/>
                  <p:pic>
                    <p:nvPicPr>
                      <p:cNvPr id="0" name="Picture 3200"/>
                      <p:cNvPicPr/>
                      <p:nvPr/>
                    </p:nvPicPr>
                    <p:blipFill>
                      <a:blip r:embed="rId4"/>
                      <a:stretch>
                        <a:fillRect/>
                      </a:stretch>
                    </p:blipFill>
                    <p:spPr>
                      <a:xfrm>
                        <a:off x="1752600" y="1295400"/>
                        <a:ext cx="5524500" cy="1600200"/>
                      </a:xfrm>
                      <a:prstGeom prst="rect">
                        <a:avLst/>
                      </a:prstGeom>
                      <a:noFill/>
                      <a:ln w="38100">
                        <a:noFill/>
                        <a:miter/>
                      </a:ln>
                    </p:spPr>
                  </p:pic>
                </p:oleObj>
              </mc:Fallback>
            </mc:AlternateContent>
          </a:graphicData>
        </a:graphic>
      </p:graphicFrame>
      <p:graphicFrame>
        <p:nvGraphicFramePr>
          <p:cNvPr id="70662" name="Object 6"/>
          <p:cNvGraphicFramePr>
            <a:graphicFrameLocks noChangeAspect="1"/>
          </p:cNvGraphicFramePr>
          <p:nvPr/>
        </p:nvGraphicFramePr>
        <p:xfrm>
          <a:off x="1765300" y="3079750"/>
          <a:ext cx="5257800" cy="876300"/>
        </p:xfrm>
        <a:graphic>
          <a:graphicData uri="http://schemas.openxmlformats.org/presentationml/2006/ole">
            <mc:AlternateContent xmlns:mc="http://schemas.openxmlformats.org/markup-compatibility/2006">
              <mc:Choice xmlns:v="urn:schemas-microsoft-com:vml" Requires="v">
                <p:oleObj spid="_x0000_s3203" name="" r:id="rId5" imgW="5257800" imgH="876300" progId="Equation.3">
                  <p:embed/>
                </p:oleObj>
              </mc:Choice>
              <mc:Fallback>
                <p:oleObj name="" r:id="rId5" imgW="5257800" imgH="876300" progId="Equation.3">
                  <p:embed/>
                  <p:pic>
                    <p:nvPicPr>
                      <p:cNvPr id="0" name="Picture 3202"/>
                      <p:cNvPicPr/>
                      <p:nvPr/>
                    </p:nvPicPr>
                    <p:blipFill>
                      <a:blip r:embed="rId6"/>
                      <a:stretch>
                        <a:fillRect/>
                      </a:stretch>
                    </p:blipFill>
                    <p:spPr>
                      <a:xfrm>
                        <a:off x="1765300" y="3079750"/>
                        <a:ext cx="5257800" cy="876300"/>
                      </a:xfrm>
                      <a:prstGeom prst="rect">
                        <a:avLst/>
                      </a:prstGeom>
                      <a:noFill/>
                      <a:ln w="38100">
                        <a:noFill/>
                        <a:miter/>
                      </a:ln>
                    </p:spPr>
                  </p:pic>
                </p:oleObj>
              </mc:Fallback>
            </mc:AlternateContent>
          </a:graphicData>
        </a:graphic>
      </p:graphicFrame>
      <p:graphicFrame>
        <p:nvGraphicFramePr>
          <p:cNvPr id="70664" name="Object 8"/>
          <p:cNvGraphicFramePr>
            <a:graphicFrameLocks noChangeAspect="1"/>
          </p:cNvGraphicFramePr>
          <p:nvPr/>
        </p:nvGraphicFramePr>
        <p:xfrm>
          <a:off x="1765300" y="4267200"/>
          <a:ext cx="2463800" cy="736600"/>
        </p:xfrm>
        <a:graphic>
          <a:graphicData uri="http://schemas.openxmlformats.org/presentationml/2006/ole">
            <mc:AlternateContent xmlns:mc="http://schemas.openxmlformats.org/markup-compatibility/2006">
              <mc:Choice xmlns:v="urn:schemas-microsoft-com:vml" Requires="v">
                <p:oleObj spid="_x0000_s3207" name="" r:id="rId7" imgW="2463800" imgH="736600" progId="Equation.3">
                  <p:embed/>
                </p:oleObj>
              </mc:Choice>
              <mc:Fallback>
                <p:oleObj name="" r:id="rId7" imgW="2463800" imgH="736600" progId="Equation.3">
                  <p:embed/>
                  <p:pic>
                    <p:nvPicPr>
                      <p:cNvPr id="0" name="Picture 3206"/>
                      <p:cNvPicPr/>
                      <p:nvPr/>
                    </p:nvPicPr>
                    <p:blipFill>
                      <a:blip r:embed="rId8"/>
                      <a:stretch>
                        <a:fillRect/>
                      </a:stretch>
                    </p:blipFill>
                    <p:spPr>
                      <a:xfrm>
                        <a:off x="1765300" y="4267200"/>
                        <a:ext cx="2463800" cy="736600"/>
                      </a:xfrm>
                      <a:prstGeom prst="rect">
                        <a:avLst/>
                      </a:prstGeom>
                      <a:noFill/>
                      <a:ln w="38100">
                        <a:noFill/>
                        <a:miter/>
                      </a:ln>
                    </p:spPr>
                  </p:pic>
                </p:oleObj>
              </mc:Fallback>
            </mc:AlternateContent>
          </a:graphicData>
        </a:graphic>
      </p:graphicFrame>
      <p:graphicFrame>
        <p:nvGraphicFramePr>
          <p:cNvPr id="70665" name="Object 9"/>
          <p:cNvGraphicFramePr>
            <a:graphicFrameLocks noChangeAspect="1"/>
          </p:cNvGraphicFramePr>
          <p:nvPr/>
        </p:nvGraphicFramePr>
        <p:xfrm>
          <a:off x="774700" y="5181600"/>
          <a:ext cx="3009900" cy="736600"/>
        </p:xfrm>
        <a:graphic>
          <a:graphicData uri="http://schemas.openxmlformats.org/presentationml/2006/ole">
            <mc:AlternateContent xmlns:mc="http://schemas.openxmlformats.org/markup-compatibility/2006">
              <mc:Choice xmlns:v="urn:schemas-microsoft-com:vml" Requires="v">
                <p:oleObj spid="_x0000_s3206" name="" r:id="rId9" imgW="3009900" imgH="736600" progId="Equation.3">
                  <p:embed/>
                </p:oleObj>
              </mc:Choice>
              <mc:Fallback>
                <p:oleObj name="" r:id="rId9" imgW="3009900" imgH="736600" progId="Equation.3">
                  <p:embed/>
                  <p:pic>
                    <p:nvPicPr>
                      <p:cNvPr id="0" name="Picture 3205"/>
                      <p:cNvPicPr/>
                      <p:nvPr/>
                    </p:nvPicPr>
                    <p:blipFill>
                      <a:blip r:embed="rId10"/>
                      <a:stretch>
                        <a:fillRect/>
                      </a:stretch>
                    </p:blipFill>
                    <p:spPr>
                      <a:xfrm>
                        <a:off x="774700" y="5181600"/>
                        <a:ext cx="3009900" cy="736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checkerboard(across)">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checkerboard(across)">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662"/>
                                        </p:tgtEl>
                                        <p:attrNameLst>
                                          <p:attrName>style.visibility</p:attrName>
                                        </p:attrNameLst>
                                      </p:cBhvr>
                                      <p:to>
                                        <p:strVal val="visible"/>
                                      </p:to>
                                    </p:set>
                                    <p:animEffect transition="in" filter="checkerboard(across)">
                                      <p:cBhvr>
                                        <p:cTn id="17" dur="500"/>
                                        <p:tgtEl>
                                          <p:spTgt spid="7066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664"/>
                                        </p:tgtEl>
                                        <p:attrNameLst>
                                          <p:attrName>style.visibility</p:attrName>
                                        </p:attrNameLst>
                                      </p:cBhvr>
                                      <p:to>
                                        <p:strVal val="visible"/>
                                      </p:to>
                                    </p:set>
                                    <p:animEffect transition="in" filter="checkerboard(across)">
                                      <p:cBhvr>
                                        <p:cTn id="22" dur="500"/>
                                        <p:tgtEl>
                                          <p:spTgt spid="7066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0665"/>
                                        </p:tgtEl>
                                        <p:attrNameLst>
                                          <p:attrName>style.visibility</p:attrName>
                                        </p:attrNameLst>
                                      </p:cBhvr>
                                      <p:to>
                                        <p:strVal val="visible"/>
                                      </p:to>
                                    </p:set>
                                    <p:animEffect transition="in" filter="checkerboard(across)">
                                      <p:cBhvr>
                                        <p:cTn id="27"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71684" name="Object 4"/>
          <p:cNvGraphicFramePr>
            <a:graphicFrameLocks noChangeAspect="1"/>
          </p:cNvGraphicFramePr>
          <p:nvPr/>
        </p:nvGraphicFramePr>
        <p:xfrm>
          <a:off x="457200" y="101600"/>
          <a:ext cx="5511800" cy="2298700"/>
        </p:xfrm>
        <a:graphic>
          <a:graphicData uri="http://schemas.openxmlformats.org/presentationml/2006/ole">
            <mc:AlternateContent xmlns:mc="http://schemas.openxmlformats.org/markup-compatibility/2006">
              <mc:Choice xmlns:v="urn:schemas-microsoft-com:vml" Requires="v">
                <p:oleObj spid="_x0000_s3208" name="" r:id="rId1" imgW="5511800" imgH="2298700" progId="Equation.3">
                  <p:embed/>
                </p:oleObj>
              </mc:Choice>
              <mc:Fallback>
                <p:oleObj name="" r:id="rId1" imgW="5511800" imgH="2298700" progId="Equation.3">
                  <p:embed/>
                  <p:pic>
                    <p:nvPicPr>
                      <p:cNvPr id="0" name="Picture 3207"/>
                      <p:cNvPicPr/>
                      <p:nvPr/>
                    </p:nvPicPr>
                    <p:blipFill>
                      <a:blip r:embed="rId2"/>
                      <a:stretch>
                        <a:fillRect/>
                      </a:stretch>
                    </p:blipFill>
                    <p:spPr>
                      <a:xfrm>
                        <a:off x="457200" y="101600"/>
                        <a:ext cx="5511800" cy="2298700"/>
                      </a:xfrm>
                      <a:prstGeom prst="rect">
                        <a:avLst/>
                      </a:prstGeom>
                      <a:noFill/>
                      <a:ln w="38100">
                        <a:noFill/>
                        <a:miter/>
                      </a:ln>
                    </p:spPr>
                  </p:pic>
                </p:oleObj>
              </mc:Fallback>
            </mc:AlternateContent>
          </a:graphicData>
        </a:graphic>
      </p:graphicFrame>
      <p:graphicFrame>
        <p:nvGraphicFramePr>
          <p:cNvPr id="71685" name="Object 5"/>
          <p:cNvGraphicFramePr>
            <a:graphicFrameLocks noChangeAspect="1"/>
          </p:cNvGraphicFramePr>
          <p:nvPr/>
        </p:nvGraphicFramePr>
        <p:xfrm>
          <a:off x="514350" y="2527300"/>
          <a:ext cx="6400800" cy="1320800"/>
        </p:xfrm>
        <a:graphic>
          <a:graphicData uri="http://schemas.openxmlformats.org/presentationml/2006/ole">
            <mc:AlternateContent xmlns:mc="http://schemas.openxmlformats.org/markup-compatibility/2006">
              <mc:Choice xmlns:v="urn:schemas-microsoft-com:vml" Requires="v">
                <p:oleObj spid="_x0000_s3205" name="" r:id="rId3" imgW="6400800" imgH="1320800" progId="Equation.3">
                  <p:embed/>
                </p:oleObj>
              </mc:Choice>
              <mc:Fallback>
                <p:oleObj name="" r:id="rId3" imgW="6400800" imgH="1320800" progId="Equation.3">
                  <p:embed/>
                  <p:pic>
                    <p:nvPicPr>
                      <p:cNvPr id="0" name="Picture 3204"/>
                      <p:cNvPicPr/>
                      <p:nvPr/>
                    </p:nvPicPr>
                    <p:blipFill>
                      <a:blip r:embed="rId4"/>
                      <a:stretch>
                        <a:fillRect/>
                      </a:stretch>
                    </p:blipFill>
                    <p:spPr>
                      <a:xfrm>
                        <a:off x="514350" y="2527300"/>
                        <a:ext cx="6400800" cy="1320800"/>
                      </a:xfrm>
                      <a:prstGeom prst="rect">
                        <a:avLst/>
                      </a:prstGeom>
                      <a:noFill/>
                      <a:ln w="38100">
                        <a:noFill/>
                        <a:miter/>
                      </a:ln>
                    </p:spPr>
                  </p:pic>
                </p:oleObj>
              </mc:Fallback>
            </mc:AlternateContent>
          </a:graphicData>
        </a:graphic>
      </p:graphicFrame>
      <p:graphicFrame>
        <p:nvGraphicFramePr>
          <p:cNvPr id="71686" name="Object 6"/>
          <p:cNvGraphicFramePr>
            <a:graphicFrameLocks noChangeAspect="1"/>
          </p:cNvGraphicFramePr>
          <p:nvPr/>
        </p:nvGraphicFramePr>
        <p:xfrm>
          <a:off x="444500" y="3987800"/>
          <a:ext cx="7937500" cy="1117600"/>
        </p:xfrm>
        <a:graphic>
          <a:graphicData uri="http://schemas.openxmlformats.org/presentationml/2006/ole">
            <mc:AlternateContent xmlns:mc="http://schemas.openxmlformats.org/markup-compatibility/2006">
              <mc:Choice xmlns:v="urn:schemas-microsoft-com:vml" Requires="v">
                <p:oleObj spid="_x0000_s3200" name="" r:id="rId5" imgW="7937500" imgH="1117600" progId="Equation.3">
                  <p:embed/>
                </p:oleObj>
              </mc:Choice>
              <mc:Fallback>
                <p:oleObj name="" r:id="rId5" imgW="7937500" imgH="1117600" progId="Equation.3">
                  <p:embed/>
                  <p:pic>
                    <p:nvPicPr>
                      <p:cNvPr id="0" name="Picture 3199"/>
                      <p:cNvPicPr/>
                      <p:nvPr/>
                    </p:nvPicPr>
                    <p:blipFill>
                      <a:blip r:embed="rId6"/>
                      <a:stretch>
                        <a:fillRect/>
                      </a:stretch>
                    </p:blipFill>
                    <p:spPr>
                      <a:xfrm>
                        <a:off x="444500" y="3987800"/>
                        <a:ext cx="7937500" cy="1117600"/>
                      </a:xfrm>
                      <a:prstGeom prst="rect">
                        <a:avLst/>
                      </a:prstGeom>
                      <a:noFill/>
                      <a:ln w="38100">
                        <a:noFill/>
                        <a:miter/>
                      </a:ln>
                    </p:spPr>
                  </p:pic>
                </p:oleObj>
              </mc:Fallback>
            </mc:AlternateContent>
          </a:graphicData>
        </a:graphic>
      </p:graphicFrame>
      <p:sp>
        <p:nvSpPr>
          <p:cNvPr id="71687" name="Rectangle 7"/>
          <p:cNvSpPr/>
          <p:nvPr/>
        </p:nvSpPr>
        <p:spPr>
          <a:xfrm>
            <a:off x="381000" y="5245100"/>
            <a:ext cx="7713663" cy="7620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defTabSz="914400" eaLnBrk="1" hangingPunct="1">
              <a:spcBef>
                <a:spcPct val="0"/>
              </a:spcBef>
              <a:buNone/>
              <a:tabLst>
                <a:tab pos="257175" algn="l"/>
              </a:tabLst>
            </a:pPr>
            <a:r>
              <a:rPr lang="en-US" altLang="en-US" sz="2200" b="1" dirty="0"/>
              <a:t>(i.e.) The temperature at the midpoint of the rod remains </a:t>
            </a:r>
            <a:endParaRPr lang="en-US" altLang="en-US" sz="2200" b="1" dirty="0"/>
          </a:p>
          <a:p>
            <a:pPr marL="0" lvl="0" indent="0" defTabSz="914400" eaLnBrk="1" hangingPunct="1">
              <a:spcBef>
                <a:spcPct val="0"/>
              </a:spcBef>
              <a:buNone/>
              <a:tabLst>
                <a:tab pos="257175" algn="l"/>
              </a:tabLst>
            </a:pPr>
            <a:r>
              <a:rPr lang="en-US" altLang="en-US" sz="2200" b="1" dirty="0"/>
              <a:t>         unaltered for all time.</a:t>
            </a:r>
            <a:endParaRPr lang="en-US" altLang="en-US" sz="2200" b="1" dirty="0"/>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checkerboard(across)">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checkerboard(across)">
                                      <p:cBhvr>
                                        <p:cTn id="12" dur="500"/>
                                        <p:tgtEl>
                                          <p:spTgt spid="716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checkerboard(across)">
                                      <p:cBhvr>
                                        <p:cTn id="17" dur="500"/>
                                        <p:tgtEl>
                                          <p:spTgt spid="71686"/>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71687"/>
                                        </p:tgtEl>
                                        <p:attrNameLst>
                                          <p:attrName>style.visibility</p:attrName>
                                        </p:attrNameLst>
                                      </p:cBhvr>
                                      <p:to>
                                        <p:strVal val="visible"/>
                                      </p:to>
                                    </p:set>
                                    <p:anim calcmode="discrete" valueType="clr">
                                      <p:cBhvr override="childStyle">
                                        <p:cTn id="22" dur="80"/>
                                        <p:tgtEl>
                                          <p:spTgt spid="71687"/>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71687"/>
                                        </p:tgtEl>
                                        <p:attrNameLst>
                                          <p:attrName>fillcolor</p:attrName>
                                        </p:attrNameLst>
                                      </p:cBhvr>
                                      <p:tavLst>
                                        <p:tav tm="0">
                                          <p:val>
                                            <p:clrVal>
                                              <a:schemeClr val="accent2"/>
                                            </p:clrVal>
                                          </p:val>
                                        </p:tav>
                                        <p:tav tm="50000">
                                          <p:val>
                                            <p:clrVal>
                                              <a:schemeClr val="hlink"/>
                                            </p:clrVal>
                                          </p:val>
                                        </p:tav>
                                      </p:tavLst>
                                    </p:anim>
                                    <p:set>
                                      <p:cBhvr>
                                        <p:cTn id="24" dur="80"/>
                                        <p:tgtEl>
                                          <p:spTgt spid="7168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78850" name="Rectangle 2"/>
          <p:cNvSpPr/>
          <p:nvPr/>
        </p:nvSpPr>
        <p:spPr>
          <a:xfrm>
            <a:off x="0" y="228600"/>
            <a:ext cx="914400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en-US" sz="2400" b="1" dirty="0">
                <a:solidFill>
                  <a:srgbClr val="0000FF"/>
                </a:solidFill>
              </a:rPr>
              <a:t>TWO – DIMENSIONAL HEAT FLOW EQUATION</a:t>
            </a:r>
            <a:endParaRPr lang="en-US" altLang="en-US" sz="2400" b="1" dirty="0">
              <a:solidFill>
                <a:srgbClr val="0000FF"/>
              </a:solidFill>
            </a:endParaRPr>
          </a:p>
        </p:txBody>
      </p:sp>
      <p:graphicFrame>
        <p:nvGraphicFramePr>
          <p:cNvPr id="78851" name="Object 3"/>
          <p:cNvGraphicFramePr>
            <a:graphicFrameLocks noChangeAspect="1"/>
          </p:cNvGraphicFramePr>
          <p:nvPr/>
        </p:nvGraphicFramePr>
        <p:xfrm>
          <a:off x="641350" y="939800"/>
          <a:ext cx="7061200" cy="825500"/>
        </p:xfrm>
        <a:graphic>
          <a:graphicData uri="http://schemas.openxmlformats.org/presentationml/2006/ole">
            <mc:AlternateContent xmlns:mc="http://schemas.openxmlformats.org/markup-compatibility/2006">
              <mc:Choice xmlns:v="urn:schemas-microsoft-com:vml" Requires="v">
                <p:oleObj spid="_x0000_s3211" name="" r:id="rId1" imgW="7061200" imgH="825500" progId="Equation.3">
                  <p:embed/>
                </p:oleObj>
              </mc:Choice>
              <mc:Fallback>
                <p:oleObj name="" r:id="rId1" imgW="7061200" imgH="825500" progId="Equation.3">
                  <p:embed/>
                  <p:pic>
                    <p:nvPicPr>
                      <p:cNvPr id="0" name="Picture 3210"/>
                      <p:cNvPicPr/>
                      <p:nvPr/>
                    </p:nvPicPr>
                    <p:blipFill>
                      <a:blip r:embed="rId2"/>
                      <a:stretch>
                        <a:fillRect/>
                      </a:stretch>
                    </p:blipFill>
                    <p:spPr>
                      <a:xfrm>
                        <a:off x="641350" y="939800"/>
                        <a:ext cx="7061200" cy="825500"/>
                      </a:xfrm>
                      <a:prstGeom prst="rect">
                        <a:avLst/>
                      </a:prstGeom>
                      <a:noFill/>
                      <a:ln w="38100">
                        <a:noFill/>
                        <a:miter/>
                      </a:ln>
                    </p:spPr>
                  </p:pic>
                </p:oleObj>
              </mc:Fallback>
            </mc:AlternateContent>
          </a:graphicData>
        </a:graphic>
      </p:graphicFrame>
      <p:graphicFrame>
        <p:nvGraphicFramePr>
          <p:cNvPr id="78852" name="Object 4"/>
          <p:cNvGraphicFramePr>
            <a:graphicFrameLocks noChangeAspect="1"/>
          </p:cNvGraphicFramePr>
          <p:nvPr/>
        </p:nvGraphicFramePr>
        <p:xfrm>
          <a:off x="711200" y="1854200"/>
          <a:ext cx="7467600" cy="723900"/>
        </p:xfrm>
        <a:graphic>
          <a:graphicData uri="http://schemas.openxmlformats.org/presentationml/2006/ole">
            <mc:AlternateContent xmlns:mc="http://schemas.openxmlformats.org/markup-compatibility/2006">
              <mc:Choice xmlns:v="urn:schemas-microsoft-com:vml" Requires="v">
                <p:oleObj spid="_x0000_s3212" name="" r:id="rId3" imgW="7467600" imgH="723900" progId="Equation.3">
                  <p:embed/>
                </p:oleObj>
              </mc:Choice>
              <mc:Fallback>
                <p:oleObj name="" r:id="rId3" imgW="7467600" imgH="723900" progId="Equation.3">
                  <p:embed/>
                  <p:pic>
                    <p:nvPicPr>
                      <p:cNvPr id="0" name="Picture 3211"/>
                      <p:cNvPicPr/>
                      <p:nvPr/>
                    </p:nvPicPr>
                    <p:blipFill>
                      <a:blip r:embed="rId4"/>
                      <a:stretch>
                        <a:fillRect/>
                      </a:stretch>
                    </p:blipFill>
                    <p:spPr>
                      <a:xfrm>
                        <a:off x="711200" y="1854200"/>
                        <a:ext cx="7467600" cy="723900"/>
                      </a:xfrm>
                      <a:prstGeom prst="rect">
                        <a:avLst/>
                      </a:prstGeom>
                      <a:noFill/>
                      <a:ln w="38100">
                        <a:noFill/>
                        <a:miter/>
                      </a:ln>
                    </p:spPr>
                  </p:pic>
                </p:oleObj>
              </mc:Fallback>
            </mc:AlternateContent>
          </a:graphicData>
        </a:graphic>
      </p:graphicFrame>
      <p:graphicFrame>
        <p:nvGraphicFramePr>
          <p:cNvPr id="78853" name="Object 5"/>
          <p:cNvGraphicFramePr>
            <a:graphicFrameLocks noChangeAspect="1"/>
          </p:cNvGraphicFramePr>
          <p:nvPr/>
        </p:nvGraphicFramePr>
        <p:xfrm>
          <a:off x="901700" y="2743200"/>
          <a:ext cx="3746500" cy="317500"/>
        </p:xfrm>
        <a:graphic>
          <a:graphicData uri="http://schemas.openxmlformats.org/presentationml/2006/ole">
            <mc:AlternateContent xmlns:mc="http://schemas.openxmlformats.org/markup-compatibility/2006">
              <mc:Choice xmlns:v="urn:schemas-microsoft-com:vml" Requires="v">
                <p:oleObj spid="_x0000_s3209" name="" r:id="rId5" imgW="3746500" imgH="317500" progId="Equation.3">
                  <p:embed/>
                </p:oleObj>
              </mc:Choice>
              <mc:Fallback>
                <p:oleObj name="" r:id="rId5" imgW="3746500" imgH="317500" progId="Equation.3">
                  <p:embed/>
                  <p:pic>
                    <p:nvPicPr>
                      <p:cNvPr id="0" name="Picture 3208"/>
                      <p:cNvPicPr/>
                      <p:nvPr/>
                    </p:nvPicPr>
                    <p:blipFill>
                      <a:blip r:embed="rId6"/>
                      <a:stretch>
                        <a:fillRect/>
                      </a:stretch>
                    </p:blipFill>
                    <p:spPr>
                      <a:xfrm>
                        <a:off x="901700" y="2743200"/>
                        <a:ext cx="3746500" cy="317500"/>
                      </a:xfrm>
                      <a:prstGeom prst="rect">
                        <a:avLst/>
                      </a:prstGeom>
                      <a:noFill/>
                      <a:ln w="38100">
                        <a:noFill/>
                        <a:miter/>
                      </a:ln>
                    </p:spPr>
                  </p:pic>
                </p:oleObj>
              </mc:Fallback>
            </mc:AlternateContent>
          </a:graphicData>
        </a:graphic>
      </p:graphicFrame>
      <p:graphicFrame>
        <p:nvGraphicFramePr>
          <p:cNvPr id="78854" name="Object 6"/>
          <p:cNvGraphicFramePr>
            <a:graphicFrameLocks noChangeAspect="1"/>
          </p:cNvGraphicFramePr>
          <p:nvPr/>
        </p:nvGraphicFramePr>
        <p:xfrm>
          <a:off x="1587500" y="3276600"/>
          <a:ext cx="2070100" cy="317500"/>
        </p:xfrm>
        <a:graphic>
          <a:graphicData uri="http://schemas.openxmlformats.org/presentationml/2006/ole">
            <mc:AlternateContent xmlns:mc="http://schemas.openxmlformats.org/markup-compatibility/2006">
              <mc:Choice xmlns:v="urn:schemas-microsoft-com:vml" Requires="v">
                <p:oleObj spid="_x0000_s3210" name="" r:id="rId7" imgW="2070100" imgH="317500" progId="Equation.3">
                  <p:embed/>
                </p:oleObj>
              </mc:Choice>
              <mc:Fallback>
                <p:oleObj name="" r:id="rId7" imgW="2070100" imgH="317500" progId="Equation.3">
                  <p:embed/>
                  <p:pic>
                    <p:nvPicPr>
                      <p:cNvPr id="0" name="Picture 3209"/>
                      <p:cNvPicPr/>
                      <p:nvPr/>
                    </p:nvPicPr>
                    <p:blipFill>
                      <a:blip r:embed="rId8"/>
                      <a:stretch>
                        <a:fillRect/>
                      </a:stretch>
                    </p:blipFill>
                    <p:spPr>
                      <a:xfrm>
                        <a:off x="1587500" y="3276600"/>
                        <a:ext cx="2070100" cy="317500"/>
                      </a:xfrm>
                      <a:prstGeom prst="rect">
                        <a:avLst/>
                      </a:prstGeom>
                      <a:noFill/>
                      <a:ln w="38100">
                        <a:noFill/>
                        <a:miter/>
                      </a:ln>
                    </p:spPr>
                  </p:pic>
                </p:oleObj>
              </mc:Fallback>
            </mc:AlternateContent>
          </a:graphicData>
        </a:graphic>
      </p:graphicFrame>
      <p:graphicFrame>
        <p:nvGraphicFramePr>
          <p:cNvPr id="78855" name="Object 7"/>
          <p:cNvGraphicFramePr>
            <a:graphicFrameLocks noChangeAspect="1"/>
          </p:cNvGraphicFramePr>
          <p:nvPr/>
        </p:nvGraphicFramePr>
        <p:xfrm>
          <a:off x="1612900" y="3886200"/>
          <a:ext cx="2857500" cy="317500"/>
        </p:xfrm>
        <a:graphic>
          <a:graphicData uri="http://schemas.openxmlformats.org/presentationml/2006/ole">
            <mc:AlternateContent xmlns:mc="http://schemas.openxmlformats.org/markup-compatibility/2006">
              <mc:Choice xmlns:v="urn:schemas-microsoft-com:vml" Requires="v">
                <p:oleObj spid="_x0000_s3202" name="" r:id="rId9" imgW="2857500" imgH="317500" progId="Equation.3">
                  <p:embed/>
                </p:oleObj>
              </mc:Choice>
              <mc:Fallback>
                <p:oleObj name="" r:id="rId9" imgW="2857500" imgH="317500" progId="Equation.3">
                  <p:embed/>
                  <p:pic>
                    <p:nvPicPr>
                      <p:cNvPr id="0" name="Picture 3201"/>
                      <p:cNvPicPr/>
                      <p:nvPr/>
                    </p:nvPicPr>
                    <p:blipFill>
                      <a:blip r:embed="rId10"/>
                      <a:stretch>
                        <a:fillRect/>
                      </a:stretch>
                    </p:blipFill>
                    <p:spPr>
                      <a:xfrm>
                        <a:off x="1612900" y="3886200"/>
                        <a:ext cx="2857500" cy="317500"/>
                      </a:xfrm>
                      <a:prstGeom prst="rect">
                        <a:avLst/>
                      </a:prstGeom>
                      <a:noFill/>
                      <a:ln w="38100">
                        <a:noFill/>
                        <a:miter/>
                      </a:ln>
                    </p:spPr>
                  </p:pic>
                </p:oleObj>
              </mc:Fallback>
            </mc:AlternateContent>
          </a:graphicData>
        </a:graphic>
      </p:graphicFrame>
      <p:graphicFrame>
        <p:nvGraphicFramePr>
          <p:cNvPr id="78856" name="Object 8"/>
          <p:cNvGraphicFramePr>
            <a:graphicFrameLocks noChangeAspect="1"/>
          </p:cNvGraphicFramePr>
          <p:nvPr/>
        </p:nvGraphicFramePr>
        <p:xfrm>
          <a:off x="749300" y="4419600"/>
          <a:ext cx="6870700" cy="1600200"/>
        </p:xfrm>
        <a:graphic>
          <a:graphicData uri="http://schemas.openxmlformats.org/presentationml/2006/ole">
            <mc:AlternateContent xmlns:mc="http://schemas.openxmlformats.org/markup-compatibility/2006">
              <mc:Choice xmlns:v="urn:schemas-microsoft-com:vml" Requires="v">
                <p:oleObj spid="_x0000_s3204" name="" r:id="rId11" imgW="6870700" imgH="1600200" progId="Equation.3">
                  <p:embed/>
                </p:oleObj>
              </mc:Choice>
              <mc:Fallback>
                <p:oleObj name="" r:id="rId11" imgW="6870700" imgH="1600200" progId="Equation.3">
                  <p:embed/>
                  <p:pic>
                    <p:nvPicPr>
                      <p:cNvPr id="0" name="Picture 3203"/>
                      <p:cNvPicPr/>
                      <p:nvPr/>
                    </p:nvPicPr>
                    <p:blipFill>
                      <a:blip r:embed="rId12"/>
                      <a:stretch>
                        <a:fillRect/>
                      </a:stretch>
                    </p:blipFill>
                    <p:spPr>
                      <a:xfrm>
                        <a:off x="749300" y="4419600"/>
                        <a:ext cx="6870700" cy="16002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8850"/>
                                        </p:tgtEl>
                                        <p:attrNameLst>
                                          <p:attrName>style.visibility</p:attrName>
                                        </p:attrNameLst>
                                      </p:cBhvr>
                                      <p:to>
                                        <p:strVal val="visible"/>
                                      </p:to>
                                    </p:set>
                                    <p:anim calcmode="discrete" valueType="clr">
                                      <p:cBhvr override="childStyle">
                                        <p:cTn id="7" dur="80"/>
                                        <p:tgtEl>
                                          <p:spTgt spid="788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8850"/>
                                        </p:tgtEl>
                                        <p:attrNameLst>
                                          <p:attrName>fillcolor</p:attrName>
                                        </p:attrNameLst>
                                      </p:cBhvr>
                                      <p:tavLst>
                                        <p:tav tm="0">
                                          <p:val>
                                            <p:clrVal>
                                              <a:schemeClr val="accent2"/>
                                            </p:clrVal>
                                          </p:val>
                                        </p:tav>
                                        <p:tav tm="50000">
                                          <p:val>
                                            <p:clrVal>
                                              <a:schemeClr val="hlink"/>
                                            </p:clrVal>
                                          </p:val>
                                        </p:tav>
                                      </p:tavLst>
                                    </p:anim>
                                    <p:set>
                                      <p:cBhvr>
                                        <p:cTn id="9" dur="80"/>
                                        <p:tgtEl>
                                          <p:spTgt spid="7885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78851"/>
                                        </p:tgtEl>
                                        <p:attrNameLst>
                                          <p:attrName>style.visibility</p:attrName>
                                        </p:attrNameLst>
                                      </p:cBhvr>
                                      <p:to>
                                        <p:strVal val="visible"/>
                                      </p:to>
                                    </p:set>
                                    <p:animEffect transition="in" filter="checkerboard(across)">
                                      <p:cBhvr>
                                        <p:cTn id="14" dur="500"/>
                                        <p:tgtEl>
                                          <p:spTgt spid="78851"/>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8852"/>
                                        </p:tgtEl>
                                        <p:attrNameLst>
                                          <p:attrName>style.visibility</p:attrName>
                                        </p:attrNameLst>
                                      </p:cBhvr>
                                      <p:to>
                                        <p:strVal val="visible"/>
                                      </p:to>
                                    </p:set>
                                    <p:animEffect transition="in" filter="checkerboard(across)">
                                      <p:cBhvr>
                                        <p:cTn id="19" dur="500"/>
                                        <p:tgtEl>
                                          <p:spTgt spid="78852"/>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8853"/>
                                        </p:tgtEl>
                                        <p:attrNameLst>
                                          <p:attrName>style.visibility</p:attrName>
                                        </p:attrNameLst>
                                      </p:cBhvr>
                                      <p:to>
                                        <p:strVal val="visible"/>
                                      </p:to>
                                    </p:set>
                                    <p:animEffect transition="in" filter="checkerboard(across)">
                                      <p:cBhvr>
                                        <p:cTn id="24" dur="500"/>
                                        <p:tgtEl>
                                          <p:spTgt spid="7885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8854"/>
                                        </p:tgtEl>
                                        <p:attrNameLst>
                                          <p:attrName>style.visibility</p:attrName>
                                        </p:attrNameLst>
                                      </p:cBhvr>
                                      <p:to>
                                        <p:strVal val="visible"/>
                                      </p:to>
                                    </p:set>
                                    <p:animEffect transition="in" filter="checkerboard(across)">
                                      <p:cBhvr>
                                        <p:cTn id="29" dur="500"/>
                                        <p:tgtEl>
                                          <p:spTgt spid="7885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78855"/>
                                        </p:tgtEl>
                                        <p:attrNameLst>
                                          <p:attrName>style.visibility</p:attrName>
                                        </p:attrNameLst>
                                      </p:cBhvr>
                                      <p:to>
                                        <p:strVal val="visible"/>
                                      </p:to>
                                    </p:set>
                                    <p:animEffect transition="in" filter="checkerboard(across)">
                                      <p:cBhvr>
                                        <p:cTn id="34" dur="500"/>
                                        <p:tgtEl>
                                          <p:spTgt spid="78855"/>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78856"/>
                                        </p:tgtEl>
                                        <p:attrNameLst>
                                          <p:attrName>style.visibility</p:attrName>
                                        </p:attrNameLst>
                                      </p:cBhvr>
                                      <p:to>
                                        <p:strVal val="visible"/>
                                      </p:to>
                                    </p:set>
                                    <p:animEffect transition="in" filter="checkerboard(across)">
                                      <p:cBhvr>
                                        <p:cTn id="39" dur="500"/>
                                        <p:tgtEl>
                                          <p:spTgt spid="7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79874" name="Rectangle 2"/>
          <p:cNvSpPr/>
          <p:nvPr/>
        </p:nvSpPr>
        <p:spPr>
          <a:xfrm>
            <a:off x="0" y="115888"/>
            <a:ext cx="9144000" cy="42703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en-US" sz="2200" b="1" dirty="0">
                <a:solidFill>
                  <a:srgbClr val="0000FF"/>
                </a:solidFill>
              </a:rPr>
              <a:t>VARIABLE SEPARABLE SOLUTIONS OF LAPLACE EQUATION</a:t>
            </a:r>
            <a:endParaRPr lang="en-US" altLang="en-US" sz="2200" b="1" dirty="0">
              <a:solidFill>
                <a:srgbClr val="0000FF"/>
              </a:solidFill>
            </a:endParaRPr>
          </a:p>
        </p:txBody>
      </p:sp>
      <p:sp>
        <p:nvSpPr>
          <p:cNvPr id="79879" name="Rectangle 7"/>
          <p:cNvSpPr/>
          <p:nvPr/>
        </p:nvSpPr>
        <p:spPr>
          <a:xfrm>
            <a:off x="381000" y="793750"/>
            <a:ext cx="8264525" cy="7620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200" b="1" dirty="0"/>
              <a:t>The possible solutions of steady state two dimensional heat </a:t>
            </a:r>
            <a:endParaRPr lang="en-US" altLang="en-US" sz="2200" b="1" dirty="0"/>
          </a:p>
          <a:p>
            <a:pPr marL="0" lvl="0" indent="0" eaLnBrk="1" hangingPunct="1">
              <a:spcBef>
                <a:spcPct val="0"/>
              </a:spcBef>
              <a:buNone/>
            </a:pPr>
            <a:r>
              <a:rPr lang="en-US" altLang="en-US" sz="2200" b="1" dirty="0"/>
              <a:t>Equation (or Laplace equation) are </a:t>
            </a:r>
            <a:endParaRPr lang="en-US" altLang="en-US" sz="2200" b="1" dirty="0"/>
          </a:p>
        </p:txBody>
      </p:sp>
      <p:graphicFrame>
        <p:nvGraphicFramePr>
          <p:cNvPr id="79880" name="Object 8"/>
          <p:cNvGraphicFramePr>
            <a:graphicFrameLocks noChangeAspect="1"/>
          </p:cNvGraphicFramePr>
          <p:nvPr/>
        </p:nvGraphicFramePr>
        <p:xfrm>
          <a:off x="508000" y="1828800"/>
          <a:ext cx="5867400" cy="393700"/>
        </p:xfrm>
        <a:graphic>
          <a:graphicData uri="http://schemas.openxmlformats.org/presentationml/2006/ole">
            <mc:AlternateContent xmlns:mc="http://schemas.openxmlformats.org/markup-compatibility/2006">
              <mc:Choice xmlns:v="urn:schemas-microsoft-com:vml" Requires="v">
                <p:oleObj spid="_x0000_s3289" name="" r:id="rId1" imgW="5867400" imgH="393700" progId="Equation.3">
                  <p:embed/>
                </p:oleObj>
              </mc:Choice>
              <mc:Fallback>
                <p:oleObj name="" r:id="rId1" imgW="5867400" imgH="393700" progId="Equation.3">
                  <p:embed/>
                  <p:pic>
                    <p:nvPicPr>
                      <p:cNvPr id="0" name="Picture 3288"/>
                      <p:cNvPicPr/>
                      <p:nvPr/>
                    </p:nvPicPr>
                    <p:blipFill>
                      <a:blip r:embed="rId2"/>
                      <a:stretch>
                        <a:fillRect/>
                      </a:stretch>
                    </p:blipFill>
                    <p:spPr>
                      <a:xfrm>
                        <a:off x="508000" y="1828800"/>
                        <a:ext cx="5867400" cy="393700"/>
                      </a:xfrm>
                      <a:prstGeom prst="rect">
                        <a:avLst/>
                      </a:prstGeom>
                      <a:noFill/>
                      <a:ln w="38100">
                        <a:noFill/>
                        <a:miter/>
                      </a:ln>
                    </p:spPr>
                  </p:pic>
                </p:oleObj>
              </mc:Fallback>
            </mc:AlternateContent>
          </a:graphicData>
        </a:graphic>
      </p:graphicFrame>
      <p:graphicFrame>
        <p:nvGraphicFramePr>
          <p:cNvPr id="79881" name="Object 9"/>
          <p:cNvGraphicFramePr>
            <a:graphicFrameLocks noChangeAspect="1"/>
          </p:cNvGraphicFramePr>
          <p:nvPr/>
        </p:nvGraphicFramePr>
        <p:xfrm>
          <a:off x="654050" y="2590800"/>
          <a:ext cx="5892800" cy="393700"/>
        </p:xfrm>
        <a:graphic>
          <a:graphicData uri="http://schemas.openxmlformats.org/presentationml/2006/ole">
            <mc:AlternateContent xmlns:mc="http://schemas.openxmlformats.org/markup-compatibility/2006">
              <mc:Choice xmlns:v="urn:schemas-microsoft-com:vml" Requires="v">
                <p:oleObj spid="_x0000_s3295" name="" r:id="rId3" imgW="5892800" imgH="393700" progId="Equation.3">
                  <p:embed/>
                </p:oleObj>
              </mc:Choice>
              <mc:Fallback>
                <p:oleObj name="" r:id="rId3" imgW="5892800" imgH="393700" progId="Equation.3">
                  <p:embed/>
                  <p:pic>
                    <p:nvPicPr>
                      <p:cNvPr id="0" name="Picture 3294"/>
                      <p:cNvPicPr/>
                      <p:nvPr/>
                    </p:nvPicPr>
                    <p:blipFill>
                      <a:blip r:embed="rId4"/>
                      <a:stretch>
                        <a:fillRect/>
                      </a:stretch>
                    </p:blipFill>
                    <p:spPr>
                      <a:xfrm>
                        <a:off x="654050" y="2590800"/>
                        <a:ext cx="5892800" cy="393700"/>
                      </a:xfrm>
                      <a:prstGeom prst="rect">
                        <a:avLst/>
                      </a:prstGeom>
                      <a:noFill/>
                      <a:ln w="38100">
                        <a:noFill/>
                        <a:miter/>
                      </a:ln>
                    </p:spPr>
                  </p:pic>
                </p:oleObj>
              </mc:Fallback>
            </mc:AlternateContent>
          </a:graphicData>
        </a:graphic>
      </p:graphicFrame>
      <p:graphicFrame>
        <p:nvGraphicFramePr>
          <p:cNvPr id="79882" name="Object 10"/>
          <p:cNvGraphicFramePr>
            <a:graphicFrameLocks noChangeAspect="1"/>
          </p:cNvGraphicFramePr>
          <p:nvPr/>
        </p:nvGraphicFramePr>
        <p:xfrm>
          <a:off x="609600" y="3352800"/>
          <a:ext cx="4114800" cy="355600"/>
        </p:xfrm>
        <a:graphic>
          <a:graphicData uri="http://schemas.openxmlformats.org/presentationml/2006/ole">
            <mc:AlternateContent xmlns:mc="http://schemas.openxmlformats.org/markup-compatibility/2006">
              <mc:Choice xmlns:v="urn:schemas-microsoft-com:vml" Requires="v">
                <p:oleObj spid="_x0000_s3294" name="" r:id="rId5" imgW="4114800" imgH="355600" progId="Equation.3">
                  <p:embed/>
                </p:oleObj>
              </mc:Choice>
              <mc:Fallback>
                <p:oleObj name="" r:id="rId5" imgW="4114800" imgH="355600" progId="Equation.3">
                  <p:embed/>
                  <p:pic>
                    <p:nvPicPr>
                      <p:cNvPr id="0" name="Picture 3293"/>
                      <p:cNvPicPr/>
                      <p:nvPr/>
                    </p:nvPicPr>
                    <p:blipFill>
                      <a:blip r:embed="rId6"/>
                      <a:stretch>
                        <a:fillRect/>
                      </a:stretch>
                    </p:blipFill>
                    <p:spPr>
                      <a:xfrm>
                        <a:off x="609600" y="3352800"/>
                        <a:ext cx="4114800" cy="355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checkerboard(across)">
                                      <p:cBhvr>
                                        <p:cTn id="7" dur="5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79879"/>
                                        </p:tgtEl>
                                        <p:attrNameLst>
                                          <p:attrName>style.visibility</p:attrName>
                                        </p:attrNameLst>
                                      </p:cBhvr>
                                      <p:to>
                                        <p:strVal val="visible"/>
                                      </p:to>
                                    </p:set>
                                    <p:anim calcmode="discrete" valueType="clr">
                                      <p:cBhvr override="childStyle">
                                        <p:cTn id="12" dur="80"/>
                                        <p:tgtEl>
                                          <p:spTgt spid="7987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9879"/>
                                        </p:tgtEl>
                                        <p:attrNameLst>
                                          <p:attrName>fillcolor</p:attrName>
                                        </p:attrNameLst>
                                      </p:cBhvr>
                                      <p:tavLst>
                                        <p:tav tm="0">
                                          <p:val>
                                            <p:clrVal>
                                              <a:schemeClr val="accent2"/>
                                            </p:clrVal>
                                          </p:val>
                                        </p:tav>
                                        <p:tav tm="50000">
                                          <p:val>
                                            <p:clrVal>
                                              <a:schemeClr val="hlink"/>
                                            </p:clrVal>
                                          </p:val>
                                        </p:tav>
                                      </p:tavLst>
                                    </p:anim>
                                    <p:set>
                                      <p:cBhvr>
                                        <p:cTn id="14" dur="80"/>
                                        <p:tgtEl>
                                          <p:spTgt spid="79879"/>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9880"/>
                                        </p:tgtEl>
                                        <p:attrNameLst>
                                          <p:attrName>style.visibility</p:attrName>
                                        </p:attrNameLst>
                                      </p:cBhvr>
                                      <p:to>
                                        <p:strVal val="visible"/>
                                      </p:to>
                                    </p:set>
                                    <p:animEffect transition="in" filter="checkerboard(across)">
                                      <p:cBhvr>
                                        <p:cTn id="19" dur="500"/>
                                        <p:tgtEl>
                                          <p:spTgt spid="7988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9881"/>
                                        </p:tgtEl>
                                        <p:attrNameLst>
                                          <p:attrName>style.visibility</p:attrName>
                                        </p:attrNameLst>
                                      </p:cBhvr>
                                      <p:to>
                                        <p:strVal val="visible"/>
                                      </p:to>
                                    </p:set>
                                    <p:animEffect transition="in" filter="checkerboard(across)">
                                      <p:cBhvr>
                                        <p:cTn id="24" dur="500"/>
                                        <p:tgtEl>
                                          <p:spTgt spid="7988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9882"/>
                                        </p:tgtEl>
                                        <p:attrNameLst>
                                          <p:attrName>style.visibility</p:attrName>
                                        </p:attrNameLst>
                                      </p:cBhvr>
                                      <p:to>
                                        <p:strVal val="visible"/>
                                      </p:to>
                                    </p:set>
                                    <p:animEffect transition="in" filter="checkerboard(across)">
                                      <p:cBhvr>
                                        <p:cTn id="29" dur="500"/>
                                        <p:tgtEl>
                                          <p:spTgt spid="79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77828" name="Rectangle 4"/>
          <p:cNvSpPr/>
          <p:nvPr/>
        </p:nvSpPr>
        <p:spPr>
          <a:xfrm>
            <a:off x="0" y="88900"/>
            <a:ext cx="914400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en-US" sz="2400" b="1" dirty="0">
                <a:solidFill>
                  <a:srgbClr val="0000FF"/>
                </a:solidFill>
              </a:rPr>
              <a:t>CHOICE OF PROPER SOLUTION</a:t>
            </a:r>
            <a:endParaRPr lang="en-US" altLang="en-US" sz="2400" b="1" dirty="0">
              <a:solidFill>
                <a:srgbClr val="0000FF"/>
              </a:solidFill>
            </a:endParaRPr>
          </a:p>
        </p:txBody>
      </p:sp>
      <p:sp>
        <p:nvSpPr>
          <p:cNvPr id="73732" name="Text Box 5"/>
          <p:cNvSpPr txBox="1"/>
          <p:nvPr/>
        </p:nvSpPr>
        <p:spPr>
          <a:xfrm>
            <a:off x="3581400" y="685800"/>
            <a:ext cx="184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en-IN" altLang="en-US" sz="1800" dirty="0"/>
          </a:p>
        </p:txBody>
      </p:sp>
      <p:sp>
        <p:nvSpPr>
          <p:cNvPr id="77830" name="Text Box 6"/>
          <p:cNvSpPr txBox="1"/>
          <p:nvPr/>
        </p:nvSpPr>
        <p:spPr>
          <a:xfrm>
            <a:off x="457200" y="571500"/>
            <a:ext cx="8382000" cy="1835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30000"/>
              </a:spcBef>
              <a:buNone/>
            </a:pPr>
            <a:r>
              <a:rPr lang="en-US" altLang="en-US" sz="2400" b="1" dirty="0">
                <a:solidFill>
                  <a:srgbClr val="0000FF"/>
                </a:solidFill>
              </a:rPr>
              <a:t>CASE (i)</a:t>
            </a:r>
            <a:endParaRPr lang="en-US" altLang="en-US" sz="2400" b="1" dirty="0">
              <a:solidFill>
                <a:srgbClr val="0000FF"/>
              </a:solidFill>
            </a:endParaRPr>
          </a:p>
          <a:p>
            <a:pPr marL="0" lvl="0" indent="0" algn="just" eaLnBrk="1" hangingPunct="1">
              <a:lnSpc>
                <a:spcPct val="120000"/>
              </a:lnSpc>
              <a:spcBef>
                <a:spcPct val="30000"/>
              </a:spcBef>
              <a:buNone/>
            </a:pPr>
            <a:r>
              <a:rPr lang="en-US" altLang="en-US" sz="2200" b="1" dirty="0"/>
              <a:t>If the non – zero boundary value is prescribed either on </a:t>
            </a:r>
            <a:r>
              <a:rPr lang="en-US" altLang="en-US" sz="2200" b="1" i="1" dirty="0"/>
              <a:t>x = 0</a:t>
            </a:r>
            <a:r>
              <a:rPr lang="en-US" altLang="en-US" sz="2200" b="1" dirty="0"/>
              <a:t> or </a:t>
            </a:r>
            <a:r>
              <a:rPr lang="en-US" altLang="en-US" sz="2200" b="1" i="1" dirty="0"/>
              <a:t>x = a</a:t>
            </a:r>
            <a:r>
              <a:rPr lang="en-US" altLang="en-US" sz="2200" b="1" dirty="0"/>
              <a:t> (in which </a:t>
            </a:r>
            <a:r>
              <a:rPr lang="en-US" altLang="en-US" sz="2200" b="1" i="1" dirty="0"/>
              <a:t>y</a:t>
            </a:r>
            <a:r>
              <a:rPr lang="en-US" altLang="en-US" sz="2200" b="1" dirty="0"/>
              <a:t> is varying), that solution in which periodic functions in </a:t>
            </a:r>
            <a:r>
              <a:rPr lang="en-US" altLang="en-US" sz="2200" b="1" i="1" dirty="0"/>
              <a:t>y</a:t>
            </a:r>
            <a:r>
              <a:rPr lang="en-US" altLang="en-US" sz="2200" b="1" dirty="0"/>
              <a:t> occur will be the proper solution. </a:t>
            </a:r>
            <a:endParaRPr lang="en-US" altLang="en-US" sz="2200" b="1" dirty="0"/>
          </a:p>
        </p:txBody>
      </p:sp>
      <p:graphicFrame>
        <p:nvGraphicFramePr>
          <p:cNvPr id="77831" name="Object 7"/>
          <p:cNvGraphicFramePr>
            <a:graphicFrameLocks noChangeAspect="1"/>
          </p:cNvGraphicFramePr>
          <p:nvPr/>
        </p:nvGraphicFramePr>
        <p:xfrm>
          <a:off x="539750" y="2425700"/>
          <a:ext cx="6350000" cy="812800"/>
        </p:xfrm>
        <a:graphic>
          <a:graphicData uri="http://schemas.openxmlformats.org/presentationml/2006/ole">
            <mc:AlternateContent xmlns:mc="http://schemas.openxmlformats.org/markup-compatibility/2006">
              <mc:Choice xmlns:v="urn:schemas-microsoft-com:vml" Requires="v">
                <p:oleObj spid="_x0000_s3286" name="" r:id="rId1" imgW="6350000" imgH="812800" progId="Equation.3">
                  <p:embed/>
                </p:oleObj>
              </mc:Choice>
              <mc:Fallback>
                <p:oleObj name="" r:id="rId1" imgW="6350000" imgH="812800" progId="Equation.3">
                  <p:embed/>
                  <p:pic>
                    <p:nvPicPr>
                      <p:cNvPr id="0" name="Picture 3285"/>
                      <p:cNvPicPr/>
                      <p:nvPr/>
                    </p:nvPicPr>
                    <p:blipFill>
                      <a:blip r:embed="rId2"/>
                      <a:stretch>
                        <a:fillRect/>
                      </a:stretch>
                    </p:blipFill>
                    <p:spPr>
                      <a:xfrm>
                        <a:off x="539750" y="2425700"/>
                        <a:ext cx="6350000" cy="812800"/>
                      </a:xfrm>
                      <a:prstGeom prst="rect">
                        <a:avLst/>
                      </a:prstGeom>
                      <a:noFill/>
                      <a:ln w="38100">
                        <a:noFill/>
                        <a:miter/>
                      </a:ln>
                    </p:spPr>
                  </p:pic>
                </p:oleObj>
              </mc:Fallback>
            </mc:AlternateContent>
          </a:graphicData>
        </a:graphic>
      </p:graphicFrame>
      <p:sp>
        <p:nvSpPr>
          <p:cNvPr id="77833" name="Text Box 9"/>
          <p:cNvSpPr txBox="1"/>
          <p:nvPr/>
        </p:nvSpPr>
        <p:spPr>
          <a:xfrm>
            <a:off x="533400" y="3276600"/>
            <a:ext cx="8382000" cy="1835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30000"/>
              </a:spcBef>
              <a:buNone/>
            </a:pPr>
            <a:r>
              <a:rPr lang="en-US" altLang="en-US" sz="2400" b="1" dirty="0">
                <a:solidFill>
                  <a:srgbClr val="0000FF"/>
                </a:solidFill>
              </a:rPr>
              <a:t>CASE (ii)</a:t>
            </a:r>
            <a:endParaRPr lang="en-US" altLang="en-US" sz="2400" b="1" dirty="0">
              <a:solidFill>
                <a:srgbClr val="0000FF"/>
              </a:solidFill>
            </a:endParaRPr>
          </a:p>
          <a:p>
            <a:pPr marL="0" lvl="0" indent="0" algn="just" eaLnBrk="1" hangingPunct="1">
              <a:lnSpc>
                <a:spcPct val="120000"/>
              </a:lnSpc>
              <a:spcBef>
                <a:spcPct val="30000"/>
              </a:spcBef>
              <a:buNone/>
            </a:pPr>
            <a:r>
              <a:rPr lang="en-US" altLang="en-US" sz="2200" b="1" dirty="0"/>
              <a:t>If the non – zero boundary value is prescribed either on y</a:t>
            </a:r>
            <a:r>
              <a:rPr lang="en-US" altLang="en-US" sz="2200" b="1" i="1" dirty="0"/>
              <a:t> = 0</a:t>
            </a:r>
            <a:r>
              <a:rPr lang="en-US" altLang="en-US" sz="2200" b="1" dirty="0"/>
              <a:t> or y</a:t>
            </a:r>
            <a:r>
              <a:rPr lang="en-US" altLang="en-US" sz="2200" b="1" i="1" dirty="0"/>
              <a:t> = b</a:t>
            </a:r>
            <a:r>
              <a:rPr lang="en-US" altLang="en-US" sz="2200" b="1" dirty="0"/>
              <a:t> (in which </a:t>
            </a:r>
            <a:r>
              <a:rPr lang="en-US" altLang="en-US" sz="2200" b="1" i="1" dirty="0"/>
              <a:t>x</a:t>
            </a:r>
            <a:r>
              <a:rPr lang="en-US" altLang="en-US" sz="2200" b="1" dirty="0"/>
              <a:t> is varying), that solution in which periodic functions in </a:t>
            </a:r>
            <a:r>
              <a:rPr lang="en-US" altLang="en-US" sz="2200" b="1" i="1" dirty="0"/>
              <a:t>x</a:t>
            </a:r>
            <a:r>
              <a:rPr lang="en-US" altLang="en-US" sz="2200" b="1" dirty="0"/>
              <a:t> occur will be the proper solution. </a:t>
            </a:r>
            <a:endParaRPr lang="en-US" altLang="en-US" sz="2200" b="1" dirty="0"/>
          </a:p>
        </p:txBody>
      </p:sp>
      <p:graphicFrame>
        <p:nvGraphicFramePr>
          <p:cNvPr id="77834" name="Object 10"/>
          <p:cNvGraphicFramePr>
            <a:graphicFrameLocks noChangeAspect="1"/>
          </p:cNvGraphicFramePr>
          <p:nvPr/>
        </p:nvGraphicFramePr>
        <p:xfrm>
          <a:off x="609600" y="5168900"/>
          <a:ext cx="6515100" cy="812800"/>
        </p:xfrm>
        <a:graphic>
          <a:graphicData uri="http://schemas.openxmlformats.org/presentationml/2006/ole">
            <mc:AlternateContent xmlns:mc="http://schemas.openxmlformats.org/markup-compatibility/2006">
              <mc:Choice xmlns:v="urn:schemas-microsoft-com:vml" Requires="v">
                <p:oleObj spid="_x0000_s3290" name="" r:id="rId3" imgW="6515100" imgH="812800" progId="Equation.3">
                  <p:embed/>
                </p:oleObj>
              </mc:Choice>
              <mc:Fallback>
                <p:oleObj name="" r:id="rId3" imgW="6515100" imgH="812800" progId="Equation.3">
                  <p:embed/>
                  <p:pic>
                    <p:nvPicPr>
                      <p:cNvPr id="0" name="Picture 3289"/>
                      <p:cNvPicPr/>
                      <p:nvPr/>
                    </p:nvPicPr>
                    <p:blipFill>
                      <a:blip r:embed="rId4"/>
                      <a:stretch>
                        <a:fillRect/>
                      </a:stretch>
                    </p:blipFill>
                    <p:spPr>
                      <a:xfrm>
                        <a:off x="609600" y="5168900"/>
                        <a:ext cx="6515100" cy="8128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checkerboard(across)">
                                      <p:cBhvr>
                                        <p:cTn id="7" dur="500"/>
                                        <p:tgtEl>
                                          <p:spTgt spid="778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7830">
                                            <p:txEl>
                                              <p:charRg st="0" end="9"/>
                                            </p:txEl>
                                          </p:spTgt>
                                        </p:tgtEl>
                                        <p:attrNameLst>
                                          <p:attrName>style.visibility</p:attrName>
                                        </p:attrNameLst>
                                      </p:cBhvr>
                                      <p:to>
                                        <p:strVal val="visible"/>
                                      </p:to>
                                    </p:set>
                                    <p:animEffect transition="in" filter="checkerboard(across)">
                                      <p:cBhvr>
                                        <p:cTn id="12" dur="500"/>
                                        <p:tgtEl>
                                          <p:spTgt spid="77830">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77830">
                                            <p:txEl>
                                              <p:charRg st="9" end="189"/>
                                            </p:txEl>
                                          </p:spTgt>
                                        </p:tgtEl>
                                        <p:attrNameLst>
                                          <p:attrName>style.visibility</p:attrName>
                                        </p:attrNameLst>
                                      </p:cBhvr>
                                      <p:to>
                                        <p:strVal val="visible"/>
                                      </p:to>
                                    </p:set>
                                    <p:anim calcmode="discrete" valueType="clr">
                                      <p:cBhvr override="childStyle">
                                        <p:cTn id="17" dur="80"/>
                                        <p:tgtEl>
                                          <p:spTgt spid="77830">
                                            <p:txEl>
                                              <p:charRg st="9" end="18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77830">
                                            <p:txEl>
                                              <p:charRg st="9" end="189"/>
                                            </p:txEl>
                                          </p:spTgt>
                                        </p:tgtEl>
                                        <p:attrNameLst>
                                          <p:attrName>fillcolor</p:attrName>
                                        </p:attrNameLst>
                                      </p:cBhvr>
                                      <p:tavLst>
                                        <p:tav tm="0">
                                          <p:val>
                                            <p:clrVal>
                                              <a:schemeClr val="accent2"/>
                                            </p:clrVal>
                                          </p:val>
                                        </p:tav>
                                        <p:tav tm="50000">
                                          <p:val>
                                            <p:clrVal>
                                              <a:schemeClr val="hlink"/>
                                            </p:clrVal>
                                          </p:val>
                                        </p:tav>
                                      </p:tavLst>
                                    </p:anim>
                                    <p:set>
                                      <p:cBhvr>
                                        <p:cTn id="19" dur="80"/>
                                        <p:tgtEl>
                                          <p:spTgt spid="77830">
                                            <p:txEl>
                                              <p:charRg st="9" end="189"/>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7831"/>
                                        </p:tgtEl>
                                        <p:attrNameLst>
                                          <p:attrName>style.visibility</p:attrName>
                                        </p:attrNameLst>
                                      </p:cBhvr>
                                      <p:to>
                                        <p:strVal val="visible"/>
                                      </p:to>
                                    </p:set>
                                    <p:animEffect transition="in" filter="checkerboard(across)">
                                      <p:cBhvr>
                                        <p:cTn id="24" dur="500"/>
                                        <p:tgtEl>
                                          <p:spTgt spid="7783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7833">
                                            <p:txEl>
                                              <p:charRg st="0" end="10"/>
                                            </p:txEl>
                                          </p:spTgt>
                                        </p:tgtEl>
                                        <p:attrNameLst>
                                          <p:attrName>style.visibility</p:attrName>
                                        </p:attrNameLst>
                                      </p:cBhvr>
                                      <p:to>
                                        <p:strVal val="visible"/>
                                      </p:to>
                                    </p:set>
                                    <p:animEffect transition="in" filter="checkerboard(across)">
                                      <p:cBhvr>
                                        <p:cTn id="29" dur="500"/>
                                        <p:tgtEl>
                                          <p:spTgt spid="77833">
                                            <p:txEl>
                                              <p:charRg st="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77833">
                                            <p:txEl>
                                              <p:charRg st="10" end="190"/>
                                            </p:txEl>
                                          </p:spTgt>
                                        </p:tgtEl>
                                        <p:attrNameLst>
                                          <p:attrName>style.visibility</p:attrName>
                                        </p:attrNameLst>
                                      </p:cBhvr>
                                      <p:to>
                                        <p:strVal val="visible"/>
                                      </p:to>
                                    </p:set>
                                    <p:anim calcmode="discrete" valueType="clr">
                                      <p:cBhvr override="childStyle">
                                        <p:cTn id="34" dur="80"/>
                                        <p:tgtEl>
                                          <p:spTgt spid="77833">
                                            <p:txEl>
                                              <p:charRg st="10" end="19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77833">
                                            <p:txEl>
                                              <p:charRg st="10" end="190"/>
                                            </p:txEl>
                                          </p:spTgt>
                                        </p:tgtEl>
                                        <p:attrNameLst>
                                          <p:attrName>fillcolor</p:attrName>
                                        </p:attrNameLst>
                                      </p:cBhvr>
                                      <p:tavLst>
                                        <p:tav tm="0">
                                          <p:val>
                                            <p:clrVal>
                                              <a:schemeClr val="accent2"/>
                                            </p:clrVal>
                                          </p:val>
                                        </p:tav>
                                        <p:tav tm="50000">
                                          <p:val>
                                            <p:clrVal>
                                              <a:schemeClr val="hlink"/>
                                            </p:clrVal>
                                          </p:val>
                                        </p:tav>
                                      </p:tavLst>
                                    </p:anim>
                                    <p:set>
                                      <p:cBhvr>
                                        <p:cTn id="36" dur="80"/>
                                        <p:tgtEl>
                                          <p:spTgt spid="77833">
                                            <p:txEl>
                                              <p:charRg st="10" end="190"/>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77834"/>
                                        </p:tgtEl>
                                        <p:attrNameLst>
                                          <p:attrName>style.visibility</p:attrName>
                                        </p:attrNameLst>
                                      </p:cBhvr>
                                      <p:to>
                                        <p:strVal val="visible"/>
                                      </p:to>
                                    </p:set>
                                    <p:animEffect transition="in" filter="checkerboard(across)">
                                      <p:cBhvr>
                                        <p:cTn id="41" dur="500"/>
                                        <p:tgtEl>
                                          <p:spTgt spid="7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80900" name="Text Box 4"/>
          <p:cNvSpPr txBox="1"/>
          <p:nvPr/>
        </p:nvSpPr>
        <p:spPr>
          <a:xfrm>
            <a:off x="317500" y="88900"/>
            <a:ext cx="7924800" cy="2638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30000"/>
              </a:spcBef>
              <a:buNone/>
            </a:pPr>
            <a:r>
              <a:rPr lang="en-US" altLang="en-US" sz="2400" b="1" dirty="0">
                <a:solidFill>
                  <a:srgbClr val="0000FF"/>
                </a:solidFill>
              </a:rPr>
              <a:t>Example 1:</a:t>
            </a:r>
            <a:endParaRPr lang="en-US" altLang="en-US" sz="2400" b="1" dirty="0">
              <a:solidFill>
                <a:srgbClr val="0000FF"/>
              </a:solidFill>
            </a:endParaRPr>
          </a:p>
          <a:p>
            <a:pPr marL="0" lvl="0" indent="0" algn="just" eaLnBrk="1" hangingPunct="1">
              <a:lnSpc>
                <a:spcPct val="120000"/>
              </a:lnSpc>
              <a:spcBef>
                <a:spcPct val="30000"/>
              </a:spcBef>
              <a:buNone/>
            </a:pPr>
            <a:r>
              <a:rPr lang="en-US" altLang="en-US" sz="2200" b="1" dirty="0"/>
              <a:t>A square plate is bounded by the lines </a:t>
            </a:r>
            <a:r>
              <a:rPr lang="en-US" altLang="en-US" sz="2200" b="1" i="1" dirty="0"/>
              <a:t>x = 0, y = 0, x = 20</a:t>
            </a:r>
            <a:r>
              <a:rPr lang="en-US" altLang="en-US" sz="2200" b="1" dirty="0"/>
              <a:t> and </a:t>
            </a:r>
            <a:r>
              <a:rPr lang="en-US" altLang="en-US" sz="2200" b="1" i="1" dirty="0"/>
              <a:t>y =  20</a:t>
            </a:r>
            <a:r>
              <a:rPr lang="en-US" altLang="en-US" sz="2200" b="1" dirty="0"/>
              <a:t>. Its faces are insulated. The temperature along the upper horizontal edge is given by </a:t>
            </a:r>
            <a:r>
              <a:rPr lang="en-US" altLang="en-US" sz="2200" b="1" i="1" dirty="0"/>
              <a:t>u(x, 20) = x(20 – x)</a:t>
            </a:r>
            <a:r>
              <a:rPr lang="en-US" altLang="en-US" sz="2200" b="1" dirty="0"/>
              <a:t> when  </a:t>
            </a:r>
            <a:r>
              <a:rPr lang="en-US" altLang="en-US" sz="2200" b="1" i="1" dirty="0"/>
              <a:t>0 &lt; x &lt; 20</a:t>
            </a:r>
            <a:r>
              <a:rPr lang="en-US" altLang="en-US" sz="2200" b="1" dirty="0"/>
              <a:t> while the other three edges are kept at 0˚C</a:t>
            </a:r>
            <a:r>
              <a:rPr lang="en-US" altLang="en-US" sz="1800" dirty="0"/>
              <a:t> </a:t>
            </a:r>
            <a:r>
              <a:rPr lang="en-US" altLang="en-US" sz="2200" b="1" dirty="0"/>
              <a:t>. Find the steady state temperature in the plate.</a:t>
            </a:r>
            <a:endParaRPr lang="en-US" altLang="en-US" sz="2200" b="1" dirty="0"/>
          </a:p>
        </p:txBody>
      </p:sp>
      <p:sp>
        <p:nvSpPr>
          <p:cNvPr id="80904" name="Text Box 8"/>
          <p:cNvSpPr txBox="1"/>
          <p:nvPr/>
        </p:nvSpPr>
        <p:spPr>
          <a:xfrm>
            <a:off x="301625" y="2768600"/>
            <a:ext cx="1304925" cy="4270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200" b="1" dirty="0">
                <a:solidFill>
                  <a:srgbClr val="0000FF"/>
                </a:solidFill>
              </a:rPr>
              <a:t>Solution</a:t>
            </a:r>
            <a:endParaRPr lang="en-US" altLang="en-US" sz="2200" b="1" dirty="0">
              <a:solidFill>
                <a:srgbClr val="0000FF"/>
              </a:solidFill>
            </a:endParaRPr>
          </a:p>
        </p:txBody>
      </p:sp>
      <p:graphicFrame>
        <p:nvGraphicFramePr>
          <p:cNvPr id="80905" name="Object 9"/>
          <p:cNvGraphicFramePr>
            <a:graphicFrameLocks noChangeAspect="1"/>
          </p:cNvGraphicFramePr>
          <p:nvPr/>
        </p:nvGraphicFramePr>
        <p:xfrm>
          <a:off x="381000" y="3352800"/>
          <a:ext cx="4546600" cy="1181100"/>
        </p:xfrm>
        <a:graphic>
          <a:graphicData uri="http://schemas.openxmlformats.org/presentationml/2006/ole">
            <mc:AlternateContent xmlns:mc="http://schemas.openxmlformats.org/markup-compatibility/2006">
              <mc:Choice xmlns:v="urn:schemas-microsoft-com:vml" Requires="v">
                <p:oleObj spid="_x0000_s3285" name="" r:id="rId1" imgW="4546600" imgH="1181100" progId="Equation.3">
                  <p:embed/>
                </p:oleObj>
              </mc:Choice>
              <mc:Fallback>
                <p:oleObj name="" r:id="rId1" imgW="4546600" imgH="1181100" progId="Equation.3">
                  <p:embed/>
                  <p:pic>
                    <p:nvPicPr>
                      <p:cNvPr id="0" name="Picture 3284"/>
                      <p:cNvPicPr/>
                      <p:nvPr/>
                    </p:nvPicPr>
                    <p:blipFill>
                      <a:blip r:embed="rId2"/>
                      <a:stretch>
                        <a:fillRect/>
                      </a:stretch>
                    </p:blipFill>
                    <p:spPr>
                      <a:xfrm>
                        <a:off x="381000" y="3352800"/>
                        <a:ext cx="4546600" cy="1181100"/>
                      </a:xfrm>
                      <a:prstGeom prst="rect">
                        <a:avLst/>
                      </a:prstGeom>
                      <a:noFill/>
                      <a:ln w="38100">
                        <a:noFill/>
                        <a:miter/>
                      </a:ln>
                    </p:spPr>
                  </p:pic>
                </p:oleObj>
              </mc:Fallback>
            </mc:AlternateContent>
          </a:graphicData>
        </a:graphic>
      </p:graphicFrame>
      <p:graphicFrame>
        <p:nvGraphicFramePr>
          <p:cNvPr id="80924" name="Object 28"/>
          <p:cNvGraphicFramePr>
            <a:graphicFrameLocks noChangeAspect="1"/>
          </p:cNvGraphicFramePr>
          <p:nvPr/>
        </p:nvGraphicFramePr>
        <p:xfrm>
          <a:off x="457200" y="4953000"/>
          <a:ext cx="4902200" cy="317500"/>
        </p:xfrm>
        <a:graphic>
          <a:graphicData uri="http://schemas.openxmlformats.org/presentationml/2006/ole">
            <mc:AlternateContent xmlns:mc="http://schemas.openxmlformats.org/markup-compatibility/2006">
              <mc:Choice xmlns:v="urn:schemas-microsoft-com:vml" Requires="v">
                <p:oleObj spid="_x0000_s3291" name="" r:id="rId3" imgW="4902200" imgH="317500" progId="Equation.3">
                  <p:embed/>
                </p:oleObj>
              </mc:Choice>
              <mc:Fallback>
                <p:oleObj name="" r:id="rId3" imgW="4902200" imgH="317500" progId="Equation.3">
                  <p:embed/>
                  <p:pic>
                    <p:nvPicPr>
                      <p:cNvPr id="0" name="Picture 3290"/>
                      <p:cNvPicPr/>
                      <p:nvPr/>
                    </p:nvPicPr>
                    <p:blipFill>
                      <a:blip r:embed="rId4"/>
                      <a:stretch>
                        <a:fillRect/>
                      </a:stretch>
                    </p:blipFill>
                    <p:spPr>
                      <a:xfrm>
                        <a:off x="457200" y="4953000"/>
                        <a:ext cx="4902200" cy="317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0900">
                                            <p:txEl>
                                              <p:charRg st="0" end="11"/>
                                            </p:txEl>
                                          </p:spTgt>
                                        </p:tgtEl>
                                        <p:attrNameLst>
                                          <p:attrName>style.visibility</p:attrName>
                                        </p:attrNameLst>
                                      </p:cBhvr>
                                      <p:to>
                                        <p:strVal val="visible"/>
                                      </p:to>
                                    </p:set>
                                    <p:animEffect transition="in" filter="checkerboard(across)">
                                      <p:cBhvr>
                                        <p:cTn id="7" dur="500"/>
                                        <p:tgtEl>
                                          <p:spTgt spid="80900">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80900">
                                            <p:txEl>
                                              <p:charRg st="11" end="301"/>
                                            </p:txEl>
                                          </p:spTgt>
                                        </p:tgtEl>
                                        <p:attrNameLst>
                                          <p:attrName>style.visibility</p:attrName>
                                        </p:attrNameLst>
                                      </p:cBhvr>
                                      <p:to>
                                        <p:strVal val="visible"/>
                                      </p:to>
                                    </p:set>
                                    <p:anim calcmode="discrete" valueType="clr">
                                      <p:cBhvr override="childStyle">
                                        <p:cTn id="12" dur="80"/>
                                        <p:tgtEl>
                                          <p:spTgt spid="80900">
                                            <p:txEl>
                                              <p:charRg st="11" end="30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80900">
                                            <p:txEl>
                                              <p:charRg st="11" end="301"/>
                                            </p:txEl>
                                          </p:spTgt>
                                        </p:tgtEl>
                                        <p:attrNameLst>
                                          <p:attrName>fillcolor</p:attrName>
                                        </p:attrNameLst>
                                      </p:cBhvr>
                                      <p:tavLst>
                                        <p:tav tm="0">
                                          <p:val>
                                            <p:clrVal>
                                              <a:schemeClr val="accent2"/>
                                            </p:clrVal>
                                          </p:val>
                                        </p:tav>
                                        <p:tav tm="50000">
                                          <p:val>
                                            <p:clrVal>
                                              <a:schemeClr val="hlink"/>
                                            </p:clrVal>
                                          </p:val>
                                        </p:tav>
                                      </p:tavLst>
                                    </p:anim>
                                    <p:set>
                                      <p:cBhvr>
                                        <p:cTn id="14" dur="80"/>
                                        <p:tgtEl>
                                          <p:spTgt spid="80900">
                                            <p:txEl>
                                              <p:charRg st="11" end="30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80904">
                                            <p:txEl>
                                              <p:charRg st="0" end="9"/>
                                            </p:txEl>
                                          </p:spTgt>
                                        </p:tgtEl>
                                        <p:attrNameLst>
                                          <p:attrName>style.visibility</p:attrName>
                                        </p:attrNameLst>
                                      </p:cBhvr>
                                      <p:to>
                                        <p:strVal val="visible"/>
                                      </p:to>
                                    </p:set>
                                    <p:animEffect transition="in" filter="checkerboard(across)">
                                      <p:cBhvr>
                                        <p:cTn id="19" dur="500"/>
                                        <p:tgtEl>
                                          <p:spTgt spid="80904">
                                            <p:txEl>
                                              <p:charRg st="0"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80905"/>
                                        </p:tgtEl>
                                        <p:attrNameLst>
                                          <p:attrName>style.visibility</p:attrName>
                                        </p:attrNameLst>
                                      </p:cBhvr>
                                      <p:to>
                                        <p:strVal val="visible"/>
                                      </p:to>
                                    </p:set>
                                    <p:animEffect transition="in" filter="checkerboard(across)">
                                      <p:cBhvr>
                                        <p:cTn id="24" dur="500"/>
                                        <p:tgtEl>
                                          <p:spTgt spid="8090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80924"/>
                                        </p:tgtEl>
                                        <p:attrNameLst>
                                          <p:attrName>style.visibility</p:attrName>
                                        </p:attrNameLst>
                                      </p:cBhvr>
                                      <p:to>
                                        <p:strVal val="visible"/>
                                      </p:to>
                                    </p:set>
                                    <p:animEffect transition="in" filter="checkerboard(across)">
                                      <p:cBhvr>
                                        <p:cTn id="29" dur="500"/>
                                        <p:tgtEl>
                                          <p:spTgt spid="80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148482" name="Rectangle 2"/>
          <p:cNvSpPr/>
          <p:nvPr/>
        </p:nvSpPr>
        <p:spPr>
          <a:xfrm>
            <a:off x="0" y="107950"/>
            <a:ext cx="914400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en-US" sz="2400" b="1" dirty="0">
                <a:solidFill>
                  <a:srgbClr val="0000FF"/>
                </a:solidFill>
              </a:rPr>
              <a:t>METHOD OF SEPARATION OF VARIABLES</a:t>
            </a:r>
            <a:endParaRPr lang="en-US" altLang="en-US" sz="2400" b="1" dirty="0">
              <a:solidFill>
                <a:srgbClr val="0000FF"/>
              </a:solidFill>
            </a:endParaRPr>
          </a:p>
        </p:txBody>
      </p:sp>
      <p:pic>
        <p:nvPicPr>
          <p:cNvPr id="148483" name="Picture 3"/>
          <p:cNvPicPr>
            <a:picLocks noChangeAspect="1"/>
          </p:cNvPicPr>
          <p:nvPr/>
        </p:nvPicPr>
        <p:blipFill>
          <a:blip r:embed="rId1"/>
          <a:stretch>
            <a:fillRect/>
          </a:stretch>
        </p:blipFill>
        <p:spPr>
          <a:xfrm>
            <a:off x="533400" y="609600"/>
            <a:ext cx="8229600" cy="1238250"/>
          </a:xfrm>
          <a:prstGeom prst="rect">
            <a:avLst/>
          </a:prstGeom>
          <a:noFill/>
          <a:ln w="9525">
            <a:noFill/>
          </a:ln>
        </p:spPr>
      </p:pic>
      <p:pic>
        <p:nvPicPr>
          <p:cNvPr id="148484" name="Picture 4"/>
          <p:cNvPicPr>
            <a:picLocks noChangeAspect="1"/>
          </p:cNvPicPr>
          <p:nvPr/>
        </p:nvPicPr>
        <p:blipFill>
          <a:blip r:embed="rId2"/>
          <a:stretch>
            <a:fillRect/>
          </a:stretch>
        </p:blipFill>
        <p:spPr>
          <a:xfrm>
            <a:off x="609600" y="1981200"/>
            <a:ext cx="7189788" cy="1171575"/>
          </a:xfrm>
          <a:prstGeom prst="rect">
            <a:avLst/>
          </a:prstGeom>
          <a:noFill/>
          <a:ln w="9525">
            <a:noFill/>
          </a:ln>
        </p:spPr>
      </p:pic>
      <p:pic>
        <p:nvPicPr>
          <p:cNvPr id="148485" name="Picture 5"/>
          <p:cNvPicPr>
            <a:picLocks noChangeAspect="1"/>
          </p:cNvPicPr>
          <p:nvPr/>
        </p:nvPicPr>
        <p:blipFill>
          <a:blip r:embed="rId3"/>
          <a:stretch>
            <a:fillRect/>
          </a:stretch>
        </p:blipFill>
        <p:spPr>
          <a:xfrm>
            <a:off x="609600" y="3200400"/>
            <a:ext cx="6048375" cy="1657350"/>
          </a:xfrm>
          <a:prstGeom prst="rect">
            <a:avLst/>
          </a:prstGeom>
          <a:noFill/>
          <a:ln w="9525">
            <a:noFill/>
          </a:ln>
        </p:spPr>
      </p:pic>
      <p:pic>
        <p:nvPicPr>
          <p:cNvPr id="148486" name="Picture 6"/>
          <p:cNvPicPr>
            <a:picLocks noChangeAspect="1"/>
          </p:cNvPicPr>
          <p:nvPr/>
        </p:nvPicPr>
        <p:blipFill>
          <a:blip r:embed="rId4"/>
          <a:stretch>
            <a:fillRect/>
          </a:stretch>
        </p:blipFill>
        <p:spPr>
          <a:xfrm>
            <a:off x="609600" y="4953000"/>
            <a:ext cx="4752975" cy="838200"/>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8482">
                                            <p:txEl>
                                              <p:charRg st="0" end="34"/>
                                            </p:txEl>
                                          </p:spTgt>
                                        </p:tgtEl>
                                        <p:attrNameLst>
                                          <p:attrName>style.visibility</p:attrName>
                                        </p:attrNameLst>
                                      </p:cBhvr>
                                      <p:to>
                                        <p:strVal val="visible"/>
                                      </p:to>
                                    </p:set>
                                    <p:animEffect transition="in" filter="checkerboard(across)">
                                      <p:cBhvr>
                                        <p:cTn id="7" dur="500"/>
                                        <p:tgtEl>
                                          <p:spTgt spid="148482">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checkerboard(across)">
                                      <p:cBhvr>
                                        <p:cTn id="12" dur="500"/>
                                        <p:tgtEl>
                                          <p:spTgt spid="1484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8484"/>
                                        </p:tgtEl>
                                        <p:attrNameLst>
                                          <p:attrName>style.visibility</p:attrName>
                                        </p:attrNameLst>
                                      </p:cBhvr>
                                      <p:to>
                                        <p:strVal val="visible"/>
                                      </p:to>
                                    </p:set>
                                    <p:animEffect transition="in" filter="checkerboard(across)">
                                      <p:cBhvr>
                                        <p:cTn id="17" dur="500"/>
                                        <p:tgtEl>
                                          <p:spTgt spid="14848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8485"/>
                                        </p:tgtEl>
                                        <p:attrNameLst>
                                          <p:attrName>style.visibility</p:attrName>
                                        </p:attrNameLst>
                                      </p:cBhvr>
                                      <p:to>
                                        <p:strVal val="visible"/>
                                      </p:to>
                                    </p:set>
                                    <p:animEffect transition="in" filter="checkerboard(across)">
                                      <p:cBhvr>
                                        <p:cTn id="22" dur="500"/>
                                        <p:tgtEl>
                                          <p:spTgt spid="14848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8486"/>
                                        </p:tgtEl>
                                        <p:attrNameLst>
                                          <p:attrName>style.visibility</p:attrName>
                                        </p:attrNameLst>
                                      </p:cBhvr>
                                      <p:to>
                                        <p:strVal val="visible"/>
                                      </p:to>
                                    </p:set>
                                    <p:animEffect transition="in" filter="checkerboard(across)">
                                      <p:cBhvr>
                                        <p:cTn id="27"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1924" name="Object 4"/>
          <p:cNvGraphicFramePr>
            <a:graphicFrameLocks noChangeAspect="1"/>
          </p:cNvGraphicFramePr>
          <p:nvPr/>
        </p:nvGraphicFramePr>
        <p:xfrm>
          <a:off x="355600" y="152400"/>
          <a:ext cx="3733800" cy="1993900"/>
        </p:xfrm>
        <a:graphic>
          <a:graphicData uri="http://schemas.openxmlformats.org/presentationml/2006/ole">
            <mc:AlternateContent xmlns:mc="http://schemas.openxmlformats.org/markup-compatibility/2006">
              <mc:Choice xmlns:v="urn:schemas-microsoft-com:vml" Requires="v">
                <p:oleObj spid="_x0000_s3287" name="" r:id="rId1" imgW="3733800" imgH="1993900" progId="Equation.3">
                  <p:embed/>
                </p:oleObj>
              </mc:Choice>
              <mc:Fallback>
                <p:oleObj name="" r:id="rId1" imgW="3733800" imgH="1993900" progId="Equation.3">
                  <p:embed/>
                  <p:pic>
                    <p:nvPicPr>
                      <p:cNvPr id="0" name="Picture 3286"/>
                      <p:cNvPicPr/>
                      <p:nvPr/>
                    </p:nvPicPr>
                    <p:blipFill>
                      <a:blip r:embed="rId2"/>
                      <a:stretch>
                        <a:fillRect/>
                      </a:stretch>
                    </p:blipFill>
                    <p:spPr>
                      <a:xfrm>
                        <a:off x="355600" y="152400"/>
                        <a:ext cx="3733800" cy="1993900"/>
                      </a:xfrm>
                      <a:prstGeom prst="rect">
                        <a:avLst/>
                      </a:prstGeom>
                      <a:noFill/>
                      <a:ln w="38100">
                        <a:noFill/>
                        <a:miter/>
                      </a:ln>
                    </p:spPr>
                  </p:pic>
                </p:oleObj>
              </mc:Fallback>
            </mc:AlternateContent>
          </a:graphicData>
        </a:graphic>
      </p:graphicFrame>
      <p:graphicFrame>
        <p:nvGraphicFramePr>
          <p:cNvPr id="81925" name="Object 5"/>
          <p:cNvGraphicFramePr>
            <a:graphicFrameLocks noChangeAspect="1"/>
          </p:cNvGraphicFramePr>
          <p:nvPr/>
        </p:nvGraphicFramePr>
        <p:xfrm>
          <a:off x="400050" y="2286000"/>
          <a:ext cx="6438900" cy="1625600"/>
        </p:xfrm>
        <a:graphic>
          <a:graphicData uri="http://schemas.openxmlformats.org/presentationml/2006/ole">
            <mc:AlternateContent xmlns:mc="http://schemas.openxmlformats.org/markup-compatibility/2006">
              <mc:Choice xmlns:v="urn:schemas-microsoft-com:vml" Requires="v">
                <p:oleObj spid="_x0000_s3288" name="" r:id="rId3" imgW="6438900" imgH="1625600" progId="Equation.3">
                  <p:embed/>
                </p:oleObj>
              </mc:Choice>
              <mc:Fallback>
                <p:oleObj name="" r:id="rId3" imgW="6438900" imgH="1625600" progId="Equation.3">
                  <p:embed/>
                  <p:pic>
                    <p:nvPicPr>
                      <p:cNvPr id="0" name="Picture 3287"/>
                      <p:cNvPicPr/>
                      <p:nvPr/>
                    </p:nvPicPr>
                    <p:blipFill>
                      <a:blip r:embed="rId4"/>
                      <a:stretch>
                        <a:fillRect/>
                      </a:stretch>
                    </p:blipFill>
                    <p:spPr>
                      <a:xfrm>
                        <a:off x="400050" y="2286000"/>
                        <a:ext cx="6438900" cy="1625600"/>
                      </a:xfrm>
                      <a:prstGeom prst="rect">
                        <a:avLst/>
                      </a:prstGeom>
                      <a:noFill/>
                      <a:ln w="38100">
                        <a:noFill/>
                        <a:miter/>
                      </a:ln>
                    </p:spPr>
                  </p:pic>
                </p:oleObj>
              </mc:Fallback>
            </mc:AlternateContent>
          </a:graphicData>
        </a:graphic>
      </p:graphicFrame>
      <p:graphicFrame>
        <p:nvGraphicFramePr>
          <p:cNvPr id="81926" name="Object 6"/>
          <p:cNvGraphicFramePr>
            <a:graphicFrameLocks noChangeAspect="1"/>
          </p:cNvGraphicFramePr>
          <p:nvPr/>
        </p:nvGraphicFramePr>
        <p:xfrm>
          <a:off x="406400" y="4089400"/>
          <a:ext cx="5181600" cy="1270000"/>
        </p:xfrm>
        <a:graphic>
          <a:graphicData uri="http://schemas.openxmlformats.org/presentationml/2006/ole">
            <mc:AlternateContent xmlns:mc="http://schemas.openxmlformats.org/markup-compatibility/2006">
              <mc:Choice xmlns:v="urn:schemas-microsoft-com:vml" Requires="v">
                <p:oleObj spid="_x0000_s3292" name="" r:id="rId5" imgW="5181600" imgH="1270000" progId="Equation.3">
                  <p:embed/>
                </p:oleObj>
              </mc:Choice>
              <mc:Fallback>
                <p:oleObj name="" r:id="rId5" imgW="5181600" imgH="1270000" progId="Equation.3">
                  <p:embed/>
                  <p:pic>
                    <p:nvPicPr>
                      <p:cNvPr id="0" name="Picture 3291"/>
                      <p:cNvPicPr/>
                      <p:nvPr/>
                    </p:nvPicPr>
                    <p:blipFill>
                      <a:blip r:embed="rId6"/>
                      <a:stretch>
                        <a:fillRect/>
                      </a:stretch>
                    </p:blipFill>
                    <p:spPr>
                      <a:xfrm>
                        <a:off x="406400" y="4089400"/>
                        <a:ext cx="5181600" cy="1270000"/>
                      </a:xfrm>
                      <a:prstGeom prst="rect">
                        <a:avLst/>
                      </a:prstGeom>
                      <a:noFill/>
                      <a:ln w="38100">
                        <a:noFill/>
                        <a:miter/>
                      </a:ln>
                    </p:spPr>
                  </p:pic>
                </p:oleObj>
              </mc:Fallback>
            </mc:AlternateContent>
          </a:graphicData>
        </a:graphic>
      </p:graphicFrame>
      <p:graphicFrame>
        <p:nvGraphicFramePr>
          <p:cNvPr id="81927" name="Object 7"/>
          <p:cNvGraphicFramePr>
            <a:graphicFrameLocks noChangeAspect="1"/>
          </p:cNvGraphicFramePr>
          <p:nvPr/>
        </p:nvGraphicFramePr>
        <p:xfrm>
          <a:off x="457200" y="5461000"/>
          <a:ext cx="5156200" cy="825500"/>
        </p:xfrm>
        <a:graphic>
          <a:graphicData uri="http://schemas.openxmlformats.org/presentationml/2006/ole">
            <mc:AlternateContent xmlns:mc="http://schemas.openxmlformats.org/markup-compatibility/2006">
              <mc:Choice xmlns:v="urn:schemas-microsoft-com:vml" Requires="v">
                <p:oleObj spid="_x0000_s3293" name="" r:id="rId7" imgW="5156200" imgH="825500" progId="Equation.3">
                  <p:embed/>
                </p:oleObj>
              </mc:Choice>
              <mc:Fallback>
                <p:oleObj name="" r:id="rId7" imgW="5156200" imgH="825500" progId="Equation.3">
                  <p:embed/>
                  <p:pic>
                    <p:nvPicPr>
                      <p:cNvPr id="0" name="Picture 3292"/>
                      <p:cNvPicPr/>
                      <p:nvPr/>
                    </p:nvPicPr>
                    <p:blipFill>
                      <a:blip r:embed="rId8"/>
                      <a:stretch>
                        <a:fillRect/>
                      </a:stretch>
                    </p:blipFill>
                    <p:spPr>
                      <a:xfrm>
                        <a:off x="457200" y="5461000"/>
                        <a:ext cx="5156200" cy="825500"/>
                      </a:xfrm>
                      <a:prstGeom prst="rect">
                        <a:avLst/>
                      </a:prstGeom>
                      <a:noFill/>
                      <a:ln w="38100">
                        <a:noFill/>
                        <a:miter/>
                      </a:ln>
                    </p:spPr>
                  </p:pic>
                </p:oleObj>
              </mc:Fallback>
            </mc:AlternateContent>
          </a:graphicData>
        </a:graphic>
      </p:graphicFrame>
      <p:pic>
        <p:nvPicPr>
          <p:cNvPr id="81929" name="Picture 9"/>
          <p:cNvPicPr>
            <a:picLocks noChangeAspect="1"/>
          </p:cNvPicPr>
          <p:nvPr/>
        </p:nvPicPr>
        <p:blipFill>
          <a:blip r:embed="rId9"/>
          <a:stretch>
            <a:fillRect/>
          </a:stretch>
        </p:blipFill>
        <p:spPr>
          <a:xfrm>
            <a:off x="4168775" y="38100"/>
            <a:ext cx="4886325" cy="3381375"/>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1929"/>
                                        </p:tgtEl>
                                        <p:attrNameLst>
                                          <p:attrName>style.visibility</p:attrName>
                                        </p:attrNameLst>
                                      </p:cBhvr>
                                      <p:to>
                                        <p:strVal val="visible"/>
                                      </p:to>
                                    </p:set>
                                    <p:animEffect transition="in" filter="diamond(in)">
                                      <p:cBhvr>
                                        <p:cTn id="7" dur="2000"/>
                                        <p:tgtEl>
                                          <p:spTgt spid="819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1924"/>
                                        </p:tgtEl>
                                        <p:attrNameLst>
                                          <p:attrName>style.visibility</p:attrName>
                                        </p:attrNameLst>
                                      </p:cBhvr>
                                      <p:to>
                                        <p:strVal val="visible"/>
                                      </p:to>
                                    </p:set>
                                    <p:animEffect transition="in" filter="checkerboard(across)">
                                      <p:cBhvr>
                                        <p:cTn id="12" dur="500"/>
                                        <p:tgtEl>
                                          <p:spTgt spid="8192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1925"/>
                                        </p:tgtEl>
                                        <p:attrNameLst>
                                          <p:attrName>style.visibility</p:attrName>
                                        </p:attrNameLst>
                                      </p:cBhvr>
                                      <p:to>
                                        <p:strVal val="visible"/>
                                      </p:to>
                                    </p:set>
                                    <p:animEffect transition="in" filter="checkerboard(across)">
                                      <p:cBhvr>
                                        <p:cTn id="17" dur="500"/>
                                        <p:tgtEl>
                                          <p:spTgt spid="819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1926"/>
                                        </p:tgtEl>
                                        <p:attrNameLst>
                                          <p:attrName>style.visibility</p:attrName>
                                        </p:attrNameLst>
                                      </p:cBhvr>
                                      <p:to>
                                        <p:strVal val="visible"/>
                                      </p:to>
                                    </p:set>
                                    <p:animEffect transition="in" filter="checkerboard(across)">
                                      <p:cBhvr>
                                        <p:cTn id="22" dur="500"/>
                                        <p:tgtEl>
                                          <p:spTgt spid="8192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1927"/>
                                        </p:tgtEl>
                                        <p:attrNameLst>
                                          <p:attrName>style.visibility</p:attrName>
                                        </p:attrNameLst>
                                      </p:cBhvr>
                                      <p:to>
                                        <p:strVal val="visible"/>
                                      </p:to>
                                    </p:set>
                                    <p:animEffect transition="in" filter="checkerboard(across)">
                                      <p:cBhvr>
                                        <p:cTn id="27" dur="5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2948" name="Object 4"/>
          <p:cNvGraphicFramePr>
            <a:graphicFrameLocks noChangeAspect="1"/>
          </p:cNvGraphicFramePr>
          <p:nvPr/>
        </p:nvGraphicFramePr>
        <p:xfrm>
          <a:off x="381000" y="228600"/>
          <a:ext cx="5257800" cy="1206500"/>
        </p:xfrm>
        <a:graphic>
          <a:graphicData uri="http://schemas.openxmlformats.org/presentationml/2006/ole">
            <mc:AlternateContent xmlns:mc="http://schemas.openxmlformats.org/markup-compatibility/2006">
              <mc:Choice xmlns:v="urn:schemas-microsoft-com:vml" Requires="v">
                <p:oleObj spid="_x0000_s3305" name="" r:id="rId1" imgW="5257800" imgH="1206500" progId="Equation.3">
                  <p:embed/>
                </p:oleObj>
              </mc:Choice>
              <mc:Fallback>
                <p:oleObj name="" r:id="rId1" imgW="5257800" imgH="1206500" progId="Equation.3">
                  <p:embed/>
                  <p:pic>
                    <p:nvPicPr>
                      <p:cNvPr id="0" name="Picture 3304"/>
                      <p:cNvPicPr/>
                      <p:nvPr/>
                    </p:nvPicPr>
                    <p:blipFill>
                      <a:blip r:embed="rId2"/>
                      <a:stretch>
                        <a:fillRect/>
                      </a:stretch>
                    </p:blipFill>
                    <p:spPr>
                      <a:xfrm>
                        <a:off x="381000" y="228600"/>
                        <a:ext cx="5257800" cy="1206500"/>
                      </a:xfrm>
                      <a:prstGeom prst="rect">
                        <a:avLst/>
                      </a:prstGeom>
                      <a:noFill/>
                      <a:ln w="38100">
                        <a:noFill/>
                        <a:miter/>
                      </a:ln>
                    </p:spPr>
                  </p:pic>
                </p:oleObj>
              </mc:Fallback>
            </mc:AlternateContent>
          </a:graphicData>
        </a:graphic>
      </p:graphicFrame>
      <p:graphicFrame>
        <p:nvGraphicFramePr>
          <p:cNvPr id="82949" name="Object 5"/>
          <p:cNvGraphicFramePr>
            <a:graphicFrameLocks noChangeAspect="1"/>
          </p:cNvGraphicFramePr>
          <p:nvPr/>
        </p:nvGraphicFramePr>
        <p:xfrm>
          <a:off x="381000" y="1524000"/>
          <a:ext cx="1270000" cy="1066800"/>
        </p:xfrm>
        <a:graphic>
          <a:graphicData uri="http://schemas.openxmlformats.org/presentationml/2006/ole">
            <mc:AlternateContent xmlns:mc="http://schemas.openxmlformats.org/markup-compatibility/2006">
              <mc:Choice xmlns:v="urn:schemas-microsoft-com:vml" Requires="v">
                <p:oleObj spid="_x0000_s3307" name="" r:id="rId3" imgW="1270000" imgH="1066800" progId="Equation.3">
                  <p:embed/>
                </p:oleObj>
              </mc:Choice>
              <mc:Fallback>
                <p:oleObj name="" r:id="rId3" imgW="1270000" imgH="1066800" progId="Equation.3">
                  <p:embed/>
                  <p:pic>
                    <p:nvPicPr>
                      <p:cNvPr id="0" name="Picture 3306"/>
                      <p:cNvPicPr/>
                      <p:nvPr/>
                    </p:nvPicPr>
                    <p:blipFill>
                      <a:blip r:embed="rId4"/>
                      <a:stretch>
                        <a:fillRect/>
                      </a:stretch>
                    </p:blipFill>
                    <p:spPr>
                      <a:xfrm>
                        <a:off x="381000" y="1524000"/>
                        <a:ext cx="1270000" cy="1066800"/>
                      </a:xfrm>
                      <a:prstGeom prst="rect">
                        <a:avLst/>
                      </a:prstGeom>
                      <a:noFill/>
                      <a:ln w="38100">
                        <a:noFill/>
                        <a:miter/>
                      </a:ln>
                    </p:spPr>
                  </p:pic>
                </p:oleObj>
              </mc:Fallback>
            </mc:AlternateContent>
          </a:graphicData>
        </a:graphic>
      </p:graphicFrame>
      <p:graphicFrame>
        <p:nvGraphicFramePr>
          <p:cNvPr id="82950" name="Object 6"/>
          <p:cNvGraphicFramePr>
            <a:graphicFrameLocks noChangeAspect="1"/>
          </p:cNvGraphicFramePr>
          <p:nvPr/>
        </p:nvGraphicFramePr>
        <p:xfrm>
          <a:off x="355600" y="2527300"/>
          <a:ext cx="5626100" cy="1638300"/>
        </p:xfrm>
        <a:graphic>
          <a:graphicData uri="http://schemas.openxmlformats.org/presentationml/2006/ole">
            <mc:AlternateContent xmlns:mc="http://schemas.openxmlformats.org/markup-compatibility/2006">
              <mc:Choice xmlns:v="urn:schemas-microsoft-com:vml" Requires="v">
                <p:oleObj spid="_x0000_s3301" name="" r:id="rId5" imgW="5626100" imgH="1638300" progId="Equation.3">
                  <p:embed/>
                </p:oleObj>
              </mc:Choice>
              <mc:Fallback>
                <p:oleObj name="" r:id="rId5" imgW="5626100" imgH="1638300" progId="Equation.3">
                  <p:embed/>
                  <p:pic>
                    <p:nvPicPr>
                      <p:cNvPr id="0" name="Picture 3300"/>
                      <p:cNvPicPr/>
                      <p:nvPr/>
                    </p:nvPicPr>
                    <p:blipFill>
                      <a:blip r:embed="rId6"/>
                      <a:stretch>
                        <a:fillRect/>
                      </a:stretch>
                    </p:blipFill>
                    <p:spPr>
                      <a:xfrm>
                        <a:off x="355600" y="2527300"/>
                        <a:ext cx="5626100" cy="1638300"/>
                      </a:xfrm>
                      <a:prstGeom prst="rect">
                        <a:avLst/>
                      </a:prstGeom>
                      <a:noFill/>
                      <a:ln w="38100">
                        <a:noFill/>
                        <a:miter/>
                      </a:ln>
                    </p:spPr>
                  </p:pic>
                </p:oleObj>
              </mc:Fallback>
            </mc:AlternateContent>
          </a:graphicData>
        </a:graphic>
      </p:graphicFrame>
      <p:graphicFrame>
        <p:nvGraphicFramePr>
          <p:cNvPr id="82951" name="Object 7"/>
          <p:cNvGraphicFramePr>
            <a:graphicFrameLocks noChangeAspect="1"/>
          </p:cNvGraphicFramePr>
          <p:nvPr/>
        </p:nvGraphicFramePr>
        <p:xfrm>
          <a:off x="393700" y="4241800"/>
          <a:ext cx="5346700" cy="1930400"/>
        </p:xfrm>
        <a:graphic>
          <a:graphicData uri="http://schemas.openxmlformats.org/presentationml/2006/ole">
            <mc:AlternateContent xmlns:mc="http://schemas.openxmlformats.org/markup-compatibility/2006">
              <mc:Choice xmlns:v="urn:schemas-microsoft-com:vml" Requires="v">
                <p:oleObj spid="_x0000_s3300" name="" r:id="rId7" imgW="5346700" imgH="1930400" progId="Equation.3">
                  <p:embed/>
                </p:oleObj>
              </mc:Choice>
              <mc:Fallback>
                <p:oleObj name="" r:id="rId7" imgW="5346700" imgH="1930400" progId="Equation.3">
                  <p:embed/>
                  <p:pic>
                    <p:nvPicPr>
                      <p:cNvPr id="0" name="Picture 3299"/>
                      <p:cNvPicPr/>
                      <p:nvPr/>
                    </p:nvPicPr>
                    <p:blipFill>
                      <a:blip r:embed="rId8"/>
                      <a:stretch>
                        <a:fillRect/>
                      </a:stretch>
                    </p:blipFill>
                    <p:spPr>
                      <a:xfrm>
                        <a:off x="393700" y="4241800"/>
                        <a:ext cx="5346700" cy="1930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checkerboard(across)">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checkerboard(across)">
                                      <p:cBhvr>
                                        <p:cTn id="12" dur="500"/>
                                        <p:tgtEl>
                                          <p:spTgt spid="8294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2950"/>
                                        </p:tgtEl>
                                        <p:attrNameLst>
                                          <p:attrName>style.visibility</p:attrName>
                                        </p:attrNameLst>
                                      </p:cBhvr>
                                      <p:to>
                                        <p:strVal val="visible"/>
                                      </p:to>
                                    </p:set>
                                    <p:animEffect transition="in" filter="checkerboard(across)">
                                      <p:cBhvr>
                                        <p:cTn id="17" dur="500"/>
                                        <p:tgtEl>
                                          <p:spTgt spid="8295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2951"/>
                                        </p:tgtEl>
                                        <p:attrNameLst>
                                          <p:attrName>style.visibility</p:attrName>
                                        </p:attrNameLst>
                                      </p:cBhvr>
                                      <p:to>
                                        <p:strVal val="visible"/>
                                      </p:to>
                                    </p:set>
                                    <p:animEffect transition="in" filter="checkerboard(across)">
                                      <p:cBhvr>
                                        <p:cTn id="22"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3972" name="Object 4"/>
          <p:cNvGraphicFramePr>
            <a:graphicFrameLocks noChangeAspect="1"/>
          </p:cNvGraphicFramePr>
          <p:nvPr/>
        </p:nvGraphicFramePr>
        <p:xfrm>
          <a:off x="533400" y="228600"/>
          <a:ext cx="5537200" cy="1320800"/>
        </p:xfrm>
        <a:graphic>
          <a:graphicData uri="http://schemas.openxmlformats.org/presentationml/2006/ole">
            <mc:AlternateContent xmlns:mc="http://schemas.openxmlformats.org/markup-compatibility/2006">
              <mc:Choice xmlns:v="urn:schemas-microsoft-com:vml" Requires="v">
                <p:oleObj spid="_x0000_s3308" name="" r:id="rId1" imgW="5537200" imgH="1320800" progId="Equation.3">
                  <p:embed/>
                </p:oleObj>
              </mc:Choice>
              <mc:Fallback>
                <p:oleObj name="" r:id="rId1" imgW="5537200" imgH="1320800" progId="Equation.3">
                  <p:embed/>
                  <p:pic>
                    <p:nvPicPr>
                      <p:cNvPr id="0" name="Picture 3307"/>
                      <p:cNvPicPr/>
                      <p:nvPr/>
                    </p:nvPicPr>
                    <p:blipFill>
                      <a:blip r:embed="rId2"/>
                      <a:stretch>
                        <a:fillRect/>
                      </a:stretch>
                    </p:blipFill>
                    <p:spPr>
                      <a:xfrm>
                        <a:off x="533400" y="228600"/>
                        <a:ext cx="5537200" cy="1320800"/>
                      </a:xfrm>
                      <a:prstGeom prst="rect">
                        <a:avLst/>
                      </a:prstGeom>
                      <a:noFill/>
                      <a:ln w="38100">
                        <a:noFill/>
                        <a:miter/>
                      </a:ln>
                    </p:spPr>
                  </p:pic>
                </p:oleObj>
              </mc:Fallback>
            </mc:AlternateContent>
          </a:graphicData>
        </a:graphic>
      </p:graphicFrame>
      <p:graphicFrame>
        <p:nvGraphicFramePr>
          <p:cNvPr id="83973" name="Object 5"/>
          <p:cNvGraphicFramePr>
            <a:graphicFrameLocks noChangeAspect="1"/>
          </p:cNvGraphicFramePr>
          <p:nvPr/>
        </p:nvGraphicFramePr>
        <p:xfrm>
          <a:off x="533400" y="1752600"/>
          <a:ext cx="4470400" cy="1663700"/>
        </p:xfrm>
        <a:graphic>
          <a:graphicData uri="http://schemas.openxmlformats.org/presentationml/2006/ole">
            <mc:AlternateContent xmlns:mc="http://schemas.openxmlformats.org/markup-compatibility/2006">
              <mc:Choice xmlns:v="urn:schemas-microsoft-com:vml" Requires="v">
                <p:oleObj spid="_x0000_s3306" name="" r:id="rId3" imgW="4470400" imgH="1663700" progId="Equation.3">
                  <p:embed/>
                </p:oleObj>
              </mc:Choice>
              <mc:Fallback>
                <p:oleObj name="" r:id="rId3" imgW="4470400" imgH="1663700" progId="Equation.3">
                  <p:embed/>
                  <p:pic>
                    <p:nvPicPr>
                      <p:cNvPr id="0" name="Picture 3305"/>
                      <p:cNvPicPr/>
                      <p:nvPr/>
                    </p:nvPicPr>
                    <p:blipFill>
                      <a:blip r:embed="rId4"/>
                      <a:stretch>
                        <a:fillRect/>
                      </a:stretch>
                    </p:blipFill>
                    <p:spPr>
                      <a:xfrm>
                        <a:off x="533400" y="1752600"/>
                        <a:ext cx="4470400" cy="1663700"/>
                      </a:xfrm>
                      <a:prstGeom prst="rect">
                        <a:avLst/>
                      </a:prstGeom>
                      <a:noFill/>
                      <a:ln w="38100">
                        <a:noFill/>
                        <a:miter/>
                      </a:ln>
                    </p:spPr>
                  </p:pic>
                </p:oleObj>
              </mc:Fallback>
            </mc:AlternateContent>
          </a:graphicData>
        </a:graphic>
      </p:graphicFrame>
      <p:graphicFrame>
        <p:nvGraphicFramePr>
          <p:cNvPr id="83974" name="Object 6"/>
          <p:cNvGraphicFramePr>
            <a:graphicFrameLocks noChangeAspect="1"/>
          </p:cNvGraphicFramePr>
          <p:nvPr/>
        </p:nvGraphicFramePr>
        <p:xfrm>
          <a:off x="457200" y="3657600"/>
          <a:ext cx="5130800" cy="673100"/>
        </p:xfrm>
        <a:graphic>
          <a:graphicData uri="http://schemas.openxmlformats.org/presentationml/2006/ole">
            <mc:AlternateContent xmlns:mc="http://schemas.openxmlformats.org/markup-compatibility/2006">
              <mc:Choice xmlns:v="urn:schemas-microsoft-com:vml" Requires="v">
                <p:oleObj spid="_x0000_s3302" name="" r:id="rId5" imgW="5130800" imgH="673100" progId="Equation.3">
                  <p:embed/>
                </p:oleObj>
              </mc:Choice>
              <mc:Fallback>
                <p:oleObj name="" r:id="rId5" imgW="5130800" imgH="673100" progId="Equation.3">
                  <p:embed/>
                  <p:pic>
                    <p:nvPicPr>
                      <p:cNvPr id="0" name="Picture 3301"/>
                      <p:cNvPicPr/>
                      <p:nvPr/>
                    </p:nvPicPr>
                    <p:blipFill>
                      <a:blip r:embed="rId6"/>
                      <a:stretch>
                        <a:fillRect/>
                      </a:stretch>
                    </p:blipFill>
                    <p:spPr>
                      <a:xfrm>
                        <a:off x="457200" y="3657600"/>
                        <a:ext cx="5130800" cy="673100"/>
                      </a:xfrm>
                      <a:prstGeom prst="rect">
                        <a:avLst/>
                      </a:prstGeom>
                      <a:noFill/>
                      <a:ln w="38100">
                        <a:noFill/>
                        <a:miter/>
                      </a:ln>
                    </p:spPr>
                  </p:pic>
                </p:oleObj>
              </mc:Fallback>
            </mc:AlternateContent>
          </a:graphicData>
        </a:graphic>
      </p:graphicFrame>
      <p:graphicFrame>
        <p:nvGraphicFramePr>
          <p:cNvPr id="83975" name="Object 7"/>
          <p:cNvGraphicFramePr>
            <a:graphicFrameLocks noChangeAspect="1"/>
          </p:cNvGraphicFramePr>
          <p:nvPr/>
        </p:nvGraphicFramePr>
        <p:xfrm>
          <a:off x="533400" y="4572000"/>
          <a:ext cx="5257800" cy="1206500"/>
        </p:xfrm>
        <a:graphic>
          <a:graphicData uri="http://schemas.openxmlformats.org/presentationml/2006/ole">
            <mc:AlternateContent xmlns:mc="http://schemas.openxmlformats.org/markup-compatibility/2006">
              <mc:Choice xmlns:v="urn:schemas-microsoft-com:vml" Requires="v">
                <p:oleObj spid="_x0000_s3299" name="" r:id="rId7" imgW="5257800" imgH="1206500" progId="Equation.3">
                  <p:embed/>
                </p:oleObj>
              </mc:Choice>
              <mc:Fallback>
                <p:oleObj name="" r:id="rId7" imgW="5257800" imgH="1206500" progId="Equation.3">
                  <p:embed/>
                  <p:pic>
                    <p:nvPicPr>
                      <p:cNvPr id="0" name="Picture 3298"/>
                      <p:cNvPicPr/>
                      <p:nvPr/>
                    </p:nvPicPr>
                    <p:blipFill>
                      <a:blip r:embed="rId8"/>
                      <a:stretch>
                        <a:fillRect/>
                      </a:stretch>
                    </p:blipFill>
                    <p:spPr>
                      <a:xfrm>
                        <a:off x="533400" y="4572000"/>
                        <a:ext cx="5257800" cy="1206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checkerboard(across)">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checkerboard(across)">
                                      <p:cBhvr>
                                        <p:cTn id="12" dur="500"/>
                                        <p:tgtEl>
                                          <p:spTgt spid="8397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3974"/>
                                        </p:tgtEl>
                                        <p:attrNameLst>
                                          <p:attrName>style.visibility</p:attrName>
                                        </p:attrNameLst>
                                      </p:cBhvr>
                                      <p:to>
                                        <p:strVal val="visible"/>
                                      </p:to>
                                    </p:set>
                                    <p:animEffect transition="in" filter="checkerboard(across)">
                                      <p:cBhvr>
                                        <p:cTn id="17" dur="500"/>
                                        <p:tgtEl>
                                          <p:spTgt spid="8397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checkerboard(across)">
                                      <p:cBhvr>
                                        <p:cTn id="22"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4996" name="Object 4"/>
          <p:cNvGraphicFramePr>
            <a:graphicFrameLocks noChangeAspect="1"/>
          </p:cNvGraphicFramePr>
          <p:nvPr/>
        </p:nvGraphicFramePr>
        <p:xfrm>
          <a:off x="457200" y="304800"/>
          <a:ext cx="7175500" cy="2032000"/>
        </p:xfrm>
        <a:graphic>
          <a:graphicData uri="http://schemas.openxmlformats.org/presentationml/2006/ole">
            <mc:AlternateContent xmlns:mc="http://schemas.openxmlformats.org/markup-compatibility/2006">
              <mc:Choice xmlns:v="urn:schemas-microsoft-com:vml" Requires="v">
                <p:oleObj spid="_x0000_s3309" name="" r:id="rId1" imgW="7175500" imgH="2032000" progId="Equation.3">
                  <p:embed/>
                </p:oleObj>
              </mc:Choice>
              <mc:Fallback>
                <p:oleObj name="" r:id="rId1" imgW="7175500" imgH="2032000" progId="Equation.3">
                  <p:embed/>
                  <p:pic>
                    <p:nvPicPr>
                      <p:cNvPr id="0" name="Picture 3308"/>
                      <p:cNvPicPr/>
                      <p:nvPr/>
                    </p:nvPicPr>
                    <p:blipFill>
                      <a:blip r:embed="rId2"/>
                      <a:stretch>
                        <a:fillRect/>
                      </a:stretch>
                    </p:blipFill>
                    <p:spPr>
                      <a:xfrm>
                        <a:off x="457200" y="304800"/>
                        <a:ext cx="7175500" cy="2032000"/>
                      </a:xfrm>
                      <a:prstGeom prst="rect">
                        <a:avLst/>
                      </a:prstGeom>
                      <a:noFill/>
                      <a:ln w="38100">
                        <a:noFill/>
                        <a:miter/>
                      </a:ln>
                    </p:spPr>
                  </p:pic>
                </p:oleObj>
              </mc:Fallback>
            </mc:AlternateContent>
          </a:graphicData>
        </a:graphic>
      </p:graphicFrame>
      <p:graphicFrame>
        <p:nvGraphicFramePr>
          <p:cNvPr id="84997" name="Object 5"/>
          <p:cNvGraphicFramePr>
            <a:graphicFrameLocks noChangeAspect="1"/>
          </p:cNvGraphicFramePr>
          <p:nvPr/>
        </p:nvGraphicFramePr>
        <p:xfrm>
          <a:off x="457200" y="2667000"/>
          <a:ext cx="6883400" cy="1244600"/>
        </p:xfrm>
        <a:graphic>
          <a:graphicData uri="http://schemas.openxmlformats.org/presentationml/2006/ole">
            <mc:AlternateContent xmlns:mc="http://schemas.openxmlformats.org/markup-compatibility/2006">
              <mc:Choice xmlns:v="urn:schemas-microsoft-com:vml" Requires="v">
                <p:oleObj spid="_x0000_s3311" name="" r:id="rId3" imgW="6883400" imgH="1244600" progId="Equation.3">
                  <p:embed/>
                </p:oleObj>
              </mc:Choice>
              <mc:Fallback>
                <p:oleObj name="" r:id="rId3" imgW="6883400" imgH="1244600" progId="Equation.3">
                  <p:embed/>
                  <p:pic>
                    <p:nvPicPr>
                      <p:cNvPr id="0" name="Picture 3310"/>
                      <p:cNvPicPr/>
                      <p:nvPr/>
                    </p:nvPicPr>
                    <p:blipFill>
                      <a:blip r:embed="rId4"/>
                      <a:stretch>
                        <a:fillRect/>
                      </a:stretch>
                    </p:blipFill>
                    <p:spPr>
                      <a:xfrm>
                        <a:off x="457200" y="2667000"/>
                        <a:ext cx="6883400" cy="1244600"/>
                      </a:xfrm>
                      <a:prstGeom prst="rect">
                        <a:avLst/>
                      </a:prstGeom>
                      <a:noFill/>
                      <a:ln w="38100">
                        <a:noFill/>
                        <a:miter/>
                      </a:ln>
                    </p:spPr>
                  </p:pic>
                </p:oleObj>
              </mc:Fallback>
            </mc:AlternateContent>
          </a:graphicData>
        </a:graphic>
      </p:graphicFrame>
      <p:graphicFrame>
        <p:nvGraphicFramePr>
          <p:cNvPr id="84998" name="Object 6"/>
          <p:cNvGraphicFramePr>
            <a:graphicFrameLocks noChangeAspect="1"/>
          </p:cNvGraphicFramePr>
          <p:nvPr/>
        </p:nvGraphicFramePr>
        <p:xfrm>
          <a:off x="533400" y="4191000"/>
          <a:ext cx="3670300" cy="1676400"/>
        </p:xfrm>
        <a:graphic>
          <a:graphicData uri="http://schemas.openxmlformats.org/presentationml/2006/ole">
            <mc:AlternateContent xmlns:mc="http://schemas.openxmlformats.org/markup-compatibility/2006">
              <mc:Choice xmlns:v="urn:schemas-microsoft-com:vml" Requires="v">
                <p:oleObj spid="_x0000_s3310" name="" r:id="rId5" imgW="3670300" imgH="1676400" progId="Equation.3">
                  <p:embed/>
                </p:oleObj>
              </mc:Choice>
              <mc:Fallback>
                <p:oleObj name="" r:id="rId5" imgW="3670300" imgH="1676400" progId="Equation.3">
                  <p:embed/>
                  <p:pic>
                    <p:nvPicPr>
                      <p:cNvPr id="0" name="Picture 3309"/>
                      <p:cNvPicPr/>
                      <p:nvPr/>
                    </p:nvPicPr>
                    <p:blipFill>
                      <a:blip r:embed="rId6"/>
                      <a:stretch>
                        <a:fillRect/>
                      </a:stretch>
                    </p:blipFill>
                    <p:spPr>
                      <a:xfrm>
                        <a:off x="533400" y="4191000"/>
                        <a:ext cx="3670300" cy="1676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checkerboard(across)">
                                      <p:cBhvr>
                                        <p:cTn id="7" dur="500"/>
                                        <p:tgtEl>
                                          <p:spTgt spid="8499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4997"/>
                                        </p:tgtEl>
                                        <p:attrNameLst>
                                          <p:attrName>style.visibility</p:attrName>
                                        </p:attrNameLst>
                                      </p:cBhvr>
                                      <p:to>
                                        <p:strVal val="visible"/>
                                      </p:to>
                                    </p:set>
                                    <p:animEffect transition="in" filter="checkerboard(across)">
                                      <p:cBhvr>
                                        <p:cTn id="12" dur="500"/>
                                        <p:tgtEl>
                                          <p:spTgt spid="8499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4998"/>
                                        </p:tgtEl>
                                        <p:attrNameLst>
                                          <p:attrName>style.visibility</p:attrName>
                                        </p:attrNameLst>
                                      </p:cBhvr>
                                      <p:to>
                                        <p:strVal val="visible"/>
                                      </p:to>
                                    </p:set>
                                    <p:animEffect transition="in" filter="checkerboard(across)">
                                      <p:cBhvr>
                                        <p:cTn id="17"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6020" name="Object 4"/>
          <p:cNvGraphicFramePr>
            <a:graphicFrameLocks noChangeAspect="1"/>
          </p:cNvGraphicFramePr>
          <p:nvPr/>
        </p:nvGraphicFramePr>
        <p:xfrm>
          <a:off x="914400" y="228600"/>
          <a:ext cx="2857500" cy="838200"/>
        </p:xfrm>
        <a:graphic>
          <a:graphicData uri="http://schemas.openxmlformats.org/presentationml/2006/ole">
            <mc:AlternateContent xmlns:mc="http://schemas.openxmlformats.org/markup-compatibility/2006">
              <mc:Choice xmlns:v="urn:schemas-microsoft-com:vml" Requires="v">
                <p:oleObj spid="_x0000_s3296" name="" r:id="rId1" imgW="2857500" imgH="838200" progId="Equation.3">
                  <p:embed/>
                </p:oleObj>
              </mc:Choice>
              <mc:Fallback>
                <p:oleObj name="" r:id="rId1" imgW="2857500" imgH="838200" progId="Equation.3">
                  <p:embed/>
                  <p:pic>
                    <p:nvPicPr>
                      <p:cNvPr id="0" name="Picture 3295"/>
                      <p:cNvPicPr/>
                      <p:nvPr/>
                    </p:nvPicPr>
                    <p:blipFill>
                      <a:blip r:embed="rId2"/>
                      <a:stretch>
                        <a:fillRect/>
                      </a:stretch>
                    </p:blipFill>
                    <p:spPr>
                      <a:xfrm>
                        <a:off x="914400" y="228600"/>
                        <a:ext cx="2857500" cy="838200"/>
                      </a:xfrm>
                      <a:prstGeom prst="rect">
                        <a:avLst/>
                      </a:prstGeom>
                      <a:noFill/>
                      <a:ln w="38100">
                        <a:noFill/>
                        <a:miter/>
                      </a:ln>
                    </p:spPr>
                  </p:pic>
                </p:oleObj>
              </mc:Fallback>
            </mc:AlternateContent>
          </a:graphicData>
        </a:graphic>
      </p:graphicFrame>
      <p:graphicFrame>
        <p:nvGraphicFramePr>
          <p:cNvPr id="86021" name="Object 5"/>
          <p:cNvGraphicFramePr>
            <a:graphicFrameLocks noChangeAspect="1"/>
          </p:cNvGraphicFramePr>
          <p:nvPr/>
        </p:nvGraphicFramePr>
        <p:xfrm>
          <a:off x="838200" y="1219200"/>
          <a:ext cx="7937500" cy="1625600"/>
        </p:xfrm>
        <a:graphic>
          <a:graphicData uri="http://schemas.openxmlformats.org/presentationml/2006/ole">
            <mc:AlternateContent xmlns:mc="http://schemas.openxmlformats.org/markup-compatibility/2006">
              <mc:Choice xmlns:v="urn:schemas-microsoft-com:vml" Requires="v">
                <p:oleObj spid="_x0000_s3303" name="" r:id="rId3" imgW="7937500" imgH="1625600" progId="Equation.3">
                  <p:embed/>
                </p:oleObj>
              </mc:Choice>
              <mc:Fallback>
                <p:oleObj name="" r:id="rId3" imgW="7937500" imgH="1625600" progId="Equation.3">
                  <p:embed/>
                  <p:pic>
                    <p:nvPicPr>
                      <p:cNvPr id="0" name="Picture 3302"/>
                      <p:cNvPicPr/>
                      <p:nvPr/>
                    </p:nvPicPr>
                    <p:blipFill>
                      <a:blip r:embed="rId4"/>
                      <a:stretch>
                        <a:fillRect/>
                      </a:stretch>
                    </p:blipFill>
                    <p:spPr>
                      <a:xfrm>
                        <a:off x="838200" y="1219200"/>
                        <a:ext cx="7937500" cy="1625600"/>
                      </a:xfrm>
                      <a:prstGeom prst="rect">
                        <a:avLst/>
                      </a:prstGeom>
                      <a:noFill/>
                      <a:ln w="38100">
                        <a:noFill/>
                        <a:miter/>
                      </a:ln>
                    </p:spPr>
                  </p:pic>
                </p:oleObj>
              </mc:Fallback>
            </mc:AlternateContent>
          </a:graphicData>
        </a:graphic>
      </p:graphicFrame>
      <p:graphicFrame>
        <p:nvGraphicFramePr>
          <p:cNvPr id="86022" name="Object 6"/>
          <p:cNvGraphicFramePr>
            <a:graphicFrameLocks noChangeAspect="1"/>
          </p:cNvGraphicFramePr>
          <p:nvPr/>
        </p:nvGraphicFramePr>
        <p:xfrm>
          <a:off x="838200" y="2971800"/>
          <a:ext cx="6311900" cy="863600"/>
        </p:xfrm>
        <a:graphic>
          <a:graphicData uri="http://schemas.openxmlformats.org/presentationml/2006/ole">
            <mc:AlternateContent xmlns:mc="http://schemas.openxmlformats.org/markup-compatibility/2006">
              <mc:Choice xmlns:v="urn:schemas-microsoft-com:vml" Requires="v">
                <p:oleObj spid="_x0000_s3304" name="" r:id="rId5" imgW="6311900" imgH="863600" progId="Equation.3">
                  <p:embed/>
                </p:oleObj>
              </mc:Choice>
              <mc:Fallback>
                <p:oleObj name="" r:id="rId5" imgW="6311900" imgH="863600" progId="Equation.3">
                  <p:embed/>
                  <p:pic>
                    <p:nvPicPr>
                      <p:cNvPr id="0" name="Picture 3303"/>
                      <p:cNvPicPr/>
                      <p:nvPr/>
                    </p:nvPicPr>
                    <p:blipFill>
                      <a:blip r:embed="rId6"/>
                      <a:stretch>
                        <a:fillRect/>
                      </a:stretch>
                    </p:blipFill>
                    <p:spPr>
                      <a:xfrm>
                        <a:off x="838200" y="2971800"/>
                        <a:ext cx="6311900" cy="863600"/>
                      </a:xfrm>
                      <a:prstGeom prst="rect">
                        <a:avLst/>
                      </a:prstGeom>
                      <a:noFill/>
                      <a:ln w="38100">
                        <a:noFill/>
                        <a:miter/>
                      </a:ln>
                    </p:spPr>
                  </p:pic>
                </p:oleObj>
              </mc:Fallback>
            </mc:AlternateContent>
          </a:graphicData>
        </a:graphic>
      </p:graphicFrame>
      <p:graphicFrame>
        <p:nvGraphicFramePr>
          <p:cNvPr id="86023" name="Object 7"/>
          <p:cNvGraphicFramePr>
            <a:graphicFrameLocks noChangeAspect="1"/>
          </p:cNvGraphicFramePr>
          <p:nvPr/>
        </p:nvGraphicFramePr>
        <p:xfrm>
          <a:off x="457200" y="4267200"/>
          <a:ext cx="3530600" cy="787400"/>
        </p:xfrm>
        <a:graphic>
          <a:graphicData uri="http://schemas.openxmlformats.org/presentationml/2006/ole">
            <mc:AlternateContent xmlns:mc="http://schemas.openxmlformats.org/markup-compatibility/2006">
              <mc:Choice xmlns:v="urn:schemas-microsoft-com:vml" Requires="v">
                <p:oleObj spid="_x0000_s3297" name="" r:id="rId7" imgW="3530600" imgH="787400" progId="Equation.3">
                  <p:embed/>
                </p:oleObj>
              </mc:Choice>
              <mc:Fallback>
                <p:oleObj name="" r:id="rId7" imgW="3530600" imgH="787400" progId="Equation.3">
                  <p:embed/>
                  <p:pic>
                    <p:nvPicPr>
                      <p:cNvPr id="0" name="Picture 3296"/>
                      <p:cNvPicPr/>
                      <p:nvPr/>
                    </p:nvPicPr>
                    <p:blipFill>
                      <a:blip r:embed="rId8"/>
                      <a:stretch>
                        <a:fillRect/>
                      </a:stretch>
                    </p:blipFill>
                    <p:spPr>
                      <a:xfrm>
                        <a:off x="457200" y="4267200"/>
                        <a:ext cx="3530600" cy="787400"/>
                      </a:xfrm>
                      <a:prstGeom prst="rect">
                        <a:avLst/>
                      </a:prstGeom>
                      <a:noFill/>
                      <a:ln w="38100">
                        <a:noFill/>
                        <a:miter/>
                      </a:ln>
                    </p:spPr>
                  </p:pic>
                </p:oleObj>
              </mc:Fallback>
            </mc:AlternateContent>
          </a:graphicData>
        </a:graphic>
      </p:graphicFrame>
      <p:graphicFrame>
        <p:nvGraphicFramePr>
          <p:cNvPr id="86024" name="Object 8"/>
          <p:cNvGraphicFramePr>
            <a:graphicFrameLocks noChangeAspect="1"/>
          </p:cNvGraphicFramePr>
          <p:nvPr/>
        </p:nvGraphicFramePr>
        <p:xfrm>
          <a:off x="762000" y="5257800"/>
          <a:ext cx="3987800" cy="787400"/>
        </p:xfrm>
        <a:graphic>
          <a:graphicData uri="http://schemas.openxmlformats.org/presentationml/2006/ole">
            <mc:AlternateContent xmlns:mc="http://schemas.openxmlformats.org/markup-compatibility/2006">
              <mc:Choice xmlns:v="urn:schemas-microsoft-com:vml" Requires="v">
                <p:oleObj spid="_x0000_s3298" name="" r:id="rId9" imgW="3987800" imgH="787400" progId="Equation.3">
                  <p:embed/>
                </p:oleObj>
              </mc:Choice>
              <mc:Fallback>
                <p:oleObj name="" r:id="rId9" imgW="3987800" imgH="787400" progId="Equation.3">
                  <p:embed/>
                  <p:pic>
                    <p:nvPicPr>
                      <p:cNvPr id="0" name="Picture 3297"/>
                      <p:cNvPicPr/>
                      <p:nvPr/>
                    </p:nvPicPr>
                    <p:blipFill>
                      <a:blip r:embed="rId10"/>
                      <a:stretch>
                        <a:fillRect/>
                      </a:stretch>
                    </p:blipFill>
                    <p:spPr>
                      <a:xfrm>
                        <a:off x="762000" y="5257800"/>
                        <a:ext cx="3987800" cy="787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checkerboard(across)">
                                      <p:cBhvr>
                                        <p:cTn id="7" dur="500"/>
                                        <p:tgtEl>
                                          <p:spTgt spid="860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6021"/>
                                        </p:tgtEl>
                                        <p:attrNameLst>
                                          <p:attrName>style.visibility</p:attrName>
                                        </p:attrNameLst>
                                      </p:cBhvr>
                                      <p:to>
                                        <p:strVal val="visible"/>
                                      </p:to>
                                    </p:set>
                                    <p:animEffect transition="in" filter="checkerboard(across)">
                                      <p:cBhvr>
                                        <p:cTn id="12" dur="500"/>
                                        <p:tgtEl>
                                          <p:spTgt spid="8602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6022"/>
                                        </p:tgtEl>
                                        <p:attrNameLst>
                                          <p:attrName>style.visibility</p:attrName>
                                        </p:attrNameLst>
                                      </p:cBhvr>
                                      <p:to>
                                        <p:strVal val="visible"/>
                                      </p:to>
                                    </p:set>
                                    <p:animEffect transition="in" filter="checkerboard(across)">
                                      <p:cBhvr>
                                        <p:cTn id="17" dur="500"/>
                                        <p:tgtEl>
                                          <p:spTgt spid="860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6023"/>
                                        </p:tgtEl>
                                        <p:attrNameLst>
                                          <p:attrName>style.visibility</p:attrName>
                                        </p:attrNameLst>
                                      </p:cBhvr>
                                      <p:to>
                                        <p:strVal val="visible"/>
                                      </p:to>
                                    </p:set>
                                    <p:animEffect transition="in" filter="checkerboard(across)">
                                      <p:cBhvr>
                                        <p:cTn id="22" dur="500"/>
                                        <p:tgtEl>
                                          <p:spTgt spid="8602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6024"/>
                                        </p:tgtEl>
                                        <p:attrNameLst>
                                          <p:attrName>style.visibility</p:attrName>
                                        </p:attrNameLst>
                                      </p:cBhvr>
                                      <p:to>
                                        <p:strVal val="visible"/>
                                      </p:to>
                                    </p:set>
                                    <p:animEffect transition="in" filter="checkerboard(across)">
                                      <p:cBhvr>
                                        <p:cTn id="27" dur="5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7044" name="Object 4"/>
          <p:cNvGraphicFramePr>
            <a:graphicFrameLocks noChangeAspect="1"/>
          </p:cNvGraphicFramePr>
          <p:nvPr/>
        </p:nvGraphicFramePr>
        <p:xfrm>
          <a:off x="685800" y="304800"/>
          <a:ext cx="6261100" cy="1257300"/>
        </p:xfrm>
        <a:graphic>
          <a:graphicData uri="http://schemas.openxmlformats.org/presentationml/2006/ole">
            <mc:AlternateContent xmlns:mc="http://schemas.openxmlformats.org/markup-compatibility/2006">
              <mc:Choice xmlns:v="urn:schemas-microsoft-com:vml" Requires="v">
                <p:oleObj spid="_x0000_s3317" name="" r:id="rId1" imgW="6261100" imgH="1257300" progId="Equation.3">
                  <p:embed/>
                </p:oleObj>
              </mc:Choice>
              <mc:Fallback>
                <p:oleObj name="" r:id="rId1" imgW="6261100" imgH="1257300" progId="Equation.3">
                  <p:embed/>
                  <p:pic>
                    <p:nvPicPr>
                      <p:cNvPr id="0" name="Picture 3316"/>
                      <p:cNvPicPr/>
                      <p:nvPr/>
                    </p:nvPicPr>
                    <p:blipFill>
                      <a:blip r:embed="rId2"/>
                      <a:stretch>
                        <a:fillRect/>
                      </a:stretch>
                    </p:blipFill>
                    <p:spPr>
                      <a:xfrm>
                        <a:off x="685800" y="304800"/>
                        <a:ext cx="6261100" cy="1257300"/>
                      </a:xfrm>
                      <a:prstGeom prst="rect">
                        <a:avLst/>
                      </a:prstGeom>
                      <a:noFill/>
                      <a:ln w="38100">
                        <a:noFill/>
                        <a:miter/>
                      </a:ln>
                    </p:spPr>
                  </p:pic>
                </p:oleObj>
              </mc:Fallback>
            </mc:AlternateContent>
          </a:graphicData>
        </a:graphic>
      </p:graphicFrame>
      <p:graphicFrame>
        <p:nvGraphicFramePr>
          <p:cNvPr id="87045" name="Object 5"/>
          <p:cNvGraphicFramePr>
            <a:graphicFrameLocks noChangeAspect="1"/>
          </p:cNvGraphicFramePr>
          <p:nvPr/>
        </p:nvGraphicFramePr>
        <p:xfrm>
          <a:off x="762000" y="1828800"/>
          <a:ext cx="6362700" cy="1206500"/>
        </p:xfrm>
        <a:graphic>
          <a:graphicData uri="http://schemas.openxmlformats.org/presentationml/2006/ole">
            <mc:AlternateContent xmlns:mc="http://schemas.openxmlformats.org/markup-compatibility/2006">
              <mc:Choice xmlns:v="urn:schemas-microsoft-com:vml" Requires="v">
                <p:oleObj spid="_x0000_s3313" name="" r:id="rId3" imgW="6362700" imgH="1206500" progId="Equation.3">
                  <p:embed/>
                </p:oleObj>
              </mc:Choice>
              <mc:Fallback>
                <p:oleObj name="" r:id="rId3" imgW="6362700" imgH="1206500" progId="Equation.3">
                  <p:embed/>
                  <p:pic>
                    <p:nvPicPr>
                      <p:cNvPr id="0" name="Picture 3312"/>
                      <p:cNvPicPr/>
                      <p:nvPr/>
                    </p:nvPicPr>
                    <p:blipFill>
                      <a:blip r:embed="rId4"/>
                      <a:stretch>
                        <a:fillRect/>
                      </a:stretch>
                    </p:blipFill>
                    <p:spPr>
                      <a:xfrm>
                        <a:off x="762000" y="1828800"/>
                        <a:ext cx="6362700" cy="1206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checkerboard(across)">
                                      <p:cBhvr>
                                        <p:cTn id="7" dur="500"/>
                                        <p:tgtEl>
                                          <p:spTgt spid="8704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7045"/>
                                        </p:tgtEl>
                                        <p:attrNameLst>
                                          <p:attrName>style.visibility</p:attrName>
                                        </p:attrNameLst>
                                      </p:cBhvr>
                                      <p:to>
                                        <p:strVal val="visible"/>
                                      </p:to>
                                    </p:set>
                                    <p:animEffect transition="in" filter="checkerboard(across)">
                                      <p:cBhvr>
                                        <p:cTn id="12"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8068" name="Object 4"/>
          <p:cNvGraphicFramePr>
            <a:graphicFrameLocks noChangeAspect="1"/>
          </p:cNvGraphicFramePr>
          <p:nvPr/>
        </p:nvGraphicFramePr>
        <p:xfrm>
          <a:off x="406400" y="622300"/>
          <a:ext cx="8458200" cy="2438400"/>
        </p:xfrm>
        <a:graphic>
          <a:graphicData uri="http://schemas.openxmlformats.org/presentationml/2006/ole">
            <mc:AlternateContent xmlns:mc="http://schemas.openxmlformats.org/markup-compatibility/2006">
              <mc:Choice xmlns:v="urn:schemas-microsoft-com:vml" Requires="v">
                <p:oleObj spid="_x0000_s3312" name="" r:id="rId1" imgW="8458200" imgH="2438400" progId="Equation.3">
                  <p:embed/>
                </p:oleObj>
              </mc:Choice>
              <mc:Fallback>
                <p:oleObj name="" r:id="rId1" imgW="8458200" imgH="2438400" progId="Equation.3">
                  <p:embed/>
                  <p:pic>
                    <p:nvPicPr>
                      <p:cNvPr id="0" name="Picture 3311"/>
                      <p:cNvPicPr/>
                      <p:nvPr/>
                    </p:nvPicPr>
                    <p:blipFill>
                      <a:blip r:embed="rId2"/>
                      <a:stretch>
                        <a:fillRect/>
                      </a:stretch>
                    </p:blipFill>
                    <p:spPr>
                      <a:xfrm>
                        <a:off x="406400" y="622300"/>
                        <a:ext cx="8458200" cy="2438400"/>
                      </a:xfrm>
                      <a:prstGeom prst="rect">
                        <a:avLst/>
                      </a:prstGeom>
                      <a:noFill/>
                      <a:ln w="38100">
                        <a:noFill/>
                        <a:miter/>
                      </a:ln>
                    </p:spPr>
                  </p:pic>
                </p:oleObj>
              </mc:Fallback>
            </mc:AlternateContent>
          </a:graphicData>
        </a:graphic>
      </p:graphicFrame>
      <p:sp>
        <p:nvSpPr>
          <p:cNvPr id="88069" name="Text Box 5"/>
          <p:cNvSpPr txBox="1"/>
          <p:nvPr/>
        </p:nvSpPr>
        <p:spPr>
          <a:xfrm>
            <a:off x="317500" y="76200"/>
            <a:ext cx="3200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en-US" sz="2400" b="1" dirty="0">
                <a:solidFill>
                  <a:srgbClr val="0000FF"/>
                </a:solidFill>
              </a:rPr>
              <a:t>Example 2:</a:t>
            </a:r>
            <a:endParaRPr lang="en-US" altLang="en-US" sz="2400" b="1" dirty="0">
              <a:solidFill>
                <a:srgbClr val="0000FF"/>
              </a:solidFill>
            </a:endParaRPr>
          </a:p>
        </p:txBody>
      </p:sp>
      <p:sp>
        <p:nvSpPr>
          <p:cNvPr id="88070" name="Text Box 6"/>
          <p:cNvSpPr txBox="1"/>
          <p:nvPr/>
        </p:nvSpPr>
        <p:spPr>
          <a:xfrm>
            <a:off x="301625" y="3263900"/>
            <a:ext cx="1304925" cy="4270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200" b="1" dirty="0">
                <a:solidFill>
                  <a:srgbClr val="0000FF"/>
                </a:solidFill>
              </a:rPr>
              <a:t>Solution</a:t>
            </a:r>
            <a:endParaRPr lang="en-US" altLang="en-US" sz="2200" b="1" dirty="0">
              <a:solidFill>
                <a:srgbClr val="0000FF"/>
              </a:solidFill>
            </a:endParaRPr>
          </a:p>
        </p:txBody>
      </p:sp>
      <p:graphicFrame>
        <p:nvGraphicFramePr>
          <p:cNvPr id="88071" name="Object 7"/>
          <p:cNvGraphicFramePr>
            <a:graphicFrameLocks noChangeAspect="1"/>
          </p:cNvGraphicFramePr>
          <p:nvPr/>
        </p:nvGraphicFramePr>
        <p:xfrm>
          <a:off x="381000" y="4038600"/>
          <a:ext cx="4521200" cy="1168400"/>
        </p:xfrm>
        <a:graphic>
          <a:graphicData uri="http://schemas.openxmlformats.org/presentationml/2006/ole">
            <mc:AlternateContent xmlns:mc="http://schemas.openxmlformats.org/markup-compatibility/2006">
              <mc:Choice xmlns:v="urn:schemas-microsoft-com:vml" Requires="v">
                <p:oleObj spid="_x0000_s3314" name="" r:id="rId3" imgW="4521200" imgH="1168400" progId="Equation.3">
                  <p:embed/>
                </p:oleObj>
              </mc:Choice>
              <mc:Fallback>
                <p:oleObj name="" r:id="rId3" imgW="4521200" imgH="1168400" progId="Equation.3">
                  <p:embed/>
                  <p:pic>
                    <p:nvPicPr>
                      <p:cNvPr id="0" name="Picture 3313"/>
                      <p:cNvPicPr/>
                      <p:nvPr/>
                    </p:nvPicPr>
                    <p:blipFill>
                      <a:blip r:embed="rId4"/>
                      <a:stretch>
                        <a:fillRect/>
                      </a:stretch>
                    </p:blipFill>
                    <p:spPr>
                      <a:xfrm>
                        <a:off x="381000" y="4038600"/>
                        <a:ext cx="4521200" cy="1168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heckerboard(across)">
                                      <p:cBhvr>
                                        <p:cTn id="7" dur="500"/>
                                        <p:tgtEl>
                                          <p:spTgt spid="8806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checkerboard(across)">
                                      <p:cBhvr>
                                        <p:cTn id="12" dur="500"/>
                                        <p:tgtEl>
                                          <p:spTgt spid="8806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checkerboard(across)">
                                      <p:cBhvr>
                                        <p:cTn id="17" dur="500"/>
                                        <p:tgtEl>
                                          <p:spTgt spid="8807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8071"/>
                                        </p:tgtEl>
                                        <p:attrNameLst>
                                          <p:attrName>style.visibility</p:attrName>
                                        </p:attrNameLst>
                                      </p:cBhvr>
                                      <p:to>
                                        <p:strVal val="visible"/>
                                      </p:to>
                                    </p:set>
                                    <p:animEffect transition="in" filter="checkerboard(across)">
                                      <p:cBhvr>
                                        <p:cTn id="22"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7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89092" name="Object 4"/>
          <p:cNvGraphicFramePr>
            <a:graphicFrameLocks noChangeAspect="1"/>
          </p:cNvGraphicFramePr>
          <p:nvPr/>
        </p:nvGraphicFramePr>
        <p:xfrm>
          <a:off x="533400" y="228600"/>
          <a:ext cx="4406900" cy="2438400"/>
        </p:xfrm>
        <a:graphic>
          <a:graphicData uri="http://schemas.openxmlformats.org/presentationml/2006/ole">
            <mc:AlternateContent xmlns:mc="http://schemas.openxmlformats.org/markup-compatibility/2006">
              <mc:Choice xmlns:v="urn:schemas-microsoft-com:vml" Requires="v">
                <p:oleObj spid="_x0000_s3316" name="" r:id="rId1" imgW="4406900" imgH="2438400" progId="Equation.3">
                  <p:embed/>
                </p:oleObj>
              </mc:Choice>
              <mc:Fallback>
                <p:oleObj name="" r:id="rId1" imgW="4406900" imgH="2438400" progId="Equation.3">
                  <p:embed/>
                  <p:pic>
                    <p:nvPicPr>
                      <p:cNvPr id="0" name="Picture 3315"/>
                      <p:cNvPicPr/>
                      <p:nvPr/>
                    </p:nvPicPr>
                    <p:blipFill>
                      <a:blip r:embed="rId2"/>
                      <a:stretch>
                        <a:fillRect/>
                      </a:stretch>
                    </p:blipFill>
                    <p:spPr>
                      <a:xfrm>
                        <a:off x="533400" y="228600"/>
                        <a:ext cx="4406900" cy="2438400"/>
                      </a:xfrm>
                      <a:prstGeom prst="rect">
                        <a:avLst/>
                      </a:prstGeom>
                      <a:noFill/>
                      <a:ln w="38100">
                        <a:noFill/>
                        <a:miter/>
                      </a:ln>
                    </p:spPr>
                  </p:pic>
                </p:oleObj>
              </mc:Fallback>
            </mc:AlternateContent>
          </a:graphicData>
        </a:graphic>
      </p:graphicFrame>
      <p:graphicFrame>
        <p:nvGraphicFramePr>
          <p:cNvPr id="89093" name="Object 5"/>
          <p:cNvGraphicFramePr>
            <a:graphicFrameLocks noChangeAspect="1"/>
          </p:cNvGraphicFramePr>
          <p:nvPr/>
        </p:nvGraphicFramePr>
        <p:xfrm>
          <a:off x="355600" y="3035300"/>
          <a:ext cx="8432800" cy="787400"/>
        </p:xfrm>
        <a:graphic>
          <a:graphicData uri="http://schemas.openxmlformats.org/presentationml/2006/ole">
            <mc:AlternateContent xmlns:mc="http://schemas.openxmlformats.org/markup-compatibility/2006">
              <mc:Choice xmlns:v="urn:schemas-microsoft-com:vml" Requires="v">
                <p:oleObj spid="_x0000_s3319" name="" r:id="rId3" imgW="8432800" imgH="787400" progId="Equation.3">
                  <p:embed/>
                </p:oleObj>
              </mc:Choice>
              <mc:Fallback>
                <p:oleObj name="" r:id="rId3" imgW="8432800" imgH="787400" progId="Equation.3">
                  <p:embed/>
                  <p:pic>
                    <p:nvPicPr>
                      <p:cNvPr id="0" name="Picture 3318"/>
                      <p:cNvPicPr/>
                      <p:nvPr/>
                    </p:nvPicPr>
                    <p:blipFill>
                      <a:blip r:embed="rId4"/>
                      <a:stretch>
                        <a:fillRect/>
                      </a:stretch>
                    </p:blipFill>
                    <p:spPr>
                      <a:xfrm>
                        <a:off x="355600" y="3035300"/>
                        <a:ext cx="8432800" cy="787400"/>
                      </a:xfrm>
                      <a:prstGeom prst="rect">
                        <a:avLst/>
                      </a:prstGeom>
                      <a:noFill/>
                      <a:ln w="38100">
                        <a:noFill/>
                        <a:miter/>
                      </a:ln>
                    </p:spPr>
                  </p:pic>
                </p:oleObj>
              </mc:Fallback>
            </mc:AlternateContent>
          </a:graphicData>
        </a:graphic>
      </p:graphicFrame>
      <p:graphicFrame>
        <p:nvGraphicFramePr>
          <p:cNvPr id="89094" name="Object 6"/>
          <p:cNvGraphicFramePr>
            <a:graphicFrameLocks noChangeAspect="1"/>
          </p:cNvGraphicFramePr>
          <p:nvPr/>
        </p:nvGraphicFramePr>
        <p:xfrm>
          <a:off x="381000" y="4191000"/>
          <a:ext cx="5181600" cy="1270000"/>
        </p:xfrm>
        <a:graphic>
          <a:graphicData uri="http://schemas.openxmlformats.org/presentationml/2006/ole">
            <mc:AlternateContent xmlns:mc="http://schemas.openxmlformats.org/markup-compatibility/2006">
              <mc:Choice xmlns:v="urn:schemas-microsoft-com:vml" Requires="v">
                <p:oleObj spid="_x0000_s3315" name="" r:id="rId5" imgW="5181600" imgH="1270000" progId="Equation.3">
                  <p:embed/>
                </p:oleObj>
              </mc:Choice>
              <mc:Fallback>
                <p:oleObj name="" r:id="rId5" imgW="5181600" imgH="1270000" progId="Equation.3">
                  <p:embed/>
                  <p:pic>
                    <p:nvPicPr>
                      <p:cNvPr id="0" name="Picture 3314"/>
                      <p:cNvPicPr/>
                      <p:nvPr/>
                    </p:nvPicPr>
                    <p:blipFill>
                      <a:blip r:embed="rId6"/>
                      <a:stretch>
                        <a:fillRect/>
                      </a:stretch>
                    </p:blipFill>
                    <p:spPr>
                      <a:xfrm>
                        <a:off x="381000" y="4191000"/>
                        <a:ext cx="5181600" cy="12700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checkerboard(across)">
                                      <p:cBhvr>
                                        <p:cTn id="7" dur="500"/>
                                        <p:tgtEl>
                                          <p:spTgt spid="8909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checkerboard(across)">
                                      <p:cBhvr>
                                        <p:cTn id="12" dur="500"/>
                                        <p:tgtEl>
                                          <p:spTgt spid="8909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9094"/>
                                        </p:tgtEl>
                                        <p:attrNameLst>
                                          <p:attrName>style.visibility</p:attrName>
                                        </p:attrNameLst>
                                      </p:cBhvr>
                                      <p:to>
                                        <p:strVal val="visible"/>
                                      </p:to>
                                    </p:set>
                                    <p:animEffect transition="in" filter="checkerboard(across)">
                                      <p:cBhvr>
                                        <p:cTn id="1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90116" name="Object 4"/>
          <p:cNvGraphicFramePr>
            <a:graphicFrameLocks noChangeAspect="1"/>
          </p:cNvGraphicFramePr>
          <p:nvPr/>
        </p:nvGraphicFramePr>
        <p:xfrm>
          <a:off x="457200" y="152400"/>
          <a:ext cx="5537200" cy="825500"/>
        </p:xfrm>
        <a:graphic>
          <a:graphicData uri="http://schemas.openxmlformats.org/presentationml/2006/ole">
            <mc:AlternateContent xmlns:mc="http://schemas.openxmlformats.org/markup-compatibility/2006">
              <mc:Choice xmlns:v="urn:schemas-microsoft-com:vml" Requires="v">
                <p:oleObj spid="_x0000_s3318" name="" r:id="rId1" imgW="5537200" imgH="825500" progId="Equation.3">
                  <p:embed/>
                </p:oleObj>
              </mc:Choice>
              <mc:Fallback>
                <p:oleObj name="" r:id="rId1" imgW="5537200" imgH="825500" progId="Equation.3">
                  <p:embed/>
                  <p:pic>
                    <p:nvPicPr>
                      <p:cNvPr id="0" name="Picture 3317"/>
                      <p:cNvPicPr/>
                      <p:nvPr/>
                    </p:nvPicPr>
                    <p:blipFill>
                      <a:blip r:embed="rId2"/>
                      <a:stretch>
                        <a:fillRect/>
                      </a:stretch>
                    </p:blipFill>
                    <p:spPr>
                      <a:xfrm>
                        <a:off x="457200" y="152400"/>
                        <a:ext cx="5537200" cy="825500"/>
                      </a:xfrm>
                      <a:prstGeom prst="rect">
                        <a:avLst/>
                      </a:prstGeom>
                      <a:noFill/>
                      <a:ln w="38100">
                        <a:noFill/>
                        <a:miter/>
                      </a:ln>
                    </p:spPr>
                  </p:pic>
                </p:oleObj>
              </mc:Fallback>
            </mc:AlternateContent>
          </a:graphicData>
        </a:graphic>
      </p:graphicFrame>
      <p:graphicFrame>
        <p:nvGraphicFramePr>
          <p:cNvPr id="90117" name="Object 5"/>
          <p:cNvGraphicFramePr>
            <a:graphicFrameLocks noChangeAspect="1"/>
          </p:cNvGraphicFramePr>
          <p:nvPr/>
        </p:nvGraphicFramePr>
        <p:xfrm>
          <a:off x="457200" y="1219200"/>
          <a:ext cx="5257800" cy="1206500"/>
        </p:xfrm>
        <a:graphic>
          <a:graphicData uri="http://schemas.openxmlformats.org/presentationml/2006/ole">
            <mc:AlternateContent xmlns:mc="http://schemas.openxmlformats.org/markup-compatibility/2006">
              <mc:Choice xmlns:v="urn:schemas-microsoft-com:vml" Requires="v">
                <p:oleObj spid="_x0000_s3320" name="" r:id="rId3" imgW="5257800" imgH="1206500" progId="Equation.3">
                  <p:embed/>
                </p:oleObj>
              </mc:Choice>
              <mc:Fallback>
                <p:oleObj name="" r:id="rId3" imgW="5257800" imgH="1206500" progId="Equation.3">
                  <p:embed/>
                  <p:pic>
                    <p:nvPicPr>
                      <p:cNvPr id="0" name="Picture 3319"/>
                      <p:cNvPicPr/>
                      <p:nvPr/>
                    </p:nvPicPr>
                    <p:blipFill>
                      <a:blip r:embed="rId4"/>
                      <a:stretch>
                        <a:fillRect/>
                      </a:stretch>
                    </p:blipFill>
                    <p:spPr>
                      <a:xfrm>
                        <a:off x="457200" y="1219200"/>
                        <a:ext cx="5257800" cy="1206500"/>
                      </a:xfrm>
                      <a:prstGeom prst="rect">
                        <a:avLst/>
                      </a:prstGeom>
                      <a:noFill/>
                      <a:ln w="38100">
                        <a:noFill/>
                        <a:miter/>
                      </a:ln>
                    </p:spPr>
                  </p:pic>
                </p:oleObj>
              </mc:Fallback>
            </mc:AlternateContent>
          </a:graphicData>
        </a:graphic>
      </p:graphicFrame>
      <p:graphicFrame>
        <p:nvGraphicFramePr>
          <p:cNvPr id="90118" name="Object 6"/>
          <p:cNvGraphicFramePr>
            <a:graphicFrameLocks noChangeAspect="1"/>
          </p:cNvGraphicFramePr>
          <p:nvPr/>
        </p:nvGraphicFramePr>
        <p:xfrm>
          <a:off x="457200" y="2590800"/>
          <a:ext cx="1460500" cy="1066800"/>
        </p:xfrm>
        <a:graphic>
          <a:graphicData uri="http://schemas.openxmlformats.org/presentationml/2006/ole">
            <mc:AlternateContent xmlns:mc="http://schemas.openxmlformats.org/markup-compatibility/2006">
              <mc:Choice xmlns:v="urn:schemas-microsoft-com:vml" Requires="v">
                <p:oleObj spid="_x0000_s3321" name="" r:id="rId5" imgW="1460500" imgH="1066800" progId="Equation.3">
                  <p:embed/>
                </p:oleObj>
              </mc:Choice>
              <mc:Fallback>
                <p:oleObj name="" r:id="rId5" imgW="1460500" imgH="1066800" progId="Equation.3">
                  <p:embed/>
                  <p:pic>
                    <p:nvPicPr>
                      <p:cNvPr id="0" name="Picture 3320"/>
                      <p:cNvPicPr/>
                      <p:nvPr/>
                    </p:nvPicPr>
                    <p:blipFill>
                      <a:blip r:embed="rId6"/>
                      <a:stretch>
                        <a:fillRect/>
                      </a:stretch>
                    </p:blipFill>
                    <p:spPr>
                      <a:xfrm>
                        <a:off x="457200" y="2590800"/>
                        <a:ext cx="1460500" cy="1066800"/>
                      </a:xfrm>
                      <a:prstGeom prst="rect">
                        <a:avLst/>
                      </a:prstGeom>
                      <a:noFill/>
                      <a:ln w="38100">
                        <a:noFill/>
                        <a:miter/>
                      </a:ln>
                    </p:spPr>
                  </p:pic>
                </p:oleObj>
              </mc:Fallback>
            </mc:AlternateContent>
          </a:graphicData>
        </a:graphic>
      </p:graphicFrame>
      <p:graphicFrame>
        <p:nvGraphicFramePr>
          <p:cNvPr id="90119" name="Object 7"/>
          <p:cNvGraphicFramePr>
            <a:graphicFrameLocks noChangeAspect="1"/>
          </p:cNvGraphicFramePr>
          <p:nvPr/>
        </p:nvGraphicFramePr>
        <p:xfrm>
          <a:off x="457200" y="3733800"/>
          <a:ext cx="5715000" cy="1638300"/>
        </p:xfrm>
        <a:graphic>
          <a:graphicData uri="http://schemas.openxmlformats.org/presentationml/2006/ole">
            <mc:AlternateContent xmlns:mc="http://schemas.openxmlformats.org/markup-compatibility/2006">
              <mc:Choice xmlns:v="urn:schemas-microsoft-com:vml" Requires="v">
                <p:oleObj spid="_x0000_s3322" name="" r:id="rId7" imgW="5715000" imgH="1638300" progId="Equation.3">
                  <p:embed/>
                </p:oleObj>
              </mc:Choice>
              <mc:Fallback>
                <p:oleObj name="" r:id="rId7" imgW="5715000" imgH="1638300" progId="Equation.3">
                  <p:embed/>
                  <p:pic>
                    <p:nvPicPr>
                      <p:cNvPr id="0" name="Picture 3321"/>
                      <p:cNvPicPr/>
                      <p:nvPr/>
                    </p:nvPicPr>
                    <p:blipFill>
                      <a:blip r:embed="rId8"/>
                      <a:stretch>
                        <a:fillRect/>
                      </a:stretch>
                    </p:blipFill>
                    <p:spPr>
                      <a:xfrm>
                        <a:off x="457200" y="3733800"/>
                        <a:ext cx="5715000" cy="16383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checkerboard(across)">
                                      <p:cBhvr>
                                        <p:cTn id="7" dur="500"/>
                                        <p:tgtEl>
                                          <p:spTgt spid="901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checkerboard(across)">
                                      <p:cBhvr>
                                        <p:cTn id="12" dur="500"/>
                                        <p:tgtEl>
                                          <p:spTgt spid="901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0118"/>
                                        </p:tgtEl>
                                        <p:attrNameLst>
                                          <p:attrName>style.visibility</p:attrName>
                                        </p:attrNameLst>
                                      </p:cBhvr>
                                      <p:to>
                                        <p:strVal val="visible"/>
                                      </p:to>
                                    </p:set>
                                    <p:animEffect transition="in" filter="checkerboard(across)">
                                      <p:cBhvr>
                                        <p:cTn id="17" dur="5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0119"/>
                                        </p:tgtEl>
                                        <p:attrNameLst>
                                          <p:attrName>style.visibility</p:attrName>
                                        </p:attrNameLst>
                                      </p:cBhvr>
                                      <p:to>
                                        <p:strVal val="visible"/>
                                      </p:to>
                                    </p:set>
                                    <p:animEffect transition="in" filter="checkerboard(across)">
                                      <p:cBhvr>
                                        <p:cTn id="22" dur="500"/>
                                        <p:tgtEl>
                                          <p:spTgt spid="9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91140" name="Object 4"/>
          <p:cNvGraphicFramePr>
            <a:graphicFrameLocks noChangeAspect="1"/>
          </p:cNvGraphicFramePr>
          <p:nvPr/>
        </p:nvGraphicFramePr>
        <p:xfrm>
          <a:off x="457200" y="228600"/>
          <a:ext cx="5334000" cy="1066800"/>
        </p:xfrm>
        <a:graphic>
          <a:graphicData uri="http://schemas.openxmlformats.org/presentationml/2006/ole">
            <mc:AlternateContent xmlns:mc="http://schemas.openxmlformats.org/markup-compatibility/2006">
              <mc:Choice xmlns:v="urn:schemas-microsoft-com:vml" Requires="v">
                <p:oleObj spid="_x0000_s3326" name="" r:id="rId1" imgW="5334000" imgH="1066800" progId="Equation.3">
                  <p:embed/>
                </p:oleObj>
              </mc:Choice>
              <mc:Fallback>
                <p:oleObj name="" r:id="rId1" imgW="5334000" imgH="1066800" progId="Equation.3">
                  <p:embed/>
                  <p:pic>
                    <p:nvPicPr>
                      <p:cNvPr id="0" name="Picture 3325"/>
                      <p:cNvPicPr/>
                      <p:nvPr/>
                    </p:nvPicPr>
                    <p:blipFill>
                      <a:blip r:embed="rId2"/>
                      <a:stretch>
                        <a:fillRect/>
                      </a:stretch>
                    </p:blipFill>
                    <p:spPr>
                      <a:xfrm>
                        <a:off x="457200" y="228600"/>
                        <a:ext cx="5334000" cy="1066800"/>
                      </a:xfrm>
                      <a:prstGeom prst="rect">
                        <a:avLst/>
                      </a:prstGeom>
                      <a:noFill/>
                      <a:ln w="38100">
                        <a:noFill/>
                        <a:miter/>
                      </a:ln>
                    </p:spPr>
                  </p:pic>
                </p:oleObj>
              </mc:Fallback>
            </mc:AlternateContent>
          </a:graphicData>
        </a:graphic>
      </p:graphicFrame>
      <p:sp>
        <p:nvSpPr>
          <p:cNvPr id="91141" name="Rectangle 5"/>
          <p:cNvSpPr/>
          <p:nvPr/>
        </p:nvSpPr>
        <p:spPr>
          <a:xfrm>
            <a:off x="457200" y="1447800"/>
            <a:ext cx="4625975" cy="4270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en-US" sz="2200" b="1" dirty="0"/>
              <a:t>This is possible only when c</a:t>
            </a:r>
            <a:r>
              <a:rPr lang="en-US" altLang="en-US" sz="2200" b="1" baseline="-25000" dirty="0"/>
              <a:t>1</a:t>
            </a:r>
            <a:r>
              <a:rPr lang="en-US" altLang="en-US" sz="2200" b="1" dirty="0"/>
              <a:t> = 0 </a:t>
            </a:r>
            <a:endParaRPr lang="en-US" altLang="en-US" sz="2200" b="1" dirty="0"/>
          </a:p>
        </p:txBody>
      </p:sp>
      <p:graphicFrame>
        <p:nvGraphicFramePr>
          <p:cNvPr id="91142" name="Object 6"/>
          <p:cNvGraphicFramePr>
            <a:graphicFrameLocks noChangeAspect="1"/>
          </p:cNvGraphicFramePr>
          <p:nvPr/>
        </p:nvGraphicFramePr>
        <p:xfrm>
          <a:off x="5105400" y="1485900"/>
          <a:ext cx="2667000" cy="355600"/>
        </p:xfrm>
        <a:graphic>
          <a:graphicData uri="http://schemas.openxmlformats.org/presentationml/2006/ole">
            <mc:AlternateContent xmlns:mc="http://schemas.openxmlformats.org/markup-compatibility/2006">
              <mc:Choice xmlns:v="urn:schemas-microsoft-com:vml" Requires="v">
                <p:oleObj spid="_x0000_s3323" name="" r:id="rId3" imgW="2667000" imgH="355600" progId="Equation.3">
                  <p:embed/>
                </p:oleObj>
              </mc:Choice>
              <mc:Fallback>
                <p:oleObj name="" r:id="rId3" imgW="2667000" imgH="355600" progId="Equation.3">
                  <p:embed/>
                  <p:pic>
                    <p:nvPicPr>
                      <p:cNvPr id="0" name="Picture 3322"/>
                      <p:cNvPicPr/>
                      <p:nvPr/>
                    </p:nvPicPr>
                    <p:blipFill>
                      <a:blip r:embed="rId4"/>
                      <a:stretch>
                        <a:fillRect/>
                      </a:stretch>
                    </p:blipFill>
                    <p:spPr>
                      <a:xfrm>
                        <a:off x="5105400" y="1485900"/>
                        <a:ext cx="2667000" cy="355600"/>
                      </a:xfrm>
                      <a:prstGeom prst="rect">
                        <a:avLst/>
                      </a:prstGeom>
                      <a:noFill/>
                      <a:ln w="38100">
                        <a:noFill/>
                        <a:miter/>
                      </a:ln>
                    </p:spPr>
                  </p:pic>
                </p:oleObj>
              </mc:Fallback>
            </mc:AlternateContent>
          </a:graphicData>
        </a:graphic>
      </p:graphicFrame>
      <p:graphicFrame>
        <p:nvGraphicFramePr>
          <p:cNvPr id="91143" name="Object 7"/>
          <p:cNvGraphicFramePr>
            <a:graphicFrameLocks noChangeAspect="1"/>
          </p:cNvGraphicFramePr>
          <p:nvPr/>
        </p:nvGraphicFramePr>
        <p:xfrm>
          <a:off x="533400" y="2057400"/>
          <a:ext cx="5092700" cy="2159000"/>
        </p:xfrm>
        <a:graphic>
          <a:graphicData uri="http://schemas.openxmlformats.org/presentationml/2006/ole">
            <mc:AlternateContent xmlns:mc="http://schemas.openxmlformats.org/markup-compatibility/2006">
              <mc:Choice xmlns:v="urn:schemas-microsoft-com:vml" Requires="v">
                <p:oleObj spid="_x0000_s3332" name="" r:id="rId5" imgW="5092700" imgH="2159000" progId="Equation.3">
                  <p:embed/>
                </p:oleObj>
              </mc:Choice>
              <mc:Fallback>
                <p:oleObj name="" r:id="rId5" imgW="5092700" imgH="2159000" progId="Equation.3">
                  <p:embed/>
                  <p:pic>
                    <p:nvPicPr>
                      <p:cNvPr id="0" name="Picture 3331"/>
                      <p:cNvPicPr/>
                      <p:nvPr/>
                    </p:nvPicPr>
                    <p:blipFill>
                      <a:blip r:embed="rId6"/>
                      <a:stretch>
                        <a:fillRect/>
                      </a:stretch>
                    </p:blipFill>
                    <p:spPr>
                      <a:xfrm>
                        <a:off x="533400" y="2057400"/>
                        <a:ext cx="5092700" cy="2159000"/>
                      </a:xfrm>
                      <a:prstGeom prst="rect">
                        <a:avLst/>
                      </a:prstGeom>
                      <a:noFill/>
                      <a:ln w="38100">
                        <a:noFill/>
                        <a:miter/>
                      </a:ln>
                    </p:spPr>
                  </p:pic>
                </p:oleObj>
              </mc:Fallback>
            </mc:AlternateContent>
          </a:graphicData>
        </a:graphic>
      </p:graphicFrame>
      <p:graphicFrame>
        <p:nvGraphicFramePr>
          <p:cNvPr id="91144" name="Object 8"/>
          <p:cNvGraphicFramePr>
            <a:graphicFrameLocks noChangeAspect="1"/>
          </p:cNvGraphicFramePr>
          <p:nvPr/>
        </p:nvGraphicFramePr>
        <p:xfrm>
          <a:off x="533400" y="4419600"/>
          <a:ext cx="5219700" cy="1244600"/>
        </p:xfrm>
        <a:graphic>
          <a:graphicData uri="http://schemas.openxmlformats.org/presentationml/2006/ole">
            <mc:AlternateContent xmlns:mc="http://schemas.openxmlformats.org/markup-compatibility/2006">
              <mc:Choice xmlns:v="urn:schemas-microsoft-com:vml" Requires="v">
                <p:oleObj spid="_x0000_s3328" name="" r:id="rId7" imgW="5219700" imgH="1244600" progId="Equation.3">
                  <p:embed/>
                </p:oleObj>
              </mc:Choice>
              <mc:Fallback>
                <p:oleObj name="" r:id="rId7" imgW="5219700" imgH="1244600" progId="Equation.3">
                  <p:embed/>
                  <p:pic>
                    <p:nvPicPr>
                      <p:cNvPr id="0" name="Picture 3327"/>
                      <p:cNvPicPr/>
                      <p:nvPr/>
                    </p:nvPicPr>
                    <p:blipFill>
                      <a:blip r:embed="rId8"/>
                      <a:stretch>
                        <a:fillRect/>
                      </a:stretch>
                    </p:blipFill>
                    <p:spPr>
                      <a:xfrm>
                        <a:off x="533400" y="4419600"/>
                        <a:ext cx="5219700" cy="12446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checkerboard(across)">
                                      <p:cBhvr>
                                        <p:cTn id="7" dur="500"/>
                                        <p:tgtEl>
                                          <p:spTgt spid="9114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checkerboard(across)">
                                      <p:cBhvr>
                                        <p:cTn id="12" dur="500"/>
                                        <p:tgtEl>
                                          <p:spTgt spid="9114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1142"/>
                                        </p:tgtEl>
                                        <p:attrNameLst>
                                          <p:attrName>style.visibility</p:attrName>
                                        </p:attrNameLst>
                                      </p:cBhvr>
                                      <p:to>
                                        <p:strVal val="visible"/>
                                      </p:to>
                                    </p:set>
                                    <p:animEffect transition="in" filter="checkerboard(across)">
                                      <p:cBhvr>
                                        <p:cTn id="17" dur="500"/>
                                        <p:tgtEl>
                                          <p:spTgt spid="911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1143"/>
                                        </p:tgtEl>
                                        <p:attrNameLst>
                                          <p:attrName>style.visibility</p:attrName>
                                        </p:attrNameLst>
                                      </p:cBhvr>
                                      <p:to>
                                        <p:strVal val="visible"/>
                                      </p:to>
                                    </p:set>
                                    <p:animEffect transition="in" filter="checkerboard(across)">
                                      <p:cBhvr>
                                        <p:cTn id="22" dur="500"/>
                                        <p:tgtEl>
                                          <p:spTgt spid="9114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1144"/>
                                        </p:tgtEl>
                                        <p:attrNameLst>
                                          <p:attrName>style.visibility</p:attrName>
                                        </p:attrNameLst>
                                      </p:cBhvr>
                                      <p:to>
                                        <p:strVal val="visible"/>
                                      </p:to>
                                    </p:set>
                                    <p:animEffect transition="in" filter="checkerboard(across)">
                                      <p:cBhvr>
                                        <p:cTn id="27" dur="500"/>
                                        <p:tgtEl>
                                          <p:spTgt spid="9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pic>
        <p:nvPicPr>
          <p:cNvPr id="149506" name="Picture 2"/>
          <p:cNvPicPr>
            <a:picLocks noChangeAspect="1"/>
          </p:cNvPicPr>
          <p:nvPr/>
        </p:nvPicPr>
        <p:blipFill>
          <a:blip r:embed="rId1"/>
          <a:stretch>
            <a:fillRect/>
          </a:stretch>
        </p:blipFill>
        <p:spPr>
          <a:xfrm>
            <a:off x="381000" y="825500"/>
            <a:ext cx="7373938" cy="876300"/>
          </a:xfrm>
          <a:prstGeom prst="rect">
            <a:avLst/>
          </a:prstGeom>
          <a:noFill/>
          <a:ln w="9525">
            <a:noFill/>
          </a:ln>
        </p:spPr>
      </p:pic>
      <p:pic>
        <p:nvPicPr>
          <p:cNvPr id="149507" name="Picture 3"/>
          <p:cNvPicPr>
            <a:picLocks noChangeAspect="1"/>
          </p:cNvPicPr>
          <p:nvPr/>
        </p:nvPicPr>
        <p:blipFill>
          <a:blip r:embed="rId2"/>
          <a:stretch>
            <a:fillRect/>
          </a:stretch>
        </p:blipFill>
        <p:spPr>
          <a:xfrm>
            <a:off x="457200" y="1854200"/>
            <a:ext cx="3638550" cy="381000"/>
          </a:xfrm>
          <a:prstGeom prst="rect">
            <a:avLst/>
          </a:prstGeom>
          <a:noFill/>
          <a:ln w="9525">
            <a:noFill/>
          </a:ln>
        </p:spPr>
      </p:pic>
      <p:pic>
        <p:nvPicPr>
          <p:cNvPr id="149508" name="Picture 4"/>
          <p:cNvPicPr>
            <a:picLocks noChangeAspect="1"/>
          </p:cNvPicPr>
          <p:nvPr/>
        </p:nvPicPr>
        <p:blipFill>
          <a:blip r:embed="rId3"/>
          <a:stretch>
            <a:fillRect/>
          </a:stretch>
        </p:blipFill>
        <p:spPr>
          <a:xfrm>
            <a:off x="457200" y="2336800"/>
            <a:ext cx="3905250" cy="1209675"/>
          </a:xfrm>
          <a:prstGeom prst="rect">
            <a:avLst/>
          </a:prstGeom>
          <a:noFill/>
          <a:ln w="9525">
            <a:noFill/>
          </a:ln>
        </p:spPr>
      </p:pic>
      <p:pic>
        <p:nvPicPr>
          <p:cNvPr id="149509" name="Picture 5"/>
          <p:cNvPicPr>
            <a:picLocks noChangeAspect="1"/>
          </p:cNvPicPr>
          <p:nvPr/>
        </p:nvPicPr>
        <p:blipFill>
          <a:blip r:embed="rId4"/>
          <a:stretch>
            <a:fillRect/>
          </a:stretch>
        </p:blipFill>
        <p:spPr>
          <a:xfrm>
            <a:off x="457200" y="3594100"/>
            <a:ext cx="5343525" cy="819150"/>
          </a:xfrm>
          <a:prstGeom prst="rect">
            <a:avLst/>
          </a:prstGeom>
          <a:noFill/>
          <a:ln w="9525">
            <a:noFill/>
          </a:ln>
        </p:spPr>
      </p:pic>
      <p:pic>
        <p:nvPicPr>
          <p:cNvPr id="149510" name="Picture 6"/>
          <p:cNvPicPr>
            <a:picLocks noChangeAspect="1"/>
          </p:cNvPicPr>
          <p:nvPr/>
        </p:nvPicPr>
        <p:blipFill>
          <a:blip r:embed="rId5"/>
          <a:stretch>
            <a:fillRect/>
          </a:stretch>
        </p:blipFill>
        <p:spPr>
          <a:xfrm>
            <a:off x="457200" y="4432300"/>
            <a:ext cx="8059738" cy="857250"/>
          </a:xfrm>
          <a:prstGeom prst="rect">
            <a:avLst/>
          </a:prstGeom>
          <a:noFill/>
          <a:ln w="9525">
            <a:noFill/>
          </a:ln>
        </p:spPr>
      </p:pic>
      <p:pic>
        <p:nvPicPr>
          <p:cNvPr id="149511" name="Picture 7"/>
          <p:cNvPicPr>
            <a:picLocks noChangeAspect="1"/>
          </p:cNvPicPr>
          <p:nvPr/>
        </p:nvPicPr>
        <p:blipFill>
          <a:blip r:embed="rId6"/>
          <a:stretch>
            <a:fillRect/>
          </a:stretch>
        </p:blipFill>
        <p:spPr>
          <a:xfrm>
            <a:off x="533400" y="5410200"/>
            <a:ext cx="5553075" cy="838200"/>
          </a:xfrm>
          <a:prstGeom prst="rect">
            <a:avLst/>
          </a:prstGeom>
          <a:noFill/>
          <a:ln w="9525">
            <a:noFill/>
          </a:ln>
        </p:spPr>
      </p:pic>
      <p:pic>
        <p:nvPicPr>
          <p:cNvPr id="11273" name="Picture 8"/>
          <p:cNvPicPr>
            <a:picLocks noChangeAspect="1"/>
          </p:cNvPicPr>
          <p:nvPr/>
        </p:nvPicPr>
        <p:blipFill>
          <a:blip r:embed="rId7"/>
          <a:stretch>
            <a:fillRect/>
          </a:stretch>
        </p:blipFill>
        <p:spPr>
          <a:xfrm>
            <a:off x="457200" y="-12700"/>
            <a:ext cx="5543550" cy="952500"/>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checkerboard(across)">
                                      <p:cBhvr>
                                        <p:cTn id="7" dur="500"/>
                                        <p:tgtEl>
                                          <p:spTgt spid="1495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9507"/>
                                        </p:tgtEl>
                                        <p:attrNameLst>
                                          <p:attrName>style.visibility</p:attrName>
                                        </p:attrNameLst>
                                      </p:cBhvr>
                                      <p:to>
                                        <p:strVal val="visible"/>
                                      </p:to>
                                    </p:set>
                                    <p:animEffect transition="in" filter="checkerboard(across)">
                                      <p:cBhvr>
                                        <p:cTn id="12" dur="500"/>
                                        <p:tgtEl>
                                          <p:spTgt spid="14950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Effect transition="in" filter="checkerboard(across)">
                                      <p:cBhvr>
                                        <p:cTn id="17" dur="500"/>
                                        <p:tgtEl>
                                          <p:spTgt spid="14950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9509"/>
                                        </p:tgtEl>
                                        <p:attrNameLst>
                                          <p:attrName>style.visibility</p:attrName>
                                        </p:attrNameLst>
                                      </p:cBhvr>
                                      <p:to>
                                        <p:strVal val="visible"/>
                                      </p:to>
                                    </p:set>
                                    <p:animEffect transition="in" filter="checkerboard(across)">
                                      <p:cBhvr>
                                        <p:cTn id="22" dur="500"/>
                                        <p:tgtEl>
                                          <p:spTgt spid="14950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9510"/>
                                        </p:tgtEl>
                                        <p:attrNameLst>
                                          <p:attrName>style.visibility</p:attrName>
                                        </p:attrNameLst>
                                      </p:cBhvr>
                                      <p:to>
                                        <p:strVal val="visible"/>
                                      </p:to>
                                    </p:set>
                                    <p:animEffect transition="in" filter="checkerboard(across)">
                                      <p:cBhvr>
                                        <p:cTn id="27" dur="500"/>
                                        <p:tgtEl>
                                          <p:spTgt spid="1495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9511"/>
                                        </p:tgtEl>
                                        <p:attrNameLst>
                                          <p:attrName>style.visibility</p:attrName>
                                        </p:attrNameLst>
                                      </p:cBhvr>
                                      <p:to>
                                        <p:strVal val="visible"/>
                                      </p:to>
                                    </p:set>
                                    <p:animEffect transition="in" filter="checkerboard(across)">
                                      <p:cBhvr>
                                        <p:cTn id="32" dur="5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92164" name="Object 4"/>
          <p:cNvGraphicFramePr>
            <a:graphicFrameLocks noChangeAspect="1"/>
          </p:cNvGraphicFramePr>
          <p:nvPr/>
        </p:nvGraphicFramePr>
        <p:xfrm>
          <a:off x="609600" y="228600"/>
          <a:ext cx="7264400" cy="2082800"/>
        </p:xfrm>
        <a:graphic>
          <a:graphicData uri="http://schemas.openxmlformats.org/presentationml/2006/ole">
            <mc:AlternateContent xmlns:mc="http://schemas.openxmlformats.org/markup-compatibility/2006">
              <mc:Choice xmlns:v="urn:schemas-microsoft-com:vml" Requires="v">
                <p:oleObj spid="_x0000_s3324" name="" r:id="rId1" imgW="7264400" imgH="2082800" progId="Equation.3">
                  <p:embed/>
                </p:oleObj>
              </mc:Choice>
              <mc:Fallback>
                <p:oleObj name="" r:id="rId1" imgW="7264400" imgH="2082800" progId="Equation.3">
                  <p:embed/>
                  <p:pic>
                    <p:nvPicPr>
                      <p:cNvPr id="0" name="Picture 3323"/>
                      <p:cNvPicPr/>
                      <p:nvPr/>
                    </p:nvPicPr>
                    <p:blipFill>
                      <a:blip r:embed="rId2"/>
                      <a:stretch>
                        <a:fillRect/>
                      </a:stretch>
                    </p:blipFill>
                    <p:spPr>
                      <a:xfrm>
                        <a:off x="609600" y="228600"/>
                        <a:ext cx="7264400" cy="2082800"/>
                      </a:xfrm>
                      <a:prstGeom prst="rect">
                        <a:avLst/>
                      </a:prstGeom>
                      <a:noFill/>
                      <a:ln w="38100">
                        <a:noFill/>
                        <a:miter/>
                      </a:ln>
                    </p:spPr>
                  </p:pic>
                </p:oleObj>
              </mc:Fallback>
            </mc:AlternateContent>
          </a:graphicData>
        </a:graphic>
      </p:graphicFrame>
      <p:graphicFrame>
        <p:nvGraphicFramePr>
          <p:cNvPr id="92165" name="Object 5"/>
          <p:cNvGraphicFramePr>
            <a:graphicFrameLocks noChangeAspect="1"/>
          </p:cNvGraphicFramePr>
          <p:nvPr/>
        </p:nvGraphicFramePr>
        <p:xfrm>
          <a:off x="558800" y="2514600"/>
          <a:ext cx="7556500" cy="1244600"/>
        </p:xfrm>
        <a:graphic>
          <a:graphicData uri="http://schemas.openxmlformats.org/presentationml/2006/ole">
            <mc:AlternateContent xmlns:mc="http://schemas.openxmlformats.org/markup-compatibility/2006">
              <mc:Choice xmlns:v="urn:schemas-microsoft-com:vml" Requires="v">
                <p:oleObj spid="_x0000_s3329" name="" r:id="rId3" imgW="7556500" imgH="1244600" progId="Equation.3">
                  <p:embed/>
                </p:oleObj>
              </mc:Choice>
              <mc:Fallback>
                <p:oleObj name="" r:id="rId3" imgW="7556500" imgH="1244600" progId="Equation.3">
                  <p:embed/>
                  <p:pic>
                    <p:nvPicPr>
                      <p:cNvPr id="0" name="Picture 3328"/>
                      <p:cNvPicPr/>
                      <p:nvPr/>
                    </p:nvPicPr>
                    <p:blipFill>
                      <a:blip r:embed="rId4"/>
                      <a:stretch>
                        <a:fillRect/>
                      </a:stretch>
                    </p:blipFill>
                    <p:spPr>
                      <a:xfrm>
                        <a:off x="558800" y="2514600"/>
                        <a:ext cx="7556500" cy="1244600"/>
                      </a:xfrm>
                      <a:prstGeom prst="rect">
                        <a:avLst/>
                      </a:prstGeom>
                      <a:noFill/>
                      <a:ln w="38100">
                        <a:noFill/>
                        <a:miter/>
                      </a:ln>
                    </p:spPr>
                  </p:pic>
                </p:oleObj>
              </mc:Fallback>
            </mc:AlternateContent>
          </a:graphicData>
        </a:graphic>
      </p:graphicFrame>
      <p:graphicFrame>
        <p:nvGraphicFramePr>
          <p:cNvPr id="92166" name="Object 6"/>
          <p:cNvGraphicFramePr>
            <a:graphicFrameLocks noChangeAspect="1"/>
          </p:cNvGraphicFramePr>
          <p:nvPr/>
        </p:nvGraphicFramePr>
        <p:xfrm>
          <a:off x="596900" y="3962400"/>
          <a:ext cx="2984500" cy="1676400"/>
        </p:xfrm>
        <a:graphic>
          <a:graphicData uri="http://schemas.openxmlformats.org/presentationml/2006/ole">
            <mc:AlternateContent xmlns:mc="http://schemas.openxmlformats.org/markup-compatibility/2006">
              <mc:Choice xmlns:v="urn:schemas-microsoft-com:vml" Requires="v">
                <p:oleObj spid="_x0000_s3330" name="" r:id="rId5" imgW="2984500" imgH="1676400" progId="Equation.3">
                  <p:embed/>
                </p:oleObj>
              </mc:Choice>
              <mc:Fallback>
                <p:oleObj name="" r:id="rId5" imgW="2984500" imgH="1676400" progId="Equation.3">
                  <p:embed/>
                  <p:pic>
                    <p:nvPicPr>
                      <p:cNvPr id="0" name="Picture 3329"/>
                      <p:cNvPicPr/>
                      <p:nvPr/>
                    </p:nvPicPr>
                    <p:blipFill>
                      <a:blip r:embed="rId6"/>
                      <a:stretch>
                        <a:fillRect/>
                      </a:stretch>
                    </p:blipFill>
                    <p:spPr>
                      <a:xfrm>
                        <a:off x="596900" y="3962400"/>
                        <a:ext cx="2984500" cy="16764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checkerboard(across)">
                                      <p:cBhvr>
                                        <p:cTn id="7" dur="500"/>
                                        <p:tgtEl>
                                          <p:spTgt spid="9216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checkerboard(across)">
                                      <p:cBhvr>
                                        <p:cTn id="12" dur="500"/>
                                        <p:tgtEl>
                                          <p:spTgt spid="9216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66"/>
                                        </p:tgtEl>
                                        <p:attrNameLst>
                                          <p:attrName>style.visibility</p:attrName>
                                        </p:attrNameLst>
                                      </p:cBhvr>
                                      <p:to>
                                        <p:strVal val="visible"/>
                                      </p:to>
                                    </p:set>
                                    <p:animEffect transition="in" filter="checkerboard(across)">
                                      <p:cBhvr>
                                        <p:cTn id="17"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93188" name="Object 4"/>
          <p:cNvGraphicFramePr>
            <a:graphicFrameLocks noChangeAspect="1"/>
          </p:cNvGraphicFramePr>
          <p:nvPr/>
        </p:nvGraphicFramePr>
        <p:xfrm>
          <a:off x="1371600" y="228600"/>
          <a:ext cx="5626100" cy="838200"/>
        </p:xfrm>
        <a:graphic>
          <a:graphicData uri="http://schemas.openxmlformats.org/presentationml/2006/ole">
            <mc:AlternateContent xmlns:mc="http://schemas.openxmlformats.org/markup-compatibility/2006">
              <mc:Choice xmlns:v="urn:schemas-microsoft-com:vml" Requires="v">
                <p:oleObj spid="_x0000_s3334" name="" r:id="rId1" imgW="5626100" imgH="838200" progId="Equation.3">
                  <p:embed/>
                </p:oleObj>
              </mc:Choice>
              <mc:Fallback>
                <p:oleObj name="" r:id="rId1" imgW="5626100" imgH="838200" progId="Equation.3">
                  <p:embed/>
                  <p:pic>
                    <p:nvPicPr>
                      <p:cNvPr id="0" name="Picture 3333"/>
                      <p:cNvPicPr/>
                      <p:nvPr/>
                    </p:nvPicPr>
                    <p:blipFill>
                      <a:blip r:embed="rId2"/>
                      <a:stretch>
                        <a:fillRect/>
                      </a:stretch>
                    </p:blipFill>
                    <p:spPr>
                      <a:xfrm>
                        <a:off x="1371600" y="228600"/>
                        <a:ext cx="5626100" cy="838200"/>
                      </a:xfrm>
                      <a:prstGeom prst="rect">
                        <a:avLst/>
                      </a:prstGeom>
                      <a:noFill/>
                      <a:ln w="38100">
                        <a:noFill/>
                        <a:miter/>
                      </a:ln>
                    </p:spPr>
                  </p:pic>
                </p:oleObj>
              </mc:Fallback>
            </mc:AlternateContent>
          </a:graphicData>
        </a:graphic>
      </p:graphicFrame>
      <p:graphicFrame>
        <p:nvGraphicFramePr>
          <p:cNvPr id="93190" name="Object 6"/>
          <p:cNvGraphicFramePr>
            <a:graphicFrameLocks noChangeAspect="1"/>
          </p:cNvGraphicFramePr>
          <p:nvPr/>
        </p:nvGraphicFramePr>
        <p:xfrm>
          <a:off x="1295400" y="1143000"/>
          <a:ext cx="7099300" cy="3302000"/>
        </p:xfrm>
        <a:graphic>
          <a:graphicData uri="http://schemas.openxmlformats.org/presentationml/2006/ole">
            <mc:AlternateContent xmlns:mc="http://schemas.openxmlformats.org/markup-compatibility/2006">
              <mc:Choice xmlns:v="urn:schemas-microsoft-com:vml" Requires="v">
                <p:oleObj spid="_x0000_s3325" name="" r:id="rId3" imgW="7099300" imgH="3302000" progId="Equation.3">
                  <p:embed/>
                </p:oleObj>
              </mc:Choice>
              <mc:Fallback>
                <p:oleObj name="" r:id="rId3" imgW="7099300" imgH="3302000" progId="Equation.3">
                  <p:embed/>
                  <p:pic>
                    <p:nvPicPr>
                      <p:cNvPr id="0" name="Picture 3324"/>
                      <p:cNvPicPr/>
                      <p:nvPr/>
                    </p:nvPicPr>
                    <p:blipFill>
                      <a:blip r:embed="rId4"/>
                      <a:stretch>
                        <a:fillRect/>
                      </a:stretch>
                    </p:blipFill>
                    <p:spPr>
                      <a:xfrm>
                        <a:off x="1295400" y="1143000"/>
                        <a:ext cx="7099300" cy="3302000"/>
                      </a:xfrm>
                      <a:prstGeom prst="rect">
                        <a:avLst/>
                      </a:prstGeom>
                      <a:noFill/>
                      <a:ln w="38100">
                        <a:noFill/>
                        <a:miter/>
                      </a:ln>
                    </p:spPr>
                  </p:pic>
                </p:oleObj>
              </mc:Fallback>
            </mc:AlternateContent>
          </a:graphicData>
        </a:graphic>
      </p:graphicFrame>
      <p:graphicFrame>
        <p:nvGraphicFramePr>
          <p:cNvPr id="93191" name="Object 7"/>
          <p:cNvGraphicFramePr>
            <a:graphicFrameLocks noChangeAspect="1"/>
          </p:cNvGraphicFramePr>
          <p:nvPr/>
        </p:nvGraphicFramePr>
        <p:xfrm>
          <a:off x="1066800" y="4559300"/>
          <a:ext cx="6858000" cy="1587500"/>
        </p:xfrm>
        <a:graphic>
          <a:graphicData uri="http://schemas.openxmlformats.org/presentationml/2006/ole">
            <mc:AlternateContent xmlns:mc="http://schemas.openxmlformats.org/markup-compatibility/2006">
              <mc:Choice xmlns:v="urn:schemas-microsoft-com:vml" Requires="v">
                <p:oleObj spid="_x0000_s3327" name="" r:id="rId5" imgW="6858000" imgH="1587500" progId="Equation.3">
                  <p:embed/>
                </p:oleObj>
              </mc:Choice>
              <mc:Fallback>
                <p:oleObj name="" r:id="rId5" imgW="6858000" imgH="1587500" progId="Equation.3">
                  <p:embed/>
                  <p:pic>
                    <p:nvPicPr>
                      <p:cNvPr id="0" name="Picture 3326"/>
                      <p:cNvPicPr/>
                      <p:nvPr/>
                    </p:nvPicPr>
                    <p:blipFill>
                      <a:blip r:embed="rId6"/>
                      <a:stretch>
                        <a:fillRect/>
                      </a:stretch>
                    </p:blipFill>
                    <p:spPr>
                      <a:xfrm>
                        <a:off x="1066800" y="4559300"/>
                        <a:ext cx="6858000" cy="15875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checkerboard(across)">
                                      <p:cBhvr>
                                        <p:cTn id="7" dur="500"/>
                                        <p:tgtEl>
                                          <p:spTgt spid="931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90"/>
                                        </p:tgtEl>
                                        <p:attrNameLst>
                                          <p:attrName>style.visibility</p:attrName>
                                        </p:attrNameLst>
                                      </p:cBhvr>
                                      <p:to>
                                        <p:strVal val="visible"/>
                                      </p:to>
                                    </p:set>
                                    <p:animEffect transition="in" filter="checkerboard(across)">
                                      <p:cBhvr>
                                        <p:cTn id="12" dur="500"/>
                                        <p:tgtEl>
                                          <p:spTgt spid="9319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91"/>
                                        </p:tgtEl>
                                        <p:attrNameLst>
                                          <p:attrName>style.visibility</p:attrName>
                                        </p:attrNameLst>
                                      </p:cBhvr>
                                      <p:to>
                                        <p:strVal val="visible"/>
                                      </p:to>
                                    </p:set>
                                    <p:animEffect transition="in" filter="checkerboard(across)">
                                      <p:cBhvr>
                                        <p:cTn id="17"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graphicFrame>
        <p:nvGraphicFramePr>
          <p:cNvPr id="94212" name="Object 4"/>
          <p:cNvGraphicFramePr>
            <a:graphicFrameLocks noChangeAspect="1"/>
          </p:cNvGraphicFramePr>
          <p:nvPr/>
        </p:nvGraphicFramePr>
        <p:xfrm>
          <a:off x="685800" y="304800"/>
          <a:ext cx="1892300" cy="685800"/>
        </p:xfrm>
        <a:graphic>
          <a:graphicData uri="http://schemas.openxmlformats.org/presentationml/2006/ole">
            <mc:AlternateContent xmlns:mc="http://schemas.openxmlformats.org/markup-compatibility/2006">
              <mc:Choice xmlns:v="urn:schemas-microsoft-com:vml" Requires="v">
                <p:oleObj spid="_x0000_s3331" name="" r:id="rId1" imgW="1892300" imgH="685800" progId="Equation.3">
                  <p:embed/>
                </p:oleObj>
              </mc:Choice>
              <mc:Fallback>
                <p:oleObj name="" r:id="rId1" imgW="1892300" imgH="685800" progId="Equation.3">
                  <p:embed/>
                  <p:pic>
                    <p:nvPicPr>
                      <p:cNvPr id="0" name="Picture 3330"/>
                      <p:cNvPicPr/>
                      <p:nvPr/>
                    </p:nvPicPr>
                    <p:blipFill>
                      <a:blip r:embed="rId2"/>
                      <a:stretch>
                        <a:fillRect/>
                      </a:stretch>
                    </p:blipFill>
                    <p:spPr>
                      <a:xfrm>
                        <a:off x="685800" y="304800"/>
                        <a:ext cx="1892300" cy="685800"/>
                      </a:xfrm>
                      <a:prstGeom prst="rect">
                        <a:avLst/>
                      </a:prstGeom>
                      <a:noFill/>
                      <a:ln w="38100">
                        <a:noFill/>
                        <a:miter/>
                      </a:ln>
                    </p:spPr>
                  </p:pic>
                </p:oleObj>
              </mc:Fallback>
            </mc:AlternateContent>
          </a:graphicData>
        </a:graphic>
      </p:graphicFrame>
      <p:graphicFrame>
        <p:nvGraphicFramePr>
          <p:cNvPr id="94213" name="Object 5"/>
          <p:cNvGraphicFramePr>
            <a:graphicFrameLocks noChangeAspect="1"/>
          </p:cNvGraphicFramePr>
          <p:nvPr/>
        </p:nvGraphicFramePr>
        <p:xfrm>
          <a:off x="685800" y="1371600"/>
          <a:ext cx="4572000" cy="1282700"/>
        </p:xfrm>
        <a:graphic>
          <a:graphicData uri="http://schemas.openxmlformats.org/presentationml/2006/ole">
            <mc:AlternateContent xmlns:mc="http://schemas.openxmlformats.org/markup-compatibility/2006">
              <mc:Choice xmlns:v="urn:schemas-microsoft-com:vml" Requires="v">
                <p:oleObj spid="_x0000_s3333" name="" r:id="rId3" imgW="4572000" imgH="1282700" progId="Equation.3">
                  <p:embed/>
                </p:oleObj>
              </mc:Choice>
              <mc:Fallback>
                <p:oleObj name="" r:id="rId3" imgW="4572000" imgH="1282700" progId="Equation.3">
                  <p:embed/>
                  <p:pic>
                    <p:nvPicPr>
                      <p:cNvPr id="0" name="Picture 3332"/>
                      <p:cNvPicPr/>
                      <p:nvPr/>
                    </p:nvPicPr>
                    <p:blipFill>
                      <a:blip r:embed="rId4"/>
                      <a:stretch>
                        <a:fillRect/>
                      </a:stretch>
                    </p:blipFill>
                    <p:spPr>
                      <a:xfrm>
                        <a:off x="685800" y="1371600"/>
                        <a:ext cx="4572000" cy="1282700"/>
                      </a:xfrm>
                      <a:prstGeom prst="rect">
                        <a:avLst/>
                      </a:prstGeom>
                      <a:noFill/>
                      <a:ln w="38100">
                        <a:noFill/>
                        <a:miter/>
                      </a:ln>
                    </p:spPr>
                  </p:pic>
                </p:oleObj>
              </mc:Fallback>
            </mc:AlternateContent>
          </a:graphicData>
        </a:graphic>
      </p:graphicFrame>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checkerboard(across)">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checkerboard(across)">
                                      <p:cBhvr>
                                        <p:cTn id="12"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sp>
        <p:nvSpPr>
          <p:cNvPr id="95236" name="Text Box 4"/>
          <p:cNvSpPr txBox="1"/>
          <p:nvPr/>
        </p:nvSpPr>
        <p:spPr>
          <a:xfrm>
            <a:off x="0" y="27432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en-US" sz="2400" b="1" dirty="0">
                <a:solidFill>
                  <a:srgbClr val="0000FF"/>
                </a:solidFill>
              </a:rPr>
              <a:t>THANK YOU</a:t>
            </a:r>
            <a:endParaRPr lang="en-US" altLang="en-US" sz="2400" b="1" dirty="0">
              <a:solidFill>
                <a:srgbClr val="0000FF"/>
              </a:solidFill>
            </a:endParaRPr>
          </a:p>
        </p:txBody>
      </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xit" presetSubtype="0" fill="hold" grpId="0" nodeType="clickEffect">
                                  <p:stCondLst>
                                    <p:cond delay="0"/>
                                  </p:stCondLst>
                                  <p:childTnLst>
                                    <p:animEffect transition="out" filter="wedge">
                                      <p:cBhvr>
                                        <p:cTn id="6" dur="2000"/>
                                        <p:tgtEl>
                                          <p:spTgt spid="95236"/>
                                        </p:tgtEl>
                                      </p:cBhvr>
                                    </p:animEffect>
                                    <p:set>
                                      <p:cBhvr>
                                        <p:cTn id="7" dur="1" fill="hold">
                                          <p:stCondLst>
                                            <p:cond delay="1999"/>
                                          </p:stCondLst>
                                        </p:cTn>
                                        <p:tgtEl>
                                          <p:spTgt spid="952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en-US" sz="1400" dirty="0"/>
            </a:fld>
            <a:endParaRPr lang="en-US" altLang="en-US" sz="1400" dirty="0"/>
          </a:p>
        </p:txBody>
      </p:sp>
      <p:pic>
        <p:nvPicPr>
          <p:cNvPr id="150530" name="Picture 2"/>
          <p:cNvPicPr>
            <a:picLocks noChangeAspect="1"/>
          </p:cNvPicPr>
          <p:nvPr/>
        </p:nvPicPr>
        <p:blipFill>
          <a:blip r:embed="rId1"/>
          <a:stretch>
            <a:fillRect/>
          </a:stretch>
        </p:blipFill>
        <p:spPr>
          <a:xfrm>
            <a:off x="381000" y="152400"/>
            <a:ext cx="5935663" cy="828675"/>
          </a:xfrm>
          <a:prstGeom prst="rect">
            <a:avLst/>
          </a:prstGeom>
          <a:noFill/>
          <a:ln w="9525">
            <a:noFill/>
          </a:ln>
        </p:spPr>
      </p:pic>
      <p:pic>
        <p:nvPicPr>
          <p:cNvPr id="150531" name="Picture 3"/>
          <p:cNvPicPr>
            <a:picLocks noChangeAspect="1"/>
          </p:cNvPicPr>
          <p:nvPr/>
        </p:nvPicPr>
        <p:blipFill>
          <a:blip r:embed="rId2"/>
          <a:stretch>
            <a:fillRect/>
          </a:stretch>
        </p:blipFill>
        <p:spPr>
          <a:xfrm>
            <a:off x="457200" y="1066800"/>
            <a:ext cx="4600575" cy="657225"/>
          </a:xfrm>
          <a:prstGeom prst="rect">
            <a:avLst/>
          </a:prstGeom>
          <a:noFill/>
          <a:ln w="9525">
            <a:noFill/>
          </a:ln>
        </p:spPr>
      </p:pic>
      <p:pic>
        <p:nvPicPr>
          <p:cNvPr id="150532" name="Picture 4"/>
          <p:cNvPicPr>
            <a:picLocks noChangeAspect="1"/>
          </p:cNvPicPr>
          <p:nvPr/>
        </p:nvPicPr>
        <p:blipFill>
          <a:blip r:embed="rId3"/>
          <a:stretch>
            <a:fillRect/>
          </a:stretch>
        </p:blipFill>
        <p:spPr>
          <a:xfrm>
            <a:off x="533400" y="1905000"/>
            <a:ext cx="6865938" cy="809625"/>
          </a:xfrm>
          <a:prstGeom prst="rect">
            <a:avLst/>
          </a:prstGeom>
          <a:noFill/>
          <a:ln w="9525">
            <a:noFill/>
          </a:ln>
        </p:spPr>
      </p:pic>
      <p:pic>
        <p:nvPicPr>
          <p:cNvPr id="150533" name="Picture 5"/>
          <p:cNvPicPr>
            <a:picLocks noChangeAspect="1"/>
          </p:cNvPicPr>
          <p:nvPr/>
        </p:nvPicPr>
        <p:blipFill>
          <a:blip r:embed="rId4"/>
          <a:stretch>
            <a:fillRect/>
          </a:stretch>
        </p:blipFill>
        <p:spPr>
          <a:xfrm>
            <a:off x="533400" y="2895600"/>
            <a:ext cx="6459538" cy="1028700"/>
          </a:xfrm>
          <a:prstGeom prst="rect">
            <a:avLst/>
          </a:prstGeom>
          <a:noFill/>
          <a:ln w="9525">
            <a:noFill/>
          </a:ln>
        </p:spPr>
      </p:pic>
      <p:pic>
        <p:nvPicPr>
          <p:cNvPr id="150534" name="Picture 6"/>
          <p:cNvPicPr>
            <a:picLocks noChangeAspect="1"/>
          </p:cNvPicPr>
          <p:nvPr/>
        </p:nvPicPr>
        <p:blipFill>
          <a:blip r:embed="rId5"/>
          <a:stretch>
            <a:fillRect/>
          </a:stretch>
        </p:blipFill>
        <p:spPr>
          <a:xfrm>
            <a:off x="533400" y="4038600"/>
            <a:ext cx="6059488" cy="933450"/>
          </a:xfrm>
          <a:prstGeom prst="rect">
            <a:avLst/>
          </a:prstGeom>
          <a:noFill/>
          <a:ln w="9525">
            <a:noFill/>
          </a:ln>
        </p:spPr>
      </p:pic>
      <p:pic>
        <p:nvPicPr>
          <p:cNvPr id="150535" name="Picture 7"/>
          <p:cNvPicPr>
            <a:picLocks noChangeAspect="1"/>
          </p:cNvPicPr>
          <p:nvPr/>
        </p:nvPicPr>
        <p:blipFill>
          <a:blip r:embed="rId6"/>
          <a:stretch>
            <a:fillRect/>
          </a:stretch>
        </p:blipFill>
        <p:spPr>
          <a:xfrm>
            <a:off x="533400" y="5105400"/>
            <a:ext cx="4000500" cy="981075"/>
          </a:xfrm>
          <a:prstGeom prst="rect">
            <a:avLst/>
          </a:prstGeom>
          <a:noFill/>
          <a:ln w="9525">
            <a:noFill/>
          </a:ln>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checkerboard(across)">
                                      <p:cBhvr>
                                        <p:cTn id="7" dur="500"/>
                                        <p:tgtEl>
                                          <p:spTgt spid="1505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checkerboard(across)">
                                      <p:cBhvr>
                                        <p:cTn id="12" dur="500"/>
                                        <p:tgtEl>
                                          <p:spTgt spid="15053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checkerboard(across)">
                                      <p:cBhvr>
                                        <p:cTn id="17" dur="500"/>
                                        <p:tgtEl>
                                          <p:spTgt spid="15053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0533"/>
                                        </p:tgtEl>
                                        <p:attrNameLst>
                                          <p:attrName>style.visibility</p:attrName>
                                        </p:attrNameLst>
                                      </p:cBhvr>
                                      <p:to>
                                        <p:strVal val="visible"/>
                                      </p:to>
                                    </p:set>
                                    <p:animEffect transition="in" filter="checkerboard(across)">
                                      <p:cBhvr>
                                        <p:cTn id="22" dur="500"/>
                                        <p:tgtEl>
                                          <p:spTgt spid="15053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0534"/>
                                        </p:tgtEl>
                                        <p:attrNameLst>
                                          <p:attrName>style.visibility</p:attrName>
                                        </p:attrNameLst>
                                      </p:cBhvr>
                                      <p:to>
                                        <p:strVal val="visible"/>
                                      </p:to>
                                    </p:set>
                                    <p:animEffect transition="in" filter="checkerboard(across)">
                                      <p:cBhvr>
                                        <p:cTn id="27" dur="500"/>
                                        <p:tgtEl>
                                          <p:spTgt spid="15053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0535"/>
                                        </p:tgtEl>
                                        <p:attrNameLst>
                                          <p:attrName>style.visibility</p:attrName>
                                        </p:attrNameLst>
                                      </p:cBhvr>
                                      <p:to>
                                        <p:strVal val="visible"/>
                                      </p:to>
                                    </p:set>
                                    <p:animEffect transition="in" filter="checkerboard(across)">
                                      <p:cBhvr>
                                        <p:cTn id="32" dur="500"/>
                                        <p:tgtEl>
                                          <p:spTgt spid="150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5128</Words>
  <Application>WPS Presentation</Application>
  <PresentationFormat>On-screen Show (4:3)</PresentationFormat>
  <Paragraphs>314</Paragraphs>
  <Slides>83</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284</vt:i4>
      </vt:variant>
      <vt:variant>
        <vt:lpstr>幻灯片标题</vt:lpstr>
      </vt:variant>
      <vt:variant>
        <vt:i4>83</vt:i4>
      </vt:variant>
    </vt:vector>
  </HeadingPairs>
  <TitlesOfParts>
    <vt:vector size="374" baseType="lpstr">
      <vt:lpstr>Arial</vt:lpstr>
      <vt:lpstr>SimSun</vt:lpstr>
      <vt:lpstr>Wingdings</vt:lpstr>
      <vt:lpstr>Times New Roman</vt:lpstr>
      <vt:lpstr>Microsoft YaHei</vt:lpstr>
      <vt:lpstr>Arial Unicode MS</vt:lpstr>
      <vt:lpstr>Default Design</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Uday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maths</dc:creator>
  <cp:lastModifiedBy>Welcome</cp:lastModifiedBy>
  <cp:revision>221</cp:revision>
  <dcterms:created xsi:type="dcterms:W3CDTF">2015-04-23T15:30:20Z</dcterms:created>
  <dcterms:modified xsi:type="dcterms:W3CDTF">2020-07-13T02:55:17Z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