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43B0C-AD1A-4976-8848-F2D9F9A63BA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AFEF3AD-8CE2-4AD8-8372-4497DD581428}" type="pres">
      <dgm:prSet presAssocID="{9C843B0C-AD1A-4976-8848-F2D9F9A63BA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BE3DA26-1224-41B2-8A0C-07025489CE8E}" type="presOf" srcId="{9C843B0C-AD1A-4976-8848-F2D9F9A63BAC}" destId="{EAFEF3AD-8CE2-4AD8-8372-4497DD581428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938DE4-F93B-47FE-A722-83FBA6FCFC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4C3E44F-9FA8-4AFC-AB4F-518ACF5ED8C4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1. Division of work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E78DD720-B600-4DC1-8490-69D99CA1AE9D}" type="parTrans" cxnId="{86A4945B-0781-453F-AF73-593967CC2C9D}">
      <dgm:prSet/>
      <dgm:spPr/>
      <dgm:t>
        <a:bodyPr/>
        <a:lstStyle/>
        <a:p>
          <a:endParaRPr lang="en-GB"/>
        </a:p>
      </dgm:t>
    </dgm:pt>
    <dgm:pt modelId="{DEC1D446-449E-4DCB-998E-60387B754A3F}" type="sibTrans" cxnId="{86A4945B-0781-453F-AF73-593967CC2C9D}">
      <dgm:prSet/>
      <dgm:spPr/>
      <dgm:t>
        <a:bodyPr/>
        <a:lstStyle/>
        <a:p>
          <a:endParaRPr lang="en-GB"/>
        </a:p>
      </dgm:t>
    </dgm:pt>
    <dgm:pt modelId="{477E4C9E-7724-4715-B923-7C6F27D2A674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2. Authority and responsibility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397E5C66-5D03-47A5-927B-F80BBF4EA344}" type="parTrans" cxnId="{A0411AB2-979F-4009-9BDF-40DA1142D8C3}">
      <dgm:prSet/>
      <dgm:spPr/>
      <dgm:t>
        <a:bodyPr/>
        <a:lstStyle/>
        <a:p>
          <a:endParaRPr lang="en-GB"/>
        </a:p>
      </dgm:t>
    </dgm:pt>
    <dgm:pt modelId="{1166D666-B879-4492-B005-F812F28DF233}" type="sibTrans" cxnId="{A0411AB2-979F-4009-9BDF-40DA1142D8C3}">
      <dgm:prSet/>
      <dgm:spPr/>
      <dgm:t>
        <a:bodyPr/>
        <a:lstStyle/>
        <a:p>
          <a:endParaRPr lang="en-GB"/>
        </a:p>
      </dgm:t>
    </dgm:pt>
    <dgm:pt modelId="{233E6B8C-8E4A-433B-B8C9-2642B50A85AD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3. Discipline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EBC93BC7-7099-4293-8E91-0238CF212CD6}" type="parTrans" cxnId="{C1173590-E910-43E7-8236-00E86A857A19}">
      <dgm:prSet/>
      <dgm:spPr/>
      <dgm:t>
        <a:bodyPr/>
        <a:lstStyle/>
        <a:p>
          <a:endParaRPr lang="en-GB"/>
        </a:p>
      </dgm:t>
    </dgm:pt>
    <dgm:pt modelId="{42B0A68D-B9CB-48B5-BEFD-1FE4DB360506}" type="sibTrans" cxnId="{C1173590-E910-43E7-8236-00E86A857A19}">
      <dgm:prSet/>
      <dgm:spPr/>
      <dgm:t>
        <a:bodyPr/>
        <a:lstStyle/>
        <a:p>
          <a:endParaRPr lang="en-GB"/>
        </a:p>
      </dgm:t>
    </dgm:pt>
    <dgm:pt modelId="{2DBBBD5F-28F7-4280-9189-979E564D4F32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4. Unity of command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3E39F697-EEA8-4DFC-98D9-6BB0006AD2AF}" type="parTrans" cxnId="{88510B40-E3EF-43AC-BBEF-53D3DF5AF90A}">
      <dgm:prSet/>
      <dgm:spPr/>
      <dgm:t>
        <a:bodyPr/>
        <a:lstStyle/>
        <a:p>
          <a:endParaRPr lang="en-GB"/>
        </a:p>
      </dgm:t>
    </dgm:pt>
    <dgm:pt modelId="{A5ECE6E4-FAD2-4F58-ACD4-7A00ACD3ADE4}" type="sibTrans" cxnId="{88510B40-E3EF-43AC-BBEF-53D3DF5AF90A}">
      <dgm:prSet/>
      <dgm:spPr/>
      <dgm:t>
        <a:bodyPr/>
        <a:lstStyle/>
        <a:p>
          <a:endParaRPr lang="en-GB"/>
        </a:p>
      </dgm:t>
    </dgm:pt>
    <dgm:pt modelId="{DB4F9CC9-22F5-440F-9036-356853DE7886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5. Unity of direction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EE92C6E2-066C-45A9-8D92-634D0B234F9C}" type="parTrans" cxnId="{ABDD5384-7D9D-43FB-A274-5C8558582AC8}">
      <dgm:prSet/>
      <dgm:spPr/>
      <dgm:t>
        <a:bodyPr/>
        <a:lstStyle/>
        <a:p>
          <a:endParaRPr lang="en-GB"/>
        </a:p>
      </dgm:t>
    </dgm:pt>
    <dgm:pt modelId="{20604B38-5455-4722-8B06-5EE2464108FF}" type="sibTrans" cxnId="{ABDD5384-7D9D-43FB-A274-5C8558582AC8}">
      <dgm:prSet/>
      <dgm:spPr/>
      <dgm:t>
        <a:bodyPr/>
        <a:lstStyle/>
        <a:p>
          <a:endParaRPr lang="en-GB"/>
        </a:p>
      </dgm:t>
    </dgm:pt>
    <dgm:pt modelId="{1ECE033A-5F1D-4742-A1F9-F3A82C348E2A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6. Subordination of individual interest to the common good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1A44E506-A538-4DA9-916F-FA36DA790BA5}" type="parTrans" cxnId="{642900B6-A49C-4904-ACC5-932E9B88BF38}">
      <dgm:prSet/>
      <dgm:spPr/>
      <dgm:t>
        <a:bodyPr/>
        <a:lstStyle/>
        <a:p>
          <a:endParaRPr lang="en-GB"/>
        </a:p>
      </dgm:t>
    </dgm:pt>
    <dgm:pt modelId="{6907A030-90DC-4C6D-85BC-BF4B6C628FAE}" type="sibTrans" cxnId="{642900B6-A49C-4904-ACC5-932E9B88BF38}">
      <dgm:prSet/>
      <dgm:spPr/>
      <dgm:t>
        <a:bodyPr/>
        <a:lstStyle/>
        <a:p>
          <a:endParaRPr lang="en-GB"/>
        </a:p>
      </dgm:t>
    </dgm:pt>
    <dgm:pt modelId="{1AB2A334-64C7-48C2-9669-0132D15ABCF9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7. Remuneration of personnel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21C55D40-6DD7-4B7E-A930-D910CDC004A4}" type="parTrans" cxnId="{BF49B3FB-DAAC-42F0-8D3C-5C54044DEA1A}">
      <dgm:prSet/>
      <dgm:spPr/>
      <dgm:t>
        <a:bodyPr/>
        <a:lstStyle/>
        <a:p>
          <a:endParaRPr lang="en-GB"/>
        </a:p>
      </dgm:t>
    </dgm:pt>
    <dgm:pt modelId="{2729C69D-D9C0-4497-A3E7-18CB125932B1}" type="sibTrans" cxnId="{BF49B3FB-DAAC-42F0-8D3C-5C54044DEA1A}">
      <dgm:prSet/>
      <dgm:spPr/>
      <dgm:t>
        <a:bodyPr/>
        <a:lstStyle/>
        <a:p>
          <a:endParaRPr lang="en-GB"/>
        </a:p>
      </dgm:t>
    </dgm:pt>
    <dgm:pt modelId="{CE6555F5-27DE-4A15-9662-AC9960EF0A53}" type="pres">
      <dgm:prSet presAssocID="{8D938DE4-F93B-47FE-A722-83FBA6FCFC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AA7AB29-E3C9-42E8-BF48-49B0C2860A3D}" type="pres">
      <dgm:prSet presAssocID="{64C3E44F-9FA8-4AFC-AB4F-518ACF5ED8C4}" presName="parentText" presStyleLbl="node1" presStyleIdx="0" presStyleCnt="7" custLinFactY="513" custLinFactNeighborX="31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74B5E0-DDEE-4351-8D8E-5D372F083A7B}" type="pres">
      <dgm:prSet presAssocID="{DEC1D446-449E-4DCB-998E-60387B754A3F}" presName="spacer" presStyleCnt="0"/>
      <dgm:spPr/>
    </dgm:pt>
    <dgm:pt modelId="{DA3043CE-C6D6-4E61-8C46-ABF98F377F3A}" type="pres">
      <dgm:prSet presAssocID="{477E4C9E-7724-4715-B923-7C6F27D2A674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F7D7C8-61FD-4646-AB7B-E8088F7EED69}" type="pres">
      <dgm:prSet presAssocID="{1166D666-B879-4492-B005-F812F28DF233}" presName="spacer" presStyleCnt="0"/>
      <dgm:spPr/>
    </dgm:pt>
    <dgm:pt modelId="{5C3B4824-B3E9-44BD-B346-F9299A214ED5}" type="pres">
      <dgm:prSet presAssocID="{233E6B8C-8E4A-433B-B8C9-2642B50A85A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C291E5-9996-40B9-8CF4-96EEA20EFF78}" type="pres">
      <dgm:prSet presAssocID="{42B0A68D-B9CB-48B5-BEFD-1FE4DB360506}" presName="spacer" presStyleCnt="0"/>
      <dgm:spPr/>
    </dgm:pt>
    <dgm:pt modelId="{A2FEFE5B-2A64-469A-A242-31B40CF6C48A}" type="pres">
      <dgm:prSet presAssocID="{2DBBBD5F-28F7-4280-9189-979E564D4F32}" presName="parentText" presStyleLbl="node1" presStyleIdx="3" presStyleCnt="7" custLinFactY="3470" custLinFactNeighborX="31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6468483-8440-403A-8F5C-C700BD174C64}" type="pres">
      <dgm:prSet presAssocID="{A5ECE6E4-FAD2-4F58-ACD4-7A00ACD3ADE4}" presName="spacer" presStyleCnt="0"/>
      <dgm:spPr/>
    </dgm:pt>
    <dgm:pt modelId="{A383DC61-6282-4204-91CF-2EAE2673573B}" type="pres">
      <dgm:prSet presAssocID="{DB4F9CC9-22F5-440F-9036-356853DE788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6B8B0F-7132-4684-98A7-557D8FBBC734}" type="pres">
      <dgm:prSet presAssocID="{20604B38-5455-4722-8B06-5EE2464108FF}" presName="spacer" presStyleCnt="0"/>
      <dgm:spPr/>
    </dgm:pt>
    <dgm:pt modelId="{4EFE4087-A57E-4C49-842E-A64BD174F6CD}" type="pres">
      <dgm:prSet presAssocID="{1ECE033A-5F1D-4742-A1F9-F3A82C348E2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073C964-8E77-4BE2-BFFD-35C6E55A5638}" type="pres">
      <dgm:prSet presAssocID="{6907A030-90DC-4C6D-85BC-BF4B6C628FAE}" presName="spacer" presStyleCnt="0"/>
      <dgm:spPr/>
    </dgm:pt>
    <dgm:pt modelId="{83C3F165-E187-42C8-A722-C1E44F8F521D}" type="pres">
      <dgm:prSet presAssocID="{1AB2A334-64C7-48C2-9669-0132D15ABCF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26FADAF-7658-4561-90B4-FFFC7EAD3820}" type="presOf" srcId="{8D938DE4-F93B-47FE-A722-83FBA6FCFCCA}" destId="{CE6555F5-27DE-4A15-9662-AC9960EF0A53}" srcOrd="0" destOrd="0" presId="urn:microsoft.com/office/officeart/2005/8/layout/vList2"/>
    <dgm:cxn modelId="{87AB7850-40A1-4D62-9934-DC36898AB673}" type="presOf" srcId="{2DBBBD5F-28F7-4280-9189-979E564D4F32}" destId="{A2FEFE5B-2A64-469A-A242-31B40CF6C48A}" srcOrd="0" destOrd="0" presId="urn:microsoft.com/office/officeart/2005/8/layout/vList2"/>
    <dgm:cxn modelId="{C1173590-E910-43E7-8236-00E86A857A19}" srcId="{8D938DE4-F93B-47FE-A722-83FBA6FCFCCA}" destId="{233E6B8C-8E4A-433B-B8C9-2642B50A85AD}" srcOrd="2" destOrd="0" parTransId="{EBC93BC7-7099-4293-8E91-0238CF212CD6}" sibTransId="{42B0A68D-B9CB-48B5-BEFD-1FE4DB360506}"/>
    <dgm:cxn modelId="{A0411AB2-979F-4009-9BDF-40DA1142D8C3}" srcId="{8D938DE4-F93B-47FE-A722-83FBA6FCFCCA}" destId="{477E4C9E-7724-4715-B923-7C6F27D2A674}" srcOrd="1" destOrd="0" parTransId="{397E5C66-5D03-47A5-927B-F80BBF4EA344}" sibTransId="{1166D666-B879-4492-B005-F812F28DF233}"/>
    <dgm:cxn modelId="{88510B40-E3EF-43AC-BBEF-53D3DF5AF90A}" srcId="{8D938DE4-F93B-47FE-A722-83FBA6FCFCCA}" destId="{2DBBBD5F-28F7-4280-9189-979E564D4F32}" srcOrd="3" destOrd="0" parTransId="{3E39F697-EEA8-4DFC-98D9-6BB0006AD2AF}" sibTransId="{A5ECE6E4-FAD2-4F58-ACD4-7A00ACD3ADE4}"/>
    <dgm:cxn modelId="{21EEACBD-354A-4C83-B6F5-BF37E71D589D}" type="presOf" srcId="{1AB2A334-64C7-48C2-9669-0132D15ABCF9}" destId="{83C3F165-E187-42C8-A722-C1E44F8F521D}" srcOrd="0" destOrd="0" presId="urn:microsoft.com/office/officeart/2005/8/layout/vList2"/>
    <dgm:cxn modelId="{642900B6-A49C-4904-ACC5-932E9B88BF38}" srcId="{8D938DE4-F93B-47FE-A722-83FBA6FCFCCA}" destId="{1ECE033A-5F1D-4742-A1F9-F3A82C348E2A}" srcOrd="5" destOrd="0" parTransId="{1A44E506-A538-4DA9-916F-FA36DA790BA5}" sibTransId="{6907A030-90DC-4C6D-85BC-BF4B6C628FAE}"/>
    <dgm:cxn modelId="{935E7872-05D9-4EE6-8942-5D91EA999825}" type="presOf" srcId="{64C3E44F-9FA8-4AFC-AB4F-518ACF5ED8C4}" destId="{AAA7AB29-E3C9-42E8-BF48-49B0C2860A3D}" srcOrd="0" destOrd="0" presId="urn:microsoft.com/office/officeart/2005/8/layout/vList2"/>
    <dgm:cxn modelId="{42AADE65-490E-4345-93C7-8F2B0F2A498A}" type="presOf" srcId="{1ECE033A-5F1D-4742-A1F9-F3A82C348E2A}" destId="{4EFE4087-A57E-4C49-842E-A64BD174F6CD}" srcOrd="0" destOrd="0" presId="urn:microsoft.com/office/officeart/2005/8/layout/vList2"/>
    <dgm:cxn modelId="{86A4945B-0781-453F-AF73-593967CC2C9D}" srcId="{8D938DE4-F93B-47FE-A722-83FBA6FCFCCA}" destId="{64C3E44F-9FA8-4AFC-AB4F-518ACF5ED8C4}" srcOrd="0" destOrd="0" parTransId="{E78DD720-B600-4DC1-8490-69D99CA1AE9D}" sibTransId="{DEC1D446-449E-4DCB-998E-60387B754A3F}"/>
    <dgm:cxn modelId="{43B7850A-44BA-4BA5-92E4-6200353B36CF}" type="presOf" srcId="{477E4C9E-7724-4715-B923-7C6F27D2A674}" destId="{DA3043CE-C6D6-4E61-8C46-ABF98F377F3A}" srcOrd="0" destOrd="0" presId="urn:microsoft.com/office/officeart/2005/8/layout/vList2"/>
    <dgm:cxn modelId="{09811A6C-7C7E-45BA-A645-373A440922A7}" type="presOf" srcId="{DB4F9CC9-22F5-440F-9036-356853DE7886}" destId="{A383DC61-6282-4204-91CF-2EAE2673573B}" srcOrd="0" destOrd="0" presId="urn:microsoft.com/office/officeart/2005/8/layout/vList2"/>
    <dgm:cxn modelId="{3E41E3A0-C601-4256-952B-8D620CD3CFF9}" type="presOf" srcId="{233E6B8C-8E4A-433B-B8C9-2642B50A85AD}" destId="{5C3B4824-B3E9-44BD-B346-F9299A214ED5}" srcOrd="0" destOrd="0" presId="urn:microsoft.com/office/officeart/2005/8/layout/vList2"/>
    <dgm:cxn modelId="{BF49B3FB-DAAC-42F0-8D3C-5C54044DEA1A}" srcId="{8D938DE4-F93B-47FE-A722-83FBA6FCFCCA}" destId="{1AB2A334-64C7-48C2-9669-0132D15ABCF9}" srcOrd="6" destOrd="0" parTransId="{21C55D40-6DD7-4B7E-A930-D910CDC004A4}" sibTransId="{2729C69D-D9C0-4497-A3E7-18CB125932B1}"/>
    <dgm:cxn modelId="{ABDD5384-7D9D-43FB-A274-5C8558582AC8}" srcId="{8D938DE4-F93B-47FE-A722-83FBA6FCFCCA}" destId="{DB4F9CC9-22F5-440F-9036-356853DE7886}" srcOrd="4" destOrd="0" parTransId="{EE92C6E2-066C-45A9-8D92-634D0B234F9C}" sibTransId="{20604B38-5455-4722-8B06-5EE2464108FF}"/>
    <dgm:cxn modelId="{9073FB56-564C-4175-82B4-EE3569DFE730}" type="presParOf" srcId="{CE6555F5-27DE-4A15-9662-AC9960EF0A53}" destId="{AAA7AB29-E3C9-42E8-BF48-49B0C2860A3D}" srcOrd="0" destOrd="0" presId="urn:microsoft.com/office/officeart/2005/8/layout/vList2"/>
    <dgm:cxn modelId="{0B66E1AD-5138-498E-B8DA-89C8579D9243}" type="presParOf" srcId="{CE6555F5-27DE-4A15-9662-AC9960EF0A53}" destId="{F574B5E0-DDEE-4351-8D8E-5D372F083A7B}" srcOrd="1" destOrd="0" presId="urn:microsoft.com/office/officeart/2005/8/layout/vList2"/>
    <dgm:cxn modelId="{8CD1EF1D-FA36-486F-9141-706386F034AA}" type="presParOf" srcId="{CE6555F5-27DE-4A15-9662-AC9960EF0A53}" destId="{DA3043CE-C6D6-4E61-8C46-ABF98F377F3A}" srcOrd="2" destOrd="0" presId="urn:microsoft.com/office/officeart/2005/8/layout/vList2"/>
    <dgm:cxn modelId="{7785D04D-A1E1-4555-9BD4-B1EAE0BB4FC6}" type="presParOf" srcId="{CE6555F5-27DE-4A15-9662-AC9960EF0A53}" destId="{D4F7D7C8-61FD-4646-AB7B-E8088F7EED69}" srcOrd="3" destOrd="0" presId="urn:microsoft.com/office/officeart/2005/8/layout/vList2"/>
    <dgm:cxn modelId="{2DB2A249-7E29-4A7D-8644-63C7D4E54B49}" type="presParOf" srcId="{CE6555F5-27DE-4A15-9662-AC9960EF0A53}" destId="{5C3B4824-B3E9-44BD-B346-F9299A214ED5}" srcOrd="4" destOrd="0" presId="urn:microsoft.com/office/officeart/2005/8/layout/vList2"/>
    <dgm:cxn modelId="{12F1E9E6-58EE-4682-9439-C70D462F0F99}" type="presParOf" srcId="{CE6555F5-27DE-4A15-9662-AC9960EF0A53}" destId="{15C291E5-9996-40B9-8CF4-96EEA20EFF78}" srcOrd="5" destOrd="0" presId="urn:microsoft.com/office/officeart/2005/8/layout/vList2"/>
    <dgm:cxn modelId="{C0FF2A23-76BA-495F-9B7A-F7AB11916F8B}" type="presParOf" srcId="{CE6555F5-27DE-4A15-9662-AC9960EF0A53}" destId="{A2FEFE5B-2A64-469A-A242-31B40CF6C48A}" srcOrd="6" destOrd="0" presId="urn:microsoft.com/office/officeart/2005/8/layout/vList2"/>
    <dgm:cxn modelId="{D87D68CB-D071-41B3-8740-761FCDA42F4B}" type="presParOf" srcId="{CE6555F5-27DE-4A15-9662-AC9960EF0A53}" destId="{96468483-8440-403A-8F5C-C700BD174C64}" srcOrd="7" destOrd="0" presId="urn:microsoft.com/office/officeart/2005/8/layout/vList2"/>
    <dgm:cxn modelId="{0BD99477-2BE5-4C21-B942-BEFE7FF16ED5}" type="presParOf" srcId="{CE6555F5-27DE-4A15-9662-AC9960EF0A53}" destId="{A383DC61-6282-4204-91CF-2EAE2673573B}" srcOrd="8" destOrd="0" presId="urn:microsoft.com/office/officeart/2005/8/layout/vList2"/>
    <dgm:cxn modelId="{77758110-B6F2-44DE-8CCD-CF8F42AD159D}" type="presParOf" srcId="{CE6555F5-27DE-4A15-9662-AC9960EF0A53}" destId="{CF6B8B0F-7132-4684-98A7-557D8FBBC734}" srcOrd="9" destOrd="0" presId="urn:microsoft.com/office/officeart/2005/8/layout/vList2"/>
    <dgm:cxn modelId="{C0B27D8E-99C2-4455-9C38-9FEB9F5BBFEB}" type="presParOf" srcId="{CE6555F5-27DE-4A15-9662-AC9960EF0A53}" destId="{4EFE4087-A57E-4C49-842E-A64BD174F6CD}" srcOrd="10" destOrd="0" presId="urn:microsoft.com/office/officeart/2005/8/layout/vList2"/>
    <dgm:cxn modelId="{8FA3A4D8-6D66-40DB-8070-B1185927BEFA}" type="presParOf" srcId="{CE6555F5-27DE-4A15-9662-AC9960EF0A53}" destId="{8073C964-8E77-4BE2-BFFD-35C6E55A5638}" srcOrd="11" destOrd="0" presId="urn:microsoft.com/office/officeart/2005/8/layout/vList2"/>
    <dgm:cxn modelId="{803DCB89-B6FE-4337-8BCA-6629DBC8FC65}" type="presParOf" srcId="{CE6555F5-27DE-4A15-9662-AC9960EF0A53}" destId="{83C3F165-E187-42C8-A722-C1E44F8F521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CD95B-81EC-4EED-8FA3-8A9CECB06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918092A-7597-41A9-8C5F-C6A383BA2B90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8. Centralization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1E7944FF-E0E3-4068-82D8-0B792F57C167}" type="parTrans" cxnId="{5C8ADD53-342F-425D-9471-54075EA088DA}">
      <dgm:prSet/>
      <dgm:spPr/>
      <dgm:t>
        <a:bodyPr/>
        <a:lstStyle/>
        <a:p>
          <a:endParaRPr lang="en-GB"/>
        </a:p>
      </dgm:t>
    </dgm:pt>
    <dgm:pt modelId="{0D4E3802-326F-47E2-935B-E575A037CB0C}" type="sibTrans" cxnId="{5C8ADD53-342F-425D-9471-54075EA088DA}">
      <dgm:prSet/>
      <dgm:spPr/>
      <dgm:t>
        <a:bodyPr/>
        <a:lstStyle/>
        <a:p>
          <a:endParaRPr lang="en-GB"/>
        </a:p>
      </dgm:t>
    </dgm:pt>
    <dgm:pt modelId="{D977E0DC-0299-4C04-B704-3B82DECEB977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9. Scalar chain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2A66F854-9EF9-4F4A-ADB1-921AAE5E2A07}" type="parTrans" cxnId="{41CCFBBF-F422-4817-9D68-2824C145425A}">
      <dgm:prSet/>
      <dgm:spPr/>
      <dgm:t>
        <a:bodyPr/>
        <a:lstStyle/>
        <a:p>
          <a:endParaRPr lang="en-GB"/>
        </a:p>
      </dgm:t>
    </dgm:pt>
    <dgm:pt modelId="{C7D0E1B3-8D5C-4505-A073-3FDEEFD02239}" type="sibTrans" cxnId="{41CCFBBF-F422-4817-9D68-2824C145425A}">
      <dgm:prSet/>
      <dgm:spPr/>
      <dgm:t>
        <a:bodyPr/>
        <a:lstStyle/>
        <a:p>
          <a:endParaRPr lang="en-GB"/>
        </a:p>
      </dgm:t>
    </dgm:pt>
    <dgm:pt modelId="{450289CF-97E2-4855-AFE8-9CD2CE8EA4A9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10. Order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3C6A69F4-3F4F-4F1E-B391-29859448CE92}" type="parTrans" cxnId="{17F3CCC4-3454-4BA9-BB06-259672E62596}">
      <dgm:prSet/>
      <dgm:spPr/>
      <dgm:t>
        <a:bodyPr/>
        <a:lstStyle/>
        <a:p>
          <a:endParaRPr lang="en-GB"/>
        </a:p>
      </dgm:t>
    </dgm:pt>
    <dgm:pt modelId="{343A0EDA-F3AB-4B14-95DA-3B3D2F7C8306}" type="sibTrans" cxnId="{17F3CCC4-3454-4BA9-BB06-259672E62596}">
      <dgm:prSet/>
      <dgm:spPr/>
      <dgm:t>
        <a:bodyPr/>
        <a:lstStyle/>
        <a:p>
          <a:endParaRPr lang="en-GB"/>
        </a:p>
      </dgm:t>
    </dgm:pt>
    <dgm:pt modelId="{048DFAB5-A04C-4655-A811-440312CE187F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11. Equity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E63198E2-0FC6-4582-B8EF-7C69CAFA40A6}" type="parTrans" cxnId="{F19CB689-3486-42F0-9D8E-5A864CA81FB9}">
      <dgm:prSet/>
      <dgm:spPr/>
      <dgm:t>
        <a:bodyPr/>
        <a:lstStyle/>
        <a:p>
          <a:endParaRPr lang="en-GB"/>
        </a:p>
      </dgm:t>
    </dgm:pt>
    <dgm:pt modelId="{0C02D375-D3A4-4F44-B429-01B26045C7E7}" type="sibTrans" cxnId="{F19CB689-3486-42F0-9D8E-5A864CA81FB9}">
      <dgm:prSet/>
      <dgm:spPr/>
      <dgm:t>
        <a:bodyPr/>
        <a:lstStyle/>
        <a:p>
          <a:endParaRPr lang="en-GB"/>
        </a:p>
      </dgm:t>
    </dgm:pt>
    <dgm:pt modelId="{03BB17E3-64E7-4D42-BCDC-BF1CCA593E5C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12. Stability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5D0372E9-3F0B-4C78-9323-A8951122D574}" type="parTrans" cxnId="{2FA06F65-01C7-4C30-A5FD-05F3C027BB0C}">
      <dgm:prSet/>
      <dgm:spPr/>
      <dgm:t>
        <a:bodyPr/>
        <a:lstStyle/>
        <a:p>
          <a:endParaRPr lang="en-GB"/>
        </a:p>
      </dgm:t>
    </dgm:pt>
    <dgm:pt modelId="{43726244-4C81-45A1-9A80-1B005447ED40}" type="sibTrans" cxnId="{2FA06F65-01C7-4C30-A5FD-05F3C027BB0C}">
      <dgm:prSet/>
      <dgm:spPr/>
      <dgm:t>
        <a:bodyPr/>
        <a:lstStyle/>
        <a:p>
          <a:endParaRPr lang="en-GB"/>
        </a:p>
      </dgm:t>
    </dgm:pt>
    <dgm:pt modelId="{10A892A1-FEBF-4F85-9A88-155AB86AEBC6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13. Initiative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AD859B3C-0D4E-4CC4-A0F2-4A66BF551B8F}" type="parTrans" cxnId="{10676866-6298-4668-BFC8-1F458D80FCB4}">
      <dgm:prSet/>
      <dgm:spPr/>
      <dgm:t>
        <a:bodyPr/>
        <a:lstStyle/>
        <a:p>
          <a:endParaRPr lang="en-GB"/>
        </a:p>
      </dgm:t>
    </dgm:pt>
    <dgm:pt modelId="{3995FA20-D283-4A24-97D4-22F513AFA9C9}" type="sibTrans" cxnId="{10676866-6298-4668-BFC8-1F458D80FCB4}">
      <dgm:prSet/>
      <dgm:spPr/>
      <dgm:t>
        <a:bodyPr/>
        <a:lstStyle/>
        <a:p>
          <a:endParaRPr lang="en-GB"/>
        </a:p>
      </dgm:t>
    </dgm:pt>
    <dgm:pt modelId="{40133554-3585-4FD0-91D7-098E8070A739}">
      <dgm:prSet custT="1"/>
      <dgm:spPr/>
      <dgm:t>
        <a:bodyPr/>
        <a:lstStyle/>
        <a:p>
          <a:pPr rtl="0"/>
          <a:r>
            <a:rPr lang="en-US" sz="1600" b="0" dirty="0" smtClean="0">
              <a:latin typeface="Arial" pitchFamily="34" charset="0"/>
              <a:cs typeface="Arial" pitchFamily="34" charset="0"/>
            </a:rPr>
            <a:t>14. Esprit de corps</a:t>
          </a:r>
          <a:endParaRPr lang="en-GB" sz="1600" b="0" dirty="0">
            <a:latin typeface="Arial" pitchFamily="34" charset="0"/>
            <a:cs typeface="Arial" pitchFamily="34" charset="0"/>
          </a:endParaRPr>
        </a:p>
      </dgm:t>
    </dgm:pt>
    <dgm:pt modelId="{426DBA0C-6D29-4795-B773-B74DBE4BBF73}" type="parTrans" cxnId="{95DDF7A7-659A-4DE1-A1B2-97E1C4938503}">
      <dgm:prSet/>
      <dgm:spPr/>
      <dgm:t>
        <a:bodyPr/>
        <a:lstStyle/>
        <a:p>
          <a:endParaRPr lang="en-GB"/>
        </a:p>
      </dgm:t>
    </dgm:pt>
    <dgm:pt modelId="{C26855E0-84F2-422D-8D3A-9723FA855E3F}" type="sibTrans" cxnId="{95DDF7A7-659A-4DE1-A1B2-97E1C4938503}">
      <dgm:prSet/>
      <dgm:spPr/>
      <dgm:t>
        <a:bodyPr/>
        <a:lstStyle/>
        <a:p>
          <a:endParaRPr lang="en-GB"/>
        </a:p>
      </dgm:t>
    </dgm:pt>
    <dgm:pt modelId="{4986714B-E4C6-40C7-BE22-B5466AEC78EB}" type="pres">
      <dgm:prSet presAssocID="{FB0CD95B-81EC-4EED-8FA3-8A9CECB063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59A8A4A-CAE0-456A-B805-FBDF7D5083F0}" type="pres">
      <dgm:prSet presAssocID="{E918092A-7597-41A9-8C5F-C6A383BA2B90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771495-68CE-4641-954C-874CF58AC887}" type="pres">
      <dgm:prSet presAssocID="{0D4E3802-326F-47E2-935B-E575A037CB0C}" presName="spacer" presStyleCnt="0"/>
      <dgm:spPr/>
    </dgm:pt>
    <dgm:pt modelId="{B8D483BB-0EF0-4235-B33F-0490155F45AB}" type="pres">
      <dgm:prSet presAssocID="{D977E0DC-0299-4C04-B704-3B82DECEB97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BB5C7C-64E0-42D4-93B1-8A5D8FDE6E6C}" type="pres">
      <dgm:prSet presAssocID="{C7D0E1B3-8D5C-4505-A073-3FDEEFD02239}" presName="spacer" presStyleCnt="0"/>
      <dgm:spPr/>
    </dgm:pt>
    <dgm:pt modelId="{2641B497-680D-49C7-8FDF-8E74A4A55E59}" type="pres">
      <dgm:prSet presAssocID="{450289CF-97E2-4855-AFE8-9CD2CE8EA4A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CF97D6-13B0-4680-A954-233D930C6E4E}" type="pres">
      <dgm:prSet presAssocID="{343A0EDA-F3AB-4B14-95DA-3B3D2F7C8306}" presName="spacer" presStyleCnt="0"/>
      <dgm:spPr/>
    </dgm:pt>
    <dgm:pt modelId="{638EF31F-F34F-4023-8D4A-98F1049D4A91}" type="pres">
      <dgm:prSet presAssocID="{048DFAB5-A04C-4655-A811-440312CE187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69BA3F-0145-4C07-B1FC-5437ABA39064}" type="pres">
      <dgm:prSet presAssocID="{0C02D375-D3A4-4F44-B429-01B26045C7E7}" presName="spacer" presStyleCnt="0"/>
      <dgm:spPr/>
    </dgm:pt>
    <dgm:pt modelId="{D7010944-452B-4626-8950-C3C3C8409CD2}" type="pres">
      <dgm:prSet presAssocID="{03BB17E3-64E7-4D42-BCDC-BF1CCA593E5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8AED4A-BDBD-4D09-B39D-C5512F2D1257}" type="pres">
      <dgm:prSet presAssocID="{43726244-4C81-45A1-9A80-1B005447ED40}" presName="spacer" presStyleCnt="0"/>
      <dgm:spPr/>
    </dgm:pt>
    <dgm:pt modelId="{E201CC4E-CA05-48FA-9A54-E0C75B93C20F}" type="pres">
      <dgm:prSet presAssocID="{10A892A1-FEBF-4F85-9A88-155AB86AEBC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CF91E50-FCD8-43C3-AEF8-0F20237211B6}" type="pres">
      <dgm:prSet presAssocID="{3995FA20-D283-4A24-97D4-22F513AFA9C9}" presName="spacer" presStyleCnt="0"/>
      <dgm:spPr/>
    </dgm:pt>
    <dgm:pt modelId="{A539D55E-CB19-4975-A73F-E660EA0A519C}" type="pres">
      <dgm:prSet presAssocID="{40133554-3585-4FD0-91D7-098E8070A73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EF2129E-005E-4D32-BC40-9C6968B44DD0}" type="presOf" srcId="{D977E0DC-0299-4C04-B704-3B82DECEB977}" destId="{B8D483BB-0EF0-4235-B33F-0490155F45AB}" srcOrd="0" destOrd="0" presId="urn:microsoft.com/office/officeart/2005/8/layout/vList2"/>
    <dgm:cxn modelId="{C242BD50-2185-4C61-9BAB-7683B1216E60}" type="presOf" srcId="{10A892A1-FEBF-4F85-9A88-155AB86AEBC6}" destId="{E201CC4E-CA05-48FA-9A54-E0C75B93C20F}" srcOrd="0" destOrd="0" presId="urn:microsoft.com/office/officeart/2005/8/layout/vList2"/>
    <dgm:cxn modelId="{10676866-6298-4668-BFC8-1F458D80FCB4}" srcId="{FB0CD95B-81EC-4EED-8FA3-8A9CECB0630F}" destId="{10A892A1-FEBF-4F85-9A88-155AB86AEBC6}" srcOrd="5" destOrd="0" parTransId="{AD859B3C-0D4E-4CC4-A0F2-4A66BF551B8F}" sibTransId="{3995FA20-D283-4A24-97D4-22F513AFA9C9}"/>
    <dgm:cxn modelId="{4B2A4642-5FAD-4A2C-8805-E36E03FDCF54}" type="presOf" srcId="{40133554-3585-4FD0-91D7-098E8070A739}" destId="{A539D55E-CB19-4975-A73F-E660EA0A519C}" srcOrd="0" destOrd="0" presId="urn:microsoft.com/office/officeart/2005/8/layout/vList2"/>
    <dgm:cxn modelId="{95DDF7A7-659A-4DE1-A1B2-97E1C4938503}" srcId="{FB0CD95B-81EC-4EED-8FA3-8A9CECB0630F}" destId="{40133554-3585-4FD0-91D7-098E8070A739}" srcOrd="6" destOrd="0" parTransId="{426DBA0C-6D29-4795-B773-B74DBE4BBF73}" sibTransId="{C26855E0-84F2-422D-8D3A-9723FA855E3F}"/>
    <dgm:cxn modelId="{A44D72FF-E9A8-45A4-BBE9-92D198ACE141}" type="presOf" srcId="{450289CF-97E2-4855-AFE8-9CD2CE8EA4A9}" destId="{2641B497-680D-49C7-8FDF-8E74A4A55E59}" srcOrd="0" destOrd="0" presId="urn:microsoft.com/office/officeart/2005/8/layout/vList2"/>
    <dgm:cxn modelId="{EF605F8C-244D-41DD-82E8-C93864860B8C}" type="presOf" srcId="{03BB17E3-64E7-4D42-BCDC-BF1CCA593E5C}" destId="{D7010944-452B-4626-8950-C3C3C8409CD2}" srcOrd="0" destOrd="0" presId="urn:microsoft.com/office/officeart/2005/8/layout/vList2"/>
    <dgm:cxn modelId="{2FA06F65-01C7-4C30-A5FD-05F3C027BB0C}" srcId="{FB0CD95B-81EC-4EED-8FA3-8A9CECB0630F}" destId="{03BB17E3-64E7-4D42-BCDC-BF1CCA593E5C}" srcOrd="4" destOrd="0" parTransId="{5D0372E9-3F0B-4C78-9323-A8951122D574}" sibTransId="{43726244-4C81-45A1-9A80-1B005447ED40}"/>
    <dgm:cxn modelId="{5C8ADD53-342F-425D-9471-54075EA088DA}" srcId="{FB0CD95B-81EC-4EED-8FA3-8A9CECB0630F}" destId="{E918092A-7597-41A9-8C5F-C6A383BA2B90}" srcOrd="0" destOrd="0" parTransId="{1E7944FF-E0E3-4068-82D8-0B792F57C167}" sibTransId="{0D4E3802-326F-47E2-935B-E575A037CB0C}"/>
    <dgm:cxn modelId="{EF1DD4AC-5687-4ED9-A819-2F6F33FBE6A3}" type="presOf" srcId="{E918092A-7597-41A9-8C5F-C6A383BA2B90}" destId="{659A8A4A-CAE0-456A-B805-FBDF7D5083F0}" srcOrd="0" destOrd="0" presId="urn:microsoft.com/office/officeart/2005/8/layout/vList2"/>
    <dgm:cxn modelId="{F19CB689-3486-42F0-9D8E-5A864CA81FB9}" srcId="{FB0CD95B-81EC-4EED-8FA3-8A9CECB0630F}" destId="{048DFAB5-A04C-4655-A811-440312CE187F}" srcOrd="3" destOrd="0" parTransId="{E63198E2-0FC6-4582-B8EF-7C69CAFA40A6}" sibTransId="{0C02D375-D3A4-4F44-B429-01B26045C7E7}"/>
    <dgm:cxn modelId="{17F3CCC4-3454-4BA9-BB06-259672E62596}" srcId="{FB0CD95B-81EC-4EED-8FA3-8A9CECB0630F}" destId="{450289CF-97E2-4855-AFE8-9CD2CE8EA4A9}" srcOrd="2" destOrd="0" parTransId="{3C6A69F4-3F4F-4F1E-B391-29859448CE92}" sibTransId="{343A0EDA-F3AB-4B14-95DA-3B3D2F7C8306}"/>
    <dgm:cxn modelId="{41CCFBBF-F422-4817-9D68-2824C145425A}" srcId="{FB0CD95B-81EC-4EED-8FA3-8A9CECB0630F}" destId="{D977E0DC-0299-4C04-B704-3B82DECEB977}" srcOrd="1" destOrd="0" parTransId="{2A66F854-9EF9-4F4A-ADB1-921AAE5E2A07}" sibTransId="{C7D0E1B3-8D5C-4505-A073-3FDEEFD02239}"/>
    <dgm:cxn modelId="{E87B434C-56F2-4928-BED9-0831DAC8AA7C}" type="presOf" srcId="{FB0CD95B-81EC-4EED-8FA3-8A9CECB0630F}" destId="{4986714B-E4C6-40C7-BE22-B5466AEC78EB}" srcOrd="0" destOrd="0" presId="urn:microsoft.com/office/officeart/2005/8/layout/vList2"/>
    <dgm:cxn modelId="{7C21F40E-C73A-49BF-A03B-3BD86B56D838}" type="presOf" srcId="{048DFAB5-A04C-4655-A811-440312CE187F}" destId="{638EF31F-F34F-4023-8D4A-98F1049D4A91}" srcOrd="0" destOrd="0" presId="urn:microsoft.com/office/officeart/2005/8/layout/vList2"/>
    <dgm:cxn modelId="{2419D72B-03B3-41D5-9C2C-2387E46EA2F0}" type="presParOf" srcId="{4986714B-E4C6-40C7-BE22-B5466AEC78EB}" destId="{659A8A4A-CAE0-456A-B805-FBDF7D5083F0}" srcOrd="0" destOrd="0" presId="urn:microsoft.com/office/officeart/2005/8/layout/vList2"/>
    <dgm:cxn modelId="{919667F9-D44D-4D99-843A-1B7FBA77926F}" type="presParOf" srcId="{4986714B-E4C6-40C7-BE22-B5466AEC78EB}" destId="{E0771495-68CE-4641-954C-874CF58AC887}" srcOrd="1" destOrd="0" presId="urn:microsoft.com/office/officeart/2005/8/layout/vList2"/>
    <dgm:cxn modelId="{A4489938-B3F7-43D2-A08A-C8810DBFF62C}" type="presParOf" srcId="{4986714B-E4C6-40C7-BE22-B5466AEC78EB}" destId="{B8D483BB-0EF0-4235-B33F-0490155F45AB}" srcOrd="2" destOrd="0" presId="urn:microsoft.com/office/officeart/2005/8/layout/vList2"/>
    <dgm:cxn modelId="{139B4627-FB2B-49DF-8D9E-A20B0CD99522}" type="presParOf" srcId="{4986714B-E4C6-40C7-BE22-B5466AEC78EB}" destId="{FDBB5C7C-64E0-42D4-93B1-8A5D8FDE6E6C}" srcOrd="3" destOrd="0" presId="urn:microsoft.com/office/officeart/2005/8/layout/vList2"/>
    <dgm:cxn modelId="{A60377DC-6EEE-497F-826B-E6C231288993}" type="presParOf" srcId="{4986714B-E4C6-40C7-BE22-B5466AEC78EB}" destId="{2641B497-680D-49C7-8FDF-8E74A4A55E59}" srcOrd="4" destOrd="0" presId="urn:microsoft.com/office/officeart/2005/8/layout/vList2"/>
    <dgm:cxn modelId="{D26E1497-4159-4456-A016-33E51866A7E4}" type="presParOf" srcId="{4986714B-E4C6-40C7-BE22-B5466AEC78EB}" destId="{50CF97D6-13B0-4680-A954-233D930C6E4E}" srcOrd="5" destOrd="0" presId="urn:microsoft.com/office/officeart/2005/8/layout/vList2"/>
    <dgm:cxn modelId="{F823098D-3049-47B3-A75A-7D57DDCEE7EB}" type="presParOf" srcId="{4986714B-E4C6-40C7-BE22-B5466AEC78EB}" destId="{638EF31F-F34F-4023-8D4A-98F1049D4A91}" srcOrd="6" destOrd="0" presId="urn:microsoft.com/office/officeart/2005/8/layout/vList2"/>
    <dgm:cxn modelId="{5017B804-F28E-419D-8EA2-AD878990CDBF}" type="presParOf" srcId="{4986714B-E4C6-40C7-BE22-B5466AEC78EB}" destId="{B769BA3F-0145-4C07-B1FC-5437ABA39064}" srcOrd="7" destOrd="0" presId="urn:microsoft.com/office/officeart/2005/8/layout/vList2"/>
    <dgm:cxn modelId="{0CC93A64-DAEA-4CDA-A74C-55D742AB1250}" type="presParOf" srcId="{4986714B-E4C6-40C7-BE22-B5466AEC78EB}" destId="{D7010944-452B-4626-8950-C3C3C8409CD2}" srcOrd="8" destOrd="0" presId="urn:microsoft.com/office/officeart/2005/8/layout/vList2"/>
    <dgm:cxn modelId="{A56DEEB7-C668-4B8F-81B1-9E2F534D6398}" type="presParOf" srcId="{4986714B-E4C6-40C7-BE22-B5466AEC78EB}" destId="{5F8AED4A-BDBD-4D09-B39D-C5512F2D1257}" srcOrd="9" destOrd="0" presId="urn:microsoft.com/office/officeart/2005/8/layout/vList2"/>
    <dgm:cxn modelId="{7F6FAC99-6DD7-436C-80B5-40EB121F5351}" type="presParOf" srcId="{4986714B-E4C6-40C7-BE22-B5466AEC78EB}" destId="{E201CC4E-CA05-48FA-9A54-E0C75B93C20F}" srcOrd="10" destOrd="0" presId="urn:microsoft.com/office/officeart/2005/8/layout/vList2"/>
    <dgm:cxn modelId="{AA944AF7-5626-4966-A9D1-ADA301AA6DFB}" type="presParOf" srcId="{4986714B-E4C6-40C7-BE22-B5466AEC78EB}" destId="{ECF91E50-FCD8-43C3-AEF8-0F20237211B6}" srcOrd="11" destOrd="0" presId="urn:microsoft.com/office/officeart/2005/8/layout/vList2"/>
    <dgm:cxn modelId="{91AF74B5-5398-4B6E-B316-A89E6AC501ED}" type="presParOf" srcId="{4986714B-E4C6-40C7-BE22-B5466AEC78EB}" destId="{A539D55E-CB19-4975-A73F-E660EA0A519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7AB29-E3C9-42E8-BF48-49B0C2860A3D}">
      <dsp:nvSpPr>
        <dsp:cNvPr id="0" name=""/>
        <dsp:cNvSpPr/>
      </dsp:nvSpPr>
      <dsp:spPr>
        <a:xfrm>
          <a:off x="0" y="32590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1. Division of work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62388"/>
        <a:ext cx="3979004" cy="550814"/>
      </dsp:txXfrm>
    </dsp:sp>
    <dsp:sp modelId="{DA3043CE-C6D6-4E61-8C46-ABF98F377F3A}">
      <dsp:nvSpPr>
        <dsp:cNvPr id="0" name=""/>
        <dsp:cNvSpPr/>
      </dsp:nvSpPr>
      <dsp:spPr>
        <a:xfrm>
          <a:off x="0" y="639870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2. Authority and responsibility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669668"/>
        <a:ext cx="3979004" cy="550814"/>
      </dsp:txXfrm>
    </dsp:sp>
    <dsp:sp modelId="{5C3B4824-B3E9-44BD-B346-F9299A214ED5}">
      <dsp:nvSpPr>
        <dsp:cNvPr id="0" name=""/>
        <dsp:cNvSpPr/>
      </dsp:nvSpPr>
      <dsp:spPr>
        <a:xfrm>
          <a:off x="0" y="1276201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3. Discipline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1305999"/>
        <a:ext cx="3979004" cy="550814"/>
      </dsp:txXfrm>
    </dsp:sp>
    <dsp:sp modelId="{A2FEFE5B-2A64-469A-A242-31B40CF6C48A}">
      <dsp:nvSpPr>
        <dsp:cNvPr id="0" name=""/>
        <dsp:cNvSpPr/>
      </dsp:nvSpPr>
      <dsp:spPr>
        <a:xfrm>
          <a:off x="0" y="1959633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4. Unity of command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1989431"/>
        <a:ext cx="3979004" cy="550814"/>
      </dsp:txXfrm>
    </dsp:sp>
    <dsp:sp modelId="{A383DC61-6282-4204-91CF-2EAE2673573B}">
      <dsp:nvSpPr>
        <dsp:cNvPr id="0" name=""/>
        <dsp:cNvSpPr/>
      </dsp:nvSpPr>
      <dsp:spPr>
        <a:xfrm>
          <a:off x="0" y="2548862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5. Unity of direction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2578660"/>
        <a:ext cx="3979004" cy="550814"/>
      </dsp:txXfrm>
    </dsp:sp>
    <dsp:sp modelId="{4EFE4087-A57E-4C49-842E-A64BD174F6CD}">
      <dsp:nvSpPr>
        <dsp:cNvPr id="0" name=""/>
        <dsp:cNvSpPr/>
      </dsp:nvSpPr>
      <dsp:spPr>
        <a:xfrm>
          <a:off x="0" y="3185193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6. Subordination of individual interest to the common good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3214991"/>
        <a:ext cx="3979004" cy="550814"/>
      </dsp:txXfrm>
    </dsp:sp>
    <dsp:sp modelId="{83C3F165-E187-42C8-A722-C1E44F8F521D}">
      <dsp:nvSpPr>
        <dsp:cNvPr id="0" name=""/>
        <dsp:cNvSpPr/>
      </dsp:nvSpPr>
      <dsp:spPr>
        <a:xfrm>
          <a:off x="0" y="3821524"/>
          <a:ext cx="4038600" cy="610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7. Remuneration of personnel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9798" y="3851322"/>
        <a:ext cx="3979004" cy="550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8A4A-CAE0-456A-B805-FBDF7D5083F0}">
      <dsp:nvSpPr>
        <dsp:cNvPr id="0" name=""/>
        <dsp:cNvSpPr/>
      </dsp:nvSpPr>
      <dsp:spPr>
        <a:xfrm>
          <a:off x="0" y="7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8. Centralization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34863"/>
        <a:ext cx="3983770" cy="506770"/>
      </dsp:txXfrm>
    </dsp:sp>
    <dsp:sp modelId="{B8D483BB-0EF0-4235-B33F-0490155F45AB}">
      <dsp:nvSpPr>
        <dsp:cNvPr id="0" name=""/>
        <dsp:cNvSpPr/>
      </dsp:nvSpPr>
      <dsp:spPr>
        <a:xfrm>
          <a:off x="0" y="655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9. Scalar chain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682863"/>
        <a:ext cx="3983770" cy="506770"/>
      </dsp:txXfrm>
    </dsp:sp>
    <dsp:sp modelId="{2641B497-680D-49C7-8FDF-8E74A4A55E59}">
      <dsp:nvSpPr>
        <dsp:cNvPr id="0" name=""/>
        <dsp:cNvSpPr/>
      </dsp:nvSpPr>
      <dsp:spPr>
        <a:xfrm>
          <a:off x="0" y="1303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10. Order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1330863"/>
        <a:ext cx="3983770" cy="506770"/>
      </dsp:txXfrm>
    </dsp:sp>
    <dsp:sp modelId="{638EF31F-F34F-4023-8D4A-98F1049D4A91}">
      <dsp:nvSpPr>
        <dsp:cNvPr id="0" name=""/>
        <dsp:cNvSpPr/>
      </dsp:nvSpPr>
      <dsp:spPr>
        <a:xfrm>
          <a:off x="0" y="1951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11. Equity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1978863"/>
        <a:ext cx="3983770" cy="506770"/>
      </dsp:txXfrm>
    </dsp:sp>
    <dsp:sp modelId="{D7010944-452B-4626-8950-C3C3C8409CD2}">
      <dsp:nvSpPr>
        <dsp:cNvPr id="0" name=""/>
        <dsp:cNvSpPr/>
      </dsp:nvSpPr>
      <dsp:spPr>
        <a:xfrm>
          <a:off x="0" y="2599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12. Stability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2626863"/>
        <a:ext cx="3983770" cy="506770"/>
      </dsp:txXfrm>
    </dsp:sp>
    <dsp:sp modelId="{E201CC4E-CA05-48FA-9A54-E0C75B93C20F}">
      <dsp:nvSpPr>
        <dsp:cNvPr id="0" name=""/>
        <dsp:cNvSpPr/>
      </dsp:nvSpPr>
      <dsp:spPr>
        <a:xfrm>
          <a:off x="0" y="3247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13. Initiative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3274863"/>
        <a:ext cx="3983770" cy="506770"/>
      </dsp:txXfrm>
    </dsp:sp>
    <dsp:sp modelId="{A539D55E-CB19-4975-A73F-E660EA0A519C}">
      <dsp:nvSpPr>
        <dsp:cNvPr id="0" name=""/>
        <dsp:cNvSpPr/>
      </dsp:nvSpPr>
      <dsp:spPr>
        <a:xfrm>
          <a:off x="0" y="3895448"/>
          <a:ext cx="4038600" cy="561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Arial" pitchFamily="34" charset="0"/>
              <a:cs typeface="Arial" pitchFamily="34" charset="0"/>
            </a:rPr>
            <a:t>14. Esprit de corps</a:t>
          </a:r>
          <a:endParaRPr lang="en-GB" sz="1600" b="0" kern="1200" dirty="0">
            <a:latin typeface="Arial" pitchFamily="34" charset="0"/>
            <a:cs typeface="Arial" pitchFamily="34" charset="0"/>
          </a:endParaRPr>
        </a:p>
      </dsp:txBody>
      <dsp:txXfrm>
        <a:off x="27415" y="3922863"/>
        <a:ext cx="3983770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7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08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0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4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51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14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1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5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6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4252A-8658-4407-807E-5E82E98E8DB8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3F12E-307C-47E8-8E10-DF9328947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00201"/>
            <a:ext cx="6553200" cy="10677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UNIT ONE – Part </a:t>
            </a:r>
            <a:r>
              <a:rPr lang="en-IN" dirty="0" smtClean="0"/>
              <a:t>Two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7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Remuneration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51" y="3589040"/>
            <a:ext cx="1556106" cy="7913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219204"/>
            <a:ext cx="4804830" cy="3952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33" y="2219204"/>
            <a:ext cx="4796365" cy="39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433" y="457200"/>
            <a:ext cx="6798734" cy="1304804"/>
          </a:xfrm>
        </p:spPr>
        <p:txBody>
          <a:bodyPr/>
          <a:lstStyle/>
          <a:p>
            <a:r>
              <a:rPr lang="en-GB" dirty="0" smtClean="0"/>
              <a:t>Centralization &amp; Scalar chain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581400"/>
            <a:ext cx="3790951" cy="259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87" y="2895600"/>
            <a:ext cx="5605795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447030"/>
            <a:ext cx="9431383" cy="20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2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362200"/>
            <a:ext cx="4571998" cy="36830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362201"/>
            <a:ext cx="5029198" cy="36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Equity &amp; Stability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51" y="2438400"/>
            <a:ext cx="4824549" cy="381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38400"/>
            <a:ext cx="464819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0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1"/>
            <a:ext cx="6798734" cy="1303867"/>
          </a:xfrm>
        </p:spPr>
        <p:txBody>
          <a:bodyPr/>
          <a:lstStyle/>
          <a:p>
            <a:r>
              <a:rPr lang="en-GB" dirty="0" smtClean="0"/>
              <a:t>Initiative &amp; Team spirit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89" y="1059873"/>
            <a:ext cx="4593771" cy="26416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88" y="3483429"/>
            <a:ext cx="4593772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4" y="1059872"/>
            <a:ext cx="4369041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4" y="3193472"/>
            <a:ext cx="4369042" cy="30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4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Managers- Role of managers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Manager</a:t>
            </a:r>
            <a:endParaRPr lang="en-IN" dirty="0" smtClean="0"/>
          </a:p>
          <a:p>
            <a:r>
              <a:rPr lang="en-US" dirty="0" smtClean="0"/>
              <a:t>Someone who works with and through other people by coordinating their work activities in order to accomplish organizational goals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9829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819" y="1981201"/>
            <a:ext cx="6798734" cy="1303867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 descr="levels of MGMT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49" y="609600"/>
            <a:ext cx="948363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6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0866" y="1295401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Skills and Managerial levels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Capture8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89" y="2362200"/>
            <a:ext cx="95881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managers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Line managers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Staff managers</a:t>
            </a:r>
          </a:p>
          <a:p>
            <a:r>
              <a:rPr lang="en-US" b="1" dirty="0" smtClean="0"/>
              <a:t>Functional managers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General managers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Administrators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82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563824"/>
            <a:ext cx="10659291" cy="5823913"/>
          </a:xfrm>
        </p:spPr>
      </p:pic>
    </p:spTree>
    <p:extLst>
      <p:ext uri="{BB962C8B-B14F-4D97-AF65-F5344CB8AC3E}">
        <p14:creationId xmlns:p14="http://schemas.microsoft.com/office/powerpoint/2010/main" val="13275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Management is Goal-Oriented</a:t>
            </a:r>
          </a:p>
          <a:p>
            <a:r>
              <a:rPr lang="en-US" b="1" dirty="0" smtClean="0"/>
              <a:t>Management integrates Human, Physical and Financial Resources</a:t>
            </a:r>
          </a:p>
          <a:p>
            <a:r>
              <a:rPr lang="en-US" b="1" dirty="0" smtClean="0"/>
              <a:t>Management is Continuous</a:t>
            </a:r>
            <a:endParaRPr lang="en-US" dirty="0" smtClean="0"/>
          </a:p>
          <a:p>
            <a:r>
              <a:rPr lang="en-US" b="1" dirty="0" smtClean="0"/>
              <a:t>Management is all Pervasive</a:t>
            </a:r>
            <a:endParaRPr lang="en-US" dirty="0" smtClean="0"/>
          </a:p>
          <a:p>
            <a:r>
              <a:rPr lang="en-US" b="1" dirty="0" smtClean="0"/>
              <a:t>Management is a Group Activity</a:t>
            </a: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53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Mintzberg’s</a:t>
            </a:r>
            <a:r>
              <a:rPr lang="en-US" dirty="0" smtClean="0"/>
              <a:t> Management Roles Approach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Capture7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1658983"/>
            <a:ext cx="960119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It helps in Achieving Group Goals</a:t>
            </a:r>
            <a:endParaRPr lang="en-US" dirty="0" smtClean="0"/>
          </a:p>
          <a:p>
            <a:r>
              <a:rPr lang="en-US" b="1" dirty="0" smtClean="0"/>
              <a:t>Optimum Utilization of Resources</a:t>
            </a:r>
            <a:endParaRPr lang="en-US" dirty="0" smtClean="0"/>
          </a:p>
          <a:p>
            <a:r>
              <a:rPr lang="en-US" b="1" dirty="0" smtClean="0"/>
              <a:t>Reduces Costs</a:t>
            </a:r>
          </a:p>
          <a:p>
            <a:r>
              <a:rPr lang="en-US" b="1" dirty="0" smtClean="0"/>
              <a:t>Establishes Sound Organization</a:t>
            </a:r>
            <a:endParaRPr lang="en-US" dirty="0" smtClean="0"/>
          </a:p>
          <a:p>
            <a:r>
              <a:rPr lang="en-US" b="1" dirty="0" smtClean="0"/>
              <a:t>Establishes Equilibrium</a:t>
            </a:r>
            <a:endParaRPr lang="en-US" dirty="0" smtClean="0"/>
          </a:p>
          <a:p>
            <a:r>
              <a:rPr lang="en-US" b="1" dirty="0" smtClean="0"/>
              <a:t>Essentials for Prosperity of Society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58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08214" y="762000"/>
            <a:ext cx="7697787" cy="798513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16833"/>
          <a:ext cx="8229600" cy="440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61245"/>
              </p:ext>
            </p:extLst>
          </p:nvPr>
        </p:nvGraphicFramePr>
        <p:xfrm>
          <a:off x="1968500" y="2100264"/>
          <a:ext cx="4038600" cy="443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168008" y="2132856"/>
          <a:ext cx="40386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096803" y="836918"/>
            <a:ext cx="7998395" cy="658801"/>
          </a:xfrm>
          <a:prstGeom prst="rect">
            <a:avLst/>
          </a:prstGeom>
        </p:spPr>
        <p:txBody>
          <a:bodyPr vert="horz" rtlCol="0" anchor="ctr">
            <a:normAutofit fontScale="8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3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charset="0"/>
                <a:ea typeface="+mj-ea"/>
                <a:cs typeface="Arial" charset="0"/>
              </a:rPr>
              <a:t>FAYOL’s PRINCIPLE OF MANAGEMENT</a:t>
            </a:r>
          </a:p>
        </p:txBody>
      </p:sp>
    </p:spTree>
    <p:extLst>
      <p:ext uri="{BB962C8B-B14F-4D97-AF65-F5344CB8AC3E}">
        <p14:creationId xmlns:p14="http://schemas.microsoft.com/office/powerpoint/2010/main" val="1968680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Division of work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23" y="2557463"/>
            <a:ext cx="8111354" cy="3317875"/>
          </a:xfrm>
        </p:spPr>
      </p:pic>
    </p:spTree>
    <p:extLst>
      <p:ext uri="{BB962C8B-B14F-4D97-AF65-F5344CB8AC3E}">
        <p14:creationId xmlns:p14="http://schemas.microsoft.com/office/powerpoint/2010/main" val="10787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Authority &amp; Responsibility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86" y="2481943"/>
            <a:ext cx="9562012" cy="3709852"/>
          </a:xfrm>
        </p:spPr>
      </p:pic>
    </p:spTree>
    <p:extLst>
      <p:ext uri="{BB962C8B-B14F-4D97-AF65-F5344CB8AC3E}">
        <p14:creationId xmlns:p14="http://schemas.microsoft.com/office/powerpoint/2010/main" val="269285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Discipline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168036"/>
            <a:ext cx="9601196" cy="3827815"/>
          </a:xfrm>
        </p:spPr>
      </p:pic>
    </p:spTree>
    <p:extLst>
      <p:ext uri="{BB962C8B-B14F-4D97-AF65-F5344CB8AC3E}">
        <p14:creationId xmlns:p14="http://schemas.microsoft.com/office/powerpoint/2010/main" val="114298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Unity of Command &amp; Direction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12" y="2096291"/>
            <a:ext cx="9459175" cy="4043253"/>
          </a:xfrm>
        </p:spPr>
      </p:pic>
    </p:spTree>
    <p:extLst>
      <p:ext uri="{BB962C8B-B14F-4D97-AF65-F5344CB8AC3E}">
        <p14:creationId xmlns:p14="http://schemas.microsoft.com/office/powerpoint/2010/main" val="125509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685800"/>
            <a:ext cx="9940834" cy="5486400"/>
          </a:xfrm>
        </p:spPr>
      </p:pic>
    </p:spTree>
    <p:extLst>
      <p:ext uri="{BB962C8B-B14F-4D97-AF65-F5344CB8AC3E}">
        <p14:creationId xmlns:p14="http://schemas.microsoft.com/office/powerpoint/2010/main" val="3212830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193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UNIT ONE – Part Two  </vt:lpstr>
      <vt:lpstr>Features of Management</vt:lpstr>
      <vt:lpstr>Importance of management</vt:lpstr>
      <vt:lpstr>PowerPoint Presentation</vt:lpstr>
      <vt:lpstr>Division of work </vt:lpstr>
      <vt:lpstr>Authority &amp; Responsibility</vt:lpstr>
      <vt:lpstr>Discipline</vt:lpstr>
      <vt:lpstr>Unity of Command &amp; Direction</vt:lpstr>
      <vt:lpstr>PowerPoint Presentation</vt:lpstr>
      <vt:lpstr>Remuneration</vt:lpstr>
      <vt:lpstr>Centralization &amp; Scalar chain</vt:lpstr>
      <vt:lpstr>Order </vt:lpstr>
      <vt:lpstr>Equity &amp; Stability</vt:lpstr>
      <vt:lpstr>Initiative &amp; Team spirit</vt:lpstr>
      <vt:lpstr>Types of Managers- Role of managers</vt:lpstr>
      <vt:lpstr>PowerPoint Presentation</vt:lpstr>
      <vt:lpstr>Skills and Managerial levels </vt:lpstr>
      <vt:lpstr>Types of managers </vt:lpstr>
      <vt:lpstr>PowerPoint Presentation</vt:lpstr>
      <vt:lpstr>Mintzberg’s Management Roles Approach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ONE – Part Two  </dc:title>
  <dc:creator>hp</dc:creator>
  <cp:lastModifiedBy>hp</cp:lastModifiedBy>
  <cp:revision>1</cp:revision>
  <dcterms:created xsi:type="dcterms:W3CDTF">2020-08-09T16:46:51Z</dcterms:created>
  <dcterms:modified xsi:type="dcterms:W3CDTF">2020-08-09T16:54:44Z</dcterms:modified>
</cp:coreProperties>
</file>