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4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8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5E468DD-6758-4544-91FB-265436C25A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025" y="466405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REGENERATIVE MEDICINE, THERAPEUTIC CLONING &amp; GENE THERAPY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5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321"/>
          </a:xfrm>
        </p:spPr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9" y="2862889"/>
            <a:ext cx="6324748" cy="46510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sheep was produced by somatic cell nuclear transplantation cloning which involves removing the nucleus of an egg and replacing it with diploid nucleus of somatic cell.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4" descr="Somatic cell nuclear transfer (SCNT). SCNT involves the removal of th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4" y="301951"/>
            <a:ext cx="4028661" cy="25609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Dolly Sheep was cloned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61" y="545045"/>
            <a:ext cx="4933356" cy="59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5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2" y="503372"/>
            <a:ext cx="9720072" cy="1663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 Therapy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869647"/>
            <a:ext cx="11646512" cy="58851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therapy is the use of DNA as pharmaceutical agent to treat diseases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can be used to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supplement or alter genes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an individual’s cells as a therapy to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 disease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therapy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using DNA that encodes a functional, therapeutic gene to replace a mutated gene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 therapy, DNA encodes a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therapeutic protein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 is packaged within a ‘vector’ which is used to get the DNA inside cells within the body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becomes expressed by cell machinery resulting in the production of therapeutic protein, which in turn treats the patient’s disease</a:t>
            </a:r>
          </a:p>
        </p:txBody>
      </p:sp>
    </p:spTree>
    <p:extLst>
      <p:ext uri="{BB962C8B-B14F-4D97-AF65-F5344CB8AC3E}">
        <p14:creationId xmlns:p14="http://schemas.microsoft.com/office/powerpoint/2010/main" val="66180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2033"/>
            <a:ext cx="9720072" cy="702671"/>
          </a:xfrm>
        </p:spPr>
        <p:txBody>
          <a:bodyPr/>
          <a:lstStyle/>
          <a:p>
            <a:pPr algn="ctr"/>
            <a:r>
              <a:rPr lang="en-US" b="1" dirty="0" smtClean="0"/>
              <a:t>Types Of Gene Therapy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94" y="1094704"/>
            <a:ext cx="10960484" cy="419548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therapy can be classified into two: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Somatic gene therapy: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therapy, therapeutic genes are transferred into the somatic cells or body of patient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modifications and effects will be restricted to individual patient only and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not be inherited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patient’s offspring or later generations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 smtClean="0"/>
              <a:t>CONT.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856" y="1589279"/>
            <a:ext cx="10758130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 line gene therapy: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technique, germ cells (i.e. sperm or eggs) are modified by the introduction of functional genes, which are integrated into their genomes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therapy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heritable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passed on to later generations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8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6" y="2721958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9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250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Recombinant DNA involves combining the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organisms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Free-living organisms that have foreign gene inserted into them are called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transgenic animals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plants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9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2" y="224844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Steps involved in the r-DNA production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518398"/>
            <a:ext cx="10515600" cy="4165992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Recombinant DNA (r DNA) contains DNA from two different sources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r-DNA, select a vector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plasmid or virus used to transfer foreign genetic material into a cell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plasmid is a small accessory ring of DNA in the cytoplasm of bacteria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Plasmids were discovered in research on reproduction of intestinal bacteria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Escherichia coli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448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CONT.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4" y="523517"/>
            <a:ext cx="10515600" cy="60144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 smtClean="0"/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foreign DNA into vector DNA to produce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two enzymes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 enzyme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bacterial enzyme that stops viral reproduction by cleaving viral DNA and it also used to cut DNA at specific points during production of r DNA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 ligase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enzyme seals DNA fragments into the gap created by the restriction enzyme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7.Restriction enzymes cleave vector (plasmid) and foreign (human) DNA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Cleaving DNA makes DNA fragments ending in short single-stranded segments (sticky ends)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Sticky ends allow insertion of foreign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into vector DNA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4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Cont.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231" y="1758290"/>
            <a:ext cx="10486693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8.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foreign gene is sealed into the vector DNA by DNA ligase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Treated cells take up plasmids and then bacteria and plasmids reproduce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Eventually, there are many copies of the plasmid and many copies of the foreign gene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When DNA splicing is complete, an r-DNA (recombinant DNA) is formed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: DNA cloning (article) | Kha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70" y="797528"/>
            <a:ext cx="11083282" cy="511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8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607"/>
            <a:ext cx="9720072" cy="86133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cs typeface="Times New Roman" panose="02020603050405020304" pitchFamily="18" charset="0"/>
              </a:rPr>
              <a:t>Applications of r-DNA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047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crops (drought &amp; heat resistance)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Recombinant vaccines (i.e. Hepatitis B)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and cure of sickle cell anemia, cystic fibrosis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clotting factors, insulin and recombinant medicines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insecticidal resistant plants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Somatic and germ line therapy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1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097" y="244698"/>
            <a:ext cx="9720072" cy="809824"/>
          </a:xfrm>
        </p:spPr>
        <p:txBody>
          <a:bodyPr/>
          <a:lstStyle/>
          <a:p>
            <a:pPr algn="ctr"/>
            <a:r>
              <a:rPr lang="en-US" b="1" dirty="0" smtClean="0"/>
              <a:t>Regenerative medicine-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0490"/>
            <a:ext cx="11086543" cy="495318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Tissue engineering is a combination of cellular engineering with suitable biochemical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-chemical factors to improve or replace the biological functions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Somatic-cell nuclear transfer (SCNT) is a laboratory technique for creating a clone embryo with a donor nucleus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embryonic stem cell research in regenerative medicine where it has been referred to as “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therapeutic cloning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8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507" y="218941"/>
            <a:ext cx="9404723" cy="759854"/>
          </a:xfrm>
        </p:spPr>
        <p:txBody>
          <a:bodyPr/>
          <a:lstStyle/>
          <a:p>
            <a:pPr algn="ctr"/>
            <a:r>
              <a:rPr lang="en-US" sz="3600" b="1" dirty="0" smtClean="0"/>
              <a:t>Process of Somatic-cell nuclear transfer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28" y="978795"/>
            <a:ext cx="11204171" cy="419548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nucleus of a somatic cell is removed and kept in host’s egg cell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(enucleated) where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nucleus is removed and discarded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Lone nucleus and an empty deprogrammed egg cell were fused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After, insertion of nucleus into egg, the lone (somatic cell) nucleus is reprogrammed by the host egg cell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egg cell with somatic cell’s nucleus is stimulated with shock and it will begin to divide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many mitotic divisions, single cell forms a blastocyst (early stage embryo with about 100 cells) with identical DNA to organism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33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197</TotalTime>
  <Words>707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Tw Cen MT</vt:lpstr>
      <vt:lpstr>Tw Cen MT Condensed</vt:lpstr>
      <vt:lpstr>Wingdings</vt:lpstr>
      <vt:lpstr>Wingdings 3</vt:lpstr>
      <vt:lpstr>Integral</vt:lpstr>
      <vt:lpstr>REGENERATIVE MEDICINE, THERAPEUTIC CLONING &amp; GENE THERAPY</vt:lpstr>
      <vt:lpstr>Introduction</vt:lpstr>
      <vt:lpstr>Steps involved in the r-DNA production</vt:lpstr>
      <vt:lpstr>CONT.</vt:lpstr>
      <vt:lpstr>Cont.</vt:lpstr>
      <vt:lpstr>PowerPoint Presentation</vt:lpstr>
      <vt:lpstr>Applications of r-DNA</vt:lpstr>
      <vt:lpstr>Regenerative medicine- cloning</vt:lpstr>
      <vt:lpstr>Process of Somatic-cell nuclear transfer</vt:lpstr>
      <vt:lpstr>Example</vt:lpstr>
      <vt:lpstr>Gene Therapy</vt:lpstr>
      <vt:lpstr>Types Of Gene Therapy</vt:lpstr>
      <vt:lpstr>CONT.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29</cp:revision>
  <dcterms:created xsi:type="dcterms:W3CDTF">2020-10-13T03:12:16Z</dcterms:created>
  <dcterms:modified xsi:type="dcterms:W3CDTF">2020-10-30T07:15:24Z</dcterms:modified>
</cp:coreProperties>
</file>