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time complexity is a function that gives the amount of time required by an algorithm to run to completion.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Worst case time complexity: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function defined by the maximum amount of time needed by an algorithm for an input of size 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Average case time complexity: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average-case running time of an algorithm is an estimate of the running time for an “average” input. Computation of average-case running time entails knowing all possible input sequences, the probability distribution of occurrence of these sequences, and the running times for the individual sequences.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Best case time complexity: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minimum amount of time that an algorithm requires for an input of size 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 if the body contains a function call, its running time has to be taken into consideration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for( j = 0; j &lt; n; j++)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sum + function(sum);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that the running time of function(sum) is known to be log(n).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total running time will be O(n2*log(n))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Rule 3: Consecutive program fragments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running time is the maximum of the running time of the individual fragments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sum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for( j = 0; j &lt; 2*n; j++)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sum++;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loop runs in O(n) time, the second - O(n2) time, the maximum is O(n2)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Rule 4: If statement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C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S1;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S2;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running time is the maximum of the running times of S1 and S2.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in analysis of non-recursive algorithms: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Decide on parameter n indicating input size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Identify algorithm’s basic operation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Check whether the number of time the basic operation is executed depends on some additional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of the input. If so, determine worst, average, and best case for input of size 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Count the number of operations using the rules above.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ASYMPTOTIC NOTATIONS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idea of asymptotic analysis is to have a measure of efficiency of algorithms that doesn’t depend on machine specific constants, and doesn’t require algorithms to be implemented and time taken by programs to be compared.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Asymptotic notations are mathematical tools to represent time complexity of algorithms for asymptotic analysis.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3 asymptotic notations are mostly used to represent time complexity of algorithms.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Big O Notation: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Big O notation defines an upper bound of an algorithm, it bounds a function only from above. For example,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case of Insertion Sort. It takes linear time in best case and quadratic time in worst case.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safely say that the time complexity of Insertion sort is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Note that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also covers linear time.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use Θ notation to represent time complexity of Insertion sort, we have to use two statements for best and worst cases: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1.The worst case time complexity of Insertion Sort is Θ(n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2. The best case time complexity of Insertion Sort is Θ(n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Big O notation is useful when we only have upper bound on time complexity of an algorithm.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Many times we easily find an upper bound by simply looking at the algorithm.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134225" cy="1028700"/>
          </a:xfrm>
          <a:prstGeom prst="rect">
            <a:avLst/>
          </a:prstGeom>
          <a:noFill/>
        </p:spPr>
      </p:pic>
      <p:pic>
        <p:nvPicPr>
          <p:cNvPr id="4099" name="Picture 3" descr="C:\Users\Rosario\Desktop\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181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consider the following expression.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O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f(n)=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g(n)=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     	f(n)=0   	g(n)=1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  	f(n)=3.3	g(n)=10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N=100 	f(n)=6.64   	g(n)=100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N=1000 	f(n)=10   	g(n)=1000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Hence,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&lt;= f(n) &lt;= c *g(n) for all n&gt;=n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=O(g(n))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l-GR" sz="3200" b="1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Notation: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Just as Big O notation provides an asymptotic upper bound on a function, Ω notation provides an asymptotic lower bound.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Ω Notation can be useful when we have lower bound on time complexity of an algorithm.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discussed in the previous post, the best case performance of an algorithm is generally not useful;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Omega notation is the least used notation among all three.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838200"/>
            <a:ext cx="9020175" cy="533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There are four rules to count the operations: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Rule 1: for loops - the size of the loop times the running time of the body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running time of a for loop is at most the running time of the statements inside the loop times the number of iterations.</a:t>
            </a:r>
          </a:p>
          <a:p>
            <a:pPr>
              <a:buNone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		for( i = 0; i &lt; n; i++)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sum = sum 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consider the following expression.  O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f(n)= n , g(n)=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     	f(n)=1   	g(n)=0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  	f(n)=10		g(n)=3.3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N=100 	f(n)=100   	g(n)=6.64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N=1000 	f(n)=1000   	g(n)=10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Hence,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&lt;= c *g(n) &lt;=  f(n) for all n&gt;=n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(g(n))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l-GR" sz="32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Notation: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theta notation bounds a function from above and below, so it defines exact asymptotic behavior.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simple way to get Theta notation of an expression is to drop low order terms and ignore leading constants.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consider the following expression. 3n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+ 6n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+ 6000 =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Dropping lower order terms is always fine because there will always be a n0 after which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beats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irrespective of the constants involved. For a given function g(n), we denote Θ(g(n)) is following set of functions.</a:t>
            </a:r>
          </a:p>
          <a:p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(g(n))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{f(n): there exist positive constants c1, c2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 0 &lt;=c1*g(n) &lt;= f(n) &lt;= c2 *g(n) for all n&gt;=n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definition means, if f(n) is theta of g(n), then the value f(n) is always between c1*g(n) and c2*g(n) for large values of n (n &gt;= n0).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definition of theta also requires that f(n) must be non-negative for values of n greater than n0.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4953000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consider the following expression. 6n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+8n =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f(n)= 6n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+ 8 , g1(n)=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4n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g2(n)=10n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c1=4 c2=10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When,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     g1(n)=4  f(n)=14   g2(n)=10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  g1(n)=400  f(n)=608   g2(n)=1000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N=100 g1(n)=40000  f(n)=60008   g2(n)=100000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Hence,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&lt;=c1*g(n) &lt;= f(n) &lt;= c2 *g(n) for all n&gt;=n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(g(n))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Properties of Big-O Notation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01000" cy="4267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 1 (Transitivity)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f(n)=O(g(n)) and g(n)=O(h(n)), then f(n)=O(h(n))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Prove it (done in class)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 2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f(n)=O(h(n)) and g(n)=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O(y(n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)), then f(n)+g(n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)=max(O(h(n),O(y(n)) )</a:t>
            </a:r>
          </a:p>
          <a:p>
            <a:pPr lvl="1"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f(n)=O(h(n)) and g(n)=O(y(n)), then f(n)*g(n)=O(h(n)) *O(y(n))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 3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 4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k+j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any positive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Properties of Big-O Notation (cont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follows from those facts that every polynomial is big-O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raised to the largest power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. . . + 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charset="0"/>
              <a:buNone/>
              <a:defRPr/>
            </a:pP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 5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=cg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then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>
              <a:buFont typeface="Wingdings" charset="0"/>
              <a:buNone/>
              <a:defRPr/>
            </a:pP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Rate of Growth functions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1"/>
            <a:ext cx="9144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Arrange the functions according to their order of growth</a:t>
            </a:r>
          </a:p>
          <a:p>
            <a:pPr marL="514350" indent="-514350">
              <a:buNone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		O(n),O(2</a:t>
            </a:r>
            <a:r>
              <a:rPr lang="es-CL" sz="2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), O(n</a:t>
            </a:r>
            <a:r>
              <a:rPr lang="es-CL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) , O(log n), O(n</a:t>
            </a:r>
            <a:r>
              <a:rPr lang="es-CL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) ,O(n log n), O(1)</a:t>
            </a:r>
          </a:p>
          <a:p>
            <a:pPr marL="514350" indent="-514350">
              <a:buNone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2. True </a:t>
            </a:r>
            <a:r>
              <a:rPr lang="es-CL" sz="2400" dirty="0" err="1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pPr marL="514350" indent="-514350">
              <a:buNone/>
            </a:pP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		3n</a:t>
            </a:r>
            <a:r>
              <a:rPr lang="es-CL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CL" sz="2400" dirty="0" smtClean="0">
                <a:latin typeface="Times New Roman" pitchFamily="18" charset="0"/>
                <a:cs typeface="Times New Roman" pitchFamily="18" charset="0"/>
              </a:rPr>
              <a:t> log n=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3.Prove  inequalities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3n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+ 6n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+ 6000 =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Find Time Complexity of the algorithms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for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 to n-1) do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For (j=i+1 to n-1)</a:t>
            </a:r>
          </a:p>
          <a:p>
            <a:pPr lvl="3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If(A[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]==A[j])</a:t>
            </a:r>
          </a:p>
          <a:p>
            <a:pPr lvl="3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false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Matrix Multiplication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=i+2)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sum+I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While(n&gt;1)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{ count=count+1;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n=n/2;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return (count)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function calls itself is recursive function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Recursion is used for problems when a large task can be broken down into a repetitive subtask.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routine will come across a subtask that it can handle without calling itself known as a base case. It stops the recursion.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Recursive Case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routine has to call itself to complete its subtask.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elegant and requires few variables which makes program clean.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Replaces complex nesting code.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Harder to think logic of a recursive function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Debugging is difficult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more memory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a. Find the running time of statements when executed only once: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statements in the loop heading have fixed number of operations, hence they have constant running time O(1) when executed only once.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statement in the loop body has fixed number of operations, hence it has a constant running time when executed only once.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Factorial (n)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(n=0)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Return(1)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Return (n*fact(n-1))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Recurrence Equation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equation that defines a sequence recursively.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normally in following form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T(n)=T(n-1) + n    if n&gt;0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T(0)=0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Deriving Recurrence Equation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Factorial (n)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(n=0)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Return(1)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Return (n*fact(n-1))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/>
              <a:t>Basic Operation is Multiplication</a:t>
            </a:r>
          </a:p>
          <a:p>
            <a:r>
              <a:rPr lang="en-US" sz="2000" dirty="0" smtClean="0"/>
              <a:t>M(n)= M(n-1)+1      if n&gt;0</a:t>
            </a:r>
          </a:p>
          <a:p>
            <a:r>
              <a:rPr lang="en-US" sz="2000" dirty="0" smtClean="0"/>
              <a:t>M(0)=0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initially called with low = 0, high = N – 1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BinarySearch_Right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(A[0..N-1], value, low, high) {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if (high &lt; low)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return low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else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  mid = low +((high – low) / 2)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(A[mid] == value)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return mid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 if (A[mid] &gt; value)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BinarySearch_Right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(A, value, low, mid-1)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else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BinarySearch_Right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(A, value, mid+1, high)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}</a:t>
            </a: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Recurrence Equation</a:t>
            </a:r>
          </a:p>
          <a:p>
            <a:pPr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Basic Operation is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C(n)= C(n/2)+1	if n&gt;1</a:t>
            </a:r>
          </a:p>
          <a:p>
            <a:pPr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C(1)=1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b. Find how many times each statement is executed.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 //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0; executed only once: O(1)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// i &lt; n; n + 1 times O(n)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 n times O(n)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total time of the loop heading: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O(1) + O(n) + O(n) = O(n)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sum = sum + i; // executed n times, O(n)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loop heading plus the loop body will give: O(n) + O(n) = O(n).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 running time is: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analysis of how many times the statements in the body are executed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a) the size of the loop is n (loop variable runs from 0, or some fixed constant, to n) and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b) the body has constant running time (no nested loops) then the time is O(n)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5720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Rule 2: Nested loops – the product of the size of the loops times the running time of the body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running time is the running time of the inside statements times the product of the sizes of all the loops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for( j = 0; j &lt; n; j++)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sum++;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Applying Rule 1 for the nested loop (the ‘j’ loop) we get O(n) for the body of the outer loop.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outer loop runs n times, therefore the total time for the nested loops will be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O(n) * O(n) = O(n*n) = O(n^2)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Rosario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53400" cy="533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happens if the inner loop does not start from 0?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for( j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j &lt; n; j++)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sum++;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the number of the times the inner loop is executed depends on the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 inner loop runs n times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inner loop runs (n-1) times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inner loop runs (n-2) times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 – 2, inner loop runs 2 times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 – 1, inner loop runs once.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Thus we get: ( 1 + 2 + … + n) = n*(n+1)/2 = O(n2)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General rule for nested loops: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Running time is the product of the size of the loops times the running time of the body.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sum = 0;</a:t>
            </a:r>
          </a:p>
          <a:p>
            <a:pPr>
              <a:buNone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	for( i = 0; i &lt; n; i++)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for( j = 0; j &lt; 2n; j++)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sum++;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one operation inside the loops, and the product of the sizes is 2n2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the running time is O(2n2) = O(n2)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1435</Words>
  <Application>Microsoft Office PowerPoint</Application>
  <PresentationFormat>On-screen Show (4:3)</PresentationFormat>
  <Paragraphs>274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Time Complexity</vt:lpstr>
      <vt:lpstr>There are four rules to count the operations:</vt:lpstr>
      <vt:lpstr>a. Find the running time of statements when executed only once:</vt:lpstr>
      <vt:lpstr>b. Find how many times each statement is executed.</vt:lpstr>
      <vt:lpstr>Slide 5</vt:lpstr>
      <vt:lpstr>Rule 2: Nested loops – the product of the size of the loops times the running time of the body</vt:lpstr>
      <vt:lpstr>Slide 7</vt:lpstr>
      <vt:lpstr>Slide 8</vt:lpstr>
      <vt:lpstr>General rule for nested loops:</vt:lpstr>
      <vt:lpstr>Slide 10</vt:lpstr>
      <vt:lpstr>Rule 3: Consecutive program fragments</vt:lpstr>
      <vt:lpstr>Rule 4: If statement</vt:lpstr>
      <vt:lpstr>Summary</vt:lpstr>
      <vt:lpstr>ASYMPTOTIC NOTATIONS</vt:lpstr>
      <vt:lpstr>Big O Notation:</vt:lpstr>
      <vt:lpstr>Slide 16</vt:lpstr>
      <vt:lpstr>Slide 17</vt:lpstr>
      <vt:lpstr>Ω Notation:</vt:lpstr>
      <vt:lpstr>Slide 19</vt:lpstr>
      <vt:lpstr>Slide 20</vt:lpstr>
      <vt:lpstr>Θ Notation:</vt:lpstr>
      <vt:lpstr>Slide 22</vt:lpstr>
      <vt:lpstr>Slide 23</vt:lpstr>
      <vt:lpstr>Properties of Big-O Notation</vt:lpstr>
      <vt:lpstr>Properties of Big-O Notation (cont’d)</vt:lpstr>
      <vt:lpstr>Rate of Growth functions</vt:lpstr>
      <vt:lpstr>Exercises</vt:lpstr>
      <vt:lpstr>Exercise</vt:lpstr>
      <vt:lpstr>Recursion</vt:lpstr>
      <vt:lpstr>Example</vt:lpstr>
      <vt:lpstr>Recurrence Equation</vt:lpstr>
      <vt:lpstr>Deriving Recurrence Equation</vt:lpstr>
      <vt:lpstr>Binary 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ROSARIO</dc:creator>
  <cp:lastModifiedBy>ROSARIO</cp:lastModifiedBy>
  <cp:revision>3</cp:revision>
  <dcterms:created xsi:type="dcterms:W3CDTF">2006-08-16T00:00:00Z</dcterms:created>
  <dcterms:modified xsi:type="dcterms:W3CDTF">2017-08-08T08:20:25Z</dcterms:modified>
</cp:coreProperties>
</file>