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1" r:id="rId3"/>
    <p:sldId id="265" r:id="rId4"/>
    <p:sldId id="266" r:id="rId5"/>
    <p:sldId id="267" r:id="rId6"/>
    <p:sldId id="268" r:id="rId7"/>
    <p:sldId id="269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364" autoAdjust="0"/>
  </p:normalViewPr>
  <p:slideViewPr>
    <p:cSldViewPr snapToGrid="0">
      <p:cViewPr varScale="1">
        <p:scale>
          <a:sx n="92" d="100"/>
          <a:sy n="92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91FF9-3391-40FA-AC7F-44A3ABD5E3B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BAEB4-50BB-4DC8-AB2A-1137F6BA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94E11A-5934-4947-9073-9F923CDED9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78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DDA-42A4-4ECF-A8B7-D6B6EF67D3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45EC-6385-47E9-AB13-85688CDFF1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39CF-3391-473A-B303-59770DBF2C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371D-E5FF-44FC-860B-DE63D95125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21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EB60-C3A6-4043-AAD8-FDC15F8324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6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0124-198D-42C1-872A-1CD97CEE4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0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AAE2-4BF1-4333-A100-4BDE844918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A4BE-282F-4947-A6D2-24B9991F6C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35C-E171-4028-A386-C09E280B47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1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80E7-F2D2-4DBE-B813-B3ECDF29BC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l="2000" t="3000" r="35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E127-FE83-428F-B08A-AEAC629B28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721476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5313" y="69755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858"/>
                  </a:moveTo>
                  <a:lnTo>
                    <a:pt x="3576" y="281114"/>
                  </a:lnTo>
                  <a:lnTo>
                    <a:pt x="13965" y="234591"/>
                  </a:lnTo>
                  <a:lnTo>
                    <a:pt x="30657" y="190798"/>
                  </a:lnTo>
                  <a:lnTo>
                    <a:pt x="53142" y="150247"/>
                  </a:lnTo>
                  <a:lnTo>
                    <a:pt x="80908" y="113447"/>
                  </a:lnTo>
                  <a:lnTo>
                    <a:pt x="113446" y="80908"/>
                  </a:lnTo>
                  <a:lnTo>
                    <a:pt x="150246" y="53142"/>
                  </a:lnTo>
                  <a:lnTo>
                    <a:pt x="190798" y="30658"/>
                  </a:lnTo>
                  <a:lnTo>
                    <a:pt x="234590" y="13965"/>
                  </a:lnTo>
                  <a:lnTo>
                    <a:pt x="281114" y="3576"/>
                  </a:lnTo>
                  <a:lnTo>
                    <a:pt x="329858" y="0"/>
                  </a:lnTo>
                  <a:lnTo>
                    <a:pt x="8683513" y="0"/>
                  </a:lnTo>
                  <a:lnTo>
                    <a:pt x="8732255" y="3576"/>
                  </a:lnTo>
                  <a:lnTo>
                    <a:pt x="8778779" y="13965"/>
                  </a:lnTo>
                  <a:lnTo>
                    <a:pt x="8822571" y="30657"/>
                  </a:lnTo>
                  <a:lnTo>
                    <a:pt x="8863123" y="53142"/>
                  </a:lnTo>
                  <a:lnTo>
                    <a:pt x="8899923" y="80908"/>
                  </a:lnTo>
                  <a:lnTo>
                    <a:pt x="8932461" y="113446"/>
                  </a:lnTo>
                  <a:lnTo>
                    <a:pt x="8960228" y="150246"/>
                  </a:lnTo>
                  <a:lnTo>
                    <a:pt x="8982712" y="190798"/>
                  </a:lnTo>
                  <a:lnTo>
                    <a:pt x="8999404" y="234590"/>
                  </a:lnTo>
                  <a:lnTo>
                    <a:pt x="9009794" y="281114"/>
                  </a:lnTo>
                  <a:lnTo>
                    <a:pt x="9013370" y="329858"/>
                  </a:lnTo>
                  <a:lnTo>
                    <a:pt x="9013372" y="6362342"/>
                  </a:lnTo>
                  <a:lnTo>
                    <a:pt x="9009794" y="6411086"/>
                  </a:lnTo>
                  <a:lnTo>
                    <a:pt x="8999404" y="6457609"/>
                  </a:lnTo>
                  <a:lnTo>
                    <a:pt x="8982712" y="6501402"/>
                  </a:lnTo>
                  <a:lnTo>
                    <a:pt x="8960228" y="6541953"/>
                  </a:lnTo>
                  <a:lnTo>
                    <a:pt x="8932462" y="6578753"/>
                  </a:lnTo>
                  <a:lnTo>
                    <a:pt x="8899923" y="6611291"/>
                  </a:lnTo>
                  <a:lnTo>
                    <a:pt x="8863123" y="6639058"/>
                  </a:lnTo>
                  <a:lnTo>
                    <a:pt x="8822572" y="6661542"/>
                  </a:lnTo>
                  <a:lnTo>
                    <a:pt x="8778780" y="6678235"/>
                  </a:lnTo>
                  <a:lnTo>
                    <a:pt x="8732256" y="6688624"/>
                  </a:lnTo>
                  <a:lnTo>
                    <a:pt x="8683512" y="6692201"/>
                  </a:lnTo>
                  <a:lnTo>
                    <a:pt x="329858" y="6692201"/>
                  </a:lnTo>
                  <a:lnTo>
                    <a:pt x="281114" y="6688624"/>
                  </a:lnTo>
                  <a:lnTo>
                    <a:pt x="234591" y="6678235"/>
                  </a:lnTo>
                  <a:lnTo>
                    <a:pt x="190798" y="6661543"/>
                  </a:lnTo>
                  <a:lnTo>
                    <a:pt x="150247" y="6639058"/>
                  </a:lnTo>
                  <a:lnTo>
                    <a:pt x="113447" y="6611292"/>
                  </a:lnTo>
                  <a:lnTo>
                    <a:pt x="80908" y="6578753"/>
                  </a:lnTo>
                  <a:lnTo>
                    <a:pt x="53142" y="6541953"/>
                  </a:lnTo>
                  <a:lnTo>
                    <a:pt x="30657" y="6501402"/>
                  </a:lnTo>
                  <a:lnTo>
                    <a:pt x="13965" y="6457609"/>
                  </a:lnTo>
                  <a:lnTo>
                    <a:pt x="3576" y="6411086"/>
                  </a:lnTo>
                  <a:lnTo>
                    <a:pt x="0" y="6362342"/>
                  </a:lnTo>
                  <a:lnTo>
                    <a:pt x="0" y="3298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2931" y="1396719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1536" y="120580"/>
                  </a:moveTo>
                  <a:lnTo>
                    <a:pt x="0" y="120580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20580"/>
                  </a:lnTo>
                  <a:close/>
                </a:path>
              </a:pathLst>
            </a:custGeom>
            <a:solidFill>
              <a:srgbClr val="E6B1A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931" y="2976648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>
                  <a:moveTo>
                    <a:pt x="9021536" y="110532"/>
                  </a:moveTo>
                  <a:lnTo>
                    <a:pt x="0" y="110532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10532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86931" y="1517300"/>
            <a:ext cx="9022080" cy="1366400"/>
          </a:xfrm>
          <a:prstGeom prst="rect">
            <a:avLst/>
          </a:prstGeom>
          <a:solidFill>
            <a:srgbClr val="D34817"/>
          </a:solidFill>
        </p:spPr>
        <p:txBody>
          <a:bodyPr vert="horz" wrap="square" lIns="0" tIns="34925" rIns="0" bIns="0" rtlCol="0">
            <a:spAutoFit/>
          </a:bodyPr>
          <a:lstStyle/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sz="28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18CS</a:t>
            </a:r>
            <a:r>
              <a:rPr lang="en-US" sz="28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C2</a:t>
            </a:r>
            <a:r>
              <a:rPr sz="28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01J </a:t>
            </a:r>
            <a:r>
              <a:rPr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</a:p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sz="2800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sz="2800" spc="-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II- STACK &amp; QUEUE</a:t>
            </a:r>
            <a:endParaRPr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5880" y="166804"/>
            <a:ext cx="5935783" cy="5557346"/>
            <a:chOff x="71469" y="101821"/>
            <a:chExt cx="5935783" cy="5557346"/>
          </a:xfrm>
        </p:grpSpPr>
        <p:sp>
          <p:nvSpPr>
            <p:cNvPr id="9" name="object 9"/>
            <p:cNvSpPr/>
            <p:nvPr/>
          </p:nvSpPr>
          <p:spPr>
            <a:xfrm>
              <a:off x="3717471" y="3282903"/>
              <a:ext cx="2289781" cy="2376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1469" y="101821"/>
              <a:ext cx="1040810" cy="10801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37898" y="448342"/>
            <a:ext cx="806524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2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SRM </a:t>
            </a:r>
            <a:r>
              <a:rPr sz="2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SCIENCE </a:t>
            </a:r>
            <a:r>
              <a:rPr sz="2600" b="1" spc="-1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600" b="1" spc="-9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endParaRPr sz="2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72C3-19C9-4BD6-B7E6-5CCD93E41A86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SRM Institutue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42475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Session </a:t>
            </a:r>
            <a:r>
              <a:rPr lang="en-US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DDA-42A4-4ECF-A8B7-D6B6EF67D3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Recursion: 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10972801" cy="4778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Towers of Hanoi Problem:</a:t>
            </a:r>
          </a:p>
          <a:p>
            <a:pPr marL="0" indent="0">
              <a:buNone/>
            </a:pPr>
            <a:r>
              <a:rPr lang="en-US" sz="2400" dirty="0" smtClean="0"/>
              <a:t>There are 3 pegs and n disks. All the n disks are stacked in 1 peg in the order of their sizes with the largest disk at the bottom and smallest on top.  All the disks have to be </a:t>
            </a:r>
            <a:r>
              <a:rPr lang="en-US" sz="2400" dirty="0"/>
              <a:t>transferred to another </a:t>
            </a:r>
            <a:r>
              <a:rPr lang="en-US" sz="2400" dirty="0" smtClean="0"/>
              <a:t>peg.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Rules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for transfer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US" sz="2400" dirty="0" smtClean="0"/>
              <a:t>Only </a:t>
            </a:r>
            <a:r>
              <a:rPr lang="en-US" sz="2400" dirty="0"/>
              <a:t>one disk can be moved at a 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move consists of taking the upper disk from one of the stacks and placing it on top of another stack i.e. a disk can only be moved if it is the uppermost disk on a stack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disk may be placed on top of a smaller disk.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Position: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disks from peg A have to be transferred to peg 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1027"/>
          <p:cNvGrpSpPr>
            <a:grpSpLocks/>
          </p:cNvGrpSpPr>
          <p:nvPr/>
        </p:nvGrpSpPr>
        <p:grpSpPr bwMode="auto">
          <a:xfrm>
            <a:off x="2227331" y="2517643"/>
            <a:ext cx="1676400" cy="1907460"/>
            <a:chOff x="528" y="2496"/>
            <a:chExt cx="1296" cy="1392"/>
          </a:xfrm>
        </p:grpSpPr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Rectangle 1029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1030"/>
          <p:cNvGrpSpPr>
            <a:grpSpLocks/>
          </p:cNvGrpSpPr>
          <p:nvPr/>
        </p:nvGrpSpPr>
        <p:grpSpPr bwMode="auto">
          <a:xfrm>
            <a:off x="4791502" y="2517643"/>
            <a:ext cx="1752600" cy="1907460"/>
            <a:chOff x="2256" y="2496"/>
            <a:chExt cx="1296" cy="1392"/>
          </a:xfrm>
        </p:grpSpPr>
        <p:sp>
          <p:nvSpPr>
            <p:cNvPr id="11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" name="Group 1033"/>
          <p:cNvGrpSpPr>
            <a:grpSpLocks/>
          </p:cNvGrpSpPr>
          <p:nvPr/>
        </p:nvGrpSpPr>
        <p:grpSpPr bwMode="auto">
          <a:xfrm>
            <a:off x="7458502" y="2517643"/>
            <a:ext cx="1666568" cy="1907460"/>
            <a:chOff x="3936" y="2496"/>
            <a:chExt cx="1296" cy="1392"/>
          </a:xfrm>
        </p:grpSpPr>
        <p:sp>
          <p:nvSpPr>
            <p:cNvPr id="14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762677" y="4607666"/>
            <a:ext cx="636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A                                           B                                            C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2396790" y="4011241"/>
            <a:ext cx="1364777" cy="2153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60947" y="3781054"/>
            <a:ext cx="1071258" cy="2247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11076" y="3550867"/>
            <a:ext cx="755458" cy="2247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 Solution for 3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utoShape 2" descr="Math Forum: Ask Dr. Math FAQ: Tower of Hano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Tower of Hanoi using recursion (C++ program) - IncludeHe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0014"/>
            <a:ext cx="1119669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89600" y="6126164"/>
            <a:ext cx="6502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Image Source: https</a:t>
            </a:r>
            <a:r>
              <a:rPr lang="en-US" sz="1100" dirty="0"/>
              <a:t>://www.includehelp.com/data-structure-tutorial/tower-of-hanoi-using-recursion.aspx</a:t>
            </a:r>
          </a:p>
        </p:txBody>
      </p:sp>
    </p:spTree>
    <p:extLst>
      <p:ext uri="{BB962C8B-B14F-4D97-AF65-F5344CB8AC3E}">
        <p14:creationId xmlns:p14="http://schemas.microsoft.com/office/powerpoint/2010/main" val="36505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 – Recursive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5522" y="1462704"/>
            <a:ext cx="79581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/*  N = Number of disks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Beg, Aux, End are the pegs  */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Tower(N, Beg, Aux, End)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if N = 1 then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    Print: Beg --&gt; End;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else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    Call Tower(N-1, Beg, End, Aux);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    Print: Beg --&gt; End;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    Call Tower(N-1, Aux, Beg, End);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endif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End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a queue, insertion is done at one end whereas </a:t>
            </a:r>
            <a:r>
              <a:rPr lang="en-US" dirty="0" smtClean="0"/>
              <a:t>deletion </a:t>
            </a:r>
            <a:r>
              <a:rPr lang="en-US" dirty="0"/>
              <a:t>is performed at the other end. </a:t>
            </a:r>
            <a:endParaRPr lang="en-US" dirty="0" smtClean="0"/>
          </a:p>
          <a:p>
            <a:r>
              <a:rPr lang="en-US" dirty="0" smtClean="0"/>
              <a:t>It is a </a:t>
            </a:r>
            <a:r>
              <a:rPr lang="en-US" dirty="0" smtClean="0">
                <a:solidFill>
                  <a:srgbClr val="7030A0"/>
                </a:solidFill>
              </a:rPr>
              <a:t>First In First Out (FIFO) </a:t>
            </a:r>
            <a:r>
              <a:rPr lang="en-US" dirty="0" smtClean="0"/>
              <a:t>Structure. That is, the first element to enter into the queue will be the first element to get out of the queue.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utoShape 2" descr="Queue Data Structure Using Array and Linked Li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362" t="5644" r="3661" b="7407"/>
          <a:stretch/>
        </p:blipFill>
        <p:spPr>
          <a:xfrm>
            <a:off x="3084393" y="4258101"/>
            <a:ext cx="5199797" cy="21017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8210" y="3977899"/>
            <a:ext cx="74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Front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98603" y="3977899"/>
            <a:ext cx="74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Rear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382350" y="6581001"/>
            <a:ext cx="4920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Image Source: https</a:t>
            </a:r>
            <a:r>
              <a:rPr lang="en-US" sz="1200" dirty="0"/>
              <a:t>://www.codesdope.com/course/data-structures-queue/</a:t>
            </a:r>
          </a:p>
        </p:txBody>
      </p:sp>
    </p:spTree>
    <p:extLst>
      <p:ext uri="{BB962C8B-B14F-4D97-AF65-F5344CB8AC3E}">
        <p14:creationId xmlns:p14="http://schemas.microsoft.com/office/powerpoint/2010/main" val="29714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operations on a </a:t>
            </a:r>
            <a:r>
              <a:rPr lang="en-US" dirty="0" smtClean="0"/>
              <a:t>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: inserts </a:t>
            </a:r>
            <a:r>
              <a:rPr lang="en-US" dirty="0"/>
              <a:t>an element at the end of the list (called the rear)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: deletes </a:t>
            </a:r>
            <a:r>
              <a:rPr lang="en-US" dirty="0"/>
              <a:t>(and returns) the element at the start of the list </a:t>
            </a:r>
            <a:r>
              <a:rPr lang="en-US" dirty="0" smtClean="0"/>
              <a:t>(called the </a:t>
            </a:r>
            <a:r>
              <a:rPr lang="en-US" dirty="0"/>
              <a:t>front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Peek: Get the front element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5029" y="3549282"/>
            <a:ext cx="5839738" cy="181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1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D23EBDFCE6D42B8F019864E7120EF" ma:contentTypeVersion="8" ma:contentTypeDescription="Create a new document." ma:contentTypeScope="" ma:versionID="c87d8eeaf315f31a7231df943a870757">
  <xsd:schema xmlns:xsd="http://www.w3.org/2001/XMLSchema" xmlns:xs="http://www.w3.org/2001/XMLSchema" xmlns:p="http://schemas.microsoft.com/office/2006/metadata/properties" xmlns:ns2="1895ab55-8c32-4bf7-8e68-ee7a11ecdaae" targetNamespace="http://schemas.microsoft.com/office/2006/metadata/properties" ma:root="true" ma:fieldsID="c28c3dbf4e33639064d644b1265b49fe" ns2:_="">
    <xsd:import namespace="1895ab55-8c32-4bf7-8e68-ee7a11ecd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5ab55-8c32-4bf7-8e68-ee7a11ecd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7F83AF-A317-4078-9FA7-CBB26349A03F}"/>
</file>

<file path=customXml/itemProps2.xml><?xml version="1.0" encoding="utf-8"?>
<ds:datastoreItem xmlns:ds="http://schemas.openxmlformats.org/officeDocument/2006/customXml" ds:itemID="{3FA45494-7A50-4240-BE96-77858DC0E9B1}"/>
</file>

<file path=customXml/itemProps3.xml><?xml version="1.0" encoding="utf-8"?>
<ds:datastoreItem xmlns:ds="http://schemas.openxmlformats.org/officeDocument/2006/customXml" ds:itemID="{6E824817-F9E1-4D8D-A295-AFEFC5A8B588}"/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435</Words>
  <Application>Microsoft Office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1_Office Theme</vt:lpstr>
      <vt:lpstr>PowerPoint Presentation</vt:lpstr>
      <vt:lpstr>Session 7</vt:lpstr>
      <vt:lpstr>Applications of Recursion: Towers of Hanoi</vt:lpstr>
      <vt:lpstr>Towers of Hanoi</vt:lpstr>
      <vt:lpstr>Towers of Hanoi Solution for 3 disks</vt:lpstr>
      <vt:lpstr>Towers of Hanoi – Recursive Solution</vt:lpstr>
      <vt:lpstr>The Queue ADT</vt:lpstr>
      <vt:lpstr>The basic operations on a Queue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Kiruthika</dc:creator>
  <cp:lastModifiedBy>Admin</cp:lastModifiedBy>
  <cp:revision>48</cp:revision>
  <dcterms:created xsi:type="dcterms:W3CDTF">2020-07-19T10:52:47Z</dcterms:created>
  <dcterms:modified xsi:type="dcterms:W3CDTF">2020-07-29T06:16:18Z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0x01010046DD23EBDFCE6D42B8F019864E7120EF</vt:lpwstr>
  </property>
</Properties>
</file>