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EF82-6CE7-4736-9A66-570479E2E7E6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D79A-0889-4203-9A3E-CCD064713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message is a communication between objects that conveys information with the expectation that activity will ensue. In collaboration diagrams, a message is shown as a labeled arrow placed near a link.</a:t>
            </a:r>
          </a:p>
          <a:p>
            <a:r>
              <a:rPr lang="en-US" dirty="0"/>
              <a:t>The message is directed from sender to receiver</a:t>
            </a:r>
          </a:p>
          <a:p>
            <a:r>
              <a:rPr lang="en-US" dirty="0"/>
              <a:t>The receiver must understand the message</a:t>
            </a:r>
          </a:p>
          <a:p>
            <a:r>
              <a:rPr lang="en-US" dirty="0"/>
              <a:t>The association must be navigable in that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Creating Collaboration Diagrams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Identify behavior whose realization and implementation is specified</a:t>
            </a:r>
          </a:p>
          <a:p>
            <a:r>
              <a:rPr lang="en-US" dirty="0"/>
              <a:t>Identify the structural elements (class roles, objects, subsystems) necessary to carry out the functionality of the collaboration </a:t>
            </a:r>
          </a:p>
          <a:p>
            <a:pPr lvl="1"/>
            <a:r>
              <a:rPr lang="en-US" dirty="0"/>
              <a:t>Decide on the context of interaction: system, subsystem, use case and operation</a:t>
            </a:r>
          </a:p>
          <a:p>
            <a:r>
              <a:rPr lang="en-US" dirty="0"/>
              <a:t>Model structural relationships between those elements to produce a diagram showing the context of the interaction</a:t>
            </a:r>
          </a:p>
          <a:p>
            <a:r>
              <a:rPr lang="en-US" dirty="0"/>
              <a:t>Consider the alternative scenarios that may be required </a:t>
            </a:r>
          </a:p>
          <a:p>
            <a:pPr lvl="1"/>
            <a:r>
              <a:rPr lang="en-US" dirty="0"/>
              <a:t>Draw instance level collaboration diagrams, if required.</a:t>
            </a:r>
          </a:p>
          <a:p>
            <a:pPr lvl="1"/>
            <a:r>
              <a:rPr lang="en-US" dirty="0"/>
              <a:t>Optionally draw a specification level collaboration diagram to summarize the alternative scenarios in the instance level sequence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Collaboration Diagram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534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01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Collaboration diagrams (</a:t>
            </a:r>
            <a:r>
              <a:rPr lang="en-US" b="1" dirty="0"/>
              <a:t>known as Communication Diagram in UML 2.x</a:t>
            </a:r>
            <a:r>
              <a:rPr lang="en-US" dirty="0"/>
              <a:t>) are used to show how objects interact to perform the behavior of a particular use case, or a part of a use case.</a:t>
            </a:r>
          </a:p>
          <a:p>
            <a:r>
              <a:rPr lang="en-US" dirty="0"/>
              <a:t>Unlike a sequence diagram, a collaboration diagram shows the relationships among the objects. </a:t>
            </a:r>
          </a:p>
          <a:p>
            <a:r>
              <a:rPr lang="en-US" dirty="0"/>
              <a:t>Sequence diagrams and collaboration diagrams express similar information, but show it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9883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Collaboration is a collection of named objects and actors with links connecting them. They collaborate in performing some task.</a:t>
            </a:r>
          </a:p>
          <a:p>
            <a:r>
              <a:rPr lang="en-US" dirty="0"/>
              <a:t>A Collaboration defines a set of participants and relationships that are meaningful for a given set of purposes</a:t>
            </a:r>
          </a:p>
          <a:p>
            <a:r>
              <a:rPr lang="en-US" dirty="0"/>
              <a:t>A Collaboration between objects working together provides emergent desirable functionalities in Object-Oriented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(responsibility) partially supports emergent functionalities</a:t>
            </a:r>
          </a:p>
          <a:p>
            <a:r>
              <a:rPr lang="en-US" dirty="0"/>
              <a:t>Objects are able to produce (usable) high-level functionalities by working together</a:t>
            </a:r>
          </a:p>
          <a:p>
            <a:r>
              <a:rPr lang="en-US" dirty="0"/>
              <a:t>Objects collaborate by communicating (passing messages) with one another in order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5189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Notations of Collaboration Diagram</a:t>
            </a:r>
            <a:br>
              <a:rPr lang="en-US" b="1" dirty="0"/>
            </a:br>
            <a:r>
              <a:rPr lang="en-US" b="1" dirty="0"/>
              <a:t>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Object_name</a:t>
            </a:r>
            <a:r>
              <a:rPr lang="en-US" u="sng" dirty="0"/>
              <a:t> : </a:t>
            </a:r>
            <a:r>
              <a:rPr lang="en-US" u="sng" dirty="0" err="1"/>
              <a:t>class_name</a:t>
            </a:r>
            <a:endParaRPr lang="en-US" dirty="0"/>
          </a:p>
          <a:p>
            <a:r>
              <a:rPr lang="en-US" dirty="0"/>
              <a:t>You can use objects in collaboration diagrams in the following ways:</a:t>
            </a:r>
          </a:p>
          <a:p>
            <a:r>
              <a:rPr lang="en-US" dirty="0"/>
              <a:t>Each object in the collaboration is named and has its class specified</a:t>
            </a:r>
          </a:p>
          <a:p>
            <a:r>
              <a:rPr lang="en-US" dirty="0"/>
              <a:t>Not all classes need to appear</a:t>
            </a:r>
          </a:p>
          <a:p>
            <a:r>
              <a:rPr lang="en-US" dirty="0"/>
              <a:t>There may be more than one object of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object’s class can be unspecified. </a:t>
            </a:r>
          </a:p>
          <a:p>
            <a:r>
              <a:rPr lang="en-US" dirty="0"/>
              <a:t>Normally you create a collaboration diagram with objects first and specify their classes later.</a:t>
            </a:r>
          </a:p>
          <a:p>
            <a:r>
              <a:rPr lang="en-US" dirty="0"/>
              <a:t>The objects can be unnamed, but you should name them if you want to discriminate different objects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34100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an actor instance occurs in the collaboration diagram, as the invoker of the interaction. </a:t>
            </a:r>
          </a:p>
          <a:p>
            <a:r>
              <a:rPr lang="en-US" dirty="0"/>
              <a:t>May have multiple actors</a:t>
            </a:r>
          </a:p>
          <a:p>
            <a:r>
              <a:rPr lang="en-US" dirty="0"/>
              <a:t>Each Actor is named and has a role</a:t>
            </a:r>
          </a:p>
          <a:p>
            <a:r>
              <a:rPr lang="en-US" dirty="0"/>
              <a:t>One actor will be the initiator of the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 connect objects and actors and are instances of associations and each link corresponds to an association in the class diagram</a:t>
            </a:r>
          </a:p>
          <a:p>
            <a:r>
              <a:rPr lang="en-US" dirty="0"/>
              <a:t>A link is a relationship among objects across which messages can be sent. </a:t>
            </a:r>
          </a:p>
          <a:p>
            <a:r>
              <a:rPr lang="en-US" dirty="0"/>
              <a:t>In collaboration diagrams, a link is shown as a solid line between two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interacts with, or navigates to, other objects through its links to these objects.</a:t>
            </a:r>
          </a:p>
          <a:p>
            <a:r>
              <a:rPr lang="en-US" dirty="0"/>
              <a:t>A link can be an instance of an association, or it can be anonymous, meaning that its association is unspecified.</a:t>
            </a:r>
          </a:p>
          <a:p>
            <a:r>
              <a:rPr lang="en-US" dirty="0"/>
              <a:t>Message flows are attached to links, see Messages.</a:t>
            </a:r>
          </a:p>
        </p:txBody>
      </p:sp>
    </p:spTree>
    <p:extLst>
      <p:ext uri="{BB962C8B-B14F-4D97-AF65-F5344CB8AC3E}">
        <p14:creationId xmlns:p14="http://schemas.microsoft.com/office/powerpoint/2010/main" val="22523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556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Collaboration diagrams</vt:lpstr>
      <vt:lpstr>PowerPoint Presentation</vt:lpstr>
      <vt:lpstr>PowerPoint Presentation</vt:lpstr>
      <vt:lpstr>PowerPoint Presentation</vt:lpstr>
      <vt:lpstr>Notations of Collaboration Diagram Objects </vt:lpstr>
      <vt:lpstr>PowerPoint Presentation</vt:lpstr>
      <vt:lpstr>Actors </vt:lpstr>
      <vt:lpstr>Links </vt:lpstr>
      <vt:lpstr>PowerPoint Presentation</vt:lpstr>
      <vt:lpstr>Messages </vt:lpstr>
      <vt:lpstr>Steps for Creating Collaboration Diagrams </vt:lpstr>
      <vt:lpstr>Collaboration Diagram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diagrams</dc:title>
  <dc:creator>JESI</dc:creator>
  <cp:lastModifiedBy>Mukesh Balutia</cp:lastModifiedBy>
  <cp:revision>6</cp:revision>
  <dcterms:created xsi:type="dcterms:W3CDTF">2019-09-12T05:58:06Z</dcterms:created>
  <dcterms:modified xsi:type="dcterms:W3CDTF">2019-09-12T17:40:11Z</dcterms:modified>
</cp:coreProperties>
</file>