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eAdY9+irIi2wHHuy3o39LvFc1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Diagram</a:t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shows the implementation phase of systems development, such as the source code structure and the run-time implementation structure.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Component diagram Notations</a:t>
            </a:r>
            <a:br>
              <a:rPr b="1" lang="en-US"/>
            </a:br>
            <a:endParaRPr/>
          </a:p>
        </p:txBody>
      </p:sp>
      <p:pic>
        <p:nvPicPr>
          <p:cNvPr descr="https://www.guru99.com/images/1/052919_0717_ComponentDi1.png" id="143" name="Google Shape;14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84825"/>
            <a:ext cx="30765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457200" y="931397"/>
            <a:ext cx="1723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</a:t>
            </a:r>
            <a:endParaRPr b="0" i="0" sz="1800" u="none" cap="none" strike="noStrike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304800" y="1428066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 is a replaceable and executable piece of a system whose implementation details are hidden.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15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Component diagram Notations</a:t>
            </a:r>
            <a:br>
              <a:rPr b="1" lang="en-US" sz="3200"/>
            </a:br>
            <a:endParaRPr sz="3200"/>
          </a:p>
        </p:txBody>
      </p:sp>
      <p:sp>
        <p:nvSpPr>
          <p:cNvPr id="151" name="Google Shape;151;p11"/>
          <p:cNvSpPr/>
          <p:nvPr/>
        </p:nvSpPr>
        <p:spPr>
          <a:xfrm>
            <a:off x="304800" y="867996"/>
            <a:ext cx="1723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</a:t>
            </a:r>
            <a:endParaRPr b="0" i="0" sz="18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304800" y="1237328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&lt;&lt; component &gt;&gt;. Component details are hidden for the outside world. The name of a component is placed at the center of a rectangle. A component icon is displayed at the upper right corner of a rectangle, which is optional.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ru99.com/images/1/052919_0717_ComponentDi3.png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574" y="2081020"/>
            <a:ext cx="3641426" cy="34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423862" y="5486400"/>
            <a:ext cx="8034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interface is a named set of public features. It separates the specification of functionality from its implementation by a class diagram or a subsystem.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Component diagram Notations</a:t>
            </a:r>
            <a:br>
              <a:rPr b="1" lang="en-US"/>
            </a:b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685800" y="1048306"/>
            <a:ext cx="1095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node</a:t>
            </a:r>
            <a:endParaRPr b="0" i="0" sz="18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https://www.guru99.com/images/1/052919_0717_ComponentDi2.png"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676400"/>
            <a:ext cx="3619500" cy="36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diagram - Ex</a:t>
            </a:r>
            <a:endParaRPr/>
          </a:p>
        </p:txBody>
      </p:sp>
      <p:pic>
        <p:nvPicPr>
          <p:cNvPr descr="https://www.guru99.com/images/1/052919_0717_ComponentDi5.png" id="167" name="Google Shape;16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56959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diagram</a:t>
            </a:r>
            <a:endParaRPr/>
          </a:p>
        </p:txBody>
      </p:sp>
      <p:pic>
        <p:nvPicPr>
          <p:cNvPr descr="http://1.bp.blogspot.com/-Qvi7fcB3a9Y/Tbkqpat82nI/AAAAAAAAA_Y/GPi_FLk9ikY/s1600/Component-Diagram-for-Online-Hospital-Management-System-Application-CS1403-CASE-Tools-Laboratory-UML-OOAD-Rational-Rose-Software.PNG"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714488"/>
            <a:ext cx="6648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238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b) Deployment Diagram</a:t>
            </a:r>
            <a:endParaRPr sz="3600"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423862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diagram </a:t>
            </a:r>
            <a:r>
              <a:rPr lang="en-US">
                <a:solidFill>
                  <a:srgbClr val="0070C0"/>
                </a:solidFill>
              </a:rPr>
              <a:t>represents or describe  the static deployment view of a system.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specifies the physical hardware on which the software system will execute.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It also determines how the software is deployed on the underlying hardware.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It maps software pieces of a system to the device that are going to execute it.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 Diagram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cases, </a:t>
            </a:r>
            <a:r>
              <a:rPr lang="en-US">
                <a:solidFill>
                  <a:srgbClr val="0070C0"/>
                </a:solidFill>
              </a:rPr>
              <a:t>component diagrams are used in conjunction with deployment diagrams to show how physical modules of code are distributed on various h/w platform.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 many cases, component and deployment can be combined.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Vs Deployment 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US">
                <a:solidFill>
                  <a:srgbClr val="0070C0"/>
                </a:solidFill>
              </a:rPr>
              <a:t>Component diagrams </a:t>
            </a:r>
            <a:r>
              <a:rPr lang="en-US"/>
              <a:t>are used to describe the components and </a:t>
            </a:r>
            <a:r>
              <a:rPr lang="en-US">
                <a:solidFill>
                  <a:srgbClr val="0070C0"/>
                </a:solidFill>
              </a:rPr>
              <a:t>deployment diagrams </a:t>
            </a:r>
            <a:r>
              <a:rPr lang="en-US"/>
              <a:t>shows how they are deployed in hardware.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228600" y="33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Deployment Diagram -  What it shows ?</a:t>
            </a:r>
            <a:endParaRPr b="1" sz="3600"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show the configuration of run-time processing elements and the software components, processes, and objects that live in them.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component instances represent run-time manifestations of code units.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Before drawing a deployment diagram, the following artifacts should be identified −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Relationships among nodes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Implementation Diagrams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types of implementation diagrams: 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>
                <a:solidFill>
                  <a:srgbClr val="0070C0"/>
                </a:solidFill>
              </a:rPr>
              <a:t>component diagrams </a:t>
            </a:r>
            <a:r>
              <a:rPr lang="en-US"/>
              <a:t>show the </a:t>
            </a:r>
            <a:r>
              <a:rPr lang="en-US" u="sng">
                <a:solidFill>
                  <a:srgbClr val="FF0000"/>
                </a:solidFill>
              </a:rPr>
              <a:t>structure of the code itself,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and 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>
                <a:solidFill>
                  <a:srgbClr val="0070C0"/>
                </a:solidFill>
              </a:rPr>
              <a:t>deployment diagrams </a:t>
            </a:r>
            <a:r>
              <a:rPr lang="en-US"/>
              <a:t>show the </a:t>
            </a:r>
            <a:r>
              <a:rPr lang="en-US" u="sng">
                <a:solidFill>
                  <a:srgbClr val="FF0000"/>
                </a:solidFill>
              </a:rPr>
              <a:t>structure of the runtime system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Deployment Diagram" id="208" name="Google Shape;20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03350"/>
            <a:ext cx="7010400" cy="490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 Diagram – Ex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Management System 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Here, we have shown nodes as −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server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Deployment Diagram – Ex</a:t>
            </a:r>
            <a:br>
              <a:rPr lang="en-US"/>
            </a:br>
            <a:r>
              <a:rPr lang="en-US"/>
              <a:t>Hospital management  </a:t>
            </a:r>
            <a:endParaRPr/>
          </a:p>
        </p:txBody>
      </p:sp>
      <p:pic>
        <p:nvPicPr>
          <p:cNvPr descr="http://1.bp.blogspot.com/-SrhixvtF7eY/TbkqqhtQioI/AAAAAAAAA_c/ZMGGQMfL7VY/s1600/Deployment-Diagram-for-Online-Hospital-Management-System-Application-CS1403-CASE-Tools-Laboratory-UML-OOAD-Rational-Rose-Software.PNG"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071678"/>
            <a:ext cx="6905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Deployment Diagram Symbol and notations</a:t>
            </a:r>
            <a:br>
              <a:rPr b="1" lang="en-US" sz="3200"/>
            </a:br>
            <a:endParaRPr sz="3200"/>
          </a:p>
        </p:txBody>
      </p:sp>
      <p:pic>
        <p:nvPicPr>
          <p:cNvPr descr="https://www.guru99.com/images/1/052919_0743_DeploymentD1.png" id="227" name="Google Shape;22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714500"/>
            <a:ext cx="827521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76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 deployment diagram consists of the following notations:</a:t>
            </a:r>
            <a:br>
              <a:rPr lang="en-US" sz="3200"/>
            </a:br>
            <a:endParaRPr sz="3200"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component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artifact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interface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Deployment diagrams can be used −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topology of a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embedded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details for a client/server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details of a distributed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Forward and Reverse engineering.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Package Diagram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700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package is a grouping of model elements.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Packages themselves may contain other packages.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 may contain both subordinate packages and ordinary model elements.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entire system can be thought of as a single high-level package with everything else in it.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UML model elements and diagrams can be organized into packages.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package is represented as a folder, shown as a large rectangle with a tab attached to its upper left corner.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contents of the package are shown, then the name of the package may be placed on the tab.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contents of the package are shown within large  rectangle.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a) Component diagram</a:t>
            </a:r>
            <a:endParaRPr b="1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28625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are used to model the physical aspects of a system. 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model the physical components(</a:t>
            </a:r>
            <a:r>
              <a:rPr lang="en-US">
                <a:solidFill>
                  <a:srgbClr val="FF0000"/>
                </a:solidFill>
              </a:rPr>
              <a:t>such as source code, executable program, user interface, libraries,dll’s)</a:t>
            </a:r>
            <a:r>
              <a:rPr lang="en-US"/>
              <a:t> in a design.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Component diagram…..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can also be described as </a:t>
            </a:r>
            <a:r>
              <a:rPr lang="en-US">
                <a:solidFill>
                  <a:srgbClr val="FF0000"/>
                </a:solidFill>
              </a:rPr>
              <a:t>a static implementation view of a system.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Static implementation represents the </a:t>
            </a:r>
            <a:r>
              <a:rPr lang="en-US" u="sng">
                <a:solidFill>
                  <a:srgbClr val="0070C0"/>
                </a:solidFill>
              </a:rPr>
              <a:t>organization of the components at a particular moment.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component diagram cannot represent the entire system but a collection of diagrams is used to represent the whole.</a:t>
            </a:r>
            <a:endParaRPr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Purpose of Component Diagrams</a:t>
            </a:r>
            <a:br>
              <a:rPr lang="en-US"/>
            </a:b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Visualize the components of a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 executables by using forward and reverse engineering.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Describe the organization and relationships of the components.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Drawing a Component Diagram….</a:t>
            </a:r>
            <a:br>
              <a:rPr lang="en-US"/>
            </a:b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are used during the </a:t>
            </a:r>
            <a:r>
              <a:rPr lang="en-US">
                <a:solidFill>
                  <a:srgbClr val="FF0000"/>
                </a:solidFill>
              </a:rPr>
              <a:t>implementation</a:t>
            </a:r>
            <a:r>
              <a:rPr lang="en-US"/>
              <a:t> phase of an application. However, </a:t>
            </a:r>
            <a:r>
              <a:rPr lang="en-US" u="sng">
                <a:solidFill>
                  <a:srgbClr val="0070C0"/>
                </a:solidFill>
              </a:rPr>
              <a:t>it is prepared well in advance to visualize the implementation details.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Before drawing a component diagram, the following artifacts are to be identified clearly −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Files used in the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Libraries and other artifacts relevant to the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Relationships among the artifacts.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Component Diagram"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0600"/>
            <a:ext cx="6781800" cy="520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Component diagrams can be used to 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components of a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database schema.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executables of an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system's source code.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2017-02-21T05:20:41Z</dcterms:created>
  <dc:creator>senthilraja</dc:creator>
</cp:coreProperties>
</file>