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5" r:id="rId4"/>
    <p:sldId id="274" r:id="rId5"/>
    <p:sldId id="263" r:id="rId6"/>
    <p:sldId id="266" r:id="rId7"/>
    <p:sldId id="262" r:id="rId8"/>
    <p:sldId id="257" r:id="rId9"/>
    <p:sldId id="264" r:id="rId10"/>
    <p:sldId id="265" r:id="rId11"/>
    <p:sldId id="269" r:id="rId12"/>
    <p:sldId id="259" r:id="rId13"/>
    <p:sldId id="270" r:id="rId14"/>
    <p:sldId id="268" r:id="rId15"/>
    <p:sldId id="260" r:id="rId16"/>
    <p:sldId id="273" r:id="rId17"/>
    <p:sldId id="261"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618" autoAdjust="0"/>
    <p:restoredTop sz="99645" autoAdjust="0"/>
  </p:normalViewPr>
  <p:slideViewPr>
    <p:cSldViewPr>
      <p:cViewPr varScale="1">
        <p:scale>
          <a:sx n="85" d="100"/>
          <a:sy n="85" d="100"/>
        </p:scale>
        <p:origin x="148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1:06.106"/>
    </inkml:context>
    <inkml:brush xml:id="br0">
      <inkml:brushProperty name="width" value="0.2" units="cm"/>
      <inkml:brushProperty name="height" value="0.2" units="cm"/>
      <inkml:brushProperty name="color" value="#FF0066"/>
    </inkml:brush>
  </inkml:definitions>
  <inkml:trace contextRef="#ctx0" brushRef="#br0">45 265 48,'-21'-129'2516,"-3"-6"3062,26 149-5410,95 446 762,7 46-406,-81-348-1130,-23-157 544,0-1 1,0 1 0,0-1 0,0 1 0,0-1 0,0 0 0,0 1 0,0-1 0,0 1 0,0-1 0,0 1-1,0-1 1,1 1 0,-1-1 0,0 0 0,0 1 0,0-1 0,1 0 0,-1 1 0,0-1 0,1 0 0,-1 1-1,0-1 1,1 0 0,-1 1 0,0-1 0,1 0 0,-1 0 0,1 1 0,-1-1 0,0 0 0,1 0 0,-1 0 0,1 0-1,-1 0 1,1 1 0,-1-1 0,0 0 0,1 0 0,-1 0 0,1 0 0,-1 0 0,1-1 0,-1 1 0,1 0-1,-1 0 1,0 0 0,1 0 0,-1 0 0,1-1 0,-1 1 0,1 0 0,30-29-1839,-8 2-264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27.699"/>
    </inkml:context>
    <inkml:brush xml:id="br0">
      <inkml:brushProperty name="width" value="0.2" units="cm"/>
      <inkml:brushProperty name="height" value="0.2" units="cm"/>
      <inkml:brushProperty name="color" value="#FF0066"/>
    </inkml:brush>
  </inkml:definitions>
  <inkml:trace contextRef="#ctx0" brushRef="#br0">10 41 1936,'0'0'-168,"-2"-23"-108,-5 5-136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12.859"/>
    </inkml:context>
    <inkml:brush xml:id="br0">
      <inkml:brushProperty name="width" value="0.2" units="cm"/>
      <inkml:brushProperty name="height" value="0.2" units="cm"/>
      <inkml:brushProperty name="color" value="#FF0066"/>
    </inkml:brush>
  </inkml:definitions>
  <inkml:trace contextRef="#ctx0" brushRef="#br0">3 11 2196,'0'-1'0,"0"1"0,0 0-1,-1 0 1,1 0 0,0 0-1,0 0 1,0-1 0,0 1-1,-1 0 1,1 0 0,0 0-1,0 0 1,0-1 0,0 1-1,0 0 1,0 0 0,-1 0 0,1-1-1,0 1 1,0 0 0,0 0-1,0-1 1,0 1 0,0 0-1,0 0 1,0-1 0,0 1-1,0 0 1,0 0 0,0 0-1,0-1 1,0 1 0,0 0 0,0 0-1,1-1 1,-1 1 0,0 0-1,0 0 1,0 0 0,0-1-1,0 1 1,0 0 0,1 0-1,-1 0 1,14-2-1,23 9 9,-35-7-9,54 14 12,63 26-1,-58-18 1,131 46 42,-3 9 0,290 164 0,336 276 141,-281-170-11,-154-123-7,-370-219-274,0-1 1,0 1-1,1-2 0,0 1 0,0-1 1,0-1-1,0 0 0,0-1 0,0 0 0,0 0 1,1-1-1,-1-1 0,0 0 0,12-3 0,-12 2-431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29.948"/>
    </inkml:context>
    <inkml:brush xml:id="br0">
      <inkml:brushProperty name="width" value="0.2" units="cm"/>
      <inkml:brushProperty name="height" value="0.2" units="cm"/>
      <inkml:brushProperty name="color" value="#FF0066"/>
    </inkml:brush>
  </inkml:definitions>
  <inkml:trace contextRef="#ctx0" brushRef="#br0">87 122 908,'-11'-14'28,"-23"-39"673,33 51-607,-31-39 279,25 31-211,5 8-142,6 9-38,5 13 20,0 0 1,19 27 0,-12-23 8,21 31 21,2-1 1,3-3 0,92 89-1,-79-85-8,-21-19-10,-3 2 0,-1 1 0,36 60 1,57 134 66,-48-88-64,17 4 27,8 13-76,-89-140-1,-1 0 0,-1 0 0,-1 0 0,-1 1 0,8 45 0,-11-18-33,-3 79 1,-2-85 47,1-1 1,11 75 0,-6-102 17,0 0-1,1-1 1,0 1-1,2-1 1,0 0 0,16 23-1,-14-24 6,-1 1 0,0-1 0,-2 2 0,1-1 1,-2 1-1,7 25 0,-6-6-3,0 64 32,-7-77-29,1-1 0,1 0 0,5 21 0,-5-34-6,0 0 1,1 0 0,0-1 0,0 1 0,1-1 0,0 0-1,0 0 1,1 0 0,0 0 0,0-1 0,9 9 0,10 4-1,0-1 0,1-1 1,1-1-1,0-1 1,1-2-1,30 11 0,-28-13-8,-1 2 0,0 0 1,-1 2-1,-1 2 0,41 32 0,-59-39 5,0-1 1,-1 2 0,-1-1-1,8 15 1,-9-15 8,-4-8 1,2 49 3,-1-27-6,-1-10 0,0-1 0,1 0 0,0 0 1,1 0-1,1 0 0,0 0 1,0 0-1,2-1 0,12 24 0,-3-16 3,0 1 0,2-2-1,25 25 1,-27-31-5,-1 2-1,-1 0 1,0 0 0,-1 1-1,0 1 1,11 23 0,-22-38 0,2 3 3,-1 1-1,0 0 1,-1-1-1,1 1 1,-1 0-1,0 0 1,0 0-1,-1 0 1,0 0-1,0 0 1,-1 9 0,1 19 14,-1-1 3,1 0 0,2 0 0,1 0-1,11 46 1,1-33-4,3 0 0,1-1 0,3-1 0,1-1 0,55 76 0,-49-70 13,-14-18-375,16 40-1,-27-59-225,-1-2 81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31.487"/>
    </inkml:context>
    <inkml:brush xml:id="br0">
      <inkml:brushProperty name="width" value="0.2" units="cm"/>
      <inkml:brushProperty name="height" value="0.2" units="cm"/>
      <inkml:brushProperty name="color" value="#FF0066"/>
    </inkml:brush>
  </inkml:definitions>
  <inkml:trace contextRef="#ctx0" brushRef="#br0">59 211 1676,'-7'-13'-70,"-3"-4"125,2 0 0,0-1 0,1 0 0,0 0 0,-5-28 0,12 44-49,0 0 0,0 0 0,0 0 1,1-1-1,-1 1 0,0 0 1,1 0-1,-1 0 0,1 0 0,0 0 1,0 0-1,0 0 0,0 0 1,0 0-1,0 0 0,1 0 1,-1 1-1,0-1 0,1 0 0,0 1 1,-1-1-1,1 1 0,0 0 1,0 0-1,-1-1 0,1 1 1,0 0-1,4-1 0,0 0 2,0 0 0,0 0-1,1 0 1,-1 1 0,0 0-1,1 0 1,-1 1 0,9 0 0,-1 1 1,1 2 0,-1-1 0,0 2 0,1 0 0,-2 0 0,1 1 0,0 1 0,-1 1 0,0-1 0,-1 2 0,0 0 1,0 1-1,0 0 0,-1 0 0,-1 1 0,1 1 0,-2 0 0,1 0 0,10 18 0,-5-6 8,-2 2 0,0-1 0,-1 1-1,-2 1 1,0 0 0,-2 1 0,-1 0-1,-1 0 1,3 36 0,-1 127 84,2 7-28,-6-163-54,1 0 1,2 1 0,20 56 0,-13-57-14,1-1 1,2-1 0,1 0 0,43 56 0,105 101 46,-6-8 2,-148-166-53,-2 1 0,0 0 0,-1 0 0,0 1 1,-1 0-1,9 31 0,-5 1-15,7 62 0,-18-109 12,2 19-7,2-1 0,0 0-1,2 0 1,0 0-1,1-1 1,1 0 0,0-1-1,2 0 1,0 0-1,1-1 1,0-1 0,28 28-1,7-2-55,2-2-1,100 63 0,-91-65-48,-1 2-1,55 51 1,-100-79 62,-1 1 1,0 1-1,0-1 1,-1 2-1,-1-1 0,-1 1 1,9 21-1,2 13-45,13 54 0,12 33 78,-36-116 15,-3-12 2,12 13-2,21 31-911,-34-46 645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32.200"/>
    </inkml:context>
    <inkml:brush xml:id="br0">
      <inkml:brushProperty name="width" value="0.2" units="cm"/>
      <inkml:brushProperty name="height" value="0.2" units="cm"/>
      <inkml:brushProperty name="color" value="#FF0066"/>
    </inkml:brush>
  </inkml:definitions>
  <inkml:trace contextRef="#ctx0" brushRef="#br0">162 5 924,'0'0'-60,"-1"0"81,0-1 38,1 1 0,-1-1 0,0 1 0,0-1 0,0 1 0,0 0 1,0 0-1,0-1 0,0 1 0,1 0 0,-1 0 0,0 0 0,0 0 1,0 0-1,0 0 0,0 0 0,0 0 0,0 1 0,-1-1 1,0 3-15,0 0 1,0 0 0,1 0 0,-1 0 0,1 0 0,0 0-1,0 0 1,0 1 0,0-1 0,0 0 0,1 1-1,-1-1 1,1 1 0,0-1 0,0 1 0,0-1 0,1 0-1,-1 1 1,2 4 0,18 76 346,-19-82-387,139 379 674,-137-373-676,18 40 85,2-1-1,47 72 0,-69-117-77,7 11 10,-8-12-3,1-1 0,-1 0 0,0 0 0,0 0-1,0 0 1,1 1 0,-1-1 0,0 0 0,0 0-1,0 0 1,0 1 0,1-1 0,-1 0 0,0 0-1,0 1 1,0-1 0,0 0 0,0 0 0,0 1 0,0-1-1,0 0 1,0 0 0,0 1 0,0-1 0,0 0-1,0 0 1,0 1 0,0-1 0,0 0 0,0 0-1,0 1 1,0-1 0,0 0 0,0 0 0,-1 1 0,1-1-1,0 0 1,0 0 0,0 1 0,0-1 0,0 0-1,-1 0 1,1 0 0,0 0 0,0 1 0,0-1-1,-1 0 1,1 0 0,0 0 0,0 0 0,-1 0 0,1 0-1,-1 1 1,-28-6-1,0 1 0,0 1 0,-47 3 0,-98 14-1385,117-8-95,38-4 826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5:45.892"/>
    </inkml:context>
    <inkml:brush xml:id="br0">
      <inkml:brushProperty name="width" value="0.2" units="cm"/>
      <inkml:brushProperty name="height" value="0.2" units="cm"/>
      <inkml:brushProperty name="color" value="#FF0066"/>
    </inkml:brush>
  </inkml:definitions>
  <inkml:trace contextRef="#ctx0" brushRef="#br0">0 17 324,'0'0'227,"1"-2"-136,1 1-1,-1-1 0,1 1 1,-1 0-1,1 0 0,-1-1 1,1 1-1,0 0 0,0 0 1,-1 1-1,1-1 0,0 0 1,2 0-1,18 2 10,-17-1 0,17 12 99,3 2-76,0 1-1,-1 1 1,-1 1 0,-1 1 0,32 33-1,85 112 164,-12 17-91,-78-106-56,78 90-1,-88-117-2098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5:46.413"/>
    </inkml:context>
    <inkml:brush xml:id="br0">
      <inkml:brushProperty name="width" value="0.2" units="cm"/>
      <inkml:brushProperty name="height" value="0.2" units="cm"/>
      <inkml:brushProperty name="color" value="#FF0066"/>
    </inkml:brush>
  </inkml:definitions>
  <inkml:trace contextRef="#ctx0" brushRef="#br0">17 66 2132,'-14'-29'-272,"13"27"241,-1-22 24,5 13 43,4 14 77,10 17 35,-15-16-181,6 7 60,-1 1 1,-1 0 0,0 0 0,-1 0 0,4 14 0,10 21 35,100 177 167,49 107-3,-158-306-256,64 172-925,-71-191 411,4 8 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5:47.254"/>
    </inkml:context>
    <inkml:brush xml:id="br0">
      <inkml:brushProperty name="width" value="0.2" units="cm"/>
      <inkml:brushProperty name="height" value="0.2" units="cm"/>
      <inkml:brushProperty name="color" value="#FF0066"/>
    </inkml:brush>
  </inkml:definitions>
  <inkml:trace contextRef="#ctx0" brushRef="#br0">15 133 1524,'0'0'-103,"-3"-19"-19,0-16 330,2 31-157,-5-16 290,5 16-295,1 0 0,-1 0 0,1 1 1,0-1-1,0 0 0,0 0 0,1 0 0,0 1 0,-1-1 1,1 0-1,3-6 0,-3 8 29,6 5-41,9 7-13,-1 1 0,0 1 1,0 1-1,-1 0 0,-1 0 0,0 1 0,17 26 0,2 6 25,35 69-1,-34-48-351,-4 1 0,-2 1 0,19 79-1,-36-108-266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5:48.256"/>
    </inkml:context>
    <inkml:brush xml:id="br0">
      <inkml:brushProperty name="width" value="0.2" units="cm"/>
      <inkml:brushProperty name="height" value="0.2" units="cm"/>
      <inkml:brushProperty name="color" value="#FF0066"/>
    </inkml:brush>
  </inkml:definitions>
  <inkml:trace contextRef="#ctx0" brushRef="#br0">39 36 1980,'-39'-35'-59,"54"64"75,1 1 1,2-2 0,35 45-1,82 82 68,-13-16-7,-83-89 41,53 88 0,-77-111-322,-1 0-1,-2 2 1,0-1-1,-2 2 1,10 45-1,-16-56-212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5:48.849"/>
    </inkml:context>
    <inkml:brush xml:id="br0">
      <inkml:brushProperty name="width" value="0.2" units="cm"/>
      <inkml:brushProperty name="height" value="0.2" units="cm"/>
      <inkml:brushProperty name="color" value="#FF0066"/>
    </inkml:brush>
  </inkml:definitions>
  <inkml:trace contextRef="#ctx0" brushRef="#br0">3 155 1456,'0'-23'-279,"0"-16"315,0 36 12,0-2 6,-2-53 363,2 54-347,0 2-51,-1 1 1,1 0-1,0-1 0,0 1 0,0-1 1,0 1-1,0-1 0,1 1 0,-1 0 1,0-1-1,1 1 0,-1-1 0,1-1 1,1 3-16,-1 0 1,1 0 0,-1 0-1,0 0 1,1 0 0,-1 0-1,0 0 1,1 0 0,-1 0-1,0 0 1,1 1 0,-1-1-1,0 1 1,1-1 0,-1 1-1,0-1 1,0 1 0,0 0-1,1 0 1,-1 0 0,0-1-1,0 1 1,0 0 0,1 2-1,28 33 14,-23-26 2,92 129 140,112 210 0,-183-297-307,-2 1 0,-2 1-1,-2 1 1,-3 1 0,-3 1 0,15 86-1,-25-74-399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6:35.302"/>
    </inkml:context>
    <inkml:brush xml:id="br0">
      <inkml:brushProperty name="width" value="0.2" units="cm"/>
      <inkml:brushProperty name="height" value="0.2" units="cm"/>
      <inkml:brushProperty name="color" value="#FF0066"/>
    </inkml:brush>
  </inkml:definitions>
  <inkml:trace contextRef="#ctx0" brushRef="#br0">1 285 1196,'0'0'461,"31"-52"2468,-34 60-2929,1-3 0,0 2 12,-1 1 1,1 0-1,0 0 1,0 1-1,0 11 0,2-10-8,1 0-1,0 0 0,1 0 0,-1-1 0,2 1 1,-1 0-1,2-1 0,-1 0 0,1 1 0,0-1 1,1-1-1,0 1 0,1-1 0,0 0 0,0 0 1,0 0-1,1-1 0,0 0 0,1 0 0,0-1 1,0 0-1,0 0 0,0-1 0,1 0 0,0-1 1,0 0-1,1 0 0,-1-1 0,13 3 0,-7-3-1,-1-1 0,1 0 0,0-1 0,0-1 0,0 0 0,0-1 0,0 0 0,0-2 0,0 0 0,-1 0 0,1-1 0,-1-1 0,0-1-1,0 0 1,-1 0 0,0-1 0,0-1 0,0-1 0,-1 1 0,17-17 0,-18 15 15,0 0 0,-1 0 0,0-1 0,-1 0 0,0-1 0,-1 0 0,0-1 1,-1 1-1,0-1 0,-1-1 0,-1 1 0,0-1 0,-1 0 0,0 0 0,-1-1 0,-1 1 0,0-1 0,-1 1 0,0-1 0,-2 0 0,-1-15 0,0 23-5,0-1-1,-1 1 1,0 0-1,0 0 1,0 0-1,-1 1 1,0-1-1,-1 1 1,1 0-1,-1 0 1,0 0-1,-1 0 1,1 1-1,-1 0 1,0 0-1,0 1 1,-1 0-1,0 0 1,1 0-1,-1 1 1,0 0-1,-1 0 1,1 1-1,-9-2 1,7 1-168,-1 1-1,1 0 1,-1 1 0,0-1-1,0 2 1,0 0 0,0 0-1,0 1 1,1 0 0,-1 0 0,0 1-1,1 1 1,-1-1 0,1 2-1,0-1 1,0 1 0,0 1 0,-13 8-1,6 1-477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1:06.847"/>
    </inkml:context>
    <inkml:brush xml:id="br0">
      <inkml:brushProperty name="width" value="0.2" units="cm"/>
      <inkml:brushProperty name="height" value="0.2" units="cm"/>
      <inkml:brushProperty name="color" value="#FF0066"/>
    </inkml:brush>
  </inkml:definitions>
  <inkml:trace contextRef="#ctx0" brushRef="#br0">364 283 5392,'4'-29'225,"0"1"-1,-2 0 0,-1-1 0,-2 1 0,-1 0 0,-1-1 0,-13-55 1114,18 98-1173,55 614 1031,-58-449-1179,4 95-2209,3-246-1229</inkml:trace>
  <inkml:trace contextRef="#ctx0" brushRef="#br0" timeOffset="1">113 919 5477,'-29'-6'-310,"20"4"216,-1 0 0,0-1 0,1 0 0,0 0 0,-1-1 1,-15-8-1,23 10 189,7-4-81,5-5 14,0 0 0,2 1 0,-1 0 0,1 1 0,25-16 1,81-37 97,-63 34-85,-24 12-81,8-3-521,-1-2 0,0-2 0,56-44 0,-75 48-254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6:36.571"/>
    </inkml:context>
    <inkml:brush xml:id="br0">
      <inkml:brushProperty name="width" value="0.2" units="cm"/>
      <inkml:brushProperty name="height" value="0.2" units="cm"/>
      <inkml:brushProperty name="color" value="#FF0066"/>
    </inkml:brush>
  </inkml:definitions>
  <inkml:trace contextRef="#ctx0" brushRef="#br0">178 0 3000,'0'0'-236,"-32"25"-1265,19-14 1465,1 0-1,0 1 1,0 1-1,1 0 1,1 0-1,0 1 1,1 1-1,0 0 0,1 0 1,1 0-1,0 1 1,1 0-1,1 0 1,1 1-1,0-1 1,-1 20-1,3-19-197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6:37.286"/>
    </inkml:context>
    <inkml:brush xml:id="br0">
      <inkml:brushProperty name="width" value="0.2" units="cm"/>
      <inkml:brushProperty name="height" value="0.2" units="cm"/>
      <inkml:brushProperty name="color" value="#FF0066"/>
    </inkml:brush>
  </inkml:definitions>
  <inkml:trace contextRef="#ctx0" brushRef="#br0">1 334 784,'0'0'-32,"0"-4"36,2-11 70,1 1 0,0 0-1,1 0 1,1 0 0,0 1 0,1 0-1,8-15 1,59-85 540,-66 105-591,1 0 0,0 0 0,0 1 0,1 0-1,0 1 1,0 0 0,0 0 0,1 1 0,-1 0-1,21-6 1,-22 8-11,0 0-7,0 1 1,0 0 0,0 0-1,0 1 1,0 0-1,1 1 1,-1-1-1,0 2 1,1-1 0,-1 1-1,0 1 1,0-1-1,1 1 1,14 6 0,-10-3-2,-1 1 0,0 0 1,0 0-1,-1 1 0,0 1 1,0 0-1,0 0 0,11 13 1,9 11-12,-7-7-412,0 1 0,29 43 1,-48-59 27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6:44.114"/>
    </inkml:context>
    <inkml:brush xml:id="br0">
      <inkml:brushProperty name="width" value="0.2" units="cm"/>
      <inkml:brushProperty name="height" value="0.2" units="cm"/>
      <inkml:brushProperty name="color" value="#FF0066"/>
    </inkml:brush>
  </inkml:definitions>
  <inkml:trace contextRef="#ctx0" brushRef="#br0">1 23 1324,'0'0'-104,"24"-12"12,-12 2-336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9:40.522"/>
    </inkml:context>
    <inkml:brush xml:id="br0">
      <inkml:brushProperty name="width" value="0.2" units="cm"/>
      <inkml:brushProperty name="height" value="0.2" units="cm"/>
      <inkml:brushProperty name="color" value="#FF0066"/>
    </inkml:brush>
  </inkml:definitions>
  <inkml:trace contextRef="#ctx0" brushRef="#br0">1127 301 1740,'2'-16'387,"0"0"1,-1 0-1,-1 1 0,-1-1 1,0 0-1,-1 0 0,-1 1 1,-6-21-1,4 12 76,3 20-427,0 0 0,0 1 0,0-1 0,-1 1 0,0-1 0,1 1 0,-1 0 0,0 0-1,0 0 1,-1 0 0,1 0 0,0 1 0,-1 0 0,-4-3 0,-1 1-17,-1 0 0,1 0 0,-1 1-1,0 0 1,0 0 0,0 1 0,0 1 0,-1 0 0,1 0 0,0 1 0,-1 0 0,-12 3 0,-6 1-3,0 1 1,-55 19-1,27-5-3,0 3-1,1 3 1,2 2-1,-75 50 1,95-54-8,2 3 1,0 0 0,2 2 0,1 1 0,2 2 0,1 1 0,-35 54 0,37-47-1,2 1 0,2 1 1,1 1-1,3 1 0,-19 71 1,29-84-3,1-1 0,1 1 0,1 0 1,2 0-1,1-1 0,2 1 0,1 0 0,1 0 0,13 47 1,-8-45-23,3 1-1,0-2 1,2 1 0,2-2 0,0 0 0,2-1 0,1-1 0,2-1 0,0 0 0,38 35 0,-41-46-32,2 0 1,-1-1 0,2-2-1,-1 0 1,2-1-1,0 0 1,0-2-1,1-1 1,0-1 0,1-1-1,0-1 1,0-1-1,0-1 1,1-1-1,30 0 1,-11-5-11,1-1 0,-1-3 0,-1-2 0,1-1 0,-1-2 0,-1-3 0,0-1 0,-1-1 0,56-33 0,-44 18 26,-2-1 0,-2-3 0,-1-2 0,-2-2 0,-1-3 1,55-66-1,-79 82 90,-2-2 1,0 0 0,-2-1-1,-2-1 1,0 0 0,-2-1-1,-2-1 1,-1 0 0,-1 0-1,-1-1 1,-2 0-1,3-62 1,-8 50 69,-2-1 0,-2 1 0,-2 0-1,-2 0 1,-1 1 0,-3 0 0,-2 0 0,-1 1-1,-22-43 1,27 66-173,0 1 0,-2 0-1,0 1 1,-1 0-1,-1 1 1,-1 0 0,0 1-1,-1 1 1,0 0 0,-2 1-1,0 1 1,0 0-1,-1 1 1,0 1 0,-1 1-1,-1 1 1,1 0-1,-1 2 1,-1 0 0,1 1-1,-1 1 1,0 1 0,-1 1-1,-28-1 1,-73 10-2211,57 2 786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9:47.314"/>
    </inkml:context>
    <inkml:brush xml:id="br0">
      <inkml:brushProperty name="width" value="0.2" units="cm"/>
      <inkml:brushProperty name="height" value="0.2" units="cm"/>
      <inkml:brushProperty name="color" value="#FF0066"/>
    </inkml:brush>
  </inkml:definitions>
  <inkml:trace contextRef="#ctx0" brushRef="#br0">220 141 4348,'0'0'-186,"5"-5"287,16-14 18,-16 14 11,0 1 155,0-1-1,-1 0 1,0 0-1,0 0 1,0-1-1,3-6 1,-5 9-166,-1 0 0,0 0-1,0 0 1,0 0 0,-1 1 0,1-1-1,-1 0 1,1-1 0,-1 1 0,0 0 0,0 0-1,-1-5 1,1 6-99,-1 1-1,1 0 1,-1-1-1,0 1 1,0 0-1,1-1 1,-1 1-1,0 0 1,0 0-1,0 0 1,0 0-1,0 0 1,0 0-1,0 0 1,-1 0-1,1 0 1,0 0-1,-1 1 1,1-1 0,0 0-1,-1 1 1,1-1-1,-1 1 1,1 0-1,-1-1 1,1 1-1,-1 0 1,-1 0-1,0 0 28,-5 0-29,0 2 0,0-1 0,0 1 0,0 0-1,1 1 1,-1 0 0,0 0 0,1 1-1,0 0 1,0 0 0,0 1 0,0 0-1,-6 5 1,0 2 2,-1 1 0,2 0 0,-1 0 0,-18 28 0,23-28-20,0 0 0,1 0 0,1 1 0,0 0 0,1 0 0,0 0 0,1 1 0,1-1 0,-4 28 0,7-37-1,0 1 0,0-1 0,0 1 0,1-1 1,0 1-1,0-1 0,0 1 0,1-1 0,-1 0 0,1 0 1,1 0-1,-1 0 0,1 0 0,-1 0 0,1-1 0,1 1 1,-1-1-1,1 0 0,-1 0 0,1 0 0,1 0 0,-1-1 1,0 0-1,1 0 0,-1 0 0,1 0 0,0-1 0,0 1 1,9 1-1,7 3-2,1-2 1,0 0 0,0-2-1,0 0 1,41-1-1,-22-4-381,0-1-1,51-11 0,-82 12-258,0-1 0,-1 0 0,1 0 0,-1-1 0,16-9 0,-7 1-1459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0:02.168"/>
    </inkml:context>
    <inkml:brush xml:id="br0">
      <inkml:brushProperty name="width" value="0.2" units="cm"/>
      <inkml:brushProperty name="height" value="0.2" units="cm"/>
      <inkml:brushProperty name="color" value="#FF0066"/>
    </inkml:brush>
  </inkml:definitions>
  <inkml:trace contextRef="#ctx0" brushRef="#br0">733 321 5020,'1'-3'-123,"0"0"-1,0 0 0,0 0 1,-1 1-1,0-1 0,1 0 1,-1 0-1,0 0 0,-1-4 1,1 3 53,-3 1 32,1-2 58,-2 0-1,1 0 0,0 1 0,-1 0 1,0-1-1,0 1 0,0 1 0,-1-1 1,1 1-1,-1-1 0,0 1 0,0 1 1,0-1-1,0 1 0,0 0 0,-9-3 1,-9-4 168,-3-1-3,0 1 0,0 0 0,-1 2 1,-46-6-1,64 12-168,0 1 1,0 0-1,-1 0 1,1 1 0,0 0-1,0 1 1,0 0-1,1 0 1,-14 6-1,5-1 9,0 1-1,0 1 1,-21 15-1,20-10-9,0 0-1,2 1 0,0 1 1,0 1-1,2 0 1,0 1-1,-19 33 0,15-19-87,1 1-1,2 1 1,-21 69-1,27-71-39,3 1 0,0 0-1,2 0 1,2 1-1,0-1 1,3 1-1,1-1 1,1 1 0,2-1-1,1 0 1,1 0-1,3-1 1,0 0-1,2-1 1,1 0-1,22 37 1,-26-54 71,1 0 0,1 0 1,0-1-1,0-1 0,1 0 0,1-1 0,0 0 1,1-1-1,-1 0 0,2-1 0,0-1 0,0 0 1,0-1-1,24 7 0,-13-6 10,-1-1-1,1-1 1,1-1-1,-1-1 1,1-1-1,-1-2 1,1-1-1,39-4 1,-35-1 67,-1-1 0,0-2 1,0-1-1,-1-1 1,0-2-1,-1-1 0,0-1 1,-1-1-1,-1-1 1,0-2-1,-1 0 0,-1-2 1,28-29-1,-34 30 30,-1 0-1,-1-2 0,-1 0 1,-1 0-1,0-2 1,-2 0-1,0 0 0,-2-1 1,-1 0-1,0-1 1,-2 0-1,-1 0 0,-1 0 1,-1-1-1,-2 0 1,0-31-1,-3 16-18,-3 1-1,-1-1 1,-2 1 0,-2 0-1,-1 1 1,-2 0 0,-2 1-1,-2 0 1,-1 1 0,-27-44-1,31 61-98,-1 1-1,0 0 1,-1 1-1,-1 0 1,-1 2-1,0-1 1,-1 2-1,-1 1 1,0 0-1,-1 1 1,-1 2-1,0 0 1,0 0-1,-1 2 1,0 1-1,-1 1 1,0 1-1,-45-7 1,38 11-329,0 1 0,0 1-1,-44 6 1,13 4 203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27.182"/>
    </inkml:context>
    <inkml:brush xml:id="br0">
      <inkml:brushProperty name="width" value="0.2" units="cm"/>
      <inkml:brushProperty name="height" value="0.2" units="cm"/>
      <inkml:brushProperty name="color" value="#FF0066"/>
    </inkml:brush>
  </inkml:definitions>
  <inkml:trace contextRef="#ctx0" brushRef="#br0">5 481 2940,'0'0'515,"-1"9"-490,-2 27 19,2-27 22,2-4-32,2 30 303,3 0 0,17 63-1,-22-96-258,0 7 20,-1-6 69,0-1 1,0 1 0,1-1 0,-1 0 0,0 1-1,1-1 1,0 1 0,-1-1 0,1 0-1,2 4 1,-2-6-122,-1 1-1,1-1 0,0 0 1,0 1-1,0-1 0,0 0 1,0 1-1,0-1 0,0 0 0,0 0 1,0 0-1,0 0 0,-1 0 1,1 0-1,0 0 0,0 0 1,0 0-1,0 0 0,0-1 1,0 1-1,0 0 0,0 0 1,0-1-1,0 1 0,-1-1 1,1 1-1,1-1 0,31-22 55,-14 9 135,728-397 1125,-527 298-1302,-17-2-239,-81 43-2147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29.436"/>
    </inkml:context>
    <inkml:brush xml:id="br0">
      <inkml:brushProperty name="width" value="0.2" units="cm"/>
      <inkml:brushProperty name="height" value="0.2" units="cm"/>
      <inkml:brushProperty name="color" value="#FF0066"/>
    </inkml:brush>
  </inkml:definitions>
  <inkml:trace contextRef="#ctx0" brushRef="#br0">81 389 4992,'-41'-27'-1104,"39"25"1034,-13-10 152,14 11-196,0 1 186,-1-1-1,1 0 1,-1 0-1,1 0 0,0 0 1,-1 0-1,1 0 1,0 0-1,0-1 1,0 1-1,0 0 0,0-1 1,0 1-1,1-1 1,-1 1-1,0-1 1,1 1-1,-1-1 0,1 1 1,-1-1-1,1 1 1,0-1-1,-1 0 1,1 1-1,0-1 0,0 0 1,1 1-1,-1-1 1,0 0-1,0 1 1,1-1-1,-1 1 0,1-1 1,-1 0-1,1 1 1,0-1-1,0 1 1,1-2-1,0-1-70,-1 4-6,0-1 4,-1 1 0,1-1 0,0 1 0,0-1 0,0 1 0,0 0 0,0 0 0,0 0 0,0-1 0,0 1 0,0 0 0,0 0 0,0 0 0,0 0 0,0 1 0,0-1 0,0 0 0,0 0-1,0 1 1,0-1 0,-1 0 0,1 1 0,1 0 0,28 11 16,13 19 0,-41-29-15,2-1-4,-2 0 6,1 1-1,0-1 1,-1 0-1,1-1 0,0 1 1,0 0-1,-1-1 1,1 1-1,0-1 1,0 0-1,0 0 0,0 0 1,-1 0-1,1-1 1,0 1-1,0-1 1,0 0-1,-1 1 1,1-1-1,0-1 0,-1 1 1,1 0-1,-1 0 1,3-3-1,4-1 3,84-51 244,97-77 1,-12 7-4677,-168 119 3606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30.307"/>
    </inkml:context>
    <inkml:brush xml:id="br0">
      <inkml:brushProperty name="width" value="0.2" units="cm"/>
      <inkml:brushProperty name="height" value="0.2" units="cm"/>
      <inkml:brushProperty name="color" value="#FF0066"/>
    </inkml:brush>
  </inkml:definitions>
  <inkml:trace contextRef="#ctx0" brushRef="#br0">0 123 3552,'8'-22'668,"1"1"1434,-1 34-1946,-4-3-141,-1-3 7,-3-6-19,0 1 0,0-1 0,1 0 0,-1 0 1,0 1-1,0-1 0,0 0 0,1 0 0,-1 0 1,1 0-1,-1 1 0,1-1 0,-1 0 0,1 0 0,0 0 1,0 0-1,-1 0 0,1 0 0,0-1 0,0 1 1,0 0-1,0 0 0,0-1 0,0 1 0,0 0 1,0-1-1,0 1 0,0-1 0,0 1 0,1-1 1,-1 0-1,0 1 0,0-1 0,0 0 0,1 0 0,-1 0 1,0 0-1,0 0 0,1 0 0,-1 0 0,0 0 1,0-1-1,2 1 0,7-2-4,1 0 0,-1-1 0,19-8 0,-20 8-1,70-24-238,123-51-3094,-178 66 2115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31.526"/>
    </inkml:context>
    <inkml:brush xml:id="br0">
      <inkml:brushProperty name="width" value="0.2" units="cm"/>
      <inkml:brushProperty name="height" value="0.2" units="cm"/>
      <inkml:brushProperty name="color" value="#FF0066"/>
    </inkml:brush>
  </inkml:definitions>
  <inkml:trace contextRef="#ctx0" brushRef="#br0">22 98 3956,'0'0'-168,"-4"0"-63,3 0 249,1 0-1,-1-1 1,1 1-1,-1 0 1,1 0-1,-1 0 1,0 0 0,1 0-1,-1 0 1,1 0-1,-1 0 1,1 0-1,-1 1 1,0-1-1,1 0 1,-1 0 0,1 0-1,-1 1 1,1-1-1,-1 0 1,1 1-1,-1-1 1,1 0 0,-1 1-1,1-1 1,0 1-1,-1-1 1,1 1-1,0-1 1,-1 0 0,1 1-1,0-1 1,-1 1-1,1 0 1,0-1-1,0 1 1,3 21 732,-2-15-983,1 0 259,-1-3-9,9 49 81,-10-53-94,1 1-1,-1-1 1,0 1-1,0-1 1,1 1-1,-1-1 1,0 0 0,1 1-1,-1-1 1,1 0-1,-1 1 1,1-1-1,-1 0 1,0 1-1,1-1 1,-1 0 0,1 0-1,-1 0 1,1 1-1,0-1 1,-1 0-1,1 0 1,-1 0 0,1 0-1,-1 0 1,1 0-1,-1 0 1,1 0-1,-1 0 1,1 0-1,-1 0 1,1 0 0,-1-1-1,1 1 1,-1 0-1,1 0 1,29-10 55,20-16-825,-2-3-1,83-65 0,-80 48-133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1:07.275"/>
    </inkml:context>
    <inkml:brush xml:id="br0">
      <inkml:brushProperty name="width" value="0.2" units="cm"/>
      <inkml:brushProperty name="height" value="0.2" units="cm"/>
      <inkml:brushProperty name="color" value="#FF0066"/>
    </inkml:brush>
  </inkml:definitions>
  <inkml:trace contextRef="#ctx0" brushRef="#br0">85 973 3464,'0'0'-161,"-9"8"-196,6-4 382,9-6 162,6-6-90,0-1 0,0 1 0,-1-2 0,-1 0 0,0 0 0,0-1 1,-1 0-1,11-16 0,-16 22-37,-1-1 0,1 0 0,-1 0 0,0 0 0,-1 0 1,1 0-1,-1 0 0,0-1 0,-1 1 0,0-1 0,0 1 0,0-1 0,-1 0 0,0 1 1,0-1-1,0 0 0,-1 1 0,0-1 0,-1 1 0,1-1 0,-4-7 0,4 12-50,0 0 0,0 0-1,0 0 1,0 0 0,-1 1-1,1-1 1,-1 0 0,1 1-1,-1-1 1,1 1 0,-1-1-1,0 1 1,0 0-1,0 0 1,0 0 0,0 0-1,0 0 1,0 0 0,0 1-1,0-1 1,0 1 0,0-1-1,0 1 1,-1 0-1,1 0 1,0-1 0,0 2-1,0-1 1,-1 0 0,1 0-1,0 1 1,0-1 0,0 1-1,0 0 1,0 0-1,0 0 1,0 0 0,0 0-1,-2 1 1,-5 3 8,0 0 1,1 1-1,0 0 1,0 0-1,0 0 1,0 1-1,-6 9 1,7-7-14,0 1 0,1 0 0,1 0 0,-1 1 0,2 0 0,-1-1 0,2 2 1,-1-1-1,1 0 0,1 1 0,0-1 0,0 23 0,2-27-8,0 1 0,0-1-1,0 1 1,1-1 0,1 0 0,-1 1 0,1-1-1,0 0 1,1 0 0,0 0 0,0 0 0,0-1 0,1 1-1,0-1 1,0 0 0,1 0 0,0 0 0,0-1-1,0 1 1,0-1 0,9 5 0,-8-6 2,0-1 0,0 0 0,1-1 0,-1 0 1,1 0-1,-1 0 0,1-1 0,0 0 0,0 0 0,-1 0 0,1-1 1,0 0-1,0-1 0,0 0 0,0 0 0,-1 0 0,1-1 0,0 1 1,-1-2-1,0 1 0,1-1 0,-1 0 0,11-7 0,-3 1-6,1-1 0,-1 0 1,-1-1-1,0 0 0,-1-1 0,0 0 0,-1-1 0,14-21 0,-9 7-7,-2 0 0,-1-1 0,-1 0 0,-2-1 0,-1 0 0,-1 0 0,-1-1 1,-2 0-1,-1-1 0,-1 1 0,-2-40 0,-4-6 159,-4-1 0,-3 1 0,-26-98 1,19 86 462,31 139-555,-2 1 1,6 67-1,0 120 57,0-4-207,-14-197 40,-1 2-109,2 1 0,2-2-1,2 1 1,21 60 0,-30-96 140,1-1 0,0 0 0,1 0 0,-1 0 1,1-1-1,-1 1 0,1 0 0,0 0 0,0-1 0,0 1 1,0-1-1,0 0 0,1 1 0,-1-1 0,1 0 0,0 0 0,-1-1 1,1 1-1,0-1 0,0 1 0,0-1 0,0 0 0,0 0 0,0 0 1,0 0-1,1-1 0,-1 1 0,0-1 0,0 0 0,1 0 1,-1 0-1,0-1 0,0 1 0,0-1 0,1 1 0,-1-1 0,0 0 1,0 0-1,0 0 0,0-1 0,0 1 0,3-4 0,5-1-59,0-1-1,-1-1 1,0 0-1,-1 0 1,1-1 0,-2 0-1,1 0 1,-1-1-1,12-20 1,-3-5 7,0-2 1,-3 0 0,0-1 0,-3 0-1,-1-1 1,-2 0 0,-2 0-1,-1-1 1,-2 0 0,-4-53 0,-7-34 911,-45-237 0,43 324-169,12 87-240,1 0-443,5 142 261,-3-32-67,31 192 1,-34-339-183,0-1 0,0 1 0,1 0 0,0-1 0,0 0-1,1 0 1,0 0 0,1 0 0,10 13 0,-13-19-5,1 0-1,-1-1 0,1 0 1,0 1-1,0-1 1,0 0-1,0 0 1,0-1-1,1 1 1,-1-1-1,1 1 1,-1-1-1,1 0 0,-1 0 1,1-1-1,-1 1 1,1-1-1,0 0 1,-1 0-1,1 0 1,0 0-1,-1-1 0,1 1 1,0-1-1,-1 0 1,1 0-1,-1 0 1,0-1-1,6-2 1,1-1-24,0 0 0,0 0 0,-1-1 0,0-1 0,0 0 1,0 0-1,-1-1 0,15-16 0,-3-2 77,28-47 0,-46 70-17,-2 4-24,0-1 0,-1 0 1,1 0-1,0 0 0,0 0 1,0 1-1,0-1 0,0 0 0,0 0 1,0 0-1,0 1 0,0-1 1,0 0-1,0 0 0,0 0 0,0 1 1,0-1-1,0 0 0,0 0 1,0 1-1,0-1 0,0 0 0,0 0 1,0 0-1,0 1 0,0-1 1,0 0-1,0 0 0,1 0 0,-1 0 1,0 1-1,0-1 0,0 0 1,0 0-1,0 0 0,1 0 0,-1 0 1,0 1-1,0-1 0,0 0 1,0 0-1,1 0 0,-1 0 0,0 0 1,0 0-1,0 0 0,1 0 1,-1 0-1,0 0 0,0 0 0,0 0 1,1 0-1,-1 0 0,0 0 1,0 0-1,1 0 0,-1 0 0,0 0 1,0 0-1,0 0 0,1 0 1,-1 0-1,0 0 0,0 0 0,0 0 1,0-1-1,1 1 0,5 85-7,-5-79 1,0 1-1,0-1 1,1 0 0,0 0-1,1 0 1,-1 0 0,1 0-1,1-1 1,-1 1 0,1-1 0,5 6-1,-4-7-2,-3-3 8,1 0 1,0 0 0,-1 0 0,1 0 0,0-1-1,-1 1 1,1-1 0,0 0 0,0 1 0,0-1-1,0-1 1,-1 1 0,1 0 0,0-1 0,0 1 0,-1-1-1,1 0 1,0 0 0,-1 0 0,1 0 0,-1-1-1,1 1 1,-1-1 0,0 1 0,1-1 0,-1 0-1,0 0 1,0 0 0,0 0 0,-1 0 0,3-3 0,0 0 5,0-1 1,-1 1 0,0 0-1,0-1 1,-1 1 0,0-1-1,0 0 1,0 0 0,0 0-1,-1 0 1,0 0 0,0 0-1,-1-1 1,0 1 0,0 0-1,0 0 1,-1 0 0,0-1-1,0 1 1,0 0 0,-1 0-1,-4-9 1,4 10-12,0 0 0,-1-1 0,0 1 1,0 1-1,0-1 0,0 0 0,-1 1 0,0 0 0,0-1 1,0 2-1,-1-1 0,1 0 0,-1 1 0,0 0 0,0 0 1,0 0-1,0 1 0,0-1 0,0 1 0,-1 1 1,0-1-1,1 1 0,-1 0 0,-7-1 0,7 2-212,0-1 0,1 1 0,-1 0 0,0 1 0,0-1 0,0 1 0,1 0 0,-1 1 0,0-1 0,1 1 0,-1 0 0,1 1 0,0-1 0,-7 5 0,5 1-755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40.884"/>
    </inkml:context>
    <inkml:brush xml:id="br0">
      <inkml:brushProperty name="width" value="0.2" units="cm"/>
      <inkml:brushProperty name="height" value="0.2" units="cm"/>
      <inkml:brushProperty name="color" value="#FF0066"/>
    </inkml:brush>
  </inkml:definitions>
  <inkml:trace contextRef="#ctx0" brushRef="#br0">1 2184 3544,'0'0'-146,"0"0"204,0 1-1,0-1 0,0 1 0,0 0 1,1-1-1,-1 1 0,0-1 1,0 1-1,1 0 0,-1-1 0,0 1 1,1-1-1,-1 1 0,1-1 1,-1 1-1,0-1 0,1 0 0,-1 1 1,1-1-1,-1 0 0,1 1 0,0-1 1,-1 0-1,1 1 0,-1-1 1,1 0-1,0 0 0,-1 0 0,1 0 1,-1 1-1,1-1 0,0 0 1,1 0-1,4-6 64,1 0 0,-1 0 0,0 0 1,0 0-1,-1-1 0,0 0 0,0 0 0,0-1 1,-1 1-1,6-15 0,32-95 634,-35 94-662,16-54 300,22-152-1,-12-83 56,-13 108-208,-9 124-211,4 1-1,3 0 1,54-142 0,-29 119-54,4 1 1,76-119-1,-109 198 15,1 1-1,0 0 0,2 1 1,1 1-1,0 1 0,1 0 1,1 1-1,1 1 0,0 2 0,1 0 1,28-13-1,-36 20-20,1 1 0,0 1 0,0 0 0,1 1 0,-1 0 0,1 2 0,0 0 0,0 0 0,0 2 0,0 0-1,0 1 1,0 0 0,-1 1 0,1 1 0,0 0 0,-1 2 0,0 0 0,0 0 0,20 11 0,2 4-21,-1 2-1,-1 2 1,-1 1-1,-2 2 1,40 40-1,-20-10 35,90 127-1,-97-125 2,92 93-1,-34-42-79,150 169-110,-183-194 130,-4 3 0,-3 4-1,-5 1 1,86 189 0,6 42-397,-123-282 478,-24-37-2,0 0 0,0-1 0,0 1-1,1-1 1,0 1 0,8 6 0,-7-7 1,-3-3 9,15 15 96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53.120"/>
    </inkml:context>
    <inkml:brush xml:id="br0">
      <inkml:brushProperty name="width" value="0.2" units="cm"/>
      <inkml:brushProperty name="height" value="0.2" units="cm"/>
      <inkml:brushProperty name="color" value="#FF0066"/>
    </inkml:brush>
  </inkml:definitions>
  <inkml:trace contextRef="#ctx0" brushRef="#br0">1 0 1832,'0'0'-155,"14"9"-1029,-9-11 1178,45 12 1567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6:02.623"/>
    </inkml:context>
    <inkml:brush xml:id="br0">
      <inkml:brushProperty name="width" value="0.2" units="cm"/>
      <inkml:brushProperty name="height" value="0.2" units="cm"/>
      <inkml:brushProperty name="color" value="#FF0066"/>
    </inkml:brush>
  </inkml:definitions>
  <inkml:trace contextRef="#ctx0" brushRef="#br0">1 1352 1160,'3'-5'-53,"7"-14"12,-7 15 12,-1 0 38,1 1 38,0 0-1,0 0 1,1 0-1,-1 0 0,0 0 1,1 1-1,0 0 0,0-1 1,5-1-1,-4 1 17,-3 2 157,28-22 681,-20 10-769,1 0-1,-2-1 0,0-1 1,0 1-1,-2-1 1,9-23-1,30-107 153,-30 91-110,7-40 128,17-142 0,-27 146-162,0 2-10,-7 45-89,13-65 58,-18 105-103,-1 0 8,2-11 3,17-63 2,-4 33-19,-15 42 13,24-47-10,1-3-21,-24 49 16,9-19 1524,-10 22-1455,0 0 0,0 0 1,1 0-1,-1 0 0,0 0 0,1 0 0,-1 0 0,0 0 0,0 0 1,1 0-1,-1 0 0,0 0 0,1 0 0,-1 0 0,0 0 0,0 0 1,1 0-1,-1 0 0,0 0 0,1 1 0,0 1-385,13 20 911,15-34-6799,-27 10 6167,0 0 0,0 0 0,0-1 0,0 1 0,0 1 0,0-1 0,4-2 0,-4 2-25,0 1-40,7-4-108,-7 4 121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6:03.002"/>
    </inkml:context>
    <inkml:brush xml:id="br0">
      <inkml:brushProperty name="width" value="0.2" units="cm"/>
      <inkml:brushProperty name="height" value="0.2" units="cm"/>
      <inkml:brushProperty name="color" value="#FF0066"/>
    </inkml:brush>
  </inkml:definitions>
  <inkml:trace contextRef="#ctx0" brushRef="#br0">1 0 728,'0'0'-80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44.728"/>
    </inkml:context>
    <inkml:brush xml:id="br0">
      <inkml:brushProperty name="width" value="0.2" units="cm"/>
      <inkml:brushProperty name="height" value="0.2" units="cm"/>
      <inkml:brushProperty name="color" value="#FF0066"/>
    </inkml:brush>
  </inkml:definitions>
  <inkml:trace contextRef="#ctx0" brushRef="#br0">0 2176 4136,'0'0'810,"4"-2"-668,1-3-27,1 0 0,-1 0 0,0 0 0,0-1 0,0 0 0,-1 0 0,0 0 0,0 0-1,-1-1 1,0 1 0,0-1 0,0 0 0,-1 0 0,2-10 0,4-18 499,7-57 0,12-263 772,8 136-1077,120-405-1,-121 531-335,3 2 1,5 1-1,76-122 1,-105 191 17,1 1 1,0 0-1,2 1 0,0 1 1,1 0-1,1 1 0,1 1 1,0 1-1,1 1 1,42-23-1,-46 29-21,0 1 1,1 0-1,0 2 0,0 0 1,0 0-1,0 2 0,1 0 1,0 1-1,-1 1 0,1 0 1,0 2-1,0 0 0,-1 1 1,1 0-1,31 10 1,-30-5-67,0 1 1,0 1 0,-1 0 0,-1 2 0,0 0 0,0 0 0,18 18 0,102 110-268,-77-75 294,30 31-57,-4 4-1,-5 4 0,-4 4 0,-5 2 0,78 161 0,89 169-119,-237-436 237,204 349-374,-160-283 489,-45-66-118,3-2-405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47.105"/>
    </inkml:context>
    <inkml:brush xml:id="br0">
      <inkml:brushProperty name="width" value="0.2" units="cm"/>
      <inkml:brushProperty name="height" value="0.2" units="cm"/>
      <inkml:brushProperty name="color" value="#FF0066"/>
    </inkml:brush>
  </inkml:definitions>
  <inkml:trace contextRef="#ctx0" brushRef="#br0">40 277 3792,'0'0'-297,"0"-9"-723,0 4 1011,0-1 0,0 1 0,-1 0 0,0 0 0,0-1 0,0 1 0,-1 0 0,0 0 0,-4-8 0,5 11 512,-14-10-311,6 6-40,9 10 247,20 31-352,90 171 177,-54-82-129,6-2 1,125 183-1,-21-73-2,-142-202-81,1 0 1,1-1-1,2-2 0,0-1 1,2-1-1,1-2 0,1-1 1,0-1-1,2-2 0,0-1 1,1-2-1,1-1 0,39 10 1,-41-16 11,1-2 1,0-1-1,0-2 1,0-1 0,43-3-1,-60-2 11,0 0 0,0-2 0,0 0 0,-1-1 0,1-1 0,-1 0-1,0-2 1,-1 0 0,0 0 0,30-22 0,-26 13 30,0 0-1,-1-1 1,-1-1 0,-1 0-1,0-2 1,-2 0-1,0 0 1,-2-2 0,0 0-1,-1 0 1,16-48 0,-7 2 216,-3 0 1,-3-2-1,7-79 1,-15 77 219,-3 0 0,-4 0 0,-2 0 0,-24-133 0,7 33-248,11 77-937,10 72-296,0-2-3103,-4 7 2041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48.815"/>
    </inkml:context>
    <inkml:brush xml:id="br0">
      <inkml:brushProperty name="width" value="0.2" units="cm"/>
      <inkml:brushProperty name="height" value="0.2" units="cm"/>
      <inkml:brushProperty name="color" value="#FF0066"/>
    </inkml:brush>
  </inkml:definitions>
  <inkml:trace contextRef="#ctx0" brushRef="#br0">25 1364 4864,'0'0'-383,"-13"-12"-930,13 12 1304,-1 0 0,0-1 1,1 1-1,-1 0 0,0-1 0,1 1 1,-1-1-1,0 1 0,1-1 1,-1 1-1,1-1 0,-1 0 1,1 1-1,-1-1 0,1 1 1,-1-1-1,1 0 0,0 0 0,-1 1 1,1-1-1,0 0 0,0 0 1,0 1-1,-1-1 0,1 0 1,0 0-1,0 1 0,0-1 0,0 0 1,0 0-1,0 0 0,1 1 1,-1-1-1,0 0 0,1-1 1,0 1 8,1-1-1,0 1 1,0-1 0,0 1 0,0 0 0,0 0 0,0 0 0,0 0 0,0 0 0,0 0 0,1 0 0,2 0 0,21-4 128,43-2 0,-53 5-134,1080-120 568,891-203 395,-72-12-306,-503 64-166,-753 133-537,32 53-16,-566 73-761,-123 14 650,28 2-2351,-28-2 2285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49.183"/>
    </inkml:context>
    <inkml:brush xml:id="br0">
      <inkml:brushProperty name="width" value="0.2" units="cm"/>
      <inkml:brushProperty name="height" value="0.2" units="cm"/>
      <inkml:brushProperty name="color" value="#FF0066"/>
    </inkml:brush>
  </inkml:definitions>
  <inkml:trace contextRef="#ctx0" brushRef="#br0">1 96 2572,'3'0'-102,"37"2"-101,-36-2 252,1-1 7,272-28 632,229-33-836,-480 57-1295,-23 4 914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5:51.609"/>
    </inkml:context>
    <inkml:brush xml:id="br0">
      <inkml:brushProperty name="width" value="0.2" units="cm"/>
      <inkml:brushProperty name="height" value="0.2" units="cm"/>
      <inkml:brushProperty name="color" value="#FF0066"/>
    </inkml:brush>
  </inkml:definitions>
  <inkml:trace contextRef="#ctx0" brushRef="#br0">0 465 1832,'0'0'141,"3"-3"-69,1-1 95,0 0-1,-1 0 1,1-1 0,-1 1-1,0-1 1,4-8 0,-6 10-92,2-2-21,1-1 0,-1 1 0,0-1 0,-1 0 0,1 1 0,-1-1 0,1-8 0,1 5 3,66-165 349,-54 138-392,-4 11-23,31-47 0,-41 69 9,0 0 0,0 1-1,-1-1 1,1 1-1,1 0 1,-1 0-1,0-1 1,0 1-1,1 1 0,-1-1 1,1 0-1,0 1 1,-1-1-1,1 1 1,5-2-1,40-8-39,-46 10 38,22 1-6,-16 0 2,23-4-9,15 4-7,4 2 16,43 3-34,-48-1 1,-41-4 29,0 0 1,1 1 0,-1 0-1,0 0 1,0 0-1,0 1 1,0-1 0,0 1-1,0 0 1,7 4-1,24 13-35,-26-13 0,0 0 1,0 0-1,-1 0 1,1 1-1,-2 1 1,1-1-1,-1 1 1,0 0-1,-1 1 1,7 10-1,-12-17 22,1 3-1,0 1 0,0-1 0,0 0 0,1 0 0,0 0 0,0 0 0,1 0 0,-1 0 0,6 4 0,6 11-30,21 30-28,-34-48 77,-1 1 2,1 0 3,0 0 0,1 1 0,-1-1 1,1 0-1,-1 0 0,1 0 0,0-1 1,0 1-1,0-1 0,5 3 0,18 17 0,-24-20-6,34 25-1413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6:10.603"/>
    </inkml:context>
    <inkml:brush xml:id="br0">
      <inkml:brushProperty name="width" value="0.2" units="cm"/>
      <inkml:brushProperty name="height" value="0.2" units="cm"/>
      <inkml:brushProperty name="color" value="#FF0066"/>
    </inkml:brush>
  </inkml:definitions>
  <inkml:trace contextRef="#ctx0" brushRef="#br0">0 634 536,'0'0'-47,"22"-28"-197,-19 25 235,0-1-1,0 0 1,1 1 0,-1-1 0,0 1 0,1 0 0,6-4 0,-2 2 4,-7 4 2,35-16 25,58-10 215,-91 27-188,68 8 174,-42-4-138,-4-2 31,0 1 0,47 14-1,-70-17-93,50 17 244,21 4-43,-71-20-213,38 14 57,-34-13-57,-1 0 4,9 2-4,-3-2-1,5 5 7,-5-2 5,41 24 277,-50-28-257,52 37 191,4 2-4,-56-39-190,0 1-40,7 3 6,-7-4 12,31 14 4967,-54-38-4965,16 17 903,-38-26 2404,43 32-3326,-1-1 1,1 1-1,-1 0 0,1-1 1,0 1-1,0 0 0,-1-1 1,1 1-1,0-1 0,-1 1 1,1-1-1,0 1 0,0 0 1,0-1-1,0 1 0,-1-1 1,1 1-1,0-1 0,0 1 1,0-1-1,0 1 0,0-1 1,0 1-1,0-1 0,0 1 1,0-1-1,1 1 0,-1-1 1,0 1-1,0-1 0,0 1 1,0 0-1,1-1 0,-1 1 1,0-1-1,1 1 0,-1 0 1,0-1-1,0 1 0,2-1 1,25-20-24,50-14-26,-63 29 31,96-36-503,215-54 1,-230 71 407,30-7-126,294-84-760,-217 51 396,152-42-51,58 41-189,-160 32 207,-170 25 392,143 0 0,-222 9 219,17 2-43,26-4-77,-41 2 130,59-8-19,-24 2 32,0 1 55,0 1 0,1 3 1,63 5-1,24 3 19,202 8 34,-267-7-106,80 19 0,-65-10-22,4 5 57,-6-3-25,-72-19-6,31 11 29,-23-8-34,-10-2 20,10 2 64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1:07.655"/>
    </inkml:context>
    <inkml:brush xml:id="br0">
      <inkml:brushProperty name="width" value="0.2" units="cm"/>
      <inkml:brushProperty name="height" value="0.2" units="cm"/>
      <inkml:brushProperty name="color" value="#FF0066"/>
    </inkml:brush>
  </inkml:definitions>
  <inkml:trace contextRef="#ctx0" brushRef="#br0">81 137 3620,'-11'-31'300,"-2"-1"-1,-17-31 0,29 61-130,1 2-158,0-1 0,0 1 0,0 0 1,1 0-1,-1-1 0,0 1 0,0 0 0,-1-1 0,1 1 0,0 0 0,0 0 1,0-1-1,0 1 0,0 0 0,0 0 0,0-1 0,0 1 0,0 0 0,0 0 1,-1-1-1,1 1 0,0 0 0,0 0 0,0 0 0,-1-1 0,1 1 0,0 0 1,0 0-1,0 0 0,-1 0 0,1-1 0,0 1 0,0 0 0,-1 0 0,1 0 0,0 0 1,0 0-1,-1 0 0,1 0 0,0 0 0,-1 0 0,1 0 0,0 0 0,0 0 1,-1 0-1,1 0 0,0 0 0,0 0 0,-1 0 0,1 0 0,0 0 0,0 0 1,-1 1-1,1-1 0,0 0 0,0 0 0,-1 0 0,1 0 0,0 0 0,0 1 1,0-1-1,-1 0 0,1 0 0,0 1 0,0-1 0,0 0 0,0 0 0,-1 1 1,-6 55 196,3 0 0,1 1 1,3 0-1,16 110 1,61 238-873,-57-315-192,-5-26-1237,-11-37 1065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6:16.103"/>
    </inkml:context>
    <inkml:brush xml:id="br0">
      <inkml:brushProperty name="width" value="0.2" units="cm"/>
      <inkml:brushProperty name="height" value="0.2" units="cm"/>
      <inkml:brushProperty name="color" value="#FF0066"/>
    </inkml:brush>
  </inkml:definitions>
  <inkml:trace contextRef="#ctx0" brushRef="#br0">3 672 3212,'0'0'-232,"-3"12"1737,3-12-1467,32-13 8,-24 9 71,34-22 792,0-38 34,-41 61-910,2 3-15,-2 0-5,-1-3-7,1 1 0,-1 0 0,0 0 0,1 0 0,-1 0 0,1 0-1,0 0 1,0 0 0,0 0 0,0 0 0,0 0 0,0 1 0,0-1 0,1 0 0,-1 1 0,1-1 0,2-2 0,-2 2 2,18-26-6,29-27 32,-47 53-12,11-12-28,-10 11 8,32-17-50,-33 18 54,1 1-13,7-5 4,49-22-15,-57 27 78,63-28 269,-53 26-314,-9 3 72,-2 0-76,-1-1-1,1 1 1,0 0 0,0 0-1,-1 0 1,1 0 0,0-1-1,0 1 1,-1 0 0,1-1-1,0 1 1,0-1 0,-1 1-1,1 0 1,-1-1 0,1 0-1,0 1 1,-1-1 0,1 0-1,21-17 171,-20 17-152,1-1-23,6-3-8,49-26 12,-56 30 0,3-2-13,1 1 0,-1-1 0,1 1 0,0 0 0,0 0 0,0 1 0,6-2 0,71 3-2,-80 0 11,0 1 1,10 0-7,-10-1-6,0 1 4,10 0-2,-9-1 4,-1 0-10,11 2 10,-10-2 14,-1 1-22,10 2 12,-9-3-4,53 7 5,-2-7 641,-51-1-645,20 6-13,-16-5 13,-2 1-3,-1-1 0,0 1-1,0 0 1,1 0-1,-1 1 1,0 0-1,0-1 1,9 7-1,-11-7-6,-3-1 8,6 0 11,17 18-34,-6-1 31,-16-15-3,1 0-1,6 7-3,-5-4-3,4 9 3,-6-12 2,22 30-14,-21-30 18,9 15 25,-5-7-26,3 4 7,34 44 28,-42-57-34,1 0-6,-1-1 0,1 1 1,-1 0-1,1 0 0,-1 0 1,1 0-1,-1 0 0,0 0 0,0 0 1,1 0-1,-1 0 0,0 0 1,0 1-1,0-1 0,1 3 0,-1-3 1,0 1-1,0-1 0,0 1 0,0-1 1,1 0-1,-1 1 0,0-1 0,1 0 1,-1 0-1,1 0 0,-1 0 0,1 0 0,-1 0 1,1 0-1,0-1 0,1 2 0,2-3 2,-5 1 0,30 23 8,-28-21 6,-2-2 0,1 1 0,-1-1 0,1 1 0,-1-1 0,1 1 1,-1-1-1,1 0 0,-1 1 0,1-1 0,0 0 0,-1 0 0,1 1 1,0-1-1,-1 0 0,1 0 0,0 0 0,-1 0 0,1 0 0,0 0 1,-1 0-1,1 0 0,0 0 0,-1 0 0,1 0 0,0 0 0,-1 0 0,1 0 1,0-1-1,-1 1 0,1 0 0,0-1 0,17-4 163,-13 3 658,-5-3-746,1 0-1,0 0 1,0 0 0,1 1 0,-1-1 0,1 0-1,0 1 1,1-1 0,-1 1 0,6-8 0,-7 10-94,15-10-10,22-14 13,-33 22 4,5 0-6,26-18-2,13-11 2,-20 15 4,20-7-14,-16 11 15,52-14 0,16-4 13,38-15-6,-71 25-8,1 2 1,141-19-1,-118 24-9,100-7 24,-39 2-12,167-18-19,-313 37 20,108-15-18,-94 14 8,44-5 6,-62 7-3,1-1-1,15-2 7,-1 1-1,38-8-4,-45 8 0,-1 0 0,1 1-1,0 0 1,-1 1 0,14 1-1,23-3-11,244-4 4,-182 6 22,-88 0-19,-1 0 6,51-2-5,-68 2-2,1 0-1,52-1-198,-52 2 188,-3 1-307,5 5 316,-5-6 133,-55-1-8695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9.102"/>
    </inkml:context>
    <inkml:brush xml:id="br0">
      <inkml:brushProperty name="width" value="0.2" units="cm"/>
      <inkml:brushProperty name="height" value="0.2" units="cm"/>
      <inkml:brushProperty name="color" value="#FF0066"/>
    </inkml:brush>
  </inkml:definitions>
  <inkml:trace contextRef="#ctx0" brushRef="#br0">9 445 4708,'-1'-4'-97,"-1"-10"-201,-4-34 2090,6 48-1768,0 0 1,0-1-1,0 1 1,0 0-1,0 0 1,0-1-1,0 1 1,1 0-1,-1 0 1,0 0-1,0-1 1,0 1-1,0 0 1,0 0-1,0 0 1,0-1-1,1 1 1,-1 0-1,0 0 1,0 0-1,0 0 1,0-1-1,1 1 1,-1 0-1,0 0 1,0 0-1,0 0 1,1 0-1,-1 0 1,0 0-1,0 0 1,1-1-1,-1 1 1,0 0-1,0 0 1,0 0-1,1 0 1,-1 0-1,0 0 1,0 0-1,1 1 1,-1-1-1,0 0 1,0 0-1,1 0 1,19 17 110,-5 3 15,-1 0 0,0 0-1,-2 2 1,18 40-1,-11-22-23,71 160 278,-44-94-63,105 179 1,-149-281-331,1 0 1,-1 0-1,1 0 1,0 0 0,1-1-1,-1 1 1,0-1 0,1 0-1,0 0 1,0 0 0,0-1-1,0 1 1,0-1 0,9 3-1,-10-4-6,0-1-1,0 0 0,0 0 1,0 0-1,0-1 1,0 1-1,0-1 0,0 1 1,0-1-1,-1 0 1,1 0-1,0 0 1,0-1-1,-1 1 0,1-1 1,-1 1-1,1-1 1,-1 0-1,0 0 0,1 0 1,-1 0-1,0-1 1,0 1-1,-1 0 0,4-6 1,4-6 7,0-1 0,0-1 0,-2 1 0,0-1-1,-1-1 1,5-19 0,20-106 75,-28 126-78,46-417 124,-7 42-136,-41 385-23,7-32-101,-8 36 71,1 1-1,-1-1 0,1 1 1,0-1-1,-1 1 0,1 0 1,0-1-1,0 1 1,0 0-1,0 0 0,0-1 1,0 1-1,0 0 1,0 0-1,0 0 0,1 0 1,-1 0-1,0 1 0,3-3 1,23 16-3896,-13 1 1119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9.690"/>
    </inkml:context>
    <inkml:brush xml:id="br0">
      <inkml:brushProperty name="width" value="0.2" units="cm"/>
      <inkml:brushProperty name="height" value="0.2" units="cm"/>
      <inkml:brushProperty name="color" value="#FF0066"/>
    </inkml:brush>
  </inkml:definitions>
  <inkml:trace contextRef="#ctx0" brushRef="#br0">1 1 6201,'0'0'-218,"26"6"2650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50.273"/>
    </inkml:context>
    <inkml:brush xml:id="br0">
      <inkml:brushProperty name="width" value="0.2" units="cm"/>
      <inkml:brushProperty name="height" value="0.2" units="cm"/>
      <inkml:brushProperty name="color" value="#FF0066"/>
    </inkml:brush>
  </inkml:definitions>
  <inkml:trace contextRef="#ctx0" brushRef="#br0">5 74 5633,'0'0'-263,"0"-4"-90,-4-66 3688,8 413-2968,1-87-229,-6-127 83,0-6-3297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50.884"/>
    </inkml:context>
    <inkml:brush xml:id="br0">
      <inkml:brushProperty name="width" value="0.2" units="cm"/>
      <inkml:brushProperty name="height" value="0.2" units="cm"/>
      <inkml:brushProperty name="color" value="#FF0066"/>
    </inkml:brush>
  </inkml:definitions>
  <inkml:trace contextRef="#ctx0" brushRef="#br0">7 134 5404,'0'0'-280,"-2"-1"-193,2 1 473,-1-1 1,1 1-1,0 0 0,-1-1 0,1 1 0,0 0 1,0-1-1,-1 1 0,1 0 0,0-1 1,0 1-1,0-1 0,-1 1 0,1-1 0,0 1 1,0 0-1,0-1 0,0 1 0,0-1 1,0 1-1,0-1 0,0 1 0,0-1 0,0 1 1,0-1-1,0 1 0,0 0 0,0-1 1,1 1-1,-1-1 0,0 1 0,1-1 0,8-5 36,2 1 0,-1 0 0,1 0 0,-1 1 0,1 1-1,19-4 1,83-11 111,-56 10-91,398-46-853,-425 51-1123,-27 2 1381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51.354"/>
    </inkml:context>
    <inkml:brush xml:id="br0">
      <inkml:brushProperty name="width" value="0.2" units="cm"/>
      <inkml:brushProperty name="height" value="0.2" units="cm"/>
      <inkml:brushProperty name="color" value="#FF0066"/>
    </inkml:brush>
  </inkml:definitions>
  <inkml:trace contextRef="#ctx0" brushRef="#br0">0 122 3064,'0'0'262,"9"1"-129,15 0 36,1-1 0,-1-2 1,1 0-1,-1-2 0,0 0 0,32-11 0,36-6 158,239-25 273,-118 20-3433,-192 22 1952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53.197"/>
    </inkml:context>
    <inkml:brush xml:id="br0">
      <inkml:brushProperty name="width" value="0.2" units="cm"/>
      <inkml:brushProperty name="height" value="0.2" units="cm"/>
      <inkml:brushProperty name="color" value="#FF0066"/>
    </inkml:brush>
  </inkml:definitions>
  <inkml:trace contextRef="#ctx0" brushRef="#br0">121 86 3476,'0'0'-152,"9"-16"-94,-8 13 277,-1 0-1,1 0 0,-1 0 1,1 0-1,-1 0 0,0 0 1,0 0-1,0 0 0,-1 0 0,1 0 1,-1 0-1,0 0 0,0 0 1,0 0-1,0 0 0,0 1 1,0-1-1,-1 0 0,1 1 1,-1-1-1,0 1 0,-2-3 1,2 4 65,-3 1-91,1 1 0,0 0 0,-1 1 0,1-1 0,0 1 0,0 0 1,0 0-1,0 0 0,0 1 0,1-1 0,-1 1 0,1 0 0,-1 0 0,1 0 0,0 0 1,0 0-1,1 1 0,-1 0 0,-2 4 0,0-1 1,1 1 1,-1 0-1,1 0 0,0 0 0,1 1 0,0-1 1,1 1-1,0 0 0,-2 12 0,3-13 5,1 1 0,0-1 0,1 1-1,-1-1 1,4 14 0,-3-19-10,0-1 0,-1 1-1,1-1 1,0 1 0,0-1 0,1 0-1,-1 1 1,0-1 0,1 0 0,0 0-1,-1 0 1,1 0 0,0 0 0,0 0-1,0 0 1,0-1 0,0 1 0,0-1 0,1 0-1,-1 1 1,1-1 0,-1 0 0,0 0-1,1 0 1,0-1 0,-1 1 0,4 0-1,-2-1 3,1-1 0,-1 1 0,0-1 0,0 1 0,0-1-1,0-1 1,0 1 0,0 0 0,0-1 0,-1 0 0,1 0-1,0 0 1,-1 0 0,1-1 0,-1 1 0,0-1 0,0 0-1,0 0 1,0 0 0,-1 0 0,1-1 0,-1 1 0,0-1 0,0 1-1,0-1 1,3-7 0,54-113 975,-58 122-650,3 9-297,10 18-41,-10-15-3,1-1 0,0 1 0,1-1-1,0 0 1,1 0 0,0 0 0,0-1 0,1 0-1,0-1 1,0 1 0,1-2 0,13 9-1,-19-12-162,1-2 0,-1 1 0,1 0-1,0-1 1,-1 1 0,1-1 0,0 0-1,0 0 1,0-1 0,0 1 0,0-1-1,0 0 1,0 0 0,0 0-1,4-1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53.608"/>
    </inkml:context>
    <inkml:brush xml:id="br0">
      <inkml:brushProperty name="width" value="0.2" units="cm"/>
      <inkml:brushProperty name="height" value="0.2" units="cm"/>
      <inkml:brushProperty name="color" value="#FF0066"/>
    </inkml:brush>
  </inkml:definitions>
  <inkml:trace contextRef="#ctx0" brushRef="#br0">91 30 3268,'-1'-23'174,"0"23"-151,1 0-1,0 0 0,0 0 1,0 0-1,0 0 0,-1 0 1,1 0-1,0 1 0,0-1 1,0 0-1,-1 0 1,1 0-1,0 0 0,0 0 1,0 0-1,-1 0 0,1 0 1,0 0-1,0 0 0,0 0 1,-1 0-1,1 0 0,0 0 1,0 0-1,0-1 0,-1 1 1,1 0-1,0 0 0,0 0 1,0 0-1,0 0 1,-1 0-1,1 0 0,0-1 1,0 1-1,0 0 0,0 0 1,0 0-1,-1 0 0,1 0 1,0-1-1,0 1 0,0 0 1,0 0-1,0 0 0,0-1 1,0 1-1,0 0 1,0 0-1,0 0 0,0-1 1,0 1-1,0 0 0,0 0 1,0 0-1,0-1 0,0 1 1,0 0-1,0 0 0,0 0 1,0-1-1,0 1 0,0 0 1,0 0-1,0 0 0,0-1 1,1 1-1,-21 21 284,-20 41-191,36-53-85,1 0 0,-1-1 0,1 1 1,1 0-1,0 1 0,0-1 0,1 0 0,0 1 0,0-1 0,1 0 0,1 1 0,1 15 0,0-20-26,-1 0 0,0-1-1,1 1 1,0 0-1,0-1 1,0 0 0,1 1-1,-1-1 1,1 0-1,0-1 1,0 1 0,1 0-1,-1-1 1,1 1-1,-1-1 1,1 0 0,0-1-1,1 1 1,-1 0-1,0-1 1,1 0 0,-1 0-1,1-1 1,-1 1-1,10 1 1,-9-2-128,5 1-232,0 0 0,0 0 1,0-1-1,0 0 0,0-1 1,0 0-1,12-2 0,0-1-686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54.667"/>
    </inkml:context>
    <inkml:brush xml:id="br0">
      <inkml:brushProperty name="width" value="0.2" units="cm"/>
      <inkml:brushProperty name="height" value="0.2" units="cm"/>
      <inkml:brushProperty name="color" value="#FF0066"/>
    </inkml:brush>
  </inkml:definitions>
  <inkml:trace contextRef="#ctx0" brushRef="#br0">178 105 3720,'0'0'-162,"8"-15"-61,-6 10 337,-1 0 1,1 0-1,-1 0 1,0-1-1,0 1 1,-1 0-1,1-1 1,-1-4-1,0 8-91,0 1 1,0-1-1,0 1 0,-1-1 0,1 1 0,0-1 0,-1 1 0,1-1 0,-1 1 0,1 0 0,-1-1 0,1 1 0,-1 0 0,0-1 0,0 1 0,0 0 0,0 0 1,0-1-1,0 1 0,0 0 0,0 0 0,0 0 0,-1 1 0,1-1 0,0 0 0,0 0 0,-1 1 0,1-1 0,-1 1 0,1-1 0,-1 1 0,1-1 0,-1 1 0,1 0 1,-1 0-1,1 0 0,-1 0 0,1 0 0,-3 0 0,-4 2 3,0 0 0,1 0-1,-1 1 1,0 0 0,1 0 0,0 1 0,0 0 0,0 0 0,0 0-1,0 1 1,1 0 0,0 1 0,0-1 0,1 1 0,-1 0 0,-6 11-1,8-13-21,1 1 0,0-1 0,0 1 0,0 0 0,1 0 0,-1 0 0,1 0 0,0 0-1,1 1 1,-1-1 0,1 0 0,0 1 0,0 0 0,1-1 0,0 1 0,0-1 0,0 1-1,0-1 1,1 1 0,0-1 0,0 1 0,1-1 0,-1 1 0,1-1 0,4 7 0,-5-10-9,0 0 1,1 1-1,-1-1 1,1 0-1,-1 0 1,1 0 0,0 0-1,0 0 1,0 0-1,0 0 1,0-1 0,1 1-1,-1-1 1,0 1-1,1-1 1,-1 0-1,1 0 1,-1 0 0,1-1-1,-1 1 1,1 0-1,0-1 1,0 0 0,-1 1-1,1-1 1,0 0-1,-1-1 1,1 1-1,0 0 1,-1-1 0,1 1-1,0-1 1,-1 0-1,1 0 1,-1 0 0,1 0-1,-1-1 1,0 1-1,1-1 1,2-1-1,5-5 3,0-1 0,0 0 0,0 0 0,-1-1-1,-1 0 1,12-17 0,26-40 207,-44 65-192,-3 1-13,1 1 1,0 0-1,0 0 1,0 0 0,0-1-1,0 1 1,0 0-1,0 0 1,0 0-1,0-1 1,0 1-1,0 0 1,0 0-1,0-1 1,0 1-1,1 0 1,-1 0 0,0 0-1,0 0 1,0-1-1,0 1 1,0 0-1,0 0 1,0 0-1,1-1 1,-1 1-1,0 0 1,0 0-1,0 0 1,0 0 0,1 0-1,-1 0 1,0 0-1,0-1 1,0 1-1,0 0 1,1 0-1,-1 0 1,0 0-1,0 0 1,0 0-1,1 0 1,-1 0 0,0 0-1,1 0 1,10 7 31,8 12 1,-19-19-37,36 47 36,-30-37-217,1-1 0,0 1 0,0-2 0,0 1 0,1-1 0,1 0 1,-1-1-1,1 0 0,19 12 0,-22-17-1028,12 3 163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55.055"/>
    </inkml:context>
    <inkml:brush xml:id="br0">
      <inkml:brushProperty name="width" value="0.2" units="cm"/>
      <inkml:brushProperty name="height" value="0.2" units="cm"/>
      <inkml:brushProperty name="color" value="#FF0066"/>
    </inkml:brush>
  </inkml:definitions>
  <inkml:trace contextRef="#ctx0" brushRef="#br0">81 15 3744,'0'0'-140,"-19"-14"-70,17 14 212,0 0-1,0 0 1,0 0 0,0 0 0,0 0 0,0 0 0,1 0 0,-1 1 0,0-1 0,0 1 0,0-1 0,0 1 0,0 0 0,1 0-1,-1 0 1,0 0 0,1 0 0,-1 0 0,1 0 0,-1 1 0,-1 1 0,1 0 6,0 0 1,0 0 0,0 1-1,0-1 1,0 1-1,1 0 1,-1-1-1,1 1 1,0 0 0,0 5-1,-1 0 9,2 0-1,-1 1 1,1-1 0,0 1-1,1-1 1,0 1-1,1-1 1,4 15 0,-4-17-78,1 0 1,0 1 0,0-2 0,1 1 0,0 0-1,0-1 1,1 0 0,-1 0 0,1 0-1,0 0 1,1-1 0,0 0 0,0 0 0,0 0-1,0-1 1,0 0 0,1 0 0,0-1 0,0 0-1,0 0 1,0 0 0,1-1 0,-1 0-1,11 1 1,4-1-258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1:08.003"/>
    </inkml:context>
    <inkml:brush xml:id="br0">
      <inkml:brushProperty name="width" value="0.2" units="cm"/>
      <inkml:brushProperty name="height" value="0.2" units="cm"/>
      <inkml:brushProperty name="color" value="#FF0066"/>
    </inkml:brush>
  </inkml:definitions>
  <inkml:trace contextRef="#ctx0" brushRef="#br0">8 1 3900,'0'0'20,"-2"24"96,0-8 1168,-2 3-35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32.782"/>
    </inkml:context>
    <inkml:brush xml:id="br0">
      <inkml:brushProperty name="width" value="0.2" units="cm"/>
      <inkml:brushProperty name="height" value="0.2" units="cm"/>
      <inkml:brushProperty name="color" value="#FF0066"/>
    </inkml:brush>
  </inkml:definitions>
  <inkml:trace contextRef="#ctx0" brushRef="#br0">2 108 2752,'0'0'760,"-1"18"2457,5-17-3160,1 0-1,-1 0 1,1 0-1,-1-1 1,0 0 0,1 0-1,-1 0 1,1 0-1,-1-1 1,1 1-1,-1-1 1,5-2-1,66-22 351,-39 13-175,19-6-143,179-52-739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33.209"/>
    </inkml:context>
    <inkml:brush xml:id="br0">
      <inkml:brushProperty name="width" value="0.2" units="cm"/>
      <inkml:brushProperty name="height" value="0.2" units="cm"/>
      <inkml:brushProperty name="color" value="#FF0066"/>
    </inkml:brush>
  </inkml:definitions>
  <inkml:trace contextRef="#ctx0" brushRef="#br0">8 122 5525,'0'0'-161,"-8"6"-36,8-6 200,0 0 0,1 0 0,-1 0 1,0 0-1,0 0 0,0 0 0,0-1 0,0 1 0,1 0 1,-1 0-1,0 0 0,0 0 0,0 0 0,0 0 1,1 0-1,-1 0 0,0 0 0,0 0 0,0 1 1,0-1-1,1 0 0,-1 0 0,0 0 0,0 0 1,0 0-1,0 0 0,0 0 0,1 0 0,-1 0 1,0 0-1,0 1 0,0-1 0,0 0 0,0 0 1,0 0-1,0 0 0,1 0 0,-1 0 0,0 1 0,0-1 1,0 0-1,0 0 0,0 0 0,0 0 0,0 1 1,0-1-1,0 0 0,0 0 0,0 0 0,0 0 1,0 1-1,0-1 0,0 0 0,0 0 0,0 0 1,0 0-1,0 1 0,-1-1 0,324-67 345,-181 33-276,-130 32-618,-1-1 0,0-1 0,0 0 0,0-1-1,15-8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36.706"/>
    </inkml:context>
    <inkml:brush xml:id="br0">
      <inkml:brushProperty name="width" value="0.2" units="cm"/>
      <inkml:brushProperty name="height" value="0.2" units="cm"/>
      <inkml:brushProperty name="color" value="#FF0066"/>
    </inkml:brush>
  </inkml:definitions>
  <inkml:trace contextRef="#ctx0" brushRef="#br0">25 188 3360,'-3'-5'358,"0"1"0,0-1 0,1 0 0,-1 0 0,1 0-1,0 0 1,1 0 0,-1-1 0,1 1 0,-2-12 1138,11 23-1360,3 2-86,-1 1 0,0 0 0,-1 1 0,0 0 0,-1 0 0,0 1 0,0 0 0,6 13 0,88 217 266,29 57 60,-129-294-375,0 0-1,0-1 1,0 1 0,0-1-1,1 0 1,-1 0 0,1 0 0,0 0-1,0 0 1,3 2 0,-5-5-1,0 1 0,1-1 1,-1 1-1,0-1 0,1 0 1,-1 0-1,0 1 0,1-1 1,-1 0-1,0 0 0,1 0 1,-1-1-1,1 1 0,-1 0 0,0 0 1,1-1-1,-1 1 0,0-1 1,0 1-1,1-1 0,-1 0 1,0 1-1,0-1 0,0 0 1,0 0-1,0 0 0,2-1 1,0-2-2,-1 1 1,1-1 0,0 0 0,-1 0 0,0 0 0,0-1 0,0 1 0,-1-1 0,1 1 0,-1-1 0,0 1 0,0-1 0,-1 1 0,1-10 0,1-5-7,13-101-157,-1-157 0,-5 51 7,-2 146-1913,-7 77 1566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37.419"/>
    </inkml:context>
    <inkml:brush xml:id="br0">
      <inkml:brushProperty name="width" value="0.2" units="cm"/>
      <inkml:brushProperty name="height" value="0.2" units="cm"/>
      <inkml:brushProperty name="color" value="#FF0066"/>
    </inkml:brush>
  </inkml:definitions>
  <inkml:trace contextRef="#ctx0" brushRef="#br0">86 8 4632,'0'0'-192,"9"-6"-63,-5 5 310,-9 5 274,-3 4-319,0 0 0,1 0 0,-1 1-1,2 0 1,-1 0 0,1 1 0,1-1 0,0 2 0,0-1-1,1 0 1,-4 14 0,3-6-1,1 0 0,1 0 0,1 0 0,0 1 0,1-1 1,1 0-1,1 1 0,3 20 0,-3-32-4,1-1 0,0 1 0,0 0 0,0 0 0,1-1 1,0 1-1,0-1 0,0 0 0,1 0 0,0 0 0,0 0 0,1-1 1,0 0-1,0 0 0,0 0 0,0 0 0,1-1 0,0 0 0,0 0 0,0 0 1,0-1-1,0 0 0,1 0 0,7 2 0,-9-4-48,69 17 52,-68-17-198,-1-1 0,1 0 0,-1 0 0,1 0 0,-1 0 0,1-1 0,-1 0 0,1 0 0,-1-1 0,0 1 0,1-1 0,7-4 0,8-6-361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37.817"/>
    </inkml:context>
    <inkml:brush xml:id="br0">
      <inkml:brushProperty name="width" value="0.2" units="cm"/>
      <inkml:brushProperty name="height" value="0.2" units="cm"/>
      <inkml:brushProperty name="color" value="#FF0066"/>
    </inkml:brush>
  </inkml:definitions>
  <inkml:trace contextRef="#ctx0" brushRef="#br0">85 24 3156,'0'0'-68,"-1"-4"104,-3-12 4,3 12 267,-6 10-236,0 0-52,1 0 0,0 1 1,0 0-1,0 0 0,1 0 1,0 1-1,1 0 0,0 0 1,0 0-1,0 0 0,1 0 1,1 1-1,-1 0 0,1-1 1,-1 13-1,2-5 19,0 0 0,1 0 0,1 0 0,1 0 0,0 0 0,1 0 1,0 0-1,1 0 0,1-1 0,8 17 0,-10-25-124,0-1 1,0 1 0,1-1-1,0 0 1,0 0-1,0 0 1,1-1 0,0 0-1,0 1 1,0-2-1,1 1 1,0-1 0,0 0-1,0 0 1,0 0-1,0-1 1,1 0 0,0 0-1,-1-1 1,1 0 0,0 0-1,0 0 1,0-1-1,0 0 1,8 0 0,-3-1-109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38.657"/>
    </inkml:context>
    <inkml:brush xml:id="br0">
      <inkml:brushProperty name="width" value="0.2" units="cm"/>
      <inkml:brushProperty name="height" value="0.2" units="cm"/>
      <inkml:brushProperty name="color" value="#FF0066"/>
    </inkml:brush>
  </inkml:definitions>
  <inkml:trace contextRef="#ctx0" brushRef="#br0">1 1 2736,'0'0'695,"3"1"-398,17 8 1646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39.626"/>
    </inkml:context>
    <inkml:brush xml:id="br0">
      <inkml:brushProperty name="width" value="0.2" units="cm"/>
      <inkml:brushProperty name="height" value="0.2" units="cm"/>
      <inkml:brushProperty name="color" value="#FF0066"/>
    </inkml:brush>
  </inkml:definitions>
  <inkml:trace contextRef="#ctx0" brushRef="#br0">1 90 4212,'0'0'-330,"-1"-5"-158,2-80 2523,5 92-1910,6 10-37,0 1 0,0 0 0,-2 1-1,0 1 1,11 34 0,13 49-253,-4 2-1,-5 1 0,21 199 0,-48-285-1996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40.072"/>
    </inkml:context>
    <inkml:brush xml:id="br0">
      <inkml:brushProperty name="width" value="0.2" units="cm"/>
      <inkml:brushProperty name="height" value="0.2" units="cm"/>
      <inkml:brushProperty name="color" value="#FF0066"/>
    </inkml:brush>
  </inkml:definitions>
  <inkml:trace contextRef="#ctx0" brushRef="#br0">2 266 4036,'-1'-4'-123,"1"-1"1,-1 1-1,1 0 0,0-1 0,0 1 0,1 0 0,1-8 0,-1 7 102,1 2 28,3-5 34,0-1 0,1 1-1,0 0 1,1 1 0,0 0 0,0 0 0,1 0 0,0 1 0,0 0-1,0 1 1,0 0 0,1 0 0,18-7 0,12-4 94,80-20 1,111-14 52,-186 44-170,1 1 0,0 3 0,55 3 0,-92-1-50,0 1 0,1 0 0,-1 1 0,0 0 0,14 6 0,-20-8-46,0 1 0,0 0-1,0 0 1,-1 0 0,1 0 0,0 1-1,-1-1 1,1 0 0,-1 1-1,1-1 1,-1 0 0,1 1-1,-1 0 1,0-1 0,0 1-1,0 0 1,0 0 0,0 0-1,0 0 1,-1-1 0,1 1-1,-1 0 1,1 0 0,-1 0-1,0 0 1,0 0 0,0 4-1,-3 6-554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40.711"/>
    </inkml:context>
    <inkml:brush xml:id="br0">
      <inkml:brushProperty name="width" value="0.2" units="cm"/>
      <inkml:brushProperty name="height" value="0.2" units="cm"/>
      <inkml:brushProperty name="color" value="#FF0066"/>
    </inkml:brush>
  </inkml:definitions>
  <inkml:trace contextRef="#ctx0" brushRef="#br0">0 111 2144,'0'0'890,"4"-1"-721,66-20 385,2 4 0,91-12-1,-73 15-367,-78 12-245,14-2-705,-1-2 1,35-10-1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41.242"/>
    </inkml:context>
    <inkml:brush xml:id="br0">
      <inkml:brushProperty name="width" value="0.2" units="cm"/>
      <inkml:brushProperty name="height" value="0.2" units="cm"/>
      <inkml:brushProperty name="color" value="#FF0066"/>
    </inkml:brush>
  </inkml:definitions>
  <inkml:trace contextRef="#ctx0" brushRef="#br0">202 14 3376,'0'0'-108,"-36"-12"189,30 11-59,0 0 0,0 1 0,-1 0 0,1 0 0,0 1 0,0 0 0,0 0 0,0 0-1,0 1 1,0 0 0,0 0 0,1 1 0,-1-1 0,0 1 0,1 0 0,0 1 0,0-1 0,0 1 0,0 0 0,1 0 0,-1 1 0,1-1 0,-6 10 0,6-9-9,1 1 0,0-1 0,0 1 1,0 0-1,1 0 0,-1 0 0,2 1 1,-1-1-1,1 0 0,0 1 0,0-1 1,0 1-1,1-1 0,0 1 0,0 0 0,1-1 1,0 1-1,0-1 0,1 0 0,-1 1 1,1-1-1,1 0 0,-1 0 0,1 0 1,0 0-1,1-1 0,-1 1 0,7 6 1,-2-3-13,0 0 1,0-1 0,1 0 0,1-1 0,-1 0 0,1 0 0,0-1 0,1-1 0,0 1 0,0-2 0,0 1 0,0-1 0,0-1-1,23 3 1,-22-4-172,-7-1-26,0 0 0,1 0 0,-1-1 0,1 0 0,-1 0 0,1 0 0,-1-1 0,9-2 0,14-3-302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13.604"/>
    </inkml:context>
    <inkml:brush xml:id="br0">
      <inkml:brushProperty name="width" value="0.2" units="cm"/>
      <inkml:brushProperty name="height" value="0.2" units="cm"/>
      <inkml:brushProperty name="color" value="#FF0066"/>
    </inkml:brush>
  </inkml:definitions>
  <inkml:trace contextRef="#ctx0" brushRef="#br0">0 1 700,'0'0'356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41.652"/>
    </inkml:context>
    <inkml:brush xml:id="br0">
      <inkml:brushProperty name="width" value="0.2" units="cm"/>
      <inkml:brushProperty name="height" value="0.2" units="cm"/>
      <inkml:brushProperty name="color" value="#FF0066"/>
    </inkml:brush>
  </inkml:definitions>
  <inkml:trace contextRef="#ctx0" brushRef="#br0">146 65 3032,'3'-23'-21,"-3"22"48,1-1 0,-1 1 0,0 0 0,1 0 0,-1-1 1,0 1-1,0 0 0,0 0 0,0-1 0,0 1 0,0 0 0,0-1 0,-1 1 0,1 0 0,0 0 0,-1-1 1,1 1-1,-1 0 0,1 0 0,-1 0 0,1-1 0,-1 1 0,0 0 0,0 0 0,1 0 0,-1 0 0,0 0 1,0 1-1,0-1 0,0 0 0,0 0 0,0 1 0,-1-1 0,1 0 0,0 1 0,0-1 0,0 1 1,-1 0-1,1-1 0,0 1 0,0 0 0,-1 0 0,-1-1 0,-1 2-6,1 0-1,-1-1 1,1 1-1,-1 0 1,1 0-1,0 1 1,-1-1-1,1 1 1,0 0-1,0-1 1,0 2-1,0-1 1,0 0-1,1 0 1,-5 5-1,0 2 27,0 0 0,0 0 0,1 0 0,0 1 0,1-1 0,0 1 0,0 1 0,1-1 0,1 1 0,-1-1 0,-1 18 0,4-22-25,1 0 0,0 1 1,0-1-1,0 0 0,1 0 1,0 0-1,0 0 0,1 0 1,0-1-1,0 1 0,0 0 1,0-1-1,1 1 0,0-1 1,0 0-1,1 0 0,-1 0 1,1 0-1,0-1 0,1 1 1,-1-1-1,8 6 1,-4-5-226,0 0 1,0 0 0,0-1 0,1 0-1,-1 0 1,1-1 0,0 0 0,0 0 0,0-1-1,0 0 1,1-1 0,-1 0 0,14 0 0,-4-1-720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43.334"/>
    </inkml:context>
    <inkml:brush xml:id="br0">
      <inkml:brushProperty name="width" value="0.2" units="cm"/>
      <inkml:brushProperty name="height" value="0.2" units="cm"/>
      <inkml:brushProperty name="color" value="#FF0066"/>
    </inkml:brush>
  </inkml:definitions>
  <inkml:trace contextRef="#ctx0" brushRef="#br0">20 135 3464,'0'0'-161,"-4"-5"60,2 1 188,0 1 0,0-1-1,0 0 1,1 1-1,0-1 1,-1 0 0,1 0-1,0 0 1,1 0-1,-1-7 1,1 6 324,10-58 1172,-10 63-1579,0 0 0,0-1 0,0 1 0,0 0 0,0-1 0,0 1 0,0-1 0,0 1 0,0 0 0,0-1 0,0 1 0,0 0 1,0-1-1,1 1 0,-1 0 0,0-1 0,0 1 0,0 0 0,1-1 0,-1 1 0,0 0 0,0 0 0,1-1 0,-1 1 0,0 0 0,0 0 0,1-1 0,-1 1 0,0 0 0,1 0 0,-1 0 0,0 0 0,1-1 0,-1 1 0,0 0 0,1 0 0,-1 0 0,1 0 0,-1 0 0,0 0 0,1 0 0,-1 0 0,0 0 0,1 0 0,-1 0 0,1 0 0,-1 0 0,0 1 0,1-1 0,-1 0 0,0 0 0,1 0 0,-1 0 0,0 1 0,0-1 0,1 0 1,-1 0-1,0 0 0,1 1 0,-1-1 0,0 0 0,0 1 0,0-1 0,1 0 0,-1 1 0,17 18 100,-16-18-124,3 7 17,0 0 1,-1 0 0,0 0-1,0 0 1,-1 1 0,1-1-1,-2 1 1,1-1-1,-2 1 1,1 0 0,-1 0-1,0-1 1,-1 1 0,-2 14-1,1 15 23,2-35 34,-1-3-43,0-1 0,0 1 0,0-1 0,0 0 0,1 1 1,-1-1-1,0 1 0,0-1 0,0 0 0,1 0 1,-1 1-1,1-1 0,-1 0 0,0 0 0,1 0 0,-1 0 1,1 0-1,0 0 0,-1 0 0,1 0 0,0 0 0,0 0 1,-1 0-1,1 0 0,0 0 0,0 0 0,0 0 1,0 0-1,0 0 0,0 0 0,1 0 0,-1 0 0,0 0 1,1-1-1,10-62 64,-9 51-71,1 1 0,1 0 0,0 1 0,0-1 0,1 1 0,1-1 0,11-17 0,-15 27-13,0 3 8,0-1 0,0 1 0,0 0 0,0 0 0,0 0 0,-1 1 0,1-1 0,0 0 0,-1 1 0,1-1 0,-1 1 0,3 2 0,-3-3-1,0 0 1,0-1 0,0 1 0,-1 0-1,1 0 1,0 0 0,0 0 0,-1 1 0,1-1-1,0 0 1,-1 0 0,1 0 0,-1 1 0,1-1-1,-1 0 1,0 0 0,0 1 0,0-1-1,1 0 1,-1 1 0,0-1 0,0 0 0,-1 2-1,1 1-3,2 16-89,-1 0 1,-1 0-1,-1 0 1,-4 29-1,-1 28-125,6-74 193,6-10-260,5-4-156,-2-1 0,1 0 0,-2 0 0,1-1 0,-2 0-1,8-17 1,-9 14-586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44.618"/>
    </inkml:context>
    <inkml:brush xml:id="br0">
      <inkml:brushProperty name="width" value="0.2" units="cm"/>
      <inkml:brushProperty name="height" value="0.2" units="cm"/>
      <inkml:brushProperty name="color" value="#FF0066"/>
    </inkml:brush>
  </inkml:definitions>
  <inkml:trace contextRef="#ctx0" brushRef="#br0">22 134 3928,'-3'0'-71,"-16"3"478,31-3-277,127 0 402,147-18 0,-70 1-246,2397-47 901,-2382 62-1137,195-21-594,-401 22 73,-21 1 95,0 0-1,0-1 1,0 1-1,0-1 0,0 1 1,0-1-1,7-3 1,1-1-722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2:57.248"/>
    </inkml:context>
    <inkml:brush xml:id="br0">
      <inkml:brushProperty name="width" value="0.2" units="cm"/>
      <inkml:brushProperty name="height" value="0.2" units="cm"/>
      <inkml:brushProperty name="color" value="#FF0066"/>
    </inkml:brush>
  </inkml:definitions>
  <inkml:trace contextRef="#ctx0" brushRef="#br0">5 187 1976,'19'8'5573,"-23"-15"-5356,-11-23-13,14 27-165,0 0 0,0-1 0,0 1 0,1 0 0,0 0 0,-1-1 0,1 1 0,0-1 0,1 1 0,-1 0 0,0-1 0,1 1 0,0 0 0,0 0 0,0 0 0,0-1 0,0 1 0,1 0 0,0 0 0,-1 1 0,1-1 0,4-5 0,2 0 4,1 1-1,0 0 1,0 0-1,1 1 0,0 0 1,0 0-1,0 1 1,1 1-1,0 0 0,-1 0 1,1 1-1,17-3 0,-14 4-23,-1 0 0,0 0 0,1 2 0,-1-1 0,0 2-1,1 0 1,-1 0 0,0 1 0,1 1 0,16 6 0,-24-7-20,-1 0 1,0 0 0,0 1 0,0 0 0,0 0 0,0 0-1,-1 1 1,1-1 0,-1 1 0,0 0 0,0 0 0,0 1-1,-1-1 1,0 1 0,1 0 0,-2 0 0,4 6-1,-4-3-26,0-1 0,0 0-1,-1 0 1,0 1-1,0-1 1,0 1-1,-1-1 1,-1 1-1,1-1 1,-1 0-1,-3 13 1,-4 5-94,-1 0-1,0-1 1,-2-1 0,-1 1 0,-1-2 0,-21 30 0,-19 15-364,-109 108 1,161-175 480,1 0 0,-1 1 0,1-1 1,-1 0-1,1 1 0,-1-1 0,1 1 0,0-1 0,-1 1 0,1-1 0,0 1 1,-1-1-1,1 1 0,0-1 0,0 1 0,-1 0 0,1-1 0,0 1 1,0-1-1,0 1 0,0 0 0,0-1 0,0 1 0,0 0 0,0-1 0,0 1 1,0-1-1,0 1 0,0 0 0,0-1 0,1 1 0,-1-1 0,0 1 0,0 0 1,1-1-1,-1 1 0,0-1 0,1 1 0,-1-1 0,1 1 0,-1-1 1,0 0-1,1 1 0,-1-1 0,1 1 0,-1-1 0,1 0 0,0 1 0,-1-1 1,1 0-1,-1 0 0,1 1 0,-1-1 0,1 0 0,0 0 0,3 1 3,0 1 0,0-1 0,0-1 0,0 1 0,0 0 0,0-1 0,0 0-1,6-1 1,422-35 452,-359 31-475,-38-2-876,-20-1-2029,-1 0 938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6.020"/>
    </inkml:context>
    <inkml:brush xml:id="br0">
      <inkml:brushProperty name="width" value="0.2" units="cm"/>
      <inkml:brushProperty name="height" value="0.2" units="cm"/>
      <inkml:brushProperty name="color" value="#FF0066"/>
    </inkml:brush>
  </inkml:definitions>
  <inkml:trace contextRef="#ctx0" brushRef="#br0">26 12 3368,'0'0'340,"-14"-11"7,2 12 1901,121 730 1492,-89-561-3275,5 33-426,-25-201-458,-13-46-5019,4 14 2604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6.411"/>
    </inkml:context>
    <inkml:brush xml:id="br0">
      <inkml:brushProperty name="width" value="0.2" units="cm"/>
      <inkml:brushProperty name="height" value="0.2" units="cm"/>
      <inkml:brushProperty name="color" value="#FF0066"/>
    </inkml:brush>
  </inkml:definitions>
  <inkml:trace contextRef="#ctx0" brushRef="#br0">217 764 6377,'-51'-55'-505,"-50"-60"609,92 103-6,1 0 0,0-1 0,1 0 0,0 0 0,1-1-1,1 0 1,-8-28 0,12 33-65,0-1 0,1 0 0,0 1 0,1-1 0,0 1 0,0-1 0,1 1-1,0 0 1,1-1 0,0 1 0,0 0 0,1 1 0,0-1 0,1 1 0,0-1 0,0 1 0,8-8-1,8-10 33,2 1-1,0 0 1,40-30-1,-37 34-35,0 2-1,2 1 1,0 2-1,1 0 0,51-19 1,-61 28-18,1 1 0,0 0 1,0 1-1,0 2 1,1 0-1,-1 1 0,1 1 1,0 0-1,-1 2 0,22 3 1,-33-3-7,0 1 0,0 0 0,0 1 0,0 0 0,-1 0 0,0 0 0,1 1 0,-1 1 0,-1-1 0,1 1 0,-1 1 0,1-1 0,-2 1 0,1 0 0,-1 1 0,0 0 0,0 0 0,0 0 0,-1 1 0,-1-1 0,1 1 0,-1 0 0,0 1 0,-1-1 0,0 1 0,0 0 0,-1-1 0,0 1 0,-1 0 0,0 0 0,0 0 1,-1 0-1,0 1 0,0-1 0,-1 0 0,-1 0 0,1 0 0,-1-1 0,-1 1 0,-6 15 0,-3 3-9,-1 0 1,-1-1 0,-1-1 0,-1-1-1,-2 0 1,-34 36 0,4-12-539,-97 74 0,139-116 141,-1-1 1,0-1-1,-1 1 1,1-1-1,-1 0 1,0-1-1,-15 5 1,5-4-1544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7.199"/>
    </inkml:context>
    <inkml:brush xml:id="br0">
      <inkml:brushProperty name="width" value="0.2" units="cm"/>
      <inkml:brushProperty name="height" value="0.2" units="cm"/>
      <inkml:brushProperty name="color" value="#FF0066"/>
    </inkml:brush>
  </inkml:definitions>
  <inkml:trace contextRef="#ctx0" brushRef="#br0">266 102 5332,'1'-3'20,"0"0"0,0 0-1,0 0 1,-1 0-1,1 0 1,-1 0 0,0 0-1,0 0 1,0 0-1,0 0 1,0 0 0,0 0-1,-1 0 1,0 0-1,0 0 1,0 0-1,0 0 1,0 0 0,0 0-1,-1 0 1,1 1-1,-1-1 1,0 1 0,0-1-1,0 1 1,0 0-1,0-1 1,0 1-1,-1 0 1,1 1 0,-1-1-1,1 0 1,-4-1-1,1 1 2,0 0-1,1 1 0,-1 0 1,0-1-1,0 2 1,1-1-1,-1 1 0,0-1 1,0 1-1,0 0 0,0 1 1,0 0-1,0-1 0,1 1 1,-1 1-1,0-1 0,1 1 1,-1 0-1,1 0 1,-6 3-1,-1 3-6,1 1-1,0 0 1,1 0-1,0 1 1,0 0 0,1 1-1,0 0 1,1 0 0,0 1-1,1 0 1,1 0 0,0 0-1,0 1 1,1-1-1,1 1 1,0 0 0,0 0-1,2 1 1,-1 15 0,1-26-22,1 0 0,0 0 0,0 0 0,1 0 0,-1 0 0,0 1 0,1-1 0,0 0 0,0 0 0,0 0 0,0 0 0,0 0 0,1-1 0,-1 1 0,1 0 0,0-1 0,2 4 0,-3-5 2,1 0 1,-1 0 0,1 0-1,0-1 1,-1 1-1,1 0 1,0-1 0,-1 1-1,1-1 1,0 1 0,0-1-1,-1 0 1,1 0-1,0 0 1,0 0 0,-1 0-1,1 0 1,0-1 0,0 1-1,0 0 1,2-2-1,3-1 13,0 0-1,0-1 0,0 1 0,0-2 0,-1 1 1,0-1-1,0 0 0,0 0 0,-1 0 0,1-1 0,7-11 1,0-5 414,0 0 0,-2-2 0,11-30 0,-22 53-406,0 0-1,0 1 1,1-1 0,-1 1 0,0-1 0,0 1 0,0-1 0,0 1 0,1-1-1,-1 1 1,0-1 0,0 1 0,1-1 0,-1 1 0,0-1 0,1 1 0,-1-1-1,1 1 1,-1 0 0,0-1 0,1 1 0,-1 0 0,1-1 0,-1 1 0,1 0-1,-1 0 1,1-1 0,0 1 0,-1 0 0,1 0 0,-1 0 0,1 0 0,-1 0-1,1 0 1,-1 0 0,1 0 0,0 0 0,-1 0 0,1 0 0,-1 0-1,1 0 1,-1 0 0,1 1 0,-1-1 0,1 0 0,-1 0 0,1 1 0,-1-1-1,1 0 1,-1 0 0,1 1 0,-1-1 0,1 1 0,-1-1 0,0 0 0,1 1-1,-1-1 1,0 1 0,1-1 0,-1 1 0,0-1 0,0 1 0,1-1 0,-1 2-1,19 33-5,-18-34 36,4 10-93,1 5 62,2-1 0,0 0 0,0 0-1,2 0 1,12 15 0,-19-27-215,0 0 1,0 0-1,0 0 1,0 0-1,1 0 1,-1-1-1,1 0 1,0 0-1,0 0 1,-1 0-1,1 0 1,1-1-1,-1 0 1,0 0-1,0 0 1,0 0-1,1 0 1,-1-1-1,0 0 1,0 0-1,1 0 1,-1-1-1,0 1 1,1-1-1,-1 0 1,8-3-1,22-8-1779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7.576"/>
    </inkml:context>
    <inkml:brush xml:id="br0">
      <inkml:brushProperty name="width" value="0.2" units="cm"/>
      <inkml:brushProperty name="height" value="0.2" units="cm"/>
      <inkml:brushProperty name="color" value="#FF0066"/>
    </inkml:brush>
  </inkml:definitions>
  <inkml:trace contextRef="#ctx0" brushRef="#br0">120 137 5124,'2'-6'39,"0"0"-1,0 0 0,-1 0 0,0-1 0,-1 1 0,1 0 1,-1 0-1,0-1 0,0 1 0,-1 0 0,0 0 1,0-1-1,-1 1 0,1 0 0,-1 0 0,-1 0 0,1 1 1,-1-1-1,-5-8 0,7 13-18,-1 0-1,1 1 1,0-1 0,0 0-1,-1 1 1,1-1 0,0 1-1,-1-1 1,1 1 0,0 0-1,-1 0 1,1 0 0,-1 0-1,1 0 1,0 0 0,-1 0 0,1 0-1,0 0 1,-1 0 0,1 1-1,-1-1 1,1 1 0,0-1-1,0 1 1,-1-1 0,1 1-1,0 0 1,0 0 0,0 0-1,0-1 1,0 1 0,-2 1-1,2 0-39,-3 1 53,0 1 0,0 0 0,0 0 1,1 0-1,-1 0 0,1 1 0,1-1 0,-1 1 0,0 0 0,1 0 0,0 0 0,-2 8 0,-11 61 229,14-64-226,0 0 1,1-1 0,0 1-1,1-1 1,0 1 0,0-1 0,1 1-1,1-1 1,-1 0 0,8 15-1,-8-19-36,1 0-1,0 0 0,0 0 0,1-1 0,0 1 0,-1-1 0,1 0 1,1 0-1,-1-1 0,1 1 0,-1-1 0,1 0 0,0 0 0,0 0 1,0-1-1,0 0 0,1 0 0,-1 0 0,7 1 0,-1-1-428,-1-1 0,0 0 0,1-1-1,-1 0 1,1 0 0,-1-1 0,1 0-1,-1-1 1,20-6 0,-7 0-1018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8.047"/>
    </inkml:context>
    <inkml:brush xml:id="br0">
      <inkml:brushProperty name="width" value="0.2" units="cm"/>
      <inkml:brushProperty name="height" value="0.2" units="cm"/>
      <inkml:brushProperty name="color" value="#FF0066"/>
    </inkml:brush>
  </inkml:definitions>
  <inkml:trace contextRef="#ctx0" brushRef="#br0">13 121 4532,'0'0'441,"-12"-1"-190,13 0 52,-1 1-276,0 0 1,0 0-1,0-1 1,1 1 0,-1 0-1,0 0 1,0 0-1,0 0 1,0 0-1,0-1 1,0 1-1,0 0 1,0 0-1,0 0 1,0 0-1,0-1 1,0 1 0,0 0-1,0 0 1,0 0-1,0 0 1,0-1-1,0 1 1,0 0-1,0 0 1,-1-1 220,1 1-221,-1 0 1,1 0-1,0-1 1,0 1-1,0 0 1,74-30-418,1 3 0,106-24 1,-169 47-2251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08:48.446"/>
    </inkml:context>
    <inkml:brush xml:id="br0">
      <inkml:brushProperty name="width" value="0.2" units="cm"/>
      <inkml:brushProperty name="height" value="0.2" units="cm"/>
      <inkml:brushProperty name="color" value="#FF0066"/>
    </inkml:brush>
  </inkml:definitions>
  <inkml:trace contextRef="#ctx0" brushRef="#br0">3 38 3988,'0'0'104,"0"0"-68,-1 1-1,1-1 0,0 1 0,0-1 1,-1 1-1,1 0 0,0-1 0,0 1 1,0 0-1,0-1 0,0 1 0,0-1 1,0 1-1,0 0 0,0-1 0,0 1 1,0 0-1,0-1 0,0 1 0,1-1 1,-1 1-1,0 0 0,0-1 0,1 1 1,-1-1-1,0 1 0,1-1 0,-1 1 1,1 0-1,35-3 515,-1-1 0,49-12 0,6-1-1135,-28 2-2202,-46 9 1215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15.783"/>
    </inkml:context>
    <inkml:brush xml:id="br0">
      <inkml:brushProperty name="width" value="0.2" units="cm"/>
      <inkml:brushProperty name="height" value="0.2" units="cm"/>
      <inkml:brushProperty name="color" value="#FF0066"/>
    </inkml:brush>
  </inkml:definitions>
  <inkml:trace contextRef="#ctx0" brushRef="#br0">12 80 1372,'0'0'818,"-11"-13"1120,11 12-1902,-1 0 0,1 0 0,0 0 0,0 0-1,0 0 1,0 0 0,1 1 0,-1-1 0,0 0-1,0 0 1,0 0 0,1 0 0,-1 0 0,1 0-1,-1 1 1,0-1 0,1 0 0,-1 0 0,1 0 0,0 1-1,-1-1 1,1 0 0,0 1 0,-1-1 0,1 1-1,0-1 1,0 1 0,-1-1 0,1 1 0,0-1-1,0 1 1,0 0 0,0-1 0,0 1 0,-1 0-1,1 0 1,0-1 0,0 1 0,0 0 0,1 0 158,3 4-128,7 4-12,-2 2 0,1-1 0,-1 2 0,-1-1 0,1 1 0,-2 1 0,9 14 0,54 101 188,-48-82-157,-18-36-71,203 398 517,-151-282-356,54 175 1,-7 84 105,-12-43-19,-82-308-232,-6-13-24,-3-11-5,1-1 1,0 1-1,1-1 0,0 0 1,0 1-1,1-1 1,8 12-1,-12-17-5,3 8 3,-2-8 3,21 51 60,-21-52 88,0-1-154,-1 0 3,1 0 0,-1-1 0,1 1 0,0 0 0,-1 0-1,1-1 1,0 1 0,-1 0 0,1-1 0,0 1 0,0-1 0,0 1 0,0-1 0,-1 1 0,1-1 0,0 0-1,0 1 1,0-1 0,0 0 0,0 0 0,0 0 0,0 0 0,0 0 0,0 0 0,0 0 0,0 0 0,0 0 0,0 0-1,0 0 1,1-1 0,-2 1 1,4 0-4,1-1 1,851 0-872,-670 7 757,21 1-790,619 4-1162,-647-19 1713,115-2-7,-226 12 344,152-2 145,-132-2-1,-85 2-110,20-2 2,67 2 122,-86 0-141,18-2 37,30 9 0,-49-6-40,16 4-3,-13-3 74,1-1 0,0 1 0,0-1 0,0 0 0,-1-1 0,15 0 0,-7 0 1,-11 0 54,-2 0-117,0-1 0,0 1 1,-1 0-1,1-1 0,0 1 1,0 0-1,0 0 0,0-1 1,0 1-1,-1 0 0,1 0 1,0 0-1,0 0 0,0 0 1,0 0-1,0 0 0,0 1 1,0-1-1,-1 0 0,3 1 1,-2-1 87,1 1 0,-1-1 0,0 0 0,1 1 0,-1-1 0,1 0 0,-1 0 0,1 0 0,-1 0 0,1-1 0,-1 1 0,1 0 0,-1-1 0,1 1 1,1-1-1,54-139 471,0 39-507,96-160-272,-75 134 71,103-149-74,231-211-77,-200 247 366,11 6 42,-122 131-11,14-13 8,-113 114-114,0 0 5,5-5-3,-5 6-6,17-15-93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02.052"/>
    </inkml:context>
    <inkml:brush xml:id="br0">
      <inkml:brushProperty name="width" value="0.2" units="cm"/>
      <inkml:brushProperty name="height" value="0.2" units="cm"/>
      <inkml:brushProperty name="color" value="#FF0066"/>
    </inkml:brush>
  </inkml:definitions>
  <inkml:trace contextRef="#ctx0" brushRef="#br0">80 580 4776,'-3'0'-422,"-2"0"360,1-1 1,0 0 0,0 0-1,0 0 1,0 0 0,0-1-1,0 0 1,0 0 0,0 0-1,1 0 1,-1 0 0,1-1-1,-1 0 1,-6-6 498,10 8-399,0 1 0,0 0-1,0-1 1,0 1 0,0 0-1,0 0 1,0-1 0,0 1-1,-1 0 1,1-1 0,0 1-1,0 0 1,0 0-1,0-1 1,-1 1 0,1 0-1,0 0 1,0 0 0,0-1-1,-1 1 1,1 0 0,0 0-1,0 0 1,-1-1 0,1 1-1,0 0 1,-1 0 0,1 0-1,0 0 1,0 0 0,-1 0-1,1 0 1,0 0-1,-1 0 1,1 0 0,0 0-1,-1 0 1,1 0 0,0 0-1,-1 0 1,1 0 0,0 0-1,0 0 1,-1 0 0,1 1-1,0-1 1,-1 0 0,1 0-1,1 16-7,1 0 0,1 0 0,0 0 0,1 0 0,9 21 0,37 84 152,-41-101-152,-8-19-10,-1 1 0,0-1 0,1 0 0,0 1 0,-1-1 0,1 1 0,0-1 0,0 0 0,-1 0 0,1 1 0,0-1 0,0 0 0,0 0 1,1 0-1,-1 0 0,0 0 0,0 0 0,1 0 0,-1-1 0,0 1 0,1 0 0,-1-1 0,0 1 0,1-1 0,-1 1 0,1-1 0,1 0 1,-1 0 9,1-1 1,-1 0-1,1 0 1,-1 0-1,0 0 1,1 0-1,-1 0 1,0-1-1,0 1 1,0-1-1,0 0 1,0 1-1,-1-1 0,3-2 1,66-77 364,77-114 1,-89 115-296,-11 14-71,206-258-1960,-219 284-598,-20 21 737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21.052"/>
    </inkml:context>
    <inkml:brush xml:id="br0">
      <inkml:brushProperty name="width" value="0.2" units="cm"/>
      <inkml:brushProperty name="height" value="0.2" units="cm"/>
      <inkml:brushProperty name="color" value="#FF0066"/>
    </inkml:brush>
  </inkml:definitions>
  <inkml:trace contextRef="#ctx0" brushRef="#br0">9 861 1524,'0'0'267,"-1"-4"-141,-7-48 1390,9 48-933,0-2-502,-1 6-76,0-1 1,0 1 0,0-1-1,0 1 1,0-1-1,0 1 1,0-1 0,0 1-1,0-1 1,0 1-1,0-1 1,0 1-1,0-1 1,0 1 0,0 0-1,0-1 1,1 1-1,-1-1 1,0 1 0,0-1-1,1 1 1,-1 0-1,0-1 1,1 1 0,-1-1-1,0 1 1,1 0-1,-1 0 1,0-1 0,1 1-1,-1 0 1,1 0-1,-1-1 1,0 1 0,1 0-1,0 0 1,19 5 16,-15-4 4,-1 2-3,82 68 69,-64-51-50,1 0 0,0-2-1,2 0 1,30 15 0,-53-32-26,0 0 1,0-1 0,0 1-1,1-1 1,-1 0-1,0 0 1,0 1 0,0-2-1,0 1 1,1 0 0,-1 0-1,0-1 1,0 1-1,0-1 1,0 1 0,0-1-1,0 0 1,0 0 0,0 0-1,0 0 1,0 0-1,-1-1 1,3-1 0,-2 2-25,19-15 68,-1-1 0,-1-1 1,-1-1-1,27-35 0,-8 10-18,399-382 132,-160 168-1152,-206 184-928,-41 42 1062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26.286"/>
    </inkml:context>
    <inkml:brush xml:id="br0">
      <inkml:brushProperty name="width" value="0.2" units="cm"/>
      <inkml:brushProperty name="height" value="0.2" units="cm"/>
      <inkml:brushProperty name="color" value="#FF0066"/>
    </inkml:brush>
  </inkml:definitions>
  <inkml:trace contextRef="#ctx0" brushRef="#br0">21 476 3372,'0'0'-196,"-4"2"-198,3-2 402,0 0 0,0 1 0,1-1 1,-1 1-1,0-1 0,0 0 0,0 1 1,1-1-1,-1 1 0,0 0 0,0-1 1,1 1-1,-1 0 0,1-1 1,-1 1-1,0 0 0,1-1 0,-1 1 1,1 0-1,0 0 0,-1 0 0,1 0 1,0 0-1,-1-1 0,1 1 0,0 0 1,0 0-1,0 0 0,0 0 1,0 0-1,0 0 0,0 0 0,0 0 1,0 0-1,0-1 0,1 1 0,-1 1 1,1 3 10,1-2-6,70 132 125,-59-115-56,-12-18-13,-1-2-54,0 1 0,0 0 0,1-1 0,-1 1 0,0-1 0,0 1 0,0-1 0,1 1 0,-1-1 0,0 0 0,0 1-1,1-1 1,-1 1 0,0-1 0,1 1 0,-1-1 0,1 0 0,-1 1 0,1-1 0,-1 0 0,0 0 0,1 1 0,-1-1 0,1 0 0,-1 0 0,1 1 0,-1-1 0,1 0 0,0 0 0,-1 0 0,1 0 0,-1 0 0,1 0-1,-1 0 1,1 0 0,0 0 0,10-4 23,-1 0 0,0-1 0,0 0 0,0 0 0,0-1 0,-1-1 0,13-11 0,66-65 137,-50 45-126,58-65 131,111-153 0,-154 186-131,1 6-472,-53 62 299,10-9-2014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27.320"/>
    </inkml:context>
    <inkml:brush xml:id="br0">
      <inkml:brushProperty name="width" value="0.2" units="cm"/>
      <inkml:brushProperty name="height" value="0.2" units="cm"/>
      <inkml:brushProperty name="color" value="#FF0066"/>
    </inkml:brush>
  </inkml:definitions>
  <inkml:trace contextRef="#ctx0" brushRef="#br0">1 288 2588,'0'-17'261,"4"36"674,4 18-1001,12 30 69,-10-42-1,-9-23 8,-1 1 0,1-1 0,0 0 0,0 0 0,0 0 0,1 0 0,-1 0 0,0 0 0,1 0 0,-1 0 0,1 0 0,0-1 0,0 1-1,-1 0 1,1-1 0,4 2 0,-3-2 46,2-3-15,29-12-4,0-3-1,-2 0 1,0-3 0,32-24-1,118-106 62,24-18-2318,-176 147 2026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34.055"/>
    </inkml:context>
    <inkml:brush xml:id="br0">
      <inkml:brushProperty name="width" value="0.2" units="cm"/>
      <inkml:brushProperty name="height" value="0.2" units="cm"/>
      <inkml:brushProperty name="color" value="#FF0066"/>
    </inkml:brush>
  </inkml:definitions>
  <inkml:trace contextRef="#ctx0" brushRef="#br0">1 468 2476,'0'0'-132,"1"-6"-142,5-18 284,-4 18 4,21-45 450,-14 32-197,-9 18-256,0 0 0,1 1 1,-1-1-1,0 0 0,0 1 0,1-1 0,-1 0 0,0 1 1,1-1-1,-1 0 0,1 1 0,-1-1 0,1 1 0,-1-1 1,1 1-1,-1-1 0,1 1 0,0 0 0,-1-1 0,1 1 1,0 0-1,-1-1 0,1 1 0,0 0 0,-1 0 0,1 0 1,0-1-1,0 1 0,-1 0 0,1 0 0,0 0 0,0 0 1,15 14 4,0 0 0,-1 0 0,20 28 0,-20-24 10,1 0-1,33 29 1,-46-46-24,-1 0-1,0 1 1,1-1 0,-1-1-1,1 1 1,0 0 0,-1-1 0,1 1-1,-1-1 1,1 0 0,0 1-1,0-1 1,-1-1 0,1 1-1,-1 0 1,1-1 0,0 1-1,-1-1 1,1 0 0,-1 0 0,1 0-1,-1 0 1,1 0 0,2-2-1,8-5 3,0 0-1,23-20 1,-30 22-5,201-183 21,-18 14-41,-170 159 21,1 2 0,29-17 0,-11-6-1966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35.105"/>
    </inkml:context>
    <inkml:brush xml:id="br0">
      <inkml:brushProperty name="width" value="0.2" units="cm"/>
      <inkml:brushProperty name="height" value="0.2" units="cm"/>
      <inkml:brushProperty name="color" value="#FF0066"/>
    </inkml:brush>
  </inkml:definitions>
  <inkml:trace contextRef="#ctx0" brushRef="#br0">69 529 1920,'-17'-14'100,"-32"-27"548,47 39-306,8 6-326,4 6-2,-1-1 1,0 1-1,-1 1 0,0 0 0,0 0 0,-1 0 0,-1 1 0,9 21 1,-3-7 55,30 48 0,-40-72 117,0-3-179,0 0-1,0 0 1,0 0-1,0-1 1,0 1 0,0 0-1,0-1 1,0 0 0,-1 1-1,1-1 1,0 0 0,1-3-1,-1 3 5,3-5 12,0-1-1,0 0 1,-1 0-1,0 0 1,0 0-1,-1-1 1,3-10-1,4-9 23,60-153 106,-36 87-587,77-148 0,-95 214-414,-5 5 446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6.679"/>
    </inkml:context>
    <inkml:brush xml:id="br0">
      <inkml:brushProperty name="width" value="0.2" units="cm"/>
      <inkml:brushProperty name="height" value="0.2" units="cm"/>
      <inkml:brushProperty name="color" value="#FF0066"/>
    </inkml:brush>
  </inkml:definitions>
  <inkml:trace contextRef="#ctx0" brushRef="#br0">1 1 2036,'0'0'566,"3"1"-537,55 13 24,0-3 0,102 8 0,127-10-19,-181-8-10,1144 41 0,-1220-39-51,1-2 0,0-1 0,32-5 0,-60 4-84,15-3-1097,-13 0 687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42.387"/>
    </inkml:context>
    <inkml:brush xml:id="br0">
      <inkml:brushProperty name="width" value="0.2" units="cm"/>
      <inkml:brushProperty name="height" value="0.2" units="cm"/>
      <inkml:brushProperty name="color" value="#FF0066"/>
    </inkml:brush>
  </inkml:definitions>
  <inkml:trace contextRef="#ctx0" brushRef="#br0">1 400 2868,'9'-22'-253,"10"-20"644,-18 39-288,25-41 1392,-11 23-813,-13 19-329,41-44 391,4 13-486,-45 31-179,-1 1-30,0-1 0,0 1 0,0 0 0,0 0 0,0 0 0,0-1 0,1 1-1,-1 1 1,0-1 0,0 0 0,1 0 0,-1 0 0,1 1 0,-1-1 0,1 0 0,-1 1 0,1 0 0,-1-1 0,3 1 0,0 5-44,1 0 0,-1 0 0,1 0 0,-1 1 0,-1 0 0,1 0 0,-1 0 0,0 0 0,0 0 0,3 12 0,13 77 96,-12-53-15,-7-40-27,3-23 162,0 0 0,1-1-1,1 1 1,1 0 0,1 1-1,1 0 1,15-27 0,-17 33-223,1 1 1,1 0-1,0 0 1,0 0-1,2 1 1,-1 1-1,2-1 1,-1 2-1,2-1 0,-1 1 1,1 1-1,1 0 1,23-12-1,-27 18-4,0 0 1,0 0-1,0 1 0,0 0 0,0 1 1,0 0-1,1 0 0,-1 1 0,0 0 0,1 1 1,-1 0-1,0 0 0,0 1 0,0 0 1,0 1-1,0 0 0,0 1 0,-1-1 0,1 2 1,-1-1-1,10 8 0,-9-6-12,-1 2 0,1-1 0,-1 1 1,-1 0-1,1 1 0,-1-1 0,-1 2 0,0-1 0,0 1 0,-1-1 0,0 2 0,-1-1 0,0 0 0,0 1 1,-1 0-1,-1 0 0,2 16 0,-2 5-1,-1 0 0,-2 0 1,-2-1-1,-9 52 0,-41 124-7,36-149 8,-49 163-54,17-65-207,-36 202 0,82-340 207,1 1 0,0 0-1,2-1 1,0 1 0,1 0-1,1 0 1,0-1 0,2 1-1,9 31 1,-9-40-32,1 0 1,-1 0-1,2-1 1,-1 0-1,1 0 1,1 0-1,-1-1 1,1 0-1,1 0 1,0-1-1,0 1 1,0-2-1,1 1 1,0-1-1,0-1 1,1 0-1,-1 0 1,14 4-1,41 7-2448,-37-15 1123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44.105"/>
    </inkml:context>
    <inkml:brush xml:id="br0">
      <inkml:brushProperty name="width" value="0.2" units="cm"/>
      <inkml:brushProperty name="height" value="0.2" units="cm"/>
      <inkml:brushProperty name="color" value="#FF0066"/>
    </inkml:brush>
  </inkml:definitions>
  <inkml:trace contextRef="#ctx0" brushRef="#br0">0 1 4432,'0'0'-96,"5"7"84,8 19 32,-2 0 1,-1 0-1,-1 1 0,10 49 1,-1 11 193,-18-84 411,5-12-582,15-41 4,-12 28-14,1-1-1,1 1 0,0 1 0,2 0 0,20-27 0,-31 47-33,0 0-1,0 0 1,0 0 0,0 0-1,0 0 1,0 1 0,0-1-1,0 0 1,0 1 0,0-1 0,0 1-1,1-1 1,-1 1 0,0-1-1,0 1 1,1 0 0,-1 0-1,0-1 1,3 1 0,0 0 2,0 1 1,0-1-1,0 1 1,0-1-1,0 1 0,0 0 1,0 1-1,0-1 1,0 1-1,-1 0 1,1-1-1,0 2 0,-1-1 1,0 0-1,1 1 1,-1-1-1,0 1 1,0 0-1,-1 0 0,1 0 1,-1 1-1,1-1 1,-1 1-1,0-1 1,0 1-1,1 3 1,6 11 120,-4-11 44,-1 0 1,0 1-1,-1-1 0,1 1 0,-2 0 0,1 0 0,1 12 1,2-25-57,32-38 75,-22 23-123,2 1 0,0 0-1,21-16 1,-38 34-99,1 0 0,-1 1 0,0-1 0,1 0 0,-1 1-1,1-1 1,-1 1 0,1 0 0,-1-1 0,1 1 0,-1 0 0,1 0-1,-1 0 1,1 0 0,-1 0 0,1 0 0,-1 0 0,1 1 0,-1-1-1,1 1 1,-1-1 0,0 1 0,1-1 0,-1 1 0,0 0 0,1 0-1,0 1 1,1-1 97,-2 0-84,0 1-1,0-1 1,0 0-1,0 0 1,0 1-1,0-1 0,0 1 1,-1-1-1,1 1 1,0-1-1,-1 1 1,1-1-1,-1 1 1,0 0-1,0-1 1,1 1-1,-1-1 1,0 1-1,0 0 0,-1 1 1,2 6-258,-1 13 55,7 43-656,-7-63 844,0 1-1,1 0 1,0-1 0,0 1 0,0 0-1,0-1 1,0 1 0,0-1-1,1 0 1,-1 1 0,1-1 0,0 0-1,0 0 1,-1 0 0,1 0-1,0 0 1,1-1 0,-1 1 0,4 2-1,-3-3 18,1-1 0,-1 1 0,1-1-1,-1 0 1,1 0 0,-1 0 0,1 0 0,-1 0-1,1-1 1,-1 0 0,1 0 0,-1 0-1,4-1 1,42-20-100,34-29-41,-76 45 186,1 0 0,-1 0 0,1-1 0,-2 0 0,1 0 0,-1 0 0,10-16 0,-16 22 13,0-1-41,-1 0 4,0 0-1,-1 1 0,1-1 1,0 1-1,0-1 0,-1 1 0,1 0 1,-1-1-1,-2-1 0,3 2 1,0 1 0,0-1 0,0 1 0,0 0 1,0-1-1,0 1 0,0 0 0,-1 0 0,1-1 0,0 1 0,0 0 0,0 0 0,0 0 0,0 0 0,0 1 0,0-1 0,0 0 0,-1 0 0,1 1 0,0-1 0,0 0 0,-1 2 0,-8 0-12,0 0 0,0 1-1,1 0 1,-1 1 0,1 0-1,0 0 1,0 1 0,-10 7-1,14-9-8,1 1-1,0-1 1,0 1 0,0-1-1,0 1 1,0 0-1,1 1 1,0-1-1,0 1 1,0-1 0,0 1-1,1 0 1,0 0-1,0 0 1,-2 7 0,3-8 6,1-1 0,0 1 0,0-1 1,1 0-1,-1 1 0,1-1 0,-1 0 1,1 1-1,0-1 0,0 0 1,0 0-1,1 0 0,-1 0 0,1 0 1,0 0-1,0 0 0,0 0 0,0-1 1,5 5-1,-5-5-3,-2-1 23,0-1 0,1 1 0,-1-1 0,1 0 0,-1 1 0,0-1 0,1 0-1,-1 0 1,1 1 0,-1-1 0,1 0 0,-1 0 0,1 0 0,-1 0 0,1 1 0,-1-1 0,1 0 0,-1 0-1,1 0 1,-1 0 0,1 0 0,-1 0 0,1 0 0,-1 0 0,1-1 0,-1 1 0,1 0 0,-1 0 0,1 0-1,-1 0 1,1-1 0,-1 1 0,0 0 0,1 0 0,-1-1 0,1 1 0,-1 0 0,0-1 0,1 0-1,23-11 248,-23 12-278,2-4 97,1 1 0,-1 0 0,1-1-1,-1 0 1,0 0 0,-1 0 0,1 0-1,-1 0 1,0 0 0,0-1 0,2-4 0,-1 1-4,-1 5 31,1 1-59,-3 2-38,1-1 1,-1 1-1,0 0 0,0 0 0,0-1 0,0 1 1,1 0-1,-1 0 0,0-1 0,0 1 0,1 0 0,-1 0 1,0 0-1,0-1 0,1 1 0,-1 0 0,0 0 0,1 0 1,-1 0-1,0 0 0,0 0 0,1 0 0,-1 0 0,0 0 1,1 0-1,-1 0 0,0 0 0,1 0 0,-1 0 0,0 0 1,1 0-1,-1 0 0,0 0 0,0 0 0,1 0 0,-1 0 1,0 0-1,1 1 0,-1-1 0,0 0 0,0 0 1,1 0-1,-1 1 0,0-1 0,51 79-625,-50-77 585,0-2 35,-1 1-1,0-1 1,0 1-1,1-1 1,-1 1-1,0-1 1,1 0-1,-1 1 1,1-1-1,-1 1 0,0-1 1,1 0-1,-1 1 1,1-1-1,-1 0 1,1 0-1,-1 1 1,1-1-1,-1 0 1,1 0-1,-1 0 1,1 0-1,-1 0 1,1 1-1,-1-1 1,1 0-1,0 0 1,-1 0-1,1-1 0,-1 1 1,1 0-1,-1 0 1,1 0-1,-1 0 1,1 0-1,-1-1 1,2 1-1,6-5 6,0 0 0,-1-1 0,1 0 0,-1 0 0,-1 0 0,1-1 0,9-13 0,15-13 98,-26 27-77,3-3 19,-1 1-1,2 0 0,-1 1 0,1 0 1,16-10-1,-23 16-33,-1 0 0,1 1 0,0-1 0,-1 0-1,1 1 1,0-1 0,0 1 0,0 0 0,0 0 0,-1 0 0,1-1 0,0 2 0,0-1 0,0 0-1,0 0 1,-1 1 0,4 0 0,-3 0-3,0 0 1,0 1-1,0-1 0,0 1 1,0-1-1,-1 1 0,1 0 0,0 0 1,-1 0-1,1 0 0,-1 0 1,0 0-1,0 0 0,1 0 0,-2 0 1,1 1-1,1 1 0,0 2 4,-1-1 0,0 0-1,0 0 1,0 1 0,0-1-1,-1 0 1,0 1 0,0-1-1,0 1 1,-1-1 0,1 0-1,-1 1 1,-1-1 0,-2 7-1,-1 2 28,-2-1 0,0 0 0,-12 19 0,10-18 50,8-18-70,1 0 0,0 0-1,0 0 1,0 0 0,0 0 0,1 1 0,-1-1 0,1 0 0,0 0 0,0 0-1,1 0 1,-1 1 0,1-1 0,0 0 0,2-3 0,29-38-18,59-64 1,-90 107-16,1 21-38,-3-16 56,1 1 1,-1 0-1,1-1 1,-1 1-1,-1 0 0,1-1 1,0 1-1,-1 0 1,0-1-1,1 1 0,-3 4 1,1 4 1,-3 8 8,1 0 1,1 1 0,2-1-1,-1 1 1,4 37-1,-1-56-92,-1-1-1,0 1 0,1-1 1,-1 1-1,1-1 0,-1 0 1,1 1-1,0-1 0,-1 0 1,1 0-1,0 1 0,0-1 1,0 0-1,0 0 0,0 0 1,0 0-1,0 0 0,0 0 1,1 0-1,-1-1 0,2 2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44.504"/>
    </inkml:context>
    <inkml:brush xml:id="br0">
      <inkml:brushProperty name="width" value="0.2" units="cm"/>
      <inkml:brushProperty name="height" value="0.2" units="cm"/>
      <inkml:brushProperty name="color" value="#FF0066"/>
    </inkml:brush>
  </inkml:definitions>
  <inkml:trace contextRef="#ctx0" brushRef="#br0">9 53 3296,'0'0'75,"-1"0"-50,1 0 1,-1 0-1,1-1 1,-1 1-1,1 0 0,-1-1 1,1 1-1,-1-1 1,1 1-1,0 0 1,-1-1-1,1 1 0,0-1 1,-1 1-1,1-1 1,0 1-1,-1-1 1,1 1-1,0-1 0,0 1 1,0-1-1,0 0 1,0 1-1,0-1 0,-1 1 1,1-1-1,0 1 1,1-1-1,-1 0 1,0 1-1,0-1 0,4-2-17,0 0-1,0 0 0,0 1 0,0-1 0,0 1 0,1 0 0,-1 1 0,1-1 1,-1 1-1,1 0 0,0 0 0,9-1 0,35-6-1874,-32 5 1313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19.358"/>
    </inkml:context>
    <inkml:brush xml:id="br0">
      <inkml:brushProperty name="width" value="0.2" units="cm"/>
      <inkml:brushProperty name="height" value="0.2" units="cm"/>
      <inkml:brushProperty name="color" value="#FF0066"/>
    </inkml:brush>
  </inkml:definitions>
  <inkml:trace contextRef="#ctx0" brushRef="#br0">0 4475 3660,'0'0'-61,"3"21"4459,-3-20-4339,17-22 597,18-35-645,47-118 299,-7-3 0,-8-3 0,-7-2 0,37-204-1,-22-63 255,-8 47-8,-40 284-468,4 2 0,6 1 0,83-180 0,-37 131-59,175-260-1,80-22-92,-165 226 0,-156 198 48,52-69-39,134-138 0,-176 204 10,1 1 0,1 1 0,1 1 0,1 1 0,0 2 0,2 2 0,0 1 0,1 1 0,48-14 0,-66 24-89,1 1 0,-1 1-1,1 0 1,0 1 0,0 1 0,0 1 0,19 1-1,-32 0 94,1-1-1,0 1 0,-1 0 1,1 1-1,0-1 1,-1 1-1,0 0 0,1 0 1,-1 0-1,0 1 1,0-1-1,0 1 0,0 0 1,-1 0-1,1 1 0,-1-1 1,0 1-1,0-1 1,0 1-1,0 0 0,-1 0 1,1 1-1,-1-1 1,0 0-1,0 1 0,-1-1 1,0 1-1,1 0 0,0 6 1,1 25-76,-1 0 1,-1 1 0,-2 0-1,-11 70 1,-1 15-4,7 16 40,6-1 0,6 0-1,6 0 1,6-1 0,6-1-1,6-1 1,78 218 0,-34-165-103,76 207-68,-109-267 174,31 153 0,-53-152 54,4 159 1,-15-151 38,-3-68-5,3 0 0,4-1 0,2 0 0,3-1 0,3-1 0,2-1 0,4-1 0,2-1 0,57 92 0,-54-108-189,3 0 0,1-3 0,2-1 0,2-1 0,2-3-1,2-1 1,1-2 0,51 31 0,-81-57 141,28 18-171,58 49 0,-88-65 180,0 0-1,-1 1 0,-1 0 0,0 1 1,0 0-1,-1 1 0,-1 0 0,12 27 1,1 3 26,-15-33-311,0 1 1,-1-1 0,0 1 0,4 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44.888"/>
    </inkml:context>
    <inkml:brush xml:id="br0">
      <inkml:brushProperty name="width" value="0.2" units="cm"/>
      <inkml:brushProperty name="height" value="0.2" units="cm"/>
      <inkml:brushProperty name="color" value="#FF0066"/>
    </inkml:brush>
  </inkml:definitions>
  <inkml:trace contextRef="#ctx0" brushRef="#br0">16 7 3132,'-9'12'-104,"3"0"-24,49-10 136,-25-2 32,27-5-24,-22 2-4,-1-1-108,1 0-228,1-4-548,-3 0 296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57.519"/>
    </inkml:context>
    <inkml:brush xml:id="br0">
      <inkml:brushProperty name="width" value="0.2" units="cm"/>
      <inkml:brushProperty name="height" value="0.2" units="cm"/>
      <inkml:brushProperty name="color" value="#FF0066"/>
    </inkml:brush>
  </inkml:definitions>
  <inkml:trace contextRef="#ctx0" brushRef="#br0">38 5 2224,'0'0'-25,"-4"-1"31,-17-1 685,9 0-618,12 2-55,0 1-1,0-1 1,0 0-1,0 0 1,0 0-1,0 0 1,0 0-1,0 0 1,0 0-1,0 1 1,0-1 0,0 0-1,0 0 1,0 0-1,0 0 1,0 0-1,0 0 1,0 1-1,0-1 1,0 0-1,0 0 1,0 0 0,0 0-1,0 0 1,0 0-1,0 0 1,-1 1-1,27 8 7,-1 0 0,1-2 1,1 0-1,45 4 0,124 3 14,-132-12-22,1084 35 36,-630-25-15,326 15 14,360 9 46,-1135-34-113,-31 1-75,1-2 1,0-2-1,65-10 1,-100 11-362,6-6-766,-6-4 562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58.704"/>
    </inkml:context>
    <inkml:brush xml:id="br0">
      <inkml:brushProperty name="width" value="0.2" units="cm"/>
      <inkml:brushProperty name="height" value="0.2" units="cm"/>
      <inkml:brushProperty name="color" value="#FF0066"/>
    </inkml:brush>
  </inkml:definitions>
  <inkml:trace contextRef="#ctx0" brushRef="#br0">0 66 2780,'0'0'3321,"11"5"-3209,-1 0-80,1 1 0,-1 0-1,1 0 1,-2 1 0,1 0-1,-1 1 1,0 0 0,11 13 0,38 56 246,78 134 1,24 97-300,-159-307 28,-1 0-1,1 0 1,-1 0-1,1 0 0,-1 0 1,1 0-1,0 0 1,-1 0-1,1 0 0,0-1 1,0 1-1,-1 0 1,1 0-1,0-1 0,0 1 1,0-1-1,0 1 1,0-1-1,0 1 0,0-1 1,0 1-1,0-1 1,0 0-1,1 0 0,-1 1 1,1-1-1,0-1 7,1 1 0,-1-1 1,0 1-1,0-1 0,0 0 0,0 0 0,0 0 0,0 0 0,0 0 0,0 0 1,0-1-1,2-1 0,4-5 54,0-1 1,0 0-1,12-17 1,24-43 354,-3-1 0,45-108 0,37-168-630,-114 316-481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59.165"/>
    </inkml:context>
    <inkml:brush xml:id="br0">
      <inkml:brushProperty name="width" value="0.2" units="cm"/>
      <inkml:brushProperty name="height" value="0.2" units="cm"/>
      <inkml:brushProperty name="color" value="#FF0066"/>
    </inkml:brush>
  </inkml:definitions>
  <inkml:trace contextRef="#ctx0" brushRef="#br0">74 29 5436,'0'0'-268,"-5"-18"-218,5 18 506,0-1 0,0 1 0,0-1-1,0 1 1,0 0 0,0-1 0,0 1-1,0-1 1,-1 1 0,1-1 0,0 1-1,0 0 1,0-1 0,0 1 0,-1 0 0,1-1-1,0 1 1,0 0 0,-1-1 0,1 1-1,0 0 1,-1-1 0,1 1 0,0 0-1,-1 0 1,1-1 0,-1 1 0,1 0-1,0 0 1,-1 0 0,1 0 0,-1-1-1,1 1 1,0 0 0,-1 0 0,1 0 0,-1 0-1,1 0 1,0 0 0,-1 0 0,1 0-1,-1 0 1,0 1 0,-5 5-5,0 1 1,1 1 0,0-1-1,0 1 1,1 0-1,-1 0 1,2 0-1,-1 0 1,1 1-1,1 0 1,0-1 0,0 1-1,0 0 1,1 0-1,0 0 1,1 0-1,0 0 1,2 12-1,0-6-120,0-1 1,0 1-1,2-1 0,0 0 0,0 0 0,1-1 0,1 1 0,1-1 0,-1-1 0,2 1 0,11 14 0,-4-18-1735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3:59.564"/>
    </inkml:context>
    <inkml:brush xml:id="br0">
      <inkml:brushProperty name="width" value="0.2" units="cm"/>
      <inkml:brushProperty name="height" value="0.2" units="cm"/>
      <inkml:brushProperty name="color" value="#FF0066"/>
    </inkml:brush>
  </inkml:definitions>
  <inkml:trace contextRef="#ctx0" brushRef="#br0">23 9 3448,'0'0'-130,"-2"-9"1654,-2 24-1504,-1-1 0,2 1 0,0 0 1,1 0-1,-1 27 0,3-31-148,-1 10 176,2-1 0,5 37 0,-5-53-156,-1 0-1,1-1 1,0 1-1,0 0 0,0-1 1,0 1-1,0-1 1,1 1-1,0-1 0,-1 0 1,1 0-1,1 0 1,-1 0-1,0 0 0,1 0 1,-1-1-1,1 1 1,0-1-1,0 0 0,0 1 1,0-1-1,0-1 0,6 4 1,1-4-409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0.038"/>
    </inkml:context>
    <inkml:brush xml:id="br0">
      <inkml:brushProperty name="width" value="0.2" units="cm"/>
      <inkml:brushProperty name="height" value="0.2" units="cm"/>
      <inkml:brushProperty name="color" value="#FF0066"/>
    </inkml:brush>
  </inkml:definitions>
  <inkml:trace contextRef="#ctx0" brushRef="#br0">0 21 3032,'0'0'864,"3"-21"-704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0.418"/>
    </inkml:context>
    <inkml:brush xml:id="br0">
      <inkml:brushProperty name="width" value="0.2" units="cm"/>
      <inkml:brushProperty name="height" value="0.2" units="cm"/>
      <inkml:brushProperty name="color" value="#FF0066"/>
    </inkml:brush>
  </inkml:definitions>
  <inkml:trace contextRef="#ctx0" brushRef="#br0">1 67 3296,'6'-34'677,"-5"31"-11,2-16 153,1 9-150,1 12-24,10 36-490,-2 1 1,-2 1-1,-1 0 1,8 76-1,-5 172-2095,-16-270-384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0.928"/>
    </inkml:context>
    <inkml:brush xml:id="br0">
      <inkml:brushProperty name="width" value="0.2" units="cm"/>
      <inkml:brushProperty name="height" value="0.2" units="cm"/>
      <inkml:brushProperty name="color" value="#FF0066"/>
    </inkml:brush>
  </inkml:definitions>
  <inkml:trace contextRef="#ctx0" brushRef="#br0">29 184 4304,'-17'-31'-396,"6"3"610,10 26-136,4-2-47,1-1-20,1 1-1,-1-1 1,1 1 0,0 0-1,0 1 1,0-1 0,0 1-1,1 0 1,0 0 0,-1 1-1,1-1 1,0 2 0,7-3-1,95-17 63,-67 15-52,252-36-241,-289 41 44,-4 1 156,1 0 0,-1 0 1,1 0-1,-1 0 1,1 0-1,-1 0 0,1 0 1,-1 0-1,1 0 1,0 1-1,-1-1 0,1 0 1,-1 0-1,1 0 1,-1 1-1,1-1 0,-1 0 1,0 1-1,1-1 1,-1 0-1,1 1 0,-1-1 1,0 0-1,1 1 1,-1-1-1,0 1 0,1-1 1,-1 1-1,0-1 1,0 1-1,1-1 0,-1 1 1,0-1-1,0 1 1,0-1-1,0 1 0,0-1 1,0 1-1,0-1 1,0 1-1,0 0 0,-8 31-1554,-1-7 970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1.313"/>
    </inkml:context>
    <inkml:brush xml:id="br0">
      <inkml:brushProperty name="width" value="0.2" units="cm"/>
      <inkml:brushProperty name="height" value="0.2" units="cm"/>
      <inkml:brushProperty name="color" value="#FF0066"/>
    </inkml:brush>
  </inkml:definitions>
  <inkml:trace contextRef="#ctx0" brushRef="#br0">0 35 2228,'16'30'-28,"1"-27"118,0-1-1,0 0 1,-1-2-1,1 0 1,0 0 0,0-2-1,0 0 1,26-7-1,30-2 119,224-22 116,-224 21-2095,-57 10 1136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1.816"/>
    </inkml:context>
    <inkml:brush xml:id="br0">
      <inkml:brushProperty name="width" value="0.2" units="cm"/>
      <inkml:brushProperty name="height" value="0.2" units="cm"/>
      <inkml:brushProperty name="color" value="#FF0066"/>
    </inkml:brush>
  </inkml:definitions>
  <inkml:trace contextRef="#ctx0" brushRef="#br0">0 70 2496,'0'0'18,"1"1"13,-1 0 0,1 0 1,0 0-1,-1 0 1,1-1-1,0 1 1,-1 0-1,1-1 1,0 1-1,0 0 0,-1-1 1,1 1-1,0-1 1,0 1-1,0-1 1,0 0-1,0 1 1,0-1-1,0 0 1,0 0-1,0 1 0,0-1 1,1 0-1,21-7 71,-17 5 7,-2 1-7,146-17 460,98-17-469,-245 34-366,8-10-1548,-11 4 1535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3:54:21.232"/>
    </inkml:context>
    <inkml:brush xml:id="br0">
      <inkml:brushProperty name="width" value="0.2" units="cm"/>
      <inkml:brushProperty name="height" value="0.2" units="cm"/>
      <inkml:brushProperty name="color" value="#FF0066"/>
    </inkml:brush>
  </inkml:definitions>
  <inkml:trace contextRef="#ctx0" brushRef="#br0">1 1740 2536,'0'0'-183,"1"1"-10,-1-1 228,0 1 0,1-1 0,-1 1 0,0-1 0,1 0 0,-1 1 0,1-1 0,-1 0 0,0 1 0,1-1 0,-1 0 0,1 0 0,-1 1 0,1-1 0,-1 0 0,1 0 0,0 0 0,-1 0 0,1 0 0,-1 0 0,1 0 0,-1 0 0,1 0-1,-1 0 1,1 0 0,-1 0 0,1 0 0,0-1 0,15-8 155,-1-1 0,0-1 0,-1 0 0,0-1 0,-1 0-1,0-1 1,21-29 0,72-119 401,-81 119-476,188-329 34,-166 288-106,125-197-67,-132 225-4,2 2 0,91-88 0,-48 67-14,-53 49 25,-1-1-1,-1-2 1,-2-1 0,-1-1 0,32-47 0,-55 71 8,0 0 0,-1 0 0,0-1 0,0 1 1,-1-1-1,1 0 0,-2 0 0,1 0 0,-1 0 0,1-14 0,-3 17-2,0 0 0,-1-1-1,0 1 1,0 0 0,0 0-1,0 0 1,-1 1 0,1-1-1,-1 0 1,0 1 0,0 0-1,-1 0 1,1 0 0,0 0-1,-6-3 1,7 4-26,-1 8-95,-8 19 126,10-24 6,1 0 1,0 1-1,-1-1 0,1 0 0,0 1 0,0-1 0,0 1 0,0-1 0,0 0 0,0 1 0,1-1 0,-1 1 0,0-1 0,1 0 0,-1 1 0,1-1 0,-1 0 0,1 0 0,0 1 0,-1-1 1,1 0-1,2 2 0,-2-1 0,79 184 16,-46-113 2,-3 2-1,41 150 0,-53-103 6,-5 1 0,-2 174 0,-9-156-123,27 192 0,-13-239-90,54 170 0,-50-206 133,2-1 0,4-1 0,1-1 0,37 52 0,125 141-262,3 3-274,-164-206 502,-1 0 0,-2 2 0,37 95 0,-33-55 58,-4-8 50,3-1 0,46 85 1,-14-59 23,-22-40 35,51 117 1,-85-168-75,-1 1 0,0-1 0,0 1 0,-2 0 1,0 0-1,0 0 0,-2 0 0,1 0 0,-2 0 0,0 0 0,0 0 0,-2 0 1,0 0-1,0 0 0,-1-1 0,-1 1 0,0-1 0,-1 0 0,0-1 1,-1 1-1,0-1 0,-1-1 0,-1 1 0,0-2 0,-18 19 0,-79 74-1551,93-92 972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2.792"/>
    </inkml:context>
    <inkml:brush xml:id="br0">
      <inkml:brushProperty name="width" value="0.2" units="cm"/>
      <inkml:brushProperty name="height" value="0.2" units="cm"/>
      <inkml:brushProperty name="color" value="#FF0066"/>
    </inkml:brush>
  </inkml:definitions>
  <inkml:trace contextRef="#ctx0" brushRef="#br0">154 45 2720,'0'0'990,"0"-4"-774,0 2-112,-1-1 0,1 1 0,0-1 0,-1 1 0,0-1 0,0 1 0,0 0 0,0-1 0,0 1 0,0 0 0,-2-2 0,1 2 235,-19-6 129,17 8-450,-1 1 0,1-1 0,-1 1 1,1 1-1,0-1 0,-1 0 1,1 1-1,0 0 0,0 0 0,0 1 1,0-1-1,1 1 0,-1-1 1,0 1-1,1 0 0,0 1 0,0-1 1,0 0-1,0 1 0,-4 7 1,2-3-16,0 0 1,1 1 0,0 0 0,1-1 0,0 1-1,0 1 1,0-1 0,2 0 0,-3 15 0,4-17-10,0 0 1,0 0-1,0 0 1,1 0-1,0-1 1,0 1-1,0 0 1,1 0-1,0-1 1,1 1-1,-1-1 1,1 0-1,0 0 1,1 0-1,0 0 1,0 0-1,0-1 1,0 0 0,1 0-1,0 0 1,0 0-1,0-1 1,12 8-1,-2-4-415,0-1-1,0 0 0,1-1 1,0-1-1,0 0 0,0-1 1,26 3-1,-21-5-620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4.214"/>
    </inkml:context>
    <inkml:brush xml:id="br0">
      <inkml:brushProperty name="width" value="0.2" units="cm"/>
      <inkml:brushProperty name="height" value="0.2" units="cm"/>
      <inkml:brushProperty name="color" value="#FF0066"/>
    </inkml:brush>
  </inkml:definitions>
  <inkml:trace contextRef="#ctx0" brushRef="#br0">176 176 3876,'0'0'-83,"-3"-3"28,-3-3 285,1-1 0,-1 1 0,1-1-1,0-1 1,1 1 0,0-1 0,0 1-1,0-1 1,-4-16 0,8 21-71,3-19 113,-1 18-248,0 1 0,-1 0-1,2-1 1,-1 1 0,0 0 0,1 0 0,-1 0 0,1 1 0,0-1 0,0 1 0,0-1 0,0 1 0,0 0 0,1 0 0,-1 0 0,0 1 0,1-1 0,0 1 0,5-2 0,-8 3-20,3-2-20,1 1 0,-1-1 0,1 1-1,0 0 1,-1 0 0,1 1 0,0-1 0,0 1 0,-1 0-1,1 1 1,0-1 0,0 1 0,-1 0 0,1 0 0,0 0 0,-1 1-1,1-1 1,-1 1 0,0 0 0,1 1 0,3 2 0,-5-3-42,0 1 1,0 0-1,0 0 1,0 0-1,-1 0 1,1 0-1,-1 0 1,0 1-1,0-1 1,0 1-1,0 0 1,-1 0-1,0-1 1,1 1-1,-1 0 1,-1 0-1,1 0 1,-1 0-1,1 0 1,-1 0-1,0 0 1,0 0-1,-1 0 1,1 0-1,-3 6 1,-2 9-60,0 0 1,-2-1 0,0 1-1,-2-2 1,0 1 0,0-1-1,-21 27 1,-9 4-608,-50 48 0,-27 32 58,115-126 680,2 0-13,0 0 0,0 0 0,0 0 0,1 0 0,-1 0 0,0 0 0,1 0 0,-1 0 0,1-1 0,0 1 0,0-1 0,-1 1 0,1-1 0,0 1 0,0-1 0,0 0-1,0 0 1,1 0 0,-1 0 0,0-1 0,0 1 0,1-1 0,-1 1 0,0-1 0,1 0 0,-1 1 0,0-1 0,1-1 0,2 1 0,64-1 147,115-15 0,-60 3 85,-96 11-190,7-1-132,45-8 0,-65 4-1439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8.302"/>
    </inkml:context>
    <inkml:brush xml:id="br0">
      <inkml:brushProperty name="width" value="0.2" units="cm"/>
      <inkml:brushProperty name="height" value="0.2" units="cm"/>
      <inkml:brushProperty name="color" value="#FF0066"/>
    </inkml:brush>
  </inkml:definitions>
  <inkml:trace contextRef="#ctx0" brushRef="#br0">23 80 2016,'-8'-18'669,"-4"-32"2607,10 39-3058,2 11-201,0 1 0,0-1 0,0 0 0,0 0 0,0 0-1,0 0 1,0 0 0,1 0 0,-1 0 0,0 0 0,0 0-1,0 0 1,0 0 0,0 0 0,0 0 0,0 0 0,1 0-1,-1 0 1,0 0 0,0 0 0,0 0 0,0 0-1,0 0 1,0 0 0,0 0 0,1-1 0,-1 1 0,0 0-1,0 0 1,0 0 0,0 0 0,149 328 338,-15-25-1509,-132-299 1139,0 0 1,0 0-1,0 0 0,1-1 0,-1 1 0,1-1 0,0 1 1,0-1-1,0 0 0,0 0 0,1 0 0,-1-1 0,1 1 1,0-1-1,0 0 0,7 4 0,-8-6 9,3-2 22,1-2 11,1-1-1,-1 0 1,0 0-1,0-1 1,-1 0-1,1 0 1,-1 0-1,0-1 1,-1 0-1,0 0 1,0 0-1,0-1 1,-1 0-1,4-10 1,9-23 227,19-69 1,-23 69-104,57-263 364,-60 249-1409,0 32-1179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8.779"/>
    </inkml:context>
    <inkml:brush xml:id="br0">
      <inkml:brushProperty name="width" value="0.2" units="cm"/>
      <inkml:brushProperty name="height" value="0.2" units="cm"/>
      <inkml:brushProperty name="color" value="#FF0066"/>
    </inkml:brush>
  </inkml:definitions>
  <inkml:trace contextRef="#ctx0" brushRef="#br0">101 1 4460,'0'0'-190,"-8"0"-696,-24 3 858,30-2 24,0 0 0,-1 1 0,1-1 0,0 1 0,0 0 0,0 0 0,0 0 0,0 0 0,0 0 0,0 0 0,1 0 0,-1 1 0,1-1 0,0 1 0,-1-1 0,1 1 0,0-1 0,1 1 0,-2 3 0,1-1 2,-4 5-5,1 1 1,0 0-1,0 0 1,2 0-1,-1 0 1,1 1-1,1-1 1,0 1-1,2 20 1,-1-27 10,1 0 0,0 1 0,0-1-1,0 0 1,1 0 0,-1 0 0,1 0 0,0-1 0,1 1 0,-1-1-1,1 1 1,0-1 0,0 0 0,1 0 0,-1 0 0,1 0 0,0 0-1,0-1 1,0 0 0,0 0 0,0 0 0,1 0 0,5 2 0,0-1-148,-1 0 0,1-1 0,0 0 0,0 0 0,1-1 0,-1-1 0,0 1 0,1-2 0,-1 1 0,1-2-1,15-1 1,-11-2-421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9.163"/>
    </inkml:context>
    <inkml:brush xml:id="br0">
      <inkml:brushProperty name="width" value="0.2" units="cm"/>
      <inkml:brushProperty name="height" value="0.2" units="cm"/>
      <inkml:brushProperty name="color" value="#FF0066"/>
    </inkml:brush>
  </inkml:definitions>
  <inkml:trace contextRef="#ctx0" brushRef="#br0">93 47 2236,'-9'-17'362,"-10"-7"735,19 24-1084,-1-1 0,1 1 0,-1-1 0,1 1 1,-1 0-1,1-1 0,-1 1 0,0 0 0,1-1 0,-1 1 0,1 0 0,-1-1 0,0 1 0,1 0 1,-1 0-1,0 0 0,1 0 0,-1 0 0,0 0 0,1 0 0,-1 0 0,0 0 0,1 0 1,-1 0-1,0 0 0,1 0 0,-1 0 0,0 1 0,1-1 0,-1 0 0,0 1 0,-6 11 36,1 0-1,0 1 1,1 0 0,0 0-1,1 0 1,1 0-1,0 1 1,0-1-1,2 1 1,0 0-1,1 25 1,0-32-138,1 0 1,-1 0 0,1 0-1,1 0 1,0-1-1,0 1 1,0-1 0,0 1-1,1-1 1,0 0 0,1 1-1,0-2 1,-1 1-1,2 0 1,-1-1 0,1 0-1,-1 0 1,2 0-1,-1 0 1,0-1 0,1 0-1,0 0 1,0-1-1,0 1 1,0-1 0,8 2-1,0-1-365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09.578"/>
    </inkml:context>
    <inkml:brush xml:id="br0">
      <inkml:brushProperty name="width" value="0.2" units="cm"/>
      <inkml:brushProperty name="height" value="0.2" units="cm"/>
      <inkml:brushProperty name="color" value="#FF0066"/>
    </inkml:brush>
  </inkml:definitions>
  <inkml:trace contextRef="#ctx0" brushRef="#br0">1 13 2948,'0'0'720,"10"-13"-416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10.020"/>
    </inkml:context>
    <inkml:brush xml:id="br0">
      <inkml:brushProperty name="width" value="0.2" units="cm"/>
      <inkml:brushProperty name="height" value="0.2" units="cm"/>
      <inkml:brushProperty name="color" value="#FF0066"/>
    </inkml:brush>
  </inkml:definitions>
  <inkml:trace contextRef="#ctx0" brushRef="#br0">37 73 3416,'-1'-4'145,"-11"-51"2891,9 44-2739,2 8-87,2 10 1074,5 22-1191,-2 1-1,-1-1 1,-1 1-1,-2 37 1,-17 129-884,10-129-677,7-56 668,-6 5-1417,1-7 498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10.405"/>
    </inkml:context>
    <inkml:brush xml:id="br0">
      <inkml:brushProperty name="width" value="0.2" units="cm"/>
      <inkml:brushProperty name="height" value="0.2" units="cm"/>
      <inkml:brushProperty name="color" value="#FF0066"/>
    </inkml:brush>
  </inkml:definitions>
  <inkml:trace contextRef="#ctx0" brushRef="#br0">26 212 4584,'-23'-47'-522,"22"44"543,0-1 0,1 1-1,0-1 1,0 1 0,0 0 0,0-1-1,1 1 1,-1-1 0,1 1-1,0 0 1,0-1 0,0 1-1,0 0 1,0 0 0,1 0-1,0 0 1,-1 0 0,4-4 0,0 2-1,0-1 0,1 1 1,-1 1-1,1-1 1,0 1-1,0 0 0,0 0 1,10-4-1,8-1 13,0 0 1,1 2-1,50-10 0,-61 15-37,65-7-33,-74 9-21,-1 0 0,1 0 0,-1 0 0,0 1 0,0 0 0,1 0 0,-1 0 0,0 0 0,0 1 0,0-1 0,0 1 0,0 0 0,0 0-1,0 1 1,5 4 0,-9-7 34,1 1-48,0 0-1,0 0 1,0 0-1,-1-1 1,1 1 0,0 0-1,-1 1 1,1-1-1,-1 0 1,1 0-1,-1 0 1,1 0-1,-1 0 1,0 0-1,0 1 1,1-1-1,-1 0 1,0 0-1,0 0 1,0 1-1,0-1 1,-1 2 0,-1 25-184</inkml:trace>
  <inkml:trace contextRef="#ctx0" brushRef="#br0" timeOffset="1">69 878 2656,'-12'34'-353,"11"-31"337,1-1 31,-1 0 0,0 0-1,1 0 1,0 0 0,-1 0 0,1 0 0,0 0 0,0 0 0,0 0-1,1 0 1,-1-1 0,0 1 0,1 3 0,0-4 11,1 0-1,-1 1 1,0-1 0,0 0 0,1 0-1,-1 0 1,1 0 0,-1 0-1,1 0 1,-1 0 0,1-1 0,0 1-1,-1 0 1,1-1 0,0 0 0,0 1-1,-1-1 1,1 0 0,0 0-1,0 0 1,-1 0 0,1 0 0,3 0-1,72-3 127,0-3 0,92-20 0,-131 14-1465,-24 6 914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10.800"/>
    </inkml:context>
    <inkml:brush xml:id="br0">
      <inkml:brushProperty name="width" value="0.2" units="cm"/>
      <inkml:brushProperty name="height" value="0.2" units="cm"/>
      <inkml:brushProperty name="color" value="#FF0066"/>
    </inkml:brush>
  </inkml:definitions>
  <inkml:trace contextRef="#ctx0" brushRef="#br0">149 64 2976,'0'0'46,"17"-31"1545,-17 29-1532,-1 0-1,1 0 0,-1 0 1,0 0-1,0 0 1,1 0-1,-1 0 1,-1 1-1,1-1 1,0 0-1,0 1 1,-1-1-1,1 0 1,-1 1-1,-1-2 1,-1 0 87,-19 5 82,19-2-202,-1 1 1,1 0-1,0 1 0,-1-1 0,1 1 0,0 0 0,0 0 0,0 0 1,0 0-1,0 1 0,1 0 0,-1 0 0,-5 6 0,1-2 15,1 1-1,0 1 0,1-1 0,-7 13 0,10-17-26,1-1 0,0 1 0,0 0 1,0 0-1,1 0 0,0 1 0,-1-1 0,2 0 1,-1 0-1,0 1 0,1-1 0,0 0 0,0 1 0,0-1 1,0 1-1,1-1 0,-1 0 0,1 1 0,0-1 1,1 0-1,-1 0 0,1 0 0,0 0 0,0 0 0,0 0 1,0-1-1,1 1 0,5 6 0,-2-4-77,1 0 1,0 0-1,1 0 0,-1-1 0,1 0 0,0-1 0,1 1 1,-1-2-1,1 1 0,-1-1 0,1 0 0,17 2 1,20-1-2624,-24-3 1143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5T04:14:11.895"/>
    </inkml:context>
    <inkml:brush xml:id="br0">
      <inkml:brushProperty name="width" value="0.2" units="cm"/>
      <inkml:brushProperty name="height" value="0.2" units="cm"/>
      <inkml:brushProperty name="color" value="#FF0066"/>
    </inkml:brush>
  </inkml:definitions>
  <inkml:trace contextRef="#ctx0" brushRef="#br0">26 51 4432,'0'0'-208,"-4"-7"-93,-9-20 372,10 21 252,-3-2-197,7 5-54,5 6 368,269 171-231,-91-55-141,-79-53-38,827 481 270,-456-316-83,109 56-1061,-564-276 527,-14-6 32,1-1 0,-1 0 0,1 0 0,0-1-1,0 0 1,1 0 0,-1 0 0,1-1 0,10 1 0,-8-3-350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3" Type="http://schemas.openxmlformats.org/officeDocument/2006/relationships/customXml" Target="../ink/ink75.xml"/><Relationship Id="rId18" Type="http://schemas.openxmlformats.org/officeDocument/2006/relationships/image" Target="../media/image94.png"/><Relationship Id="rId26" Type="http://schemas.openxmlformats.org/officeDocument/2006/relationships/image" Target="../media/image98.png"/><Relationship Id="rId39" Type="http://schemas.openxmlformats.org/officeDocument/2006/relationships/customXml" Target="../ink/ink88.xml"/><Relationship Id="rId21" Type="http://schemas.openxmlformats.org/officeDocument/2006/relationships/customXml" Target="../ink/ink79.xml"/><Relationship Id="rId34" Type="http://schemas.openxmlformats.org/officeDocument/2006/relationships/image" Target="../media/image102.png"/><Relationship Id="rId42" Type="http://schemas.openxmlformats.org/officeDocument/2006/relationships/image" Target="../media/image106.png"/><Relationship Id="rId47" Type="http://schemas.openxmlformats.org/officeDocument/2006/relationships/customXml" Target="../ink/ink92.xml"/><Relationship Id="rId50" Type="http://schemas.openxmlformats.org/officeDocument/2006/relationships/image" Target="../media/image110.png"/><Relationship Id="rId55" Type="http://schemas.openxmlformats.org/officeDocument/2006/relationships/customXml" Target="../ink/ink96.xml"/><Relationship Id="rId63" Type="http://schemas.openxmlformats.org/officeDocument/2006/relationships/customXml" Target="../ink/ink100.xml"/><Relationship Id="rId7" Type="http://schemas.openxmlformats.org/officeDocument/2006/relationships/customXml" Target="../ink/ink72.xml"/><Relationship Id="rId2" Type="http://schemas.openxmlformats.org/officeDocument/2006/relationships/image" Target="../media/image73.png"/><Relationship Id="rId16" Type="http://schemas.openxmlformats.org/officeDocument/2006/relationships/image" Target="../media/image93.png"/><Relationship Id="rId29" Type="http://schemas.openxmlformats.org/officeDocument/2006/relationships/customXml" Target="../ink/ink83.xml"/><Relationship Id="rId11" Type="http://schemas.openxmlformats.org/officeDocument/2006/relationships/customXml" Target="../ink/ink74.xml"/><Relationship Id="rId24" Type="http://schemas.openxmlformats.org/officeDocument/2006/relationships/image" Target="../media/image97.png"/><Relationship Id="rId32" Type="http://schemas.openxmlformats.org/officeDocument/2006/relationships/image" Target="../media/image101.png"/><Relationship Id="rId37" Type="http://schemas.openxmlformats.org/officeDocument/2006/relationships/customXml" Target="../ink/ink87.xml"/><Relationship Id="rId40" Type="http://schemas.openxmlformats.org/officeDocument/2006/relationships/image" Target="../media/image105.png"/><Relationship Id="rId45" Type="http://schemas.openxmlformats.org/officeDocument/2006/relationships/customXml" Target="../ink/ink91.xml"/><Relationship Id="rId53" Type="http://schemas.openxmlformats.org/officeDocument/2006/relationships/customXml" Target="../ink/ink95.xml"/><Relationship Id="rId58" Type="http://schemas.openxmlformats.org/officeDocument/2006/relationships/image" Target="../media/image114.png"/><Relationship Id="rId5" Type="http://schemas.openxmlformats.org/officeDocument/2006/relationships/customXml" Target="../ink/ink71.xml"/><Relationship Id="rId61" Type="http://schemas.openxmlformats.org/officeDocument/2006/relationships/customXml" Target="../ink/ink99.xml"/><Relationship Id="rId19" Type="http://schemas.openxmlformats.org/officeDocument/2006/relationships/customXml" Target="../ink/ink78.xml"/><Relationship Id="rId14" Type="http://schemas.openxmlformats.org/officeDocument/2006/relationships/image" Target="../media/image92.png"/><Relationship Id="rId22" Type="http://schemas.openxmlformats.org/officeDocument/2006/relationships/image" Target="../media/image96.png"/><Relationship Id="rId27" Type="http://schemas.openxmlformats.org/officeDocument/2006/relationships/customXml" Target="../ink/ink82.xml"/><Relationship Id="rId30" Type="http://schemas.openxmlformats.org/officeDocument/2006/relationships/image" Target="../media/image100.png"/><Relationship Id="rId35" Type="http://schemas.openxmlformats.org/officeDocument/2006/relationships/customXml" Target="../ink/ink86.xml"/><Relationship Id="rId43" Type="http://schemas.openxmlformats.org/officeDocument/2006/relationships/customXml" Target="../ink/ink90.xml"/><Relationship Id="rId48" Type="http://schemas.openxmlformats.org/officeDocument/2006/relationships/image" Target="../media/image109.png"/><Relationship Id="rId56" Type="http://schemas.openxmlformats.org/officeDocument/2006/relationships/image" Target="../media/image113.png"/><Relationship Id="rId64" Type="http://schemas.openxmlformats.org/officeDocument/2006/relationships/image" Target="../media/image117.png"/><Relationship Id="rId8" Type="http://schemas.openxmlformats.org/officeDocument/2006/relationships/image" Target="../media/image89.png"/><Relationship Id="rId51" Type="http://schemas.openxmlformats.org/officeDocument/2006/relationships/customXml" Target="../ink/ink94.xml"/><Relationship Id="rId3" Type="http://schemas.openxmlformats.org/officeDocument/2006/relationships/image" Target="../media/image74.png"/><Relationship Id="rId12" Type="http://schemas.openxmlformats.org/officeDocument/2006/relationships/image" Target="../media/image91.png"/><Relationship Id="rId17" Type="http://schemas.openxmlformats.org/officeDocument/2006/relationships/customXml" Target="../ink/ink77.xml"/><Relationship Id="rId25" Type="http://schemas.openxmlformats.org/officeDocument/2006/relationships/customXml" Target="../ink/ink81.xml"/><Relationship Id="rId33" Type="http://schemas.openxmlformats.org/officeDocument/2006/relationships/customXml" Target="../ink/ink85.xml"/><Relationship Id="rId38" Type="http://schemas.openxmlformats.org/officeDocument/2006/relationships/image" Target="../media/image104.png"/><Relationship Id="rId46" Type="http://schemas.openxmlformats.org/officeDocument/2006/relationships/image" Target="../media/image108.png"/><Relationship Id="rId59" Type="http://schemas.openxmlformats.org/officeDocument/2006/relationships/customXml" Target="../ink/ink98.xml"/><Relationship Id="rId20" Type="http://schemas.openxmlformats.org/officeDocument/2006/relationships/image" Target="../media/image95.png"/><Relationship Id="rId41" Type="http://schemas.openxmlformats.org/officeDocument/2006/relationships/customXml" Target="../ink/ink89.xml"/><Relationship Id="rId54" Type="http://schemas.openxmlformats.org/officeDocument/2006/relationships/image" Target="../media/image112.png"/><Relationship Id="rId6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88.png"/><Relationship Id="rId15" Type="http://schemas.openxmlformats.org/officeDocument/2006/relationships/customXml" Target="../ink/ink76.xml"/><Relationship Id="rId23" Type="http://schemas.openxmlformats.org/officeDocument/2006/relationships/customXml" Target="../ink/ink80.xml"/><Relationship Id="rId28" Type="http://schemas.openxmlformats.org/officeDocument/2006/relationships/image" Target="../media/image99.png"/><Relationship Id="rId36" Type="http://schemas.openxmlformats.org/officeDocument/2006/relationships/image" Target="../media/image103.png"/><Relationship Id="rId49" Type="http://schemas.openxmlformats.org/officeDocument/2006/relationships/customXml" Target="../ink/ink93.xml"/><Relationship Id="rId57" Type="http://schemas.openxmlformats.org/officeDocument/2006/relationships/customXml" Target="../ink/ink97.xml"/><Relationship Id="rId10" Type="http://schemas.openxmlformats.org/officeDocument/2006/relationships/image" Target="../media/image90.png"/><Relationship Id="rId31" Type="http://schemas.openxmlformats.org/officeDocument/2006/relationships/customXml" Target="../ink/ink84.xml"/><Relationship Id="rId44" Type="http://schemas.openxmlformats.org/officeDocument/2006/relationships/image" Target="../media/image107.png"/><Relationship Id="rId52" Type="http://schemas.openxmlformats.org/officeDocument/2006/relationships/image" Target="../media/image111.png"/><Relationship Id="rId60" Type="http://schemas.openxmlformats.org/officeDocument/2006/relationships/image" Target="../media/image115.png"/><Relationship Id="rId4" Type="http://schemas.openxmlformats.org/officeDocument/2006/relationships/image" Target="../media/image75.png"/><Relationship Id="rId9" Type="http://schemas.openxmlformats.org/officeDocument/2006/relationships/customXml" Target="../ink/ink73.xml"/></Relationships>
</file>

<file path=ppt/slides/_rels/slide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5.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9.png"/><Relationship Id="rId42" Type="http://schemas.openxmlformats.org/officeDocument/2006/relationships/image" Target="../media/image23.png"/><Relationship Id="rId7" Type="http://schemas.openxmlformats.org/officeDocument/2006/relationships/customXml" Target="../ink/ink3.xml"/><Relationship Id="rId2" Type="http://schemas.openxmlformats.org/officeDocument/2006/relationships/image" Target="../media/image3.jpeg"/><Relationship Id="rId16"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customXml" Target="../ink/ink18.xml"/><Relationship Id="rId40" Type="http://schemas.openxmlformats.org/officeDocument/2006/relationships/image" Target="../media/image22.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image" Target="../media/image6.png"/><Relationship Id="rId3" Type="http://schemas.openxmlformats.org/officeDocument/2006/relationships/customXml" Target="../ink/ink1.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1.png"/><Relationship Id="rId46" Type="http://schemas.openxmlformats.org/officeDocument/2006/relationships/image" Target="../media/image25.png"/><Relationship Id="rId20" Type="http://schemas.openxmlformats.org/officeDocument/2006/relationships/image" Target="../media/image12.png"/><Relationship Id="rId41" Type="http://schemas.openxmlformats.org/officeDocument/2006/relationships/customXml" Target="../ink/ink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36.png"/><Relationship Id="rId26" Type="http://schemas.openxmlformats.org/officeDocument/2006/relationships/image" Target="../media/image39.png"/><Relationship Id="rId21" Type="http://schemas.openxmlformats.org/officeDocument/2006/relationships/customXml" Target="../ink/ink32.xml"/><Relationship Id="rId34" Type="http://schemas.openxmlformats.org/officeDocument/2006/relationships/image" Target="../media/image43.png"/><Relationship Id="rId7" Type="http://schemas.openxmlformats.org/officeDocument/2006/relationships/customXml" Target="../ink/ink25.xml"/><Relationship Id="rId12" Type="http://schemas.openxmlformats.org/officeDocument/2006/relationships/image" Target="../media/image33.png"/><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38" Type="http://schemas.openxmlformats.org/officeDocument/2006/relationships/image" Target="../media/image45.png"/><Relationship Id="rId2" Type="http://schemas.openxmlformats.org/officeDocument/2006/relationships/image" Target="../media/image28.png"/><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27.xml"/><Relationship Id="rId24" Type="http://schemas.openxmlformats.org/officeDocument/2006/relationships/image" Target="../media/image9.png"/><Relationship Id="rId32" Type="http://schemas.openxmlformats.org/officeDocument/2006/relationships/image" Target="../media/image42.png"/><Relationship Id="rId37" Type="http://schemas.openxmlformats.org/officeDocument/2006/relationships/customXml" Target="../ink/ink40.xml"/><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40.png"/><Relationship Id="rId36" Type="http://schemas.openxmlformats.org/officeDocument/2006/relationships/image" Target="../media/image44.png"/><Relationship Id="rId10" Type="http://schemas.openxmlformats.org/officeDocument/2006/relationships/image" Target="../media/image32.png"/><Relationship Id="rId19" Type="http://schemas.openxmlformats.org/officeDocument/2006/relationships/customXml" Target="../ink/ink31.xml"/><Relationship Id="rId31" Type="http://schemas.openxmlformats.org/officeDocument/2006/relationships/customXml" Target="../ink/ink37.xml"/><Relationship Id="rId4" Type="http://schemas.openxmlformats.org/officeDocument/2006/relationships/image" Target="../media/image29.png"/><Relationship Id="rId9" Type="http://schemas.openxmlformats.org/officeDocument/2006/relationships/customXml" Target="../ink/ink2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35.xml"/><Relationship Id="rId30" Type="http://schemas.openxmlformats.org/officeDocument/2006/relationships/image" Target="../media/image41.png"/><Relationship Id="rId35" Type="http://schemas.openxmlformats.org/officeDocument/2006/relationships/customXml" Target="../ink/ink39.xml"/><Relationship Id="rId8" Type="http://schemas.openxmlformats.org/officeDocument/2006/relationships/image" Target="../media/image31.png"/><Relationship Id="rId3" Type="http://schemas.openxmlformats.org/officeDocument/2006/relationships/customXml" Target="../ink/ink23.xml"/></Relationships>
</file>

<file path=ppt/slides/_rels/slide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6" Type="http://schemas.openxmlformats.org/officeDocument/2006/relationships/customXml" Target="../ink/ink51.xml"/><Relationship Id="rId21" Type="http://schemas.openxmlformats.org/officeDocument/2006/relationships/image" Target="../media/image58.png"/><Relationship Id="rId34" Type="http://schemas.openxmlformats.org/officeDocument/2006/relationships/customXml" Target="../ink/ink55.xml"/><Relationship Id="rId42" Type="http://schemas.openxmlformats.org/officeDocument/2006/relationships/customXml" Target="../ink/ink59.xml"/><Relationship Id="rId47" Type="http://schemas.openxmlformats.org/officeDocument/2006/relationships/image" Target="../media/image71.png"/><Relationship Id="rId50" Type="http://schemas.openxmlformats.org/officeDocument/2006/relationships/customXml" Target="../ink/ink63.xml"/><Relationship Id="rId63" Type="http://schemas.openxmlformats.org/officeDocument/2006/relationships/image" Target="../media/image79.png"/><Relationship Id="rId68" Type="http://schemas.openxmlformats.org/officeDocument/2006/relationships/customXml" Target="../ink/ink68.xml"/><Relationship Id="rId7" Type="http://schemas.openxmlformats.org/officeDocument/2006/relationships/image" Target="../media/image51.png"/><Relationship Id="rId71" Type="http://schemas.openxmlformats.org/officeDocument/2006/relationships/image" Target="../media/image83.png"/><Relationship Id="rId2" Type="http://schemas.openxmlformats.org/officeDocument/2006/relationships/image" Target="../media/image47.png"/><Relationship Id="rId16" Type="http://schemas.openxmlformats.org/officeDocument/2006/relationships/customXml" Target="../ink/ink46.xml"/><Relationship Id="rId29" Type="http://schemas.openxmlformats.org/officeDocument/2006/relationships/image" Target="../media/image62.png"/><Relationship Id="rId11" Type="http://schemas.openxmlformats.org/officeDocument/2006/relationships/image" Target="../media/image53.png"/><Relationship Id="rId24" Type="http://schemas.openxmlformats.org/officeDocument/2006/relationships/customXml" Target="../ink/ink50.xml"/><Relationship Id="rId32" Type="http://schemas.openxmlformats.org/officeDocument/2006/relationships/customXml" Target="../ink/ink54.xml"/><Relationship Id="rId37" Type="http://schemas.openxmlformats.org/officeDocument/2006/relationships/image" Target="../media/image66.png"/><Relationship Id="rId40" Type="http://schemas.openxmlformats.org/officeDocument/2006/relationships/customXml" Target="../ink/ink58.xml"/><Relationship Id="rId45" Type="http://schemas.openxmlformats.org/officeDocument/2006/relationships/image" Target="../media/image70.png"/><Relationship Id="rId66" Type="http://schemas.openxmlformats.org/officeDocument/2006/relationships/customXml" Target="../ink/ink67.xml"/><Relationship Id="rId5" Type="http://schemas.openxmlformats.org/officeDocument/2006/relationships/image" Target="../media/image50.png"/><Relationship Id="rId61" Type="http://schemas.openxmlformats.org/officeDocument/2006/relationships/image" Target="../media/image78.png"/><Relationship Id="rId19" Type="http://schemas.openxmlformats.org/officeDocument/2006/relationships/image" Target="../media/image57.png"/><Relationship Id="rId14" Type="http://schemas.openxmlformats.org/officeDocument/2006/relationships/customXml" Target="../ink/ink45.xml"/><Relationship Id="rId22" Type="http://schemas.openxmlformats.org/officeDocument/2006/relationships/customXml" Target="../ink/ink49.xml"/><Relationship Id="rId27" Type="http://schemas.openxmlformats.org/officeDocument/2006/relationships/image" Target="../media/image61.png"/><Relationship Id="rId30" Type="http://schemas.openxmlformats.org/officeDocument/2006/relationships/customXml" Target="../ink/ink53.xml"/><Relationship Id="rId35" Type="http://schemas.openxmlformats.org/officeDocument/2006/relationships/image" Target="../media/image65.png"/><Relationship Id="rId43" Type="http://schemas.openxmlformats.org/officeDocument/2006/relationships/image" Target="../media/image69.png"/><Relationship Id="rId48" Type="http://schemas.openxmlformats.org/officeDocument/2006/relationships/customXml" Target="../ink/ink62.xml"/><Relationship Id="rId64" Type="http://schemas.openxmlformats.org/officeDocument/2006/relationships/customXml" Target="../ink/ink66.xml"/><Relationship Id="rId69" Type="http://schemas.openxmlformats.org/officeDocument/2006/relationships/image" Target="../media/image82.png"/><Relationship Id="rId8" Type="http://schemas.openxmlformats.org/officeDocument/2006/relationships/customXml" Target="../ink/ink42.xml"/><Relationship Id="rId72" Type="http://schemas.openxmlformats.org/officeDocument/2006/relationships/customXml" Target="../ink/ink70.xml"/><Relationship Id="rId3" Type="http://schemas.openxmlformats.org/officeDocument/2006/relationships/image" Target="../media/image48.png"/><Relationship Id="rId12" Type="http://schemas.openxmlformats.org/officeDocument/2006/relationships/customXml" Target="../ink/ink44.xml"/><Relationship Id="rId17" Type="http://schemas.openxmlformats.org/officeDocument/2006/relationships/image" Target="../media/image56.png"/><Relationship Id="rId25" Type="http://schemas.openxmlformats.org/officeDocument/2006/relationships/image" Target="../media/image60.png"/><Relationship Id="rId33" Type="http://schemas.openxmlformats.org/officeDocument/2006/relationships/image" Target="../media/image64.png"/><Relationship Id="rId38" Type="http://schemas.openxmlformats.org/officeDocument/2006/relationships/customXml" Target="../ink/ink57.xml"/><Relationship Id="rId46" Type="http://schemas.openxmlformats.org/officeDocument/2006/relationships/customXml" Target="../ink/ink61.xml"/><Relationship Id="rId59" Type="http://schemas.openxmlformats.org/officeDocument/2006/relationships/image" Target="../media/image77.png"/><Relationship Id="rId67" Type="http://schemas.openxmlformats.org/officeDocument/2006/relationships/image" Target="../media/image81.png"/><Relationship Id="rId20" Type="http://schemas.openxmlformats.org/officeDocument/2006/relationships/customXml" Target="../ink/ink48.xml"/><Relationship Id="rId41" Type="http://schemas.openxmlformats.org/officeDocument/2006/relationships/image" Target="../media/image68.png"/><Relationship Id="rId62" Type="http://schemas.openxmlformats.org/officeDocument/2006/relationships/customXml" Target="../ink/ink65.xml"/><Relationship Id="rId70" Type="http://schemas.openxmlformats.org/officeDocument/2006/relationships/customXml" Target="../ink/ink69.xml"/><Relationship Id="rId1" Type="http://schemas.openxmlformats.org/officeDocument/2006/relationships/slideLayout" Target="../slideLayouts/slideLayout2.xml"/><Relationship Id="rId6" Type="http://schemas.openxmlformats.org/officeDocument/2006/relationships/customXml" Target="../ink/ink41.xml"/><Relationship Id="rId15" Type="http://schemas.openxmlformats.org/officeDocument/2006/relationships/image" Target="../media/image55.png"/><Relationship Id="rId23" Type="http://schemas.openxmlformats.org/officeDocument/2006/relationships/image" Target="../media/image59.png"/><Relationship Id="rId28" Type="http://schemas.openxmlformats.org/officeDocument/2006/relationships/customXml" Target="../ink/ink52.xml"/><Relationship Id="rId36" Type="http://schemas.openxmlformats.org/officeDocument/2006/relationships/customXml" Target="../ink/ink56.xml"/><Relationship Id="rId49" Type="http://schemas.openxmlformats.org/officeDocument/2006/relationships/image" Target="../media/image72.png"/><Relationship Id="rId10" Type="http://schemas.openxmlformats.org/officeDocument/2006/relationships/customXml" Target="../ink/ink43.xml"/><Relationship Id="rId31" Type="http://schemas.openxmlformats.org/officeDocument/2006/relationships/image" Target="../media/image63.png"/><Relationship Id="rId44" Type="http://schemas.openxmlformats.org/officeDocument/2006/relationships/customXml" Target="../ink/ink60.xml"/><Relationship Id="rId60" Type="http://schemas.openxmlformats.org/officeDocument/2006/relationships/customXml" Target="../ink/ink64.xml"/><Relationship Id="rId65" Type="http://schemas.openxmlformats.org/officeDocument/2006/relationships/image" Target="../media/image80.png"/><Relationship Id="rId73" Type="http://schemas.openxmlformats.org/officeDocument/2006/relationships/image" Target="../media/image84.png"/><Relationship Id="rId4" Type="http://schemas.openxmlformats.org/officeDocument/2006/relationships/image" Target="../media/image49.png"/><Relationship Id="rId9" Type="http://schemas.openxmlformats.org/officeDocument/2006/relationships/image" Target="../media/image52.png"/><Relationship Id="rId13" Type="http://schemas.openxmlformats.org/officeDocument/2006/relationships/image" Target="../media/image54.png"/><Relationship Id="rId18" Type="http://schemas.openxmlformats.org/officeDocument/2006/relationships/customXml" Target="../ink/ink47.xml"/><Relationship Id="rId39"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latin typeface="Times New Roman" pitchFamily="18" charset="0"/>
                <a:cs typeface="Times New Roman" pitchFamily="18" charset="0"/>
              </a:rPr>
              <a:t>Things to Remember - RMS</a:t>
            </a:r>
          </a:p>
        </p:txBody>
      </p:sp>
      <p:sp>
        <p:nvSpPr>
          <p:cNvPr id="3" name="Rectangle 2"/>
          <p:cNvSpPr/>
          <p:nvPr/>
        </p:nvSpPr>
        <p:spPr>
          <a:xfrm>
            <a:off x="609600" y="1143000"/>
            <a:ext cx="7924800" cy="369332"/>
          </a:xfrm>
          <a:prstGeom prst="rect">
            <a:avLst/>
          </a:prstGeom>
        </p:spPr>
        <p:txBody>
          <a:bodyPr wrap="square">
            <a:spAutoFit/>
          </a:bodyPr>
          <a:lstStyle/>
          <a:p>
            <a:pPr marL="285750" indent="-285750">
              <a:buFont typeface="Arial" pitchFamily="34" charset="0"/>
              <a:buChar char="•"/>
            </a:pPr>
            <a:r>
              <a:rPr lang="en-US" dirty="0"/>
              <a: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08083E92-7733-4E37-8F66-A01FB4BCE9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49" y="1512332"/>
            <a:ext cx="8924302" cy="3897868"/>
          </a:xfrm>
        </p:spPr>
      </p:pic>
    </p:spTree>
    <p:extLst>
      <p:ext uri="{BB962C8B-B14F-4D97-AF65-F5344CB8AC3E}">
        <p14:creationId xmlns:p14="http://schemas.microsoft.com/office/powerpoint/2010/main" val="182681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943600"/>
          </a:xfrm>
        </p:spPr>
        <p:txBody>
          <a:bodyPr>
            <a:normAutofit fontScale="92500" lnSpcReduction="10000"/>
          </a:bodyPr>
          <a:lstStyle/>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r.m.s</a:t>
            </a:r>
            <a:r>
              <a:rPr lang="en-US" sz="2000" dirty="0">
                <a:latin typeface="Times New Roman" pitchFamily="18" charset="0"/>
                <a:cs typeface="Times New Roman" pitchFamily="18" charset="0"/>
              </a:rPr>
              <a:t>. Power delivered to the load (Pac) is therefore given as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average power drawn from the supply (</a:t>
            </a:r>
            <a:r>
              <a:rPr lang="en-US" sz="2000" dirty="0" err="1">
                <a:latin typeface="Times New Roman" pitchFamily="18" charset="0"/>
                <a:cs typeface="Times New Roman" pitchFamily="18" charset="0"/>
              </a:rPr>
              <a:t>Pdc</a:t>
            </a:r>
            <a:r>
              <a:rPr lang="en-US" sz="2000" dirty="0">
                <a:latin typeface="Times New Roman" pitchFamily="18" charset="0"/>
                <a:cs typeface="Times New Roman" pitchFamily="18" charset="0"/>
              </a:rPr>
              <a:t>) is given by</a:t>
            </a:r>
          </a:p>
          <a:p>
            <a:pPr algn="just"/>
            <a:endParaRPr lang="en-US" sz="2000" dirty="0"/>
          </a:p>
          <a:p>
            <a:pPr algn="just"/>
            <a:endParaRPr lang="en-US" sz="2000" dirty="0">
              <a:latin typeface="Times New Roman" pitchFamily="18" charset="0"/>
              <a:cs typeface="Times New Roman" pitchFamily="18" charset="0"/>
            </a:endParaRPr>
          </a:p>
          <a:p>
            <a:pPr algn="just"/>
            <a:r>
              <a:rPr lang="en-US" sz="2000" dirty="0"/>
              <a:t>Efficiency of a Transformer-coupled Class A amplifier is given as</a:t>
            </a:r>
          </a:p>
          <a:p>
            <a:pPr algn="just"/>
            <a:endParaRPr lang="en-US" sz="2000" dirty="0"/>
          </a:p>
          <a:p>
            <a:pPr algn="just"/>
            <a:endParaRPr lang="en-US" sz="2000" dirty="0"/>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An output transformer improves the efficiency of the amplifier by matching the impedance of the load with that of the amplifiers output impedance. </a:t>
            </a:r>
          </a:p>
          <a:p>
            <a:pPr algn="just"/>
            <a:r>
              <a:rPr lang="en-US" sz="2000" dirty="0">
                <a:latin typeface="Times New Roman" pitchFamily="18" charset="0"/>
                <a:cs typeface="Times New Roman" pitchFamily="18" charset="0"/>
              </a:rPr>
              <a:t>By using an output or signal transformer with a suitable turns ratio, class-A amplifier efficiencies reaching 50%.</a:t>
            </a:r>
          </a:p>
          <a:p>
            <a:pPr marL="0" indent="0" algn="just">
              <a:buNone/>
            </a:pPr>
            <a:r>
              <a:rPr lang="en-US" sz="2000" b="1" dirty="0">
                <a:latin typeface="Times New Roman" pitchFamily="18" charset="0"/>
                <a:cs typeface="Times New Roman" pitchFamily="18" charset="0"/>
              </a:rPr>
              <a:t>Advantages </a:t>
            </a:r>
          </a:p>
          <a:p>
            <a:pPr algn="just"/>
            <a:r>
              <a:rPr lang="en-US" sz="2000" dirty="0">
                <a:latin typeface="Times New Roman" pitchFamily="18" charset="0"/>
                <a:cs typeface="Times New Roman" pitchFamily="18" charset="0"/>
              </a:rPr>
              <a:t>Provides good DC isolation as there is no physical connection between amplifier output and load</a:t>
            </a:r>
          </a:p>
          <a:p>
            <a:pPr marL="0" indent="0" algn="just">
              <a:buNone/>
            </a:pPr>
            <a:r>
              <a:rPr lang="en-US" sz="2000" b="1" dirty="0">
                <a:latin typeface="Times New Roman" pitchFamily="18" charset="0"/>
                <a:cs typeface="Times New Roman" pitchFamily="18" charset="0"/>
              </a:rPr>
              <a:t>Disadvantag</a:t>
            </a:r>
            <a:r>
              <a:rPr lang="en-US" sz="2000" dirty="0">
                <a:latin typeface="Times New Roman" pitchFamily="18" charset="0"/>
                <a:cs typeface="Times New Roman" pitchFamily="18" charset="0"/>
              </a:rPr>
              <a:t>e - Additional cost and size of the audio transformer required.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248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995714"/>
            <a:ext cx="16764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2895600"/>
            <a:ext cx="3581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79D78E95-8C60-4F69-A946-559B470B1A5F}"/>
                  </a:ext>
                </a:extLst>
              </p14:cNvPr>
              <p14:cNvContentPartPr/>
              <p14:nvPr/>
            </p14:nvContentPartPr>
            <p14:xfrm>
              <a:off x="3270660" y="1875690"/>
              <a:ext cx="467280" cy="350640"/>
            </p14:xfrm>
          </p:contentPart>
        </mc:Choice>
        <mc:Fallback xmlns="">
          <p:pic>
            <p:nvPicPr>
              <p:cNvPr id="2" name="Ink 1">
                <a:extLst>
                  <a:ext uri="{FF2B5EF4-FFF2-40B4-BE49-F238E27FC236}">
                    <a16:creationId xmlns:a16="http://schemas.microsoft.com/office/drawing/2014/main" id="{79D78E95-8C60-4F69-A946-559B470B1A5F}"/>
                  </a:ext>
                </a:extLst>
              </p:cNvPr>
              <p:cNvPicPr/>
              <p:nvPr/>
            </p:nvPicPr>
            <p:blipFill>
              <a:blip r:embed="rId6"/>
              <a:stretch>
                <a:fillRect/>
              </a:stretch>
            </p:blipFill>
            <p:spPr>
              <a:xfrm>
                <a:off x="3234660" y="1840050"/>
                <a:ext cx="5389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ED335425-5603-4A03-88A1-F288EFBE6436}"/>
                  </a:ext>
                </a:extLst>
              </p14:cNvPr>
              <p14:cNvContentPartPr/>
              <p14:nvPr/>
            </p14:nvContentPartPr>
            <p14:xfrm>
              <a:off x="4640100" y="1799010"/>
              <a:ext cx="268920" cy="245520"/>
            </p14:xfrm>
          </p:contentPart>
        </mc:Choice>
        <mc:Fallback xmlns="">
          <p:pic>
            <p:nvPicPr>
              <p:cNvPr id="4" name="Ink 3">
                <a:extLst>
                  <a:ext uri="{FF2B5EF4-FFF2-40B4-BE49-F238E27FC236}">
                    <a16:creationId xmlns:a16="http://schemas.microsoft.com/office/drawing/2014/main" id="{ED335425-5603-4A03-88A1-F288EFBE6436}"/>
                  </a:ext>
                </a:extLst>
              </p:cNvPr>
              <p:cNvPicPr/>
              <p:nvPr/>
            </p:nvPicPr>
            <p:blipFill>
              <a:blip r:embed="rId8"/>
              <a:stretch>
                <a:fillRect/>
              </a:stretch>
            </p:blipFill>
            <p:spPr>
              <a:xfrm>
                <a:off x="4604460" y="1763370"/>
                <a:ext cx="3405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2CA8FE6-749E-4562-99C8-598ABA84BACF}"/>
                  </a:ext>
                </a:extLst>
              </p14:cNvPr>
              <p14:cNvContentPartPr/>
              <p14:nvPr/>
            </p14:nvContentPartPr>
            <p14:xfrm>
              <a:off x="5315820" y="1836810"/>
              <a:ext cx="249480" cy="163440"/>
            </p14:xfrm>
          </p:contentPart>
        </mc:Choice>
        <mc:Fallback xmlns="">
          <p:pic>
            <p:nvPicPr>
              <p:cNvPr id="5" name="Ink 4">
                <a:extLst>
                  <a:ext uri="{FF2B5EF4-FFF2-40B4-BE49-F238E27FC236}">
                    <a16:creationId xmlns:a16="http://schemas.microsoft.com/office/drawing/2014/main" id="{E2CA8FE6-749E-4562-99C8-598ABA84BACF}"/>
                  </a:ext>
                </a:extLst>
              </p:cNvPr>
              <p:cNvPicPr/>
              <p:nvPr/>
            </p:nvPicPr>
            <p:blipFill>
              <a:blip r:embed="rId10"/>
              <a:stretch>
                <a:fillRect/>
              </a:stretch>
            </p:blipFill>
            <p:spPr>
              <a:xfrm>
                <a:off x="5280180" y="1801170"/>
                <a:ext cx="321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5EB0A889-0792-4256-8556-671825989E01}"/>
                  </a:ext>
                </a:extLst>
              </p14:cNvPr>
              <p14:cNvContentPartPr/>
              <p14:nvPr/>
            </p14:nvContentPartPr>
            <p14:xfrm>
              <a:off x="3673140" y="2691450"/>
              <a:ext cx="316440" cy="188640"/>
            </p14:xfrm>
          </p:contentPart>
        </mc:Choice>
        <mc:Fallback xmlns="">
          <p:pic>
            <p:nvPicPr>
              <p:cNvPr id="6" name="Ink 5">
                <a:extLst>
                  <a:ext uri="{FF2B5EF4-FFF2-40B4-BE49-F238E27FC236}">
                    <a16:creationId xmlns:a16="http://schemas.microsoft.com/office/drawing/2014/main" id="{5EB0A889-0792-4256-8556-671825989E01}"/>
                  </a:ext>
                </a:extLst>
              </p:cNvPr>
              <p:cNvPicPr/>
              <p:nvPr/>
            </p:nvPicPr>
            <p:blipFill>
              <a:blip r:embed="rId12"/>
              <a:stretch>
                <a:fillRect/>
              </a:stretch>
            </p:blipFill>
            <p:spPr>
              <a:xfrm>
                <a:off x="3637500" y="2655810"/>
                <a:ext cx="3880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86AEF75C-60EB-4B52-98FA-867404435C39}"/>
                  </a:ext>
                </a:extLst>
              </p14:cNvPr>
              <p14:cNvContentPartPr/>
              <p14:nvPr/>
            </p14:nvContentPartPr>
            <p14:xfrm>
              <a:off x="3610500" y="3188250"/>
              <a:ext cx="165600" cy="250560"/>
            </p14:xfrm>
          </p:contentPart>
        </mc:Choice>
        <mc:Fallback xmlns="">
          <p:pic>
            <p:nvPicPr>
              <p:cNvPr id="8" name="Ink 7">
                <a:extLst>
                  <a:ext uri="{FF2B5EF4-FFF2-40B4-BE49-F238E27FC236}">
                    <a16:creationId xmlns:a16="http://schemas.microsoft.com/office/drawing/2014/main" id="{86AEF75C-60EB-4B52-98FA-867404435C39}"/>
                  </a:ext>
                </a:extLst>
              </p:cNvPr>
              <p:cNvPicPr/>
              <p:nvPr/>
            </p:nvPicPr>
            <p:blipFill>
              <a:blip r:embed="rId14"/>
              <a:stretch>
                <a:fillRect/>
              </a:stretch>
            </p:blipFill>
            <p:spPr>
              <a:xfrm>
                <a:off x="3574860" y="3152610"/>
                <a:ext cx="2372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C5D77521-A030-4F2C-B3CA-732BC89997E1}"/>
                  </a:ext>
                </a:extLst>
              </p14:cNvPr>
              <p14:cNvContentPartPr/>
              <p14:nvPr/>
            </p14:nvContentPartPr>
            <p14:xfrm>
              <a:off x="4744860" y="2394450"/>
              <a:ext cx="757800" cy="36720"/>
            </p14:xfrm>
          </p:contentPart>
        </mc:Choice>
        <mc:Fallback xmlns="">
          <p:pic>
            <p:nvPicPr>
              <p:cNvPr id="28" name="Ink 27">
                <a:extLst>
                  <a:ext uri="{FF2B5EF4-FFF2-40B4-BE49-F238E27FC236}">
                    <a16:creationId xmlns:a16="http://schemas.microsoft.com/office/drawing/2014/main" id="{C5D77521-A030-4F2C-B3CA-732BC89997E1}"/>
                  </a:ext>
                </a:extLst>
              </p:cNvPr>
              <p:cNvPicPr/>
              <p:nvPr/>
            </p:nvPicPr>
            <p:blipFill>
              <a:blip r:embed="rId16"/>
              <a:stretch>
                <a:fillRect/>
              </a:stretch>
            </p:blipFill>
            <p:spPr>
              <a:xfrm>
                <a:off x="4709220" y="2358810"/>
                <a:ext cx="829440" cy="108360"/>
              </a:xfrm>
              <a:prstGeom prst="rect">
                <a:avLst/>
              </a:prstGeom>
            </p:spPr>
          </p:pic>
        </mc:Fallback>
      </mc:AlternateContent>
      <p:grpSp>
        <p:nvGrpSpPr>
          <p:cNvPr id="38" name="Group 37">
            <a:extLst>
              <a:ext uri="{FF2B5EF4-FFF2-40B4-BE49-F238E27FC236}">
                <a16:creationId xmlns:a16="http://schemas.microsoft.com/office/drawing/2014/main" id="{48525051-2650-45DA-BD00-9FEFFCF66600}"/>
              </a:ext>
            </a:extLst>
          </p:cNvPr>
          <p:cNvGrpSpPr/>
          <p:nvPr/>
        </p:nvGrpSpPr>
        <p:grpSpPr>
          <a:xfrm>
            <a:off x="7397700" y="1506330"/>
            <a:ext cx="2832120" cy="1207800"/>
            <a:chOff x="7397700" y="1506330"/>
            <a:chExt cx="2832120" cy="1207800"/>
          </a:xfrm>
        </p:grpSpPr>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40B5F0D5-9A58-4FA5-90B6-F611157802AC}"/>
                    </a:ext>
                  </a:extLst>
                </p14:cNvPr>
                <p14:cNvContentPartPr/>
                <p14:nvPr/>
              </p14:nvContentPartPr>
              <p14:xfrm>
                <a:off x="7397700" y="1914210"/>
                <a:ext cx="287280" cy="654480"/>
              </p14:xfrm>
            </p:contentPart>
          </mc:Choice>
          <mc:Fallback xmlns="">
            <p:pic>
              <p:nvPicPr>
                <p:cNvPr id="9" name="Ink 8">
                  <a:extLst>
                    <a:ext uri="{FF2B5EF4-FFF2-40B4-BE49-F238E27FC236}">
                      <a16:creationId xmlns:a16="http://schemas.microsoft.com/office/drawing/2014/main" id="{40B5F0D5-9A58-4FA5-90B6-F611157802AC}"/>
                    </a:ext>
                  </a:extLst>
                </p:cNvPr>
                <p:cNvPicPr/>
                <p:nvPr/>
              </p:nvPicPr>
              <p:blipFill>
                <a:blip r:embed="rId18"/>
                <a:stretch>
                  <a:fillRect/>
                </a:stretch>
              </p:blipFill>
              <p:spPr>
                <a:xfrm>
                  <a:off x="7362060" y="1878570"/>
                  <a:ext cx="35892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FFE573C9-3087-4B32-A74C-275BCD705EE8}"/>
                    </a:ext>
                  </a:extLst>
                </p14:cNvPr>
                <p14:cNvContentPartPr/>
                <p14:nvPr/>
              </p14:nvContentPartPr>
              <p14:xfrm>
                <a:off x="7763100" y="2112930"/>
                <a:ext cx="416520" cy="129960"/>
              </p14:xfrm>
            </p:contentPart>
          </mc:Choice>
          <mc:Fallback xmlns="">
            <p:pic>
              <p:nvPicPr>
                <p:cNvPr id="10" name="Ink 9">
                  <a:extLst>
                    <a:ext uri="{FF2B5EF4-FFF2-40B4-BE49-F238E27FC236}">
                      <a16:creationId xmlns:a16="http://schemas.microsoft.com/office/drawing/2014/main" id="{FFE573C9-3087-4B32-A74C-275BCD705EE8}"/>
                    </a:ext>
                  </a:extLst>
                </p:cNvPr>
                <p:cNvPicPr/>
                <p:nvPr/>
              </p:nvPicPr>
              <p:blipFill>
                <a:blip r:embed="rId20"/>
                <a:stretch>
                  <a:fillRect/>
                </a:stretch>
              </p:blipFill>
              <p:spPr>
                <a:xfrm>
                  <a:off x="7727100" y="2077290"/>
                  <a:ext cx="488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31F8C898-0E86-4FB8-8EB8-3B1D46BD827B}"/>
                    </a:ext>
                  </a:extLst>
                </p14:cNvPr>
                <p14:cNvContentPartPr/>
                <p14:nvPr/>
              </p14:nvContentPartPr>
              <p14:xfrm>
                <a:off x="8257740" y="2023650"/>
                <a:ext cx="48240" cy="19440"/>
              </p14:xfrm>
            </p:contentPart>
          </mc:Choice>
          <mc:Fallback xmlns="">
            <p:pic>
              <p:nvPicPr>
                <p:cNvPr id="11" name="Ink 10">
                  <a:extLst>
                    <a:ext uri="{FF2B5EF4-FFF2-40B4-BE49-F238E27FC236}">
                      <a16:creationId xmlns:a16="http://schemas.microsoft.com/office/drawing/2014/main" id="{31F8C898-0E86-4FB8-8EB8-3B1D46BD827B}"/>
                    </a:ext>
                  </a:extLst>
                </p:cNvPr>
                <p:cNvPicPr/>
                <p:nvPr/>
              </p:nvPicPr>
              <p:blipFill>
                <a:blip r:embed="rId22"/>
                <a:stretch>
                  <a:fillRect/>
                </a:stretch>
              </p:blipFill>
              <p:spPr>
                <a:xfrm>
                  <a:off x="8221740" y="1988010"/>
                  <a:ext cx="1198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45DC76FD-D801-4CA8-A9EF-7A9405BF0D3E}"/>
                    </a:ext>
                  </a:extLst>
                </p14:cNvPr>
                <p14:cNvContentPartPr/>
                <p14:nvPr/>
              </p14:nvContentPartPr>
              <p14:xfrm>
                <a:off x="8245860" y="2100330"/>
                <a:ext cx="79560" cy="11880"/>
              </p14:xfrm>
            </p:contentPart>
          </mc:Choice>
          <mc:Fallback xmlns="">
            <p:pic>
              <p:nvPicPr>
                <p:cNvPr id="12" name="Ink 11">
                  <a:extLst>
                    <a:ext uri="{FF2B5EF4-FFF2-40B4-BE49-F238E27FC236}">
                      <a16:creationId xmlns:a16="http://schemas.microsoft.com/office/drawing/2014/main" id="{45DC76FD-D801-4CA8-A9EF-7A9405BF0D3E}"/>
                    </a:ext>
                  </a:extLst>
                </p:cNvPr>
                <p:cNvPicPr/>
                <p:nvPr/>
              </p:nvPicPr>
              <p:blipFill>
                <a:blip r:embed="rId24"/>
                <a:stretch>
                  <a:fillRect/>
                </a:stretch>
              </p:blipFill>
              <p:spPr>
                <a:xfrm>
                  <a:off x="8210220" y="2064690"/>
                  <a:ext cx="1512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415B1D23-B46D-462F-BE37-A1AE251CD03A}"/>
                    </a:ext>
                  </a:extLst>
                </p14:cNvPr>
                <p14:cNvContentPartPr/>
                <p14:nvPr/>
              </p14:nvContentPartPr>
              <p14:xfrm>
                <a:off x="8496060" y="2066850"/>
                <a:ext cx="1604520" cy="65160"/>
              </p14:xfrm>
            </p:contentPart>
          </mc:Choice>
          <mc:Fallback xmlns="">
            <p:pic>
              <p:nvPicPr>
                <p:cNvPr id="14" name="Ink 13">
                  <a:extLst>
                    <a:ext uri="{FF2B5EF4-FFF2-40B4-BE49-F238E27FC236}">
                      <a16:creationId xmlns:a16="http://schemas.microsoft.com/office/drawing/2014/main" id="{415B1D23-B46D-462F-BE37-A1AE251CD03A}"/>
                    </a:ext>
                  </a:extLst>
                </p:cNvPr>
                <p:cNvPicPr/>
                <p:nvPr/>
              </p:nvPicPr>
              <p:blipFill>
                <a:blip r:embed="rId26"/>
                <a:stretch>
                  <a:fillRect/>
                </a:stretch>
              </p:blipFill>
              <p:spPr>
                <a:xfrm>
                  <a:off x="8460060" y="2030850"/>
                  <a:ext cx="16761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515AE22F-C85C-49BB-938C-2F0CB6FD5029}"/>
                    </a:ext>
                  </a:extLst>
                </p14:cNvPr>
                <p14:cNvContentPartPr/>
                <p14:nvPr/>
              </p14:nvContentPartPr>
              <p14:xfrm>
                <a:off x="8690100" y="1568250"/>
                <a:ext cx="311400" cy="273240"/>
              </p14:xfrm>
            </p:contentPart>
          </mc:Choice>
          <mc:Fallback xmlns="">
            <p:pic>
              <p:nvPicPr>
                <p:cNvPr id="16" name="Ink 15">
                  <a:extLst>
                    <a:ext uri="{FF2B5EF4-FFF2-40B4-BE49-F238E27FC236}">
                      <a16:creationId xmlns:a16="http://schemas.microsoft.com/office/drawing/2014/main" id="{515AE22F-C85C-49BB-938C-2F0CB6FD5029}"/>
                    </a:ext>
                  </a:extLst>
                </p:cNvPr>
                <p:cNvPicPr/>
                <p:nvPr/>
              </p:nvPicPr>
              <p:blipFill>
                <a:blip r:embed="rId28"/>
                <a:stretch>
                  <a:fillRect/>
                </a:stretch>
              </p:blipFill>
              <p:spPr>
                <a:xfrm>
                  <a:off x="8654100" y="1532250"/>
                  <a:ext cx="3830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A77CCF9F-75EC-4ED9-8D82-AF9D6D0CD340}"/>
                    </a:ext>
                  </a:extLst>
                </p14:cNvPr>
                <p14:cNvContentPartPr/>
                <p14:nvPr/>
              </p14:nvContentPartPr>
              <p14:xfrm>
                <a:off x="9034260" y="1743570"/>
                <a:ext cx="30960" cy="128880"/>
              </p14:xfrm>
            </p:contentPart>
          </mc:Choice>
          <mc:Fallback xmlns="">
            <p:pic>
              <p:nvPicPr>
                <p:cNvPr id="17" name="Ink 16">
                  <a:extLst>
                    <a:ext uri="{FF2B5EF4-FFF2-40B4-BE49-F238E27FC236}">
                      <a16:creationId xmlns:a16="http://schemas.microsoft.com/office/drawing/2014/main" id="{A77CCF9F-75EC-4ED9-8D82-AF9D6D0CD340}"/>
                    </a:ext>
                  </a:extLst>
                </p:cNvPr>
                <p:cNvPicPr/>
                <p:nvPr/>
              </p:nvPicPr>
              <p:blipFill>
                <a:blip r:embed="rId30"/>
                <a:stretch>
                  <a:fillRect/>
                </a:stretch>
              </p:blipFill>
              <p:spPr>
                <a:xfrm>
                  <a:off x="8998260" y="1707570"/>
                  <a:ext cx="1026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Ink 17">
                  <a:extLst>
                    <a:ext uri="{FF2B5EF4-FFF2-40B4-BE49-F238E27FC236}">
                      <a16:creationId xmlns:a16="http://schemas.microsoft.com/office/drawing/2014/main" id="{E53EA66C-B0D5-4700-841B-E7FBE7A79290}"/>
                    </a:ext>
                  </a:extLst>
                </p14:cNvPr>
                <p14:cNvContentPartPr/>
                <p14:nvPr/>
              </p14:nvContentPartPr>
              <p14:xfrm>
                <a:off x="9155220" y="1736010"/>
                <a:ext cx="25560" cy="108000"/>
              </p14:xfrm>
            </p:contentPart>
          </mc:Choice>
          <mc:Fallback xmlns="">
            <p:pic>
              <p:nvPicPr>
                <p:cNvPr id="18" name="Ink 17">
                  <a:extLst>
                    <a:ext uri="{FF2B5EF4-FFF2-40B4-BE49-F238E27FC236}">
                      <a16:creationId xmlns:a16="http://schemas.microsoft.com/office/drawing/2014/main" id="{E53EA66C-B0D5-4700-841B-E7FBE7A79290}"/>
                    </a:ext>
                  </a:extLst>
                </p:cNvPr>
                <p:cNvPicPr/>
                <p:nvPr/>
              </p:nvPicPr>
              <p:blipFill>
                <a:blip r:embed="rId32"/>
                <a:stretch>
                  <a:fillRect/>
                </a:stretch>
              </p:blipFill>
              <p:spPr>
                <a:xfrm>
                  <a:off x="9119220" y="1700010"/>
                  <a:ext cx="972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Ink 18">
                  <a:extLst>
                    <a:ext uri="{FF2B5EF4-FFF2-40B4-BE49-F238E27FC236}">
                      <a16:creationId xmlns:a16="http://schemas.microsoft.com/office/drawing/2014/main" id="{D64CAA06-34D9-40D3-9A03-97659E199022}"/>
                    </a:ext>
                  </a:extLst>
                </p14:cNvPr>
                <p14:cNvContentPartPr/>
                <p14:nvPr/>
              </p14:nvContentPartPr>
              <p14:xfrm>
                <a:off x="9289500" y="1713330"/>
                <a:ext cx="1080" cy="7920"/>
              </p14:xfrm>
            </p:contentPart>
          </mc:Choice>
          <mc:Fallback xmlns="">
            <p:pic>
              <p:nvPicPr>
                <p:cNvPr id="19" name="Ink 18">
                  <a:extLst>
                    <a:ext uri="{FF2B5EF4-FFF2-40B4-BE49-F238E27FC236}">
                      <a16:creationId xmlns:a16="http://schemas.microsoft.com/office/drawing/2014/main" id="{D64CAA06-34D9-40D3-9A03-97659E199022}"/>
                    </a:ext>
                  </a:extLst>
                </p:cNvPr>
                <p:cNvPicPr/>
                <p:nvPr/>
              </p:nvPicPr>
              <p:blipFill>
                <a:blip r:embed="rId34"/>
                <a:stretch>
                  <a:fillRect/>
                </a:stretch>
              </p:blipFill>
              <p:spPr>
                <a:xfrm>
                  <a:off x="9253500" y="1677330"/>
                  <a:ext cx="727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83C51D23-89ED-479E-BA86-7D6D211E26DB}"/>
                    </a:ext>
                  </a:extLst>
                </p14:cNvPr>
                <p14:cNvContentPartPr/>
                <p14:nvPr/>
              </p14:nvContentPartPr>
              <p14:xfrm>
                <a:off x="9491820" y="1593090"/>
                <a:ext cx="36000" cy="209520"/>
              </p14:xfrm>
            </p:contentPart>
          </mc:Choice>
          <mc:Fallback xmlns="">
            <p:pic>
              <p:nvPicPr>
                <p:cNvPr id="20" name="Ink 19">
                  <a:extLst>
                    <a:ext uri="{FF2B5EF4-FFF2-40B4-BE49-F238E27FC236}">
                      <a16:creationId xmlns:a16="http://schemas.microsoft.com/office/drawing/2014/main" id="{83C51D23-89ED-479E-BA86-7D6D211E26DB}"/>
                    </a:ext>
                  </a:extLst>
                </p:cNvPr>
                <p:cNvPicPr/>
                <p:nvPr/>
              </p:nvPicPr>
              <p:blipFill>
                <a:blip r:embed="rId36"/>
                <a:stretch>
                  <a:fillRect/>
                </a:stretch>
              </p:blipFill>
              <p:spPr>
                <a:xfrm>
                  <a:off x="9456180" y="1557450"/>
                  <a:ext cx="1076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 name="Ink 20">
                  <a:extLst>
                    <a:ext uri="{FF2B5EF4-FFF2-40B4-BE49-F238E27FC236}">
                      <a16:creationId xmlns:a16="http://schemas.microsoft.com/office/drawing/2014/main" id="{29FE1BD2-92D2-4BD4-B635-5B4F260AFF36}"/>
                    </a:ext>
                  </a:extLst>
                </p14:cNvPr>
                <p14:cNvContentPartPr/>
                <p14:nvPr/>
              </p14:nvContentPartPr>
              <p14:xfrm>
                <a:off x="9339180" y="1510650"/>
                <a:ext cx="195840" cy="66240"/>
              </p14:xfrm>
            </p:contentPart>
          </mc:Choice>
          <mc:Fallback xmlns="">
            <p:pic>
              <p:nvPicPr>
                <p:cNvPr id="21" name="Ink 20">
                  <a:extLst>
                    <a:ext uri="{FF2B5EF4-FFF2-40B4-BE49-F238E27FC236}">
                      <a16:creationId xmlns:a16="http://schemas.microsoft.com/office/drawing/2014/main" id="{29FE1BD2-92D2-4BD4-B635-5B4F260AFF36}"/>
                    </a:ext>
                  </a:extLst>
                </p:cNvPr>
                <p:cNvPicPr/>
                <p:nvPr/>
              </p:nvPicPr>
              <p:blipFill>
                <a:blip r:embed="rId38"/>
                <a:stretch>
                  <a:fillRect/>
                </a:stretch>
              </p:blipFill>
              <p:spPr>
                <a:xfrm>
                  <a:off x="9303180" y="1475010"/>
                  <a:ext cx="2674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2" name="Ink 21">
                  <a:extLst>
                    <a:ext uri="{FF2B5EF4-FFF2-40B4-BE49-F238E27FC236}">
                      <a16:creationId xmlns:a16="http://schemas.microsoft.com/office/drawing/2014/main" id="{D86531A2-21AD-4326-9A19-6320AB10C85D}"/>
                    </a:ext>
                  </a:extLst>
                </p14:cNvPr>
                <p14:cNvContentPartPr/>
                <p14:nvPr/>
              </p14:nvContentPartPr>
              <p14:xfrm>
                <a:off x="9432420" y="1801890"/>
                <a:ext cx="235440" cy="26280"/>
              </p14:xfrm>
            </p:contentPart>
          </mc:Choice>
          <mc:Fallback xmlns="">
            <p:pic>
              <p:nvPicPr>
                <p:cNvPr id="22" name="Ink 21">
                  <a:extLst>
                    <a:ext uri="{FF2B5EF4-FFF2-40B4-BE49-F238E27FC236}">
                      <a16:creationId xmlns:a16="http://schemas.microsoft.com/office/drawing/2014/main" id="{D86531A2-21AD-4326-9A19-6320AB10C85D}"/>
                    </a:ext>
                  </a:extLst>
                </p:cNvPr>
                <p:cNvPicPr/>
                <p:nvPr/>
              </p:nvPicPr>
              <p:blipFill>
                <a:blip r:embed="rId40"/>
                <a:stretch>
                  <a:fillRect/>
                </a:stretch>
              </p:blipFill>
              <p:spPr>
                <a:xfrm>
                  <a:off x="9396420" y="1766250"/>
                  <a:ext cx="3070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 name="Ink 22">
                  <a:extLst>
                    <a:ext uri="{FF2B5EF4-FFF2-40B4-BE49-F238E27FC236}">
                      <a16:creationId xmlns:a16="http://schemas.microsoft.com/office/drawing/2014/main" id="{EE8FE7BE-C8BC-42D3-B2BB-095DD82798F4}"/>
                    </a:ext>
                  </a:extLst>
                </p14:cNvPr>
                <p14:cNvContentPartPr/>
                <p14:nvPr/>
              </p14:nvContentPartPr>
              <p14:xfrm>
                <a:off x="9701700" y="1831770"/>
                <a:ext cx="167760" cy="29880"/>
              </p14:xfrm>
            </p:contentPart>
          </mc:Choice>
          <mc:Fallback xmlns="">
            <p:pic>
              <p:nvPicPr>
                <p:cNvPr id="23" name="Ink 22">
                  <a:extLst>
                    <a:ext uri="{FF2B5EF4-FFF2-40B4-BE49-F238E27FC236}">
                      <a16:creationId xmlns:a16="http://schemas.microsoft.com/office/drawing/2014/main" id="{EE8FE7BE-C8BC-42D3-B2BB-095DD82798F4}"/>
                    </a:ext>
                  </a:extLst>
                </p:cNvPr>
                <p:cNvPicPr/>
                <p:nvPr/>
              </p:nvPicPr>
              <p:blipFill>
                <a:blip r:embed="rId42"/>
                <a:stretch>
                  <a:fillRect/>
                </a:stretch>
              </p:blipFill>
              <p:spPr>
                <a:xfrm>
                  <a:off x="9665700" y="1796130"/>
                  <a:ext cx="2394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8294EA41-5B5C-4FA1-BF9A-18BF118532B5}"/>
                    </a:ext>
                  </a:extLst>
                </p14:cNvPr>
                <p14:cNvContentPartPr/>
                <p14:nvPr/>
              </p14:nvContentPartPr>
              <p14:xfrm>
                <a:off x="9761820" y="1727370"/>
                <a:ext cx="89640" cy="129960"/>
              </p14:xfrm>
            </p:contentPart>
          </mc:Choice>
          <mc:Fallback xmlns="">
            <p:pic>
              <p:nvPicPr>
                <p:cNvPr id="25" name="Ink 24">
                  <a:extLst>
                    <a:ext uri="{FF2B5EF4-FFF2-40B4-BE49-F238E27FC236}">
                      <a16:creationId xmlns:a16="http://schemas.microsoft.com/office/drawing/2014/main" id="{8294EA41-5B5C-4FA1-BF9A-18BF118532B5}"/>
                    </a:ext>
                  </a:extLst>
                </p:cNvPr>
                <p:cNvPicPr/>
                <p:nvPr/>
              </p:nvPicPr>
              <p:blipFill>
                <a:blip r:embed="rId44"/>
                <a:stretch>
                  <a:fillRect/>
                </a:stretch>
              </p:blipFill>
              <p:spPr>
                <a:xfrm>
                  <a:off x="9726180" y="1691730"/>
                  <a:ext cx="1612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1AC242DF-7404-4077-9D4E-B9BF778E99A3}"/>
                    </a:ext>
                  </a:extLst>
                </p14:cNvPr>
                <p14:cNvContentPartPr/>
                <p14:nvPr/>
              </p14:nvContentPartPr>
              <p14:xfrm>
                <a:off x="8880540" y="2258370"/>
                <a:ext cx="213840" cy="215640"/>
              </p14:xfrm>
            </p:contentPart>
          </mc:Choice>
          <mc:Fallback xmlns="">
            <p:pic>
              <p:nvPicPr>
                <p:cNvPr id="27" name="Ink 26">
                  <a:extLst>
                    <a:ext uri="{FF2B5EF4-FFF2-40B4-BE49-F238E27FC236}">
                      <a16:creationId xmlns:a16="http://schemas.microsoft.com/office/drawing/2014/main" id="{1AC242DF-7404-4077-9D4E-B9BF778E99A3}"/>
                    </a:ext>
                  </a:extLst>
                </p:cNvPr>
                <p:cNvPicPr/>
                <p:nvPr/>
              </p:nvPicPr>
              <p:blipFill>
                <a:blip r:embed="rId46"/>
                <a:stretch>
                  <a:fillRect/>
                </a:stretch>
              </p:blipFill>
              <p:spPr>
                <a:xfrm>
                  <a:off x="8844540" y="2222370"/>
                  <a:ext cx="2854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ABB94EE1-936D-4620-AEC4-8EC78E1288C7}"/>
                    </a:ext>
                  </a:extLst>
                </p14:cNvPr>
                <p14:cNvContentPartPr/>
                <p14:nvPr/>
              </p14:nvContentPartPr>
              <p14:xfrm>
                <a:off x="9220380" y="2245410"/>
                <a:ext cx="217080" cy="248040"/>
              </p14:xfrm>
            </p:contentPart>
          </mc:Choice>
          <mc:Fallback xmlns="">
            <p:pic>
              <p:nvPicPr>
                <p:cNvPr id="29" name="Ink 28">
                  <a:extLst>
                    <a:ext uri="{FF2B5EF4-FFF2-40B4-BE49-F238E27FC236}">
                      <a16:creationId xmlns:a16="http://schemas.microsoft.com/office/drawing/2014/main" id="{ABB94EE1-936D-4620-AEC4-8EC78E1288C7}"/>
                    </a:ext>
                  </a:extLst>
                </p:cNvPr>
                <p:cNvPicPr/>
                <p:nvPr/>
              </p:nvPicPr>
              <p:blipFill>
                <a:blip r:embed="rId48"/>
                <a:stretch>
                  <a:fillRect/>
                </a:stretch>
              </p:blipFill>
              <p:spPr>
                <a:xfrm>
                  <a:off x="9184740" y="2209770"/>
                  <a:ext cx="2887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A5DD653B-9F7B-4D21-9D1E-D4BA5D3B6AC3}"/>
                    </a:ext>
                  </a:extLst>
                </p14:cNvPr>
                <p14:cNvContentPartPr/>
                <p14:nvPr/>
              </p14:nvContentPartPr>
              <p14:xfrm>
                <a:off x="9501900" y="2435490"/>
                <a:ext cx="81360" cy="112320"/>
              </p14:xfrm>
            </p:contentPart>
          </mc:Choice>
          <mc:Fallback xmlns="">
            <p:pic>
              <p:nvPicPr>
                <p:cNvPr id="30" name="Ink 29">
                  <a:extLst>
                    <a:ext uri="{FF2B5EF4-FFF2-40B4-BE49-F238E27FC236}">
                      <a16:creationId xmlns:a16="http://schemas.microsoft.com/office/drawing/2014/main" id="{A5DD653B-9F7B-4D21-9D1E-D4BA5D3B6AC3}"/>
                    </a:ext>
                  </a:extLst>
                </p:cNvPr>
                <p:cNvPicPr/>
                <p:nvPr/>
              </p:nvPicPr>
              <p:blipFill>
                <a:blip r:embed="rId50"/>
                <a:stretch>
                  <a:fillRect/>
                </a:stretch>
              </p:blipFill>
              <p:spPr>
                <a:xfrm>
                  <a:off x="9465900" y="2399850"/>
                  <a:ext cx="1530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09AE417E-A9DD-4FFB-80AD-EFDF3D218040}"/>
                    </a:ext>
                  </a:extLst>
                </p14:cNvPr>
                <p14:cNvContentPartPr/>
                <p14:nvPr/>
              </p14:nvContentPartPr>
              <p14:xfrm>
                <a:off x="9631860" y="2425410"/>
                <a:ext cx="44280" cy="122400"/>
              </p14:xfrm>
            </p:contentPart>
          </mc:Choice>
          <mc:Fallback xmlns="">
            <p:pic>
              <p:nvPicPr>
                <p:cNvPr id="31" name="Ink 30">
                  <a:extLst>
                    <a:ext uri="{FF2B5EF4-FFF2-40B4-BE49-F238E27FC236}">
                      <a16:creationId xmlns:a16="http://schemas.microsoft.com/office/drawing/2014/main" id="{09AE417E-A9DD-4FFB-80AD-EFDF3D218040}"/>
                    </a:ext>
                  </a:extLst>
                </p:cNvPr>
                <p:cNvPicPr/>
                <p:nvPr/>
              </p:nvPicPr>
              <p:blipFill>
                <a:blip r:embed="rId52"/>
                <a:stretch>
                  <a:fillRect/>
                </a:stretch>
              </p:blipFill>
              <p:spPr>
                <a:xfrm>
                  <a:off x="9596220" y="2389770"/>
                  <a:ext cx="115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Ink 31">
                  <a:extLst>
                    <a:ext uri="{FF2B5EF4-FFF2-40B4-BE49-F238E27FC236}">
                      <a16:creationId xmlns:a16="http://schemas.microsoft.com/office/drawing/2014/main" id="{14639529-0AF3-4DB0-BF25-26711DC65247}"/>
                    </a:ext>
                  </a:extLst>
                </p14:cNvPr>
                <p14:cNvContentPartPr/>
                <p14:nvPr/>
              </p14:nvContentPartPr>
              <p14:xfrm>
                <a:off x="9823380" y="2451690"/>
                <a:ext cx="3960" cy="4680"/>
              </p14:xfrm>
            </p:contentPart>
          </mc:Choice>
          <mc:Fallback xmlns="">
            <p:pic>
              <p:nvPicPr>
                <p:cNvPr id="32" name="Ink 31">
                  <a:extLst>
                    <a:ext uri="{FF2B5EF4-FFF2-40B4-BE49-F238E27FC236}">
                      <a16:creationId xmlns:a16="http://schemas.microsoft.com/office/drawing/2014/main" id="{14639529-0AF3-4DB0-BF25-26711DC65247}"/>
                    </a:ext>
                  </a:extLst>
                </p:cNvPr>
                <p:cNvPicPr/>
                <p:nvPr/>
              </p:nvPicPr>
              <p:blipFill>
                <a:blip r:embed="rId54"/>
                <a:stretch>
                  <a:fillRect/>
                </a:stretch>
              </p:blipFill>
              <p:spPr>
                <a:xfrm>
                  <a:off x="9787740" y="2415690"/>
                  <a:ext cx="756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E7482951-12F4-40DF-9468-5488E8741C7E}"/>
                    </a:ext>
                  </a:extLst>
                </p14:cNvPr>
                <p14:cNvContentPartPr/>
                <p14:nvPr/>
              </p14:nvContentPartPr>
              <p14:xfrm>
                <a:off x="10004820" y="2350170"/>
                <a:ext cx="13320" cy="177120"/>
              </p14:xfrm>
            </p:contentPart>
          </mc:Choice>
          <mc:Fallback xmlns="">
            <p:pic>
              <p:nvPicPr>
                <p:cNvPr id="33" name="Ink 32">
                  <a:extLst>
                    <a:ext uri="{FF2B5EF4-FFF2-40B4-BE49-F238E27FC236}">
                      <a16:creationId xmlns:a16="http://schemas.microsoft.com/office/drawing/2014/main" id="{E7482951-12F4-40DF-9468-5488E8741C7E}"/>
                    </a:ext>
                  </a:extLst>
                </p:cNvPr>
                <p:cNvPicPr/>
                <p:nvPr/>
              </p:nvPicPr>
              <p:blipFill>
                <a:blip r:embed="rId56"/>
                <a:stretch>
                  <a:fillRect/>
                </a:stretch>
              </p:blipFill>
              <p:spPr>
                <a:xfrm>
                  <a:off x="9969180" y="2314170"/>
                  <a:ext cx="849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F7185824-634D-4EC5-9D2F-C244DF2987C0}"/>
                    </a:ext>
                  </a:extLst>
                </p14:cNvPr>
                <p14:cNvContentPartPr/>
                <p14:nvPr/>
              </p14:nvContentPartPr>
              <p14:xfrm>
                <a:off x="9889980" y="2290770"/>
                <a:ext cx="169560" cy="345960"/>
              </p14:xfrm>
            </p:contentPart>
          </mc:Choice>
          <mc:Fallback xmlns="">
            <p:pic>
              <p:nvPicPr>
                <p:cNvPr id="34" name="Ink 33">
                  <a:extLst>
                    <a:ext uri="{FF2B5EF4-FFF2-40B4-BE49-F238E27FC236}">
                      <a16:creationId xmlns:a16="http://schemas.microsoft.com/office/drawing/2014/main" id="{F7185824-634D-4EC5-9D2F-C244DF2987C0}"/>
                    </a:ext>
                  </a:extLst>
                </p:cNvPr>
                <p:cNvPicPr/>
                <p:nvPr/>
              </p:nvPicPr>
              <p:blipFill>
                <a:blip r:embed="rId58"/>
                <a:stretch>
                  <a:fillRect/>
                </a:stretch>
              </p:blipFill>
              <p:spPr>
                <a:xfrm>
                  <a:off x="9854340" y="2255130"/>
                  <a:ext cx="2412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Ink 34">
                  <a:extLst>
                    <a:ext uri="{FF2B5EF4-FFF2-40B4-BE49-F238E27FC236}">
                      <a16:creationId xmlns:a16="http://schemas.microsoft.com/office/drawing/2014/main" id="{BC7C1A1C-C5F6-4236-BC2B-B29D289310A9}"/>
                    </a:ext>
                  </a:extLst>
                </p14:cNvPr>
                <p14:cNvContentPartPr/>
                <p14:nvPr/>
              </p14:nvContentPartPr>
              <p14:xfrm>
                <a:off x="10151700" y="2497050"/>
                <a:ext cx="78120" cy="100440"/>
              </p14:xfrm>
            </p:contentPart>
          </mc:Choice>
          <mc:Fallback xmlns="">
            <p:pic>
              <p:nvPicPr>
                <p:cNvPr id="35" name="Ink 34">
                  <a:extLst>
                    <a:ext uri="{FF2B5EF4-FFF2-40B4-BE49-F238E27FC236}">
                      <a16:creationId xmlns:a16="http://schemas.microsoft.com/office/drawing/2014/main" id="{BC7C1A1C-C5F6-4236-BC2B-B29D289310A9}"/>
                    </a:ext>
                  </a:extLst>
                </p:cNvPr>
                <p:cNvPicPr/>
                <p:nvPr/>
              </p:nvPicPr>
              <p:blipFill>
                <a:blip r:embed="rId60"/>
                <a:stretch>
                  <a:fillRect/>
                </a:stretch>
              </p:blipFill>
              <p:spPr>
                <a:xfrm>
                  <a:off x="10116060" y="2461050"/>
                  <a:ext cx="1497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Ink 35">
                  <a:extLst>
                    <a:ext uri="{FF2B5EF4-FFF2-40B4-BE49-F238E27FC236}">
                      <a16:creationId xmlns:a16="http://schemas.microsoft.com/office/drawing/2014/main" id="{25BEFE8C-ED18-4A38-B2F5-24899C154201}"/>
                    </a:ext>
                  </a:extLst>
                </p14:cNvPr>
                <p14:cNvContentPartPr/>
                <p14:nvPr/>
              </p14:nvContentPartPr>
              <p14:xfrm>
                <a:off x="9203820" y="2183850"/>
                <a:ext cx="967680" cy="530280"/>
              </p14:xfrm>
            </p:contentPart>
          </mc:Choice>
          <mc:Fallback xmlns="">
            <p:pic>
              <p:nvPicPr>
                <p:cNvPr id="36" name="Ink 35">
                  <a:extLst>
                    <a:ext uri="{FF2B5EF4-FFF2-40B4-BE49-F238E27FC236}">
                      <a16:creationId xmlns:a16="http://schemas.microsoft.com/office/drawing/2014/main" id="{25BEFE8C-ED18-4A38-B2F5-24899C154201}"/>
                    </a:ext>
                  </a:extLst>
                </p:cNvPr>
                <p:cNvPicPr/>
                <p:nvPr/>
              </p:nvPicPr>
              <p:blipFill>
                <a:blip r:embed="rId62"/>
                <a:stretch>
                  <a:fillRect/>
                </a:stretch>
              </p:blipFill>
              <p:spPr>
                <a:xfrm>
                  <a:off x="9167820" y="2147850"/>
                  <a:ext cx="1039320" cy="601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36">
                  <a:extLst>
                    <a:ext uri="{FF2B5EF4-FFF2-40B4-BE49-F238E27FC236}">
                      <a16:creationId xmlns:a16="http://schemas.microsoft.com/office/drawing/2014/main" id="{B304CE5C-6055-4EB6-A088-F500C326235B}"/>
                    </a:ext>
                  </a:extLst>
                </p14:cNvPr>
                <p14:cNvContentPartPr/>
                <p14:nvPr/>
              </p14:nvContentPartPr>
              <p14:xfrm>
                <a:off x="8763180" y="1506330"/>
                <a:ext cx="1104120" cy="571680"/>
              </p14:xfrm>
            </p:contentPart>
          </mc:Choice>
          <mc:Fallback xmlns="">
            <p:pic>
              <p:nvPicPr>
                <p:cNvPr id="37" name="Ink 36">
                  <a:extLst>
                    <a:ext uri="{FF2B5EF4-FFF2-40B4-BE49-F238E27FC236}">
                      <a16:creationId xmlns:a16="http://schemas.microsoft.com/office/drawing/2014/main" id="{B304CE5C-6055-4EB6-A088-F500C326235B}"/>
                    </a:ext>
                  </a:extLst>
                </p:cNvPr>
                <p:cNvPicPr/>
                <p:nvPr/>
              </p:nvPicPr>
              <p:blipFill>
                <a:blip r:embed="rId64"/>
                <a:stretch>
                  <a:fillRect/>
                </a:stretch>
              </p:blipFill>
              <p:spPr>
                <a:xfrm>
                  <a:off x="8727180" y="1470330"/>
                  <a:ext cx="1175760" cy="643320"/>
                </a:xfrm>
                <a:prstGeom prst="rect">
                  <a:avLst/>
                </a:prstGeom>
              </p:spPr>
            </p:pic>
          </mc:Fallback>
        </mc:AlternateContent>
      </p:grpSp>
    </p:spTree>
    <p:extLst>
      <p:ext uri="{BB962C8B-B14F-4D97-AF65-F5344CB8AC3E}">
        <p14:creationId xmlns:p14="http://schemas.microsoft.com/office/powerpoint/2010/main" val="204317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sz="2400" b="1" dirty="0">
                <a:latin typeface="Times New Roman" pitchFamily="18" charset="0"/>
                <a:cs typeface="Times New Roman" pitchFamily="18" charset="0"/>
              </a:rPr>
              <a:t>CLASS B POWER AMPLIFIER</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762000"/>
            <a:ext cx="8686800" cy="5943600"/>
          </a:xfrm>
        </p:spPr>
        <p:txBody>
          <a:bodyPr>
            <a:normAutofit fontScale="85000" lnSpcReduction="10000"/>
          </a:bodyPr>
          <a:lstStyle/>
          <a:p>
            <a:pPr algn="just">
              <a:buFont typeface="Wingdings" pitchFamily="2" charset="2"/>
              <a:buChar char="Ø"/>
            </a:pPr>
            <a:r>
              <a:rPr lang="en-US" sz="2000" dirty="0">
                <a:latin typeface="Times New Roman" pitchFamily="18" charset="0"/>
                <a:cs typeface="Times New Roman" pitchFamily="18" charset="0"/>
              </a:rPr>
              <a:t>It is a type of power amplifier where the active device (transistor) conducts only for one half cycle of the input signal. The conduction angle is 180° for a Class B amplifier.</a:t>
            </a:r>
          </a:p>
          <a:p>
            <a:pPr algn="just">
              <a:buFont typeface="Wingdings" pitchFamily="2" charset="2"/>
              <a:buChar char="Ø"/>
            </a:pPr>
            <a:r>
              <a:rPr lang="en-US" sz="2000" dirty="0">
                <a:latin typeface="Times New Roman" pitchFamily="18" charset="0"/>
                <a:cs typeface="Times New Roman" pitchFamily="18" charset="0"/>
              </a:rPr>
              <a:t>The active device is switched off for half the input cycle, the active device dissipates less power and hence the efficiency is improved.</a:t>
            </a:r>
          </a:p>
          <a:p>
            <a:pPr>
              <a:buFont typeface="Wingdings" pitchFamily="2" charset="2"/>
              <a:buChar char="Ø"/>
            </a:pPr>
            <a:r>
              <a:rPr lang="en-US" sz="2000" dirty="0">
                <a:latin typeface="Times New Roman" pitchFamily="18" charset="0"/>
                <a:cs typeface="Times New Roman" pitchFamily="18" charset="0"/>
              </a:rPr>
              <a:t>Theoretical maximum efficiency of Class B power amplifier is 78.5%. </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Single ended Class B amplifier                                       Class B – Output characteristics</a:t>
            </a:r>
          </a:p>
          <a:p>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59" y="2819400"/>
            <a:ext cx="454564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2667000"/>
            <a:ext cx="3835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02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CLASS B PUSH-PULL AMPLIFIER</a:t>
            </a:r>
            <a:br>
              <a:rPr lang="en-US" dirty="0"/>
            </a:br>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667000"/>
            <a:ext cx="6733413"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3400" y="914400"/>
            <a:ext cx="8077200" cy="1631216"/>
          </a:xfrm>
          <a:prstGeom prst="rect">
            <a:avLst/>
          </a:prstGeom>
        </p:spPr>
        <p:txBody>
          <a:bodyPr wrap="square">
            <a:spAutoFit/>
          </a:bodyPr>
          <a:lstStyle/>
          <a:p>
            <a:pPr marL="342900" indent="-342900" algn="just">
              <a:buFont typeface="Wingdings" pitchFamily="2" charset="2"/>
              <a:buChar char="Ø"/>
            </a:pPr>
            <a:r>
              <a:rPr lang="en-US" sz="2000" dirty="0">
                <a:latin typeface="Times New Roman" pitchFamily="18" charset="0"/>
                <a:cs typeface="Times New Roman" pitchFamily="18" charset="0"/>
              </a:rPr>
              <a:t>In practical Class B amplifier a pair of active devices (transistors)  arranged in push-pull mode where one transistor conducts one half cycle and the other transistor conducts the other half cycle. </a:t>
            </a:r>
          </a:p>
          <a:p>
            <a:pPr marL="342900" indent="-342900" algn="just">
              <a:buFont typeface="Wingdings" pitchFamily="2" charset="2"/>
              <a:buChar char="Ø"/>
            </a:pPr>
            <a:r>
              <a:rPr lang="en-US" sz="2000" dirty="0">
                <a:latin typeface="Times New Roman" pitchFamily="18" charset="0"/>
                <a:cs typeface="Times New Roman" pitchFamily="18" charset="0"/>
              </a:rPr>
              <a:t>The output from both transistors are then combined together to get a scaled replica of the input.</a:t>
            </a:r>
          </a:p>
        </p:txBody>
      </p:sp>
    </p:spTree>
    <p:extLst>
      <p:ext uri="{BB962C8B-B14F-4D97-AF65-F5344CB8AC3E}">
        <p14:creationId xmlns:p14="http://schemas.microsoft.com/office/powerpoint/2010/main" val="309609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a:latin typeface="Times New Roman" pitchFamily="18" charset="0"/>
                <a:cs typeface="Times New Roman" pitchFamily="18" charset="0"/>
              </a:rPr>
              <a:t>CROSS OVER DISTORTION</a:t>
            </a:r>
            <a:br>
              <a:rPr lang="en-US" sz="2400" b="1">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52600" y="2819400"/>
            <a:ext cx="5486400" cy="321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 y="1219200"/>
            <a:ext cx="7924800" cy="707886"/>
          </a:xfrm>
          <a:prstGeom prst="rect">
            <a:avLst/>
          </a:prstGeom>
        </p:spPr>
        <p:txBody>
          <a:bodyPr wrap="square">
            <a:spAutoFit/>
          </a:bodyPr>
          <a:lstStyle/>
          <a:p>
            <a:pPr marL="342900" indent="-342900" algn="just">
              <a:buFont typeface="Wingdings" pitchFamily="2" charset="2"/>
              <a:buChar char="Ø"/>
            </a:pPr>
            <a:r>
              <a:rPr lang="en-US" sz="2000" dirty="0">
                <a:latin typeface="Times New Roman" pitchFamily="18" charset="0"/>
                <a:cs typeface="Times New Roman" pitchFamily="18" charset="0"/>
              </a:rPr>
              <a:t>The regions of the input signal where the amplitude is less than 0.7V will be missing in the output signal and it is called cross over distortion. </a:t>
            </a:r>
          </a:p>
        </p:txBody>
      </p:sp>
    </p:spTree>
    <p:extLst>
      <p:ext uri="{BB962C8B-B14F-4D97-AF65-F5344CB8AC3E}">
        <p14:creationId xmlns:p14="http://schemas.microsoft.com/office/powerpoint/2010/main" val="64225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a:bodyPr>
          <a:lstStyle/>
          <a:p>
            <a:pPr marL="0" indent="0">
              <a:buNone/>
            </a:pPr>
            <a:r>
              <a:rPr lang="en-US" sz="2000" b="1" dirty="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    ADVANTAGES OF CLASS B AMPLIFIER</a:t>
            </a:r>
          </a:p>
          <a:p>
            <a:endParaRPr lang="en-US" dirty="0"/>
          </a:p>
        </p:txBody>
      </p:sp>
      <p:sp>
        <p:nvSpPr>
          <p:cNvPr id="4" name="Rectangle 3"/>
          <p:cNvSpPr/>
          <p:nvPr/>
        </p:nvSpPr>
        <p:spPr>
          <a:xfrm>
            <a:off x="762000" y="1752600"/>
            <a:ext cx="7924800" cy="3785652"/>
          </a:xfrm>
          <a:prstGeom prst="rect">
            <a:avLst/>
          </a:prstGeom>
        </p:spPr>
        <p:txBody>
          <a:bodyPr wrap="square">
            <a:spAutoFit/>
          </a:bodyPr>
          <a:lstStyle/>
          <a:p>
            <a:pPr marL="800100" lvl="1" indent="-342900" algn="just" fontAlgn="base">
              <a:buFont typeface="Arial" pitchFamily="34" charset="0"/>
              <a:buChar char="•"/>
            </a:pPr>
            <a:r>
              <a:rPr lang="en-US" sz="2000" dirty="0">
                <a:latin typeface="Times New Roman" pitchFamily="18" charset="0"/>
                <a:cs typeface="Times New Roman" pitchFamily="18" charset="0"/>
              </a:rPr>
              <a:t>High efficiency when compared to the Class A configurations. </a:t>
            </a:r>
          </a:p>
          <a:p>
            <a:pPr marL="800100" lvl="1" indent="-342900" algn="just" fontAlgn="base">
              <a:buFont typeface="Arial" pitchFamily="34" charset="0"/>
              <a:buChar char="•"/>
            </a:pPr>
            <a:r>
              <a:rPr lang="en-US" sz="2000" dirty="0">
                <a:latin typeface="Times New Roman" pitchFamily="18" charset="0"/>
                <a:cs typeface="Times New Roman" pitchFamily="18" charset="0"/>
              </a:rPr>
              <a:t>Push-pull mechanism avoids even harmonics.</a:t>
            </a:r>
          </a:p>
          <a:p>
            <a:pPr marL="800100" lvl="1" indent="-342900" algn="just" fontAlgn="base">
              <a:buFont typeface="Arial" pitchFamily="34" charset="0"/>
              <a:buChar char="•"/>
            </a:pPr>
            <a:r>
              <a:rPr lang="en-US" sz="2000" dirty="0">
                <a:latin typeface="Times New Roman" pitchFamily="18" charset="0"/>
                <a:cs typeface="Times New Roman" pitchFamily="18" charset="0"/>
              </a:rPr>
              <a:t>No DC components in the output (in ideal case).</a:t>
            </a:r>
          </a:p>
          <a:p>
            <a:pPr fontAlgn="base"/>
            <a:endParaRPr lang="en-US" sz="2000" dirty="0">
              <a:latin typeface="Times New Roman" pitchFamily="18" charset="0"/>
              <a:cs typeface="Times New Roman" pitchFamily="18" charset="0"/>
            </a:endParaRPr>
          </a:p>
          <a:p>
            <a:pPr fontAlgn="base"/>
            <a:r>
              <a:rPr lang="en-US" sz="2000" b="1" dirty="0">
                <a:latin typeface="Times New Roman" pitchFamily="18" charset="0"/>
                <a:cs typeface="Times New Roman" pitchFamily="18" charset="0"/>
              </a:rPr>
              <a:t>DISADVANTAGES OF CLASS B AMPLIFIER.</a:t>
            </a:r>
          </a:p>
          <a:p>
            <a:pPr fontAlgn="base"/>
            <a:endParaRPr lang="en-US" sz="2000" b="1" dirty="0">
              <a:latin typeface="Times New Roman" pitchFamily="18" charset="0"/>
              <a:cs typeface="Times New Roman" pitchFamily="18" charset="0"/>
            </a:endParaRPr>
          </a:p>
          <a:p>
            <a:pPr marL="800100" lvl="1" indent="-342900" algn="just" fontAlgn="base">
              <a:buFont typeface="Arial" pitchFamily="34" charset="0"/>
              <a:buChar char="•"/>
            </a:pPr>
            <a:r>
              <a:rPr lang="en-US" sz="2000" dirty="0">
                <a:latin typeface="Times New Roman" pitchFamily="18" charset="0"/>
                <a:cs typeface="Times New Roman" pitchFamily="18" charset="0"/>
              </a:rPr>
              <a:t>The major disadvantage is the cross-over distortion. Coupling transformers increases the cost and size. </a:t>
            </a:r>
          </a:p>
          <a:p>
            <a:pPr marL="800100" lvl="1" indent="-342900" algn="just" fontAlgn="base">
              <a:buFont typeface="Arial" pitchFamily="34" charset="0"/>
              <a:buChar char="•"/>
            </a:pPr>
            <a:r>
              <a:rPr lang="en-US" sz="2000" dirty="0">
                <a:latin typeface="Times New Roman" pitchFamily="18" charset="0"/>
                <a:cs typeface="Times New Roman" pitchFamily="18" charset="0"/>
              </a:rPr>
              <a:t>It is difficult to find ideal transformers. </a:t>
            </a:r>
          </a:p>
          <a:p>
            <a:pPr marL="800100" lvl="1" indent="-342900" algn="just" fontAlgn="base">
              <a:buFont typeface="Arial" pitchFamily="34" charset="0"/>
              <a:buChar char="•"/>
            </a:pPr>
            <a:r>
              <a:rPr lang="en-US" sz="2000" dirty="0">
                <a:latin typeface="Times New Roman" pitchFamily="18" charset="0"/>
                <a:cs typeface="Times New Roman" pitchFamily="18" charset="0"/>
              </a:rPr>
              <a:t>Transformer coupling causes hum in the output and also affects the low frequency response.</a:t>
            </a:r>
          </a:p>
          <a:p>
            <a:pPr marL="800100" lvl="1" indent="-342900" algn="just" fontAlgn="base">
              <a:buFont typeface="Arial" pitchFamily="34" charset="0"/>
              <a:buChar char="•"/>
            </a:pPr>
            <a:r>
              <a:rPr lang="en-US" sz="2000" dirty="0">
                <a:latin typeface="Times New Roman" pitchFamily="18" charset="0"/>
                <a:cs typeface="Times New Roman" pitchFamily="18" charset="0"/>
              </a:rPr>
              <a:t>Transformer coupling is not practical in case of huge loads.</a:t>
            </a:r>
          </a:p>
        </p:txBody>
      </p:sp>
    </p:spTree>
    <p:extLst>
      <p:ext uri="{BB962C8B-B14F-4D97-AF65-F5344CB8AC3E}">
        <p14:creationId xmlns:p14="http://schemas.microsoft.com/office/powerpoint/2010/main" val="383317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CLASS AB POWER AMPLIFIER</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838200"/>
            <a:ext cx="8229600" cy="5181600"/>
          </a:xfrm>
        </p:spPr>
        <p:txBody>
          <a:bodyPr>
            <a:noAutofit/>
          </a:bodyPr>
          <a:lstStyle/>
          <a:p>
            <a:pPr algn="just">
              <a:buFont typeface="Wingdings" pitchFamily="2" charset="2"/>
              <a:buChar char="Ø"/>
            </a:pPr>
            <a:r>
              <a:rPr lang="en-US" sz="1800" dirty="0">
                <a:latin typeface="Times New Roman" pitchFamily="18" charset="0"/>
                <a:cs typeface="Times New Roman" pitchFamily="18" charset="0"/>
              </a:rPr>
              <a:t>class AB is a combination of class A and class B type of amplifiers. As class A has the problem of low efficiency and class B has distortion problem, this class AB is emerged to eliminate these two problems, by utilizing the advantages of both the classes.</a:t>
            </a:r>
          </a:p>
          <a:p>
            <a:pPr algn="just">
              <a:buFont typeface="Wingdings" pitchFamily="2" charset="2"/>
              <a:buChar char="Ø"/>
            </a:pPr>
            <a:r>
              <a:rPr lang="en-US" sz="1800" dirty="0">
                <a:latin typeface="Times New Roman" pitchFamily="18" charset="0"/>
                <a:cs typeface="Times New Roman" pitchFamily="18" charset="0"/>
              </a:rPr>
              <a:t>The cross over distortion is the problem that occurs when both the transistors are OFF at the same instant, during the transition period. In order to eliminate this, the condition has to be chosen for more than one half cycle. Hence, the other transistor gets into conduction, before the operating transistor switches to cut off state.</a:t>
            </a:r>
          </a:p>
          <a:p>
            <a:pPr marL="0" indent="0" algn="just">
              <a:buNone/>
            </a:pP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9407"/>
            <a:ext cx="28956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280388"/>
            <a:ext cx="3352800" cy="353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2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43787"/>
            <a:ext cx="7772400" cy="2923877"/>
          </a:xfrm>
          <a:prstGeom prst="rect">
            <a:avLst/>
          </a:prstGeom>
        </p:spPr>
        <p:txBody>
          <a:bodyPr wrap="square">
            <a:spAutoFit/>
          </a:bodyPr>
          <a:lstStyle/>
          <a:p>
            <a:pPr fontAlgn="base"/>
            <a:r>
              <a:rPr lang="en-US" sz="2000" b="1" dirty="0">
                <a:latin typeface="Times New Roman" pitchFamily="18" charset="0"/>
                <a:cs typeface="Times New Roman" pitchFamily="18" charset="0"/>
              </a:rPr>
              <a:t>Advantages of Class AB power amplifier.</a:t>
            </a:r>
          </a:p>
          <a:p>
            <a:pPr lvl="1" fontAlgn="base"/>
            <a:r>
              <a:rPr lang="en-US" dirty="0">
                <a:latin typeface="Times New Roman" pitchFamily="18" charset="0"/>
                <a:cs typeface="Times New Roman" pitchFamily="18" charset="0"/>
              </a:rPr>
              <a:t>No cross over distortion.</a:t>
            </a:r>
          </a:p>
          <a:p>
            <a:pPr lvl="1" fontAlgn="base"/>
            <a:r>
              <a:rPr lang="en-US" dirty="0">
                <a:latin typeface="Times New Roman" pitchFamily="18" charset="0"/>
                <a:cs typeface="Times New Roman" pitchFamily="18" charset="0"/>
              </a:rPr>
              <a:t>No need for the bulky coupling transformers.</a:t>
            </a:r>
          </a:p>
          <a:p>
            <a:pPr lvl="1" fontAlgn="base"/>
            <a:r>
              <a:rPr lang="en-US" dirty="0">
                <a:latin typeface="Times New Roman" pitchFamily="18" charset="0"/>
                <a:cs typeface="Times New Roman" pitchFamily="18" charset="0"/>
              </a:rPr>
              <a:t>No hum in the output.</a:t>
            </a:r>
          </a:p>
          <a:p>
            <a:pPr fontAlgn="base"/>
            <a:r>
              <a:rPr lang="en-US" sz="2000" b="1" dirty="0">
                <a:latin typeface="Times New Roman" pitchFamily="18" charset="0"/>
                <a:cs typeface="Times New Roman" pitchFamily="18" charset="0"/>
              </a:rPr>
              <a:t>Disadvantages of Class AB power amplifier.</a:t>
            </a:r>
          </a:p>
          <a:p>
            <a:pPr lvl="1" algn="just" fontAlgn="base"/>
            <a:r>
              <a:rPr lang="en-US" dirty="0">
                <a:latin typeface="Times New Roman" pitchFamily="18" charset="0"/>
                <a:cs typeface="Times New Roman" pitchFamily="18" charset="0"/>
              </a:rPr>
              <a:t>Efficiency is slightly less when compared to Class B configuration.</a:t>
            </a:r>
          </a:p>
          <a:p>
            <a:pPr lvl="1" algn="just" fontAlgn="base"/>
            <a:r>
              <a:rPr lang="en-US" dirty="0">
                <a:latin typeface="Times New Roman" pitchFamily="18" charset="0"/>
                <a:cs typeface="Times New Roman" pitchFamily="18" charset="0"/>
              </a:rPr>
              <a:t>There will be some DC components in the output as the load is directly coupled.</a:t>
            </a:r>
          </a:p>
          <a:p>
            <a:pPr lvl="1" algn="just" fontAlgn="base"/>
            <a:r>
              <a:rPr lang="en-US" dirty="0">
                <a:latin typeface="Times New Roman" pitchFamily="18" charset="0"/>
                <a:cs typeface="Times New Roman" pitchFamily="18" charset="0"/>
              </a:rPr>
              <a:t>Capacitive coupling can eliminate DC components but it is not practical in case of heavy loads.</a:t>
            </a:r>
          </a:p>
        </p:txBody>
      </p:sp>
    </p:spTree>
    <p:extLst>
      <p:ext uri="{BB962C8B-B14F-4D97-AF65-F5344CB8AC3E}">
        <p14:creationId xmlns:p14="http://schemas.microsoft.com/office/powerpoint/2010/main" val="422814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b="1" dirty="0">
                <a:latin typeface="Times New Roman" pitchFamily="18" charset="0"/>
                <a:cs typeface="Times New Roman" pitchFamily="18" charset="0"/>
              </a:rPr>
              <a:t>CLASS C POWER AMPLIFIER</a:t>
            </a:r>
            <a:endParaRPr lang="en-US" sz="2400" dirty="0"/>
          </a:p>
        </p:txBody>
      </p:sp>
      <p:sp>
        <p:nvSpPr>
          <p:cNvPr id="3" name="Content Placeholder 2"/>
          <p:cNvSpPr>
            <a:spLocks noGrp="1"/>
          </p:cNvSpPr>
          <p:nvPr>
            <p:ph idx="1"/>
          </p:nvPr>
        </p:nvSpPr>
        <p:spPr>
          <a:xfrm>
            <a:off x="457200" y="990600"/>
            <a:ext cx="8229600" cy="5257800"/>
          </a:xfrm>
        </p:spPr>
        <p:txBody>
          <a:bodyPr>
            <a:normAutofit/>
          </a:bodyPr>
          <a:lstStyle/>
          <a:p>
            <a:pPr algn="just"/>
            <a:r>
              <a:rPr lang="en-US" sz="2000" dirty="0">
                <a:latin typeface="Times New Roman" pitchFamily="18" charset="0"/>
                <a:cs typeface="Times New Roman" pitchFamily="18" charset="0"/>
              </a:rPr>
              <a:t>Class C power amplifier is a type of amplifier where the active element (transistor) conduct for less than one half cycle of the input signal.</a:t>
            </a:r>
          </a:p>
          <a:p>
            <a:pPr algn="just"/>
            <a:r>
              <a:rPr lang="en-US" sz="2000" dirty="0">
                <a:latin typeface="Times New Roman" pitchFamily="18" charset="0"/>
                <a:cs typeface="Times New Roman" pitchFamily="18" charset="0"/>
              </a:rPr>
              <a:t> Less than one half cycle means the conduction angle is less than 180° and its typical value is 80° to 120°. The reduced conduction angle improves the efficiency to a great extend but causes a lot of distortion. </a:t>
            </a:r>
          </a:p>
          <a:p>
            <a:pPr algn="just"/>
            <a:r>
              <a:rPr lang="en-US" sz="2000" dirty="0">
                <a:latin typeface="Times New Roman" pitchFamily="18" charset="0"/>
                <a:cs typeface="Times New Roman" pitchFamily="18" charset="0"/>
              </a:rPr>
              <a:t>Theoretical maximum efficiency of a Class C amplifier is around 90%.</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3414713"/>
            <a:ext cx="38100" cy="2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089418"/>
            <a:ext cx="4724400" cy="376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92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CLASS C POWER AMPLIFIER</a:t>
            </a:r>
            <a:endParaRPr lang="en-US" sz="2400" dirty="0"/>
          </a:p>
        </p:txBody>
      </p:sp>
      <p:pic>
        <p:nvPicPr>
          <p:cNvPr id="81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23001"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2400" y="2057400"/>
            <a:ext cx="4611756"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19600" y="5943600"/>
            <a:ext cx="4572000" cy="646331"/>
          </a:xfrm>
          <a:prstGeom prst="rect">
            <a:avLst/>
          </a:prstGeom>
        </p:spPr>
        <p:txBody>
          <a:bodyPr>
            <a:spAutoFit/>
          </a:bodyPr>
          <a:lstStyle/>
          <a:p>
            <a:pPr algn="ctr" fontAlgn="base"/>
            <a:r>
              <a:rPr lang="en-US" b="1" dirty="0">
                <a:latin typeface="Times New Roman" pitchFamily="18" charset="0"/>
                <a:cs typeface="Times New Roman" pitchFamily="18" charset="0"/>
              </a:rPr>
              <a:t>Output Characteristics of Class C Power Amplifier</a:t>
            </a:r>
          </a:p>
        </p:txBody>
      </p:sp>
      <p:sp>
        <p:nvSpPr>
          <p:cNvPr id="7" name="Rectangle 6"/>
          <p:cNvSpPr/>
          <p:nvPr/>
        </p:nvSpPr>
        <p:spPr>
          <a:xfrm>
            <a:off x="152400" y="5943600"/>
            <a:ext cx="4572000" cy="646331"/>
          </a:xfrm>
          <a:prstGeom prst="rect">
            <a:avLst/>
          </a:prstGeom>
        </p:spPr>
        <p:txBody>
          <a:bodyPr>
            <a:spAutoFit/>
          </a:bodyPr>
          <a:lstStyle/>
          <a:p>
            <a:pPr algn="ctr"/>
            <a:r>
              <a:rPr lang="en-US" b="1" dirty="0">
                <a:latin typeface="Times New Roman" pitchFamily="18" charset="0"/>
                <a:cs typeface="Times New Roman" pitchFamily="18" charset="0"/>
              </a:rPr>
              <a:t>Input and output waveforms - Class C power amplifier</a:t>
            </a:r>
          </a:p>
        </p:txBody>
      </p:sp>
    </p:spTree>
    <p:extLst>
      <p:ext uri="{BB962C8B-B14F-4D97-AF65-F5344CB8AC3E}">
        <p14:creationId xmlns:p14="http://schemas.microsoft.com/office/powerpoint/2010/main" val="11664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72688"/>
            <a:ext cx="8001000" cy="5324535"/>
          </a:xfrm>
          <a:prstGeom prst="rect">
            <a:avLst/>
          </a:prstGeom>
        </p:spPr>
        <p:txBody>
          <a:bodyPr wrap="square">
            <a:spAutoFit/>
          </a:bodyPr>
          <a:lstStyle/>
          <a:p>
            <a:pPr fontAlgn="base"/>
            <a:r>
              <a:rPr lang="en-US" sz="2000" b="1" dirty="0">
                <a:latin typeface="Times New Roman" pitchFamily="18" charset="0"/>
                <a:cs typeface="Times New Roman" pitchFamily="18" charset="0"/>
              </a:rPr>
              <a:t>Advantages</a:t>
            </a:r>
          </a:p>
          <a:p>
            <a:pPr marL="285750" indent="-285750" fontAlgn="base">
              <a:buFont typeface="Arial" pitchFamily="34" charset="0"/>
              <a:buChar char="•"/>
            </a:pPr>
            <a:r>
              <a:rPr lang="en-US" sz="2000" dirty="0">
                <a:latin typeface="Times New Roman" pitchFamily="18" charset="0"/>
                <a:cs typeface="Times New Roman" pitchFamily="18" charset="0"/>
              </a:rPr>
              <a:t>High efficiency.</a:t>
            </a:r>
          </a:p>
          <a:p>
            <a:pPr marL="285750" indent="-285750" fontAlgn="base">
              <a:buFont typeface="Arial" pitchFamily="34" charset="0"/>
              <a:buChar char="•"/>
            </a:pPr>
            <a:r>
              <a:rPr lang="en-US" sz="2000" dirty="0">
                <a:latin typeface="Times New Roman" pitchFamily="18" charset="0"/>
                <a:cs typeface="Times New Roman" pitchFamily="18" charset="0"/>
              </a:rPr>
              <a:t>Excellent in RF applications.</a:t>
            </a:r>
          </a:p>
          <a:p>
            <a:pPr marL="285750" indent="-285750" fontAlgn="base">
              <a:buFont typeface="Arial" pitchFamily="34" charset="0"/>
              <a:buChar char="•"/>
            </a:pPr>
            <a:r>
              <a:rPr lang="en-US" sz="2000" dirty="0">
                <a:latin typeface="Times New Roman" pitchFamily="18" charset="0"/>
                <a:cs typeface="Times New Roman" pitchFamily="18" charset="0"/>
              </a:rPr>
              <a:t>Lowest physical size for a given power output.</a:t>
            </a:r>
          </a:p>
          <a:p>
            <a:pPr fontAlgn="base"/>
            <a:r>
              <a:rPr lang="en-US" sz="2000" b="1" dirty="0">
                <a:latin typeface="Times New Roman" pitchFamily="18" charset="0"/>
                <a:cs typeface="Times New Roman" pitchFamily="18" charset="0"/>
              </a:rPr>
              <a:t>Disadvantages </a:t>
            </a:r>
          </a:p>
          <a:p>
            <a:pPr marL="285750" indent="-285750" fontAlgn="base">
              <a:buFont typeface="Arial" pitchFamily="34" charset="0"/>
              <a:buChar char="•"/>
            </a:pPr>
            <a:r>
              <a:rPr lang="en-US" sz="2000" dirty="0">
                <a:latin typeface="Times New Roman" pitchFamily="18" charset="0"/>
                <a:cs typeface="Times New Roman" pitchFamily="18" charset="0"/>
              </a:rPr>
              <a:t>Lowest linearity.</a:t>
            </a:r>
          </a:p>
          <a:p>
            <a:pPr marL="285750" indent="-285750" fontAlgn="base">
              <a:buFont typeface="Arial" pitchFamily="34" charset="0"/>
              <a:buChar char="•"/>
            </a:pPr>
            <a:r>
              <a:rPr lang="en-US" sz="2000" dirty="0">
                <a:latin typeface="Times New Roman" pitchFamily="18" charset="0"/>
                <a:cs typeface="Times New Roman" pitchFamily="18" charset="0"/>
              </a:rPr>
              <a:t>Not suitable in audio applications.</a:t>
            </a:r>
          </a:p>
          <a:p>
            <a:pPr marL="285750" indent="-285750" fontAlgn="base">
              <a:buFont typeface="Arial" pitchFamily="34" charset="0"/>
              <a:buChar char="•"/>
            </a:pPr>
            <a:r>
              <a:rPr lang="en-US" sz="2000" dirty="0">
                <a:latin typeface="Times New Roman" pitchFamily="18" charset="0"/>
                <a:cs typeface="Times New Roman" pitchFamily="18" charset="0"/>
              </a:rPr>
              <a:t>Creates a lot of RF interference.</a:t>
            </a:r>
          </a:p>
          <a:p>
            <a:pPr marL="285750" indent="-285750" fontAlgn="base">
              <a:buFont typeface="Arial" pitchFamily="34" charset="0"/>
              <a:buChar char="•"/>
            </a:pPr>
            <a:r>
              <a:rPr lang="en-US" sz="2000" dirty="0">
                <a:latin typeface="Times New Roman" pitchFamily="18" charset="0"/>
                <a:cs typeface="Times New Roman" pitchFamily="18" charset="0"/>
              </a:rPr>
              <a:t>It is difficult to obtain ideal inductors and coupling transformers.</a:t>
            </a:r>
          </a:p>
          <a:p>
            <a:pPr marL="285750" indent="-285750" fontAlgn="base">
              <a:buFont typeface="Arial" pitchFamily="34" charset="0"/>
              <a:buChar char="•"/>
            </a:pPr>
            <a:r>
              <a:rPr lang="en-US" sz="2000" dirty="0">
                <a:latin typeface="Times New Roman" pitchFamily="18" charset="0"/>
                <a:cs typeface="Times New Roman" pitchFamily="18" charset="0"/>
              </a:rPr>
              <a:t>Reduced dynamic range.</a:t>
            </a:r>
          </a:p>
          <a:p>
            <a:pPr fontAlgn="base"/>
            <a:r>
              <a:rPr lang="en-US" sz="2000" b="1" dirty="0">
                <a:latin typeface="Times New Roman" pitchFamily="18" charset="0"/>
                <a:cs typeface="Times New Roman" pitchFamily="18" charset="0"/>
              </a:rPr>
              <a:t>Applications </a:t>
            </a:r>
          </a:p>
          <a:p>
            <a:pPr marL="285750" indent="-285750" fontAlgn="base">
              <a:buFont typeface="Arial" pitchFamily="34" charset="0"/>
              <a:buChar char="•"/>
            </a:pPr>
            <a:r>
              <a:rPr lang="en-US" sz="2000" dirty="0">
                <a:latin typeface="Times New Roman" pitchFamily="18" charset="0"/>
                <a:cs typeface="Times New Roman" pitchFamily="18" charset="0"/>
              </a:rPr>
              <a:t>RF oscillators.</a:t>
            </a:r>
          </a:p>
          <a:p>
            <a:pPr marL="285750" indent="-285750" fontAlgn="base">
              <a:buFont typeface="Arial" pitchFamily="34" charset="0"/>
              <a:buChar char="•"/>
            </a:pPr>
            <a:r>
              <a:rPr lang="en-US" sz="2000" dirty="0">
                <a:latin typeface="Times New Roman" pitchFamily="18" charset="0"/>
                <a:cs typeface="Times New Roman" pitchFamily="18" charset="0"/>
              </a:rPr>
              <a:t>RF amplifier.</a:t>
            </a:r>
          </a:p>
          <a:p>
            <a:pPr marL="285750" indent="-285750" fontAlgn="base">
              <a:buFont typeface="Arial" pitchFamily="34" charset="0"/>
              <a:buChar char="•"/>
            </a:pPr>
            <a:r>
              <a:rPr lang="en-US" sz="2000" dirty="0">
                <a:latin typeface="Times New Roman" pitchFamily="18" charset="0"/>
                <a:cs typeface="Times New Roman" pitchFamily="18" charset="0"/>
              </a:rPr>
              <a:t>FM transmitters.</a:t>
            </a:r>
          </a:p>
          <a:p>
            <a:pPr marL="285750" indent="-285750" fontAlgn="base">
              <a:buFont typeface="Arial" pitchFamily="34" charset="0"/>
              <a:buChar char="•"/>
            </a:pPr>
            <a:r>
              <a:rPr lang="en-US" sz="2000" dirty="0">
                <a:latin typeface="Times New Roman" pitchFamily="18" charset="0"/>
                <a:cs typeface="Times New Roman" pitchFamily="18" charset="0"/>
              </a:rPr>
              <a:t>Booster amplifiers.</a:t>
            </a:r>
          </a:p>
          <a:p>
            <a:pPr marL="285750" indent="-285750" fontAlgn="base">
              <a:buFont typeface="Arial" pitchFamily="34" charset="0"/>
              <a:buChar char="•"/>
            </a:pPr>
            <a:r>
              <a:rPr lang="en-US" sz="2000" dirty="0">
                <a:latin typeface="Times New Roman" pitchFamily="18" charset="0"/>
                <a:cs typeface="Times New Roman" pitchFamily="18" charset="0"/>
              </a:rPr>
              <a:t>High frequency repeaters.</a:t>
            </a:r>
          </a:p>
          <a:p>
            <a:pPr marL="285750" indent="-285750" fontAlgn="base">
              <a:buFont typeface="Arial" pitchFamily="34" charset="0"/>
              <a:buChar char="•"/>
            </a:pPr>
            <a:r>
              <a:rPr lang="en-US" sz="2000" dirty="0">
                <a:latin typeface="Times New Roman" pitchFamily="18" charset="0"/>
                <a:cs typeface="Times New Roman" pitchFamily="18" charset="0"/>
              </a:rPr>
              <a:t>Tuned amplifiers etc.</a:t>
            </a:r>
          </a:p>
        </p:txBody>
      </p:sp>
      <p:sp>
        <p:nvSpPr>
          <p:cNvPr id="3" name="Title 2"/>
          <p:cNvSpPr>
            <a:spLocks noGrp="1"/>
          </p:cNvSpPr>
          <p:nvPr>
            <p:ph type="title"/>
          </p:nvPr>
        </p:nvSpPr>
        <p:spPr>
          <a:xfrm>
            <a:off x="457200" y="274638"/>
            <a:ext cx="8229600" cy="698050"/>
          </a:xfrm>
        </p:spPr>
        <p:txBody>
          <a:bodyPr>
            <a:normAutofit fontScale="90000"/>
          </a:bodyPr>
          <a:lstStyle/>
          <a:p>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CLASS C POWER AMPLIFIER.</a:t>
            </a:r>
            <a:br>
              <a:rPr lang="en-US" b="1"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348541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latin typeface="Times New Roman" pitchFamily="18" charset="0"/>
                <a:cs typeface="Times New Roman" pitchFamily="18" charset="0"/>
              </a:rPr>
              <a:t>Things to Remember</a:t>
            </a:r>
          </a:p>
        </p:txBody>
      </p:sp>
      <p:sp>
        <p:nvSpPr>
          <p:cNvPr id="3" name="Rectangle 2"/>
          <p:cNvSpPr/>
          <p:nvPr/>
        </p:nvSpPr>
        <p:spPr>
          <a:xfrm>
            <a:off x="609600" y="1143000"/>
            <a:ext cx="7924800" cy="369332"/>
          </a:xfrm>
          <a:prstGeom prst="rect">
            <a:avLst/>
          </a:prstGeom>
        </p:spPr>
        <p:txBody>
          <a:bodyPr wrap="square">
            <a:spAutoFit/>
          </a:bodyPr>
          <a:lstStyle/>
          <a:p>
            <a:pPr marL="285750" indent="-285750">
              <a:buFont typeface="Arial" pitchFamily="34" charset="0"/>
              <a:buChar char="•"/>
            </a:pPr>
            <a:r>
              <a:rPr lang="en-US" dirty="0"/>
              <a:t>.</a:t>
            </a:r>
          </a:p>
        </p:txBody>
      </p:sp>
      <p:pic>
        <p:nvPicPr>
          <p:cNvPr id="8" name="Content Placeholder 7" descr="Table&#10;&#10;Description automatically generated">
            <a:extLst>
              <a:ext uri="{FF2B5EF4-FFF2-40B4-BE49-F238E27FC236}">
                <a16:creationId xmlns:a16="http://schemas.microsoft.com/office/drawing/2014/main" id="{BA5DDF5A-C868-4192-8DA3-03389EF1D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19201"/>
            <a:ext cx="8915400" cy="4325866"/>
          </a:xfrm>
        </p:spPr>
      </p:pic>
    </p:spTree>
    <p:extLst>
      <p:ext uri="{BB962C8B-B14F-4D97-AF65-F5344CB8AC3E}">
        <p14:creationId xmlns:p14="http://schemas.microsoft.com/office/powerpoint/2010/main" val="218088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POWER AMPLIFIERS </a:t>
            </a:r>
          </a:p>
        </p:txBody>
      </p:sp>
      <p:sp>
        <p:nvSpPr>
          <p:cNvPr id="3" name="Rectangle 2"/>
          <p:cNvSpPr/>
          <p:nvPr/>
        </p:nvSpPr>
        <p:spPr>
          <a:xfrm>
            <a:off x="609600" y="1143000"/>
            <a:ext cx="7924800" cy="369332"/>
          </a:xfrm>
          <a:prstGeom prst="rect">
            <a:avLst/>
          </a:prstGeom>
        </p:spPr>
        <p:txBody>
          <a:bodyPr wrap="square">
            <a:spAutoFit/>
          </a:bodyPr>
          <a:lstStyle/>
          <a:p>
            <a:pPr marL="285750" indent="-285750">
              <a:buFont typeface="Arial" pitchFamily="34" charset="0"/>
              <a:buChar char="•"/>
            </a:pPr>
            <a:r>
              <a:rPr lang="en-US" dirty="0"/>
              <a:t>.</a:t>
            </a:r>
          </a:p>
        </p:txBody>
      </p:sp>
      <p:sp>
        <p:nvSpPr>
          <p:cNvPr id="4" name="Content Placeholder 3"/>
          <p:cNvSpPr>
            <a:spLocks noGrp="1"/>
          </p:cNvSpPr>
          <p:nvPr>
            <p:ph idx="1"/>
          </p:nvPr>
        </p:nvSpPr>
        <p:spPr>
          <a:xfrm>
            <a:off x="152400" y="1235075"/>
            <a:ext cx="8229600" cy="5181600"/>
          </a:xfrm>
        </p:spPr>
        <p:txBody>
          <a:bodyPr>
            <a:noAutofit/>
          </a:bodyPr>
          <a:lstStyle/>
          <a:p>
            <a:pPr marL="457200" lvl="1" indent="0" algn="just">
              <a:buNone/>
            </a:pPr>
            <a:r>
              <a:rPr lang="en-US" sz="2000" b="0" i="0" dirty="0">
                <a:solidFill>
                  <a:srgbClr val="34444C"/>
                </a:solidFill>
                <a:effectLst/>
                <a:latin typeface="Open Sans" panose="020B0606030504020204" pitchFamily="34" charset="0"/>
              </a:rPr>
              <a:t>An amplifier is an electronic device used to increase the magnitude of voltage/current/power of an input signal. </a:t>
            </a:r>
          </a:p>
          <a:p>
            <a:pPr marL="457200" lvl="1" indent="0" algn="just">
              <a:buNone/>
            </a:pPr>
            <a:r>
              <a:rPr lang="en-US" sz="2000" b="0" i="0" dirty="0">
                <a:solidFill>
                  <a:srgbClr val="34444C"/>
                </a:solidFill>
                <a:effectLst/>
                <a:latin typeface="Open Sans" panose="020B0606030504020204" pitchFamily="34" charset="0"/>
              </a:rPr>
              <a:t>It takes in a weak electrical signal/waveform and reproduces a similar stronger waveform at the output by using an external power source.</a:t>
            </a:r>
          </a:p>
          <a:p>
            <a:pPr algn="just"/>
            <a:r>
              <a:rPr lang="en-US" sz="2000" b="1" i="0" dirty="0">
                <a:solidFill>
                  <a:srgbClr val="34444C"/>
                </a:solidFill>
                <a:effectLst/>
                <a:latin typeface="Open Sans" panose="020B0606030504020204" pitchFamily="34" charset="0"/>
              </a:rPr>
              <a:t>What is a Power Amplifier?</a:t>
            </a:r>
          </a:p>
          <a:p>
            <a:pPr lvl="1" algn="just"/>
            <a:r>
              <a:rPr lang="en-US" sz="1600" b="0" i="0" dirty="0">
                <a:solidFill>
                  <a:srgbClr val="34444C"/>
                </a:solidFill>
                <a:effectLst/>
                <a:latin typeface="Open Sans" panose="020B0606030504020204" pitchFamily="34" charset="0"/>
              </a:rPr>
              <a:t>A power amplifier is an electronic amplifier designed to increase the magnitude of power of a given input signal. </a:t>
            </a:r>
          </a:p>
          <a:p>
            <a:pPr lvl="1" algn="just"/>
            <a:r>
              <a:rPr lang="en-US" sz="1600" b="0" i="0" dirty="0">
                <a:solidFill>
                  <a:srgbClr val="34444C"/>
                </a:solidFill>
                <a:effectLst/>
                <a:latin typeface="Open Sans" panose="020B0606030504020204" pitchFamily="34" charset="0"/>
              </a:rPr>
              <a:t>The power of the input signal is increased to a level high enough to drive loads of output devices like speakers, headphones, RF transmitters etc. </a:t>
            </a:r>
          </a:p>
          <a:p>
            <a:pPr marL="457200" lvl="1" indent="0" algn="just">
              <a:buNone/>
            </a:pPr>
            <a:endParaRPr lang="en-US" sz="3200" dirty="0">
              <a:latin typeface="Times New Roman" pitchFamily="18" charset="0"/>
              <a:cs typeface="Times New Roman" pitchFamily="18" charset="0"/>
            </a:endParaRPr>
          </a:p>
          <a:p>
            <a:pPr marL="457200" lvl="1" indent="0" algn="just">
              <a:buNone/>
            </a:pPr>
            <a:endParaRPr lang="en-US" sz="3200" dirty="0">
              <a:latin typeface="Times New Roman" pitchFamily="18" charset="0"/>
              <a:cs typeface="Times New Roman" pitchFamily="18" charset="0"/>
            </a:endParaRPr>
          </a:p>
          <a:p>
            <a:pPr marL="457200" lvl="1" indent="0" algn="just">
              <a:buNone/>
            </a:pPr>
            <a:endParaRPr lang="en-US" sz="3200" dirty="0">
              <a:latin typeface="Times New Roman" pitchFamily="18" charset="0"/>
              <a:cs typeface="Times New Roman" pitchFamily="18" charset="0"/>
            </a:endParaRPr>
          </a:p>
          <a:p>
            <a:pPr marL="457200" lvl="1" indent="0" algn="just">
              <a:buNone/>
            </a:pPr>
            <a:endParaRPr lang="en-US" sz="3200" dirty="0">
              <a:latin typeface="Times New Roman" pitchFamily="18" charset="0"/>
              <a:cs typeface="Times New Roman" pitchFamily="18" charset="0"/>
            </a:endParaRPr>
          </a:p>
          <a:p>
            <a:pPr marL="457200" lvl="1" indent="0" algn="just">
              <a:buNone/>
            </a:pPr>
            <a:endParaRPr lang="en-US" sz="3200" dirty="0">
              <a:latin typeface="Times New Roman" pitchFamily="18" charset="0"/>
              <a:cs typeface="Times New Roman" pitchFamily="18" charset="0"/>
            </a:endParaRPr>
          </a:p>
          <a:p>
            <a:pPr marL="457200" lvl="1" indent="0" algn="just">
              <a:buNone/>
            </a:pPr>
            <a:endParaRPr lang="en-US" sz="3200" dirty="0">
              <a:latin typeface="Times New Roman" pitchFamily="18" charset="0"/>
              <a:cs typeface="Times New Roman" pitchFamily="18" charset="0"/>
            </a:endParaRPr>
          </a:p>
        </p:txBody>
      </p:sp>
      <p:pic>
        <p:nvPicPr>
          <p:cNvPr id="1026" name="Picture 2" descr="Power Amplifier Block Diagram">
            <a:extLst>
              <a:ext uri="{FF2B5EF4-FFF2-40B4-BE49-F238E27FC236}">
                <a16:creationId xmlns:a16="http://schemas.microsoft.com/office/drawing/2014/main" id="{9069F6D4-71C2-49FE-9DB2-7A4732AA7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1837"/>
            <a:ext cx="9144000" cy="231616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9E463AE7-C63E-4083-8514-FDA802FC075E}"/>
              </a:ext>
            </a:extLst>
          </p:cNvPr>
          <p:cNvGrpSpPr/>
          <p:nvPr/>
        </p:nvGrpSpPr>
        <p:grpSpPr>
          <a:xfrm>
            <a:off x="712500" y="597690"/>
            <a:ext cx="1029960" cy="629640"/>
            <a:chOff x="712500" y="597690"/>
            <a:chExt cx="1029960" cy="62964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EB6943E-E4BE-4843-A55E-3AB28EA62F70}"/>
                    </a:ext>
                  </a:extLst>
                </p14:cNvPr>
                <p14:cNvContentPartPr/>
                <p14:nvPr/>
              </p14:nvContentPartPr>
              <p14:xfrm>
                <a:off x="712500" y="812610"/>
                <a:ext cx="106560" cy="414720"/>
              </p14:xfrm>
            </p:contentPart>
          </mc:Choice>
          <mc:Fallback xmlns="">
            <p:pic>
              <p:nvPicPr>
                <p:cNvPr id="5" name="Ink 4">
                  <a:extLst>
                    <a:ext uri="{FF2B5EF4-FFF2-40B4-BE49-F238E27FC236}">
                      <a16:creationId xmlns:a16="http://schemas.microsoft.com/office/drawing/2014/main" id="{DEB6943E-E4BE-4843-A55E-3AB28EA62F70}"/>
                    </a:ext>
                  </a:extLst>
                </p:cNvPr>
                <p:cNvPicPr/>
                <p:nvPr/>
              </p:nvPicPr>
              <p:blipFill>
                <a:blip r:embed="rId4"/>
                <a:stretch>
                  <a:fillRect/>
                </a:stretch>
              </p:blipFill>
              <p:spPr>
                <a:xfrm>
                  <a:off x="676500" y="776970"/>
                  <a:ext cx="17820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0361E3E-A669-4917-BEF9-BC4B4A3F72FD}"/>
                    </a:ext>
                  </a:extLst>
                </p14:cNvPr>
                <p14:cNvContentPartPr/>
                <p14:nvPr/>
              </p14:nvContentPartPr>
              <p14:xfrm>
                <a:off x="839220" y="811530"/>
                <a:ext cx="190800" cy="404640"/>
              </p14:xfrm>
            </p:contentPart>
          </mc:Choice>
          <mc:Fallback xmlns="">
            <p:pic>
              <p:nvPicPr>
                <p:cNvPr id="6" name="Ink 5">
                  <a:extLst>
                    <a:ext uri="{FF2B5EF4-FFF2-40B4-BE49-F238E27FC236}">
                      <a16:creationId xmlns:a16="http://schemas.microsoft.com/office/drawing/2014/main" id="{A0361E3E-A669-4917-BEF9-BC4B4A3F72FD}"/>
                    </a:ext>
                  </a:extLst>
                </p:cNvPr>
                <p:cNvPicPr/>
                <p:nvPr/>
              </p:nvPicPr>
              <p:blipFill>
                <a:blip r:embed="rId6"/>
                <a:stretch>
                  <a:fillRect/>
                </a:stretch>
              </p:blipFill>
              <p:spPr>
                <a:xfrm>
                  <a:off x="803220" y="775530"/>
                  <a:ext cx="26244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D78FBA3-9B4A-4D63-8309-0AC1DE3F80ED}"/>
                    </a:ext>
                  </a:extLst>
                </p14:cNvPr>
                <p14:cNvContentPartPr/>
                <p14:nvPr/>
              </p14:nvContentPartPr>
              <p14:xfrm>
                <a:off x="1077900" y="725490"/>
                <a:ext cx="476640" cy="405000"/>
              </p14:xfrm>
            </p:contentPart>
          </mc:Choice>
          <mc:Fallback xmlns="">
            <p:pic>
              <p:nvPicPr>
                <p:cNvPr id="7" name="Ink 6">
                  <a:extLst>
                    <a:ext uri="{FF2B5EF4-FFF2-40B4-BE49-F238E27FC236}">
                      <a16:creationId xmlns:a16="http://schemas.microsoft.com/office/drawing/2014/main" id="{6D78FBA3-9B4A-4D63-8309-0AC1DE3F80ED}"/>
                    </a:ext>
                  </a:extLst>
                </p:cNvPr>
                <p:cNvPicPr/>
                <p:nvPr/>
              </p:nvPicPr>
              <p:blipFill>
                <a:blip r:embed="rId8"/>
                <a:stretch>
                  <a:fillRect/>
                </a:stretch>
              </p:blipFill>
              <p:spPr>
                <a:xfrm>
                  <a:off x="1042260" y="689490"/>
                  <a:ext cx="54828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C6FBC41-1B86-47B9-B279-0B7C35B3715C}"/>
                    </a:ext>
                  </a:extLst>
                </p14:cNvPr>
                <p14:cNvContentPartPr/>
                <p14:nvPr/>
              </p14:nvContentPartPr>
              <p14:xfrm>
                <a:off x="1613940" y="597690"/>
                <a:ext cx="47880" cy="354600"/>
              </p14:xfrm>
            </p:contentPart>
          </mc:Choice>
          <mc:Fallback xmlns="">
            <p:pic>
              <p:nvPicPr>
                <p:cNvPr id="8" name="Ink 7">
                  <a:extLst>
                    <a:ext uri="{FF2B5EF4-FFF2-40B4-BE49-F238E27FC236}">
                      <a16:creationId xmlns:a16="http://schemas.microsoft.com/office/drawing/2014/main" id="{EC6FBC41-1B86-47B9-B279-0B7C35B3715C}"/>
                    </a:ext>
                  </a:extLst>
                </p:cNvPr>
                <p:cNvPicPr/>
                <p:nvPr/>
              </p:nvPicPr>
              <p:blipFill>
                <a:blip r:embed="rId10"/>
                <a:stretch>
                  <a:fillRect/>
                </a:stretch>
              </p:blipFill>
              <p:spPr>
                <a:xfrm>
                  <a:off x="1577940" y="562050"/>
                  <a:ext cx="1195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8BCBD79C-0D2A-4543-8059-A365C8F73D43}"/>
                    </a:ext>
                  </a:extLst>
                </p14:cNvPr>
                <p14:cNvContentPartPr/>
                <p14:nvPr/>
              </p14:nvContentPartPr>
              <p14:xfrm>
                <a:off x="1739220" y="1101690"/>
                <a:ext cx="3240" cy="21600"/>
              </p14:xfrm>
            </p:contentPart>
          </mc:Choice>
          <mc:Fallback xmlns="">
            <p:pic>
              <p:nvPicPr>
                <p:cNvPr id="9" name="Ink 8">
                  <a:extLst>
                    <a:ext uri="{FF2B5EF4-FFF2-40B4-BE49-F238E27FC236}">
                      <a16:creationId xmlns:a16="http://schemas.microsoft.com/office/drawing/2014/main" id="{8BCBD79C-0D2A-4543-8059-A365C8F73D43}"/>
                    </a:ext>
                  </a:extLst>
                </p:cNvPr>
                <p:cNvPicPr/>
                <p:nvPr/>
              </p:nvPicPr>
              <p:blipFill>
                <a:blip r:embed="rId12"/>
                <a:stretch>
                  <a:fillRect/>
                </a:stretch>
              </p:blipFill>
              <p:spPr>
                <a:xfrm>
                  <a:off x="1703220" y="1066050"/>
                  <a:ext cx="74880" cy="93240"/>
                </a:xfrm>
                <a:prstGeom prst="rect">
                  <a:avLst/>
                </a:prstGeom>
              </p:spPr>
            </p:pic>
          </mc:Fallback>
        </mc:AlternateContent>
      </p:grpSp>
      <p:grpSp>
        <p:nvGrpSpPr>
          <p:cNvPr id="36" name="Group 35">
            <a:extLst>
              <a:ext uri="{FF2B5EF4-FFF2-40B4-BE49-F238E27FC236}">
                <a16:creationId xmlns:a16="http://schemas.microsoft.com/office/drawing/2014/main" id="{F5563B5D-B96D-42B7-A999-89D86144144A}"/>
              </a:ext>
            </a:extLst>
          </p:cNvPr>
          <p:cNvGrpSpPr/>
          <p:nvPr/>
        </p:nvGrpSpPr>
        <p:grpSpPr>
          <a:xfrm>
            <a:off x="6361260" y="2105010"/>
            <a:ext cx="4178520" cy="1973880"/>
            <a:chOff x="6361260" y="2105010"/>
            <a:chExt cx="4178520" cy="1973880"/>
          </a:xfrm>
        </p:grpSpPr>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3D968C45-92B5-46E5-9630-7D70D2D3CBDF}"/>
                    </a:ext>
                  </a:extLst>
                </p14:cNvPr>
                <p14:cNvContentPartPr/>
                <p14:nvPr/>
              </p14:nvContentPartPr>
              <p14:xfrm>
                <a:off x="8436300" y="3308130"/>
                <a:ext cx="360" cy="360"/>
              </p14:xfrm>
            </p:contentPart>
          </mc:Choice>
          <mc:Fallback xmlns="">
            <p:pic>
              <p:nvPicPr>
                <p:cNvPr id="11" name="Ink 10">
                  <a:extLst>
                    <a:ext uri="{FF2B5EF4-FFF2-40B4-BE49-F238E27FC236}">
                      <a16:creationId xmlns:a16="http://schemas.microsoft.com/office/drawing/2014/main" id="{3D968C45-92B5-46E5-9630-7D70D2D3CBDF}"/>
                    </a:ext>
                  </a:extLst>
                </p:cNvPr>
                <p:cNvPicPr/>
                <p:nvPr/>
              </p:nvPicPr>
              <p:blipFill>
                <a:blip r:embed="rId14"/>
                <a:stretch>
                  <a:fillRect/>
                </a:stretch>
              </p:blipFill>
              <p:spPr>
                <a:xfrm>
                  <a:off x="8400300" y="327249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558A0475-296C-4E41-B935-9A65D3E90C37}"/>
                    </a:ext>
                  </a:extLst>
                </p14:cNvPr>
                <p14:cNvContentPartPr/>
                <p14:nvPr/>
              </p14:nvContentPartPr>
              <p14:xfrm>
                <a:off x="8425500" y="3276090"/>
                <a:ext cx="2080080" cy="762480"/>
              </p14:xfrm>
            </p:contentPart>
          </mc:Choice>
          <mc:Fallback xmlns="">
            <p:pic>
              <p:nvPicPr>
                <p:cNvPr id="12" name="Ink 11">
                  <a:extLst>
                    <a:ext uri="{FF2B5EF4-FFF2-40B4-BE49-F238E27FC236}">
                      <a16:creationId xmlns:a16="http://schemas.microsoft.com/office/drawing/2014/main" id="{558A0475-296C-4E41-B935-9A65D3E90C37}"/>
                    </a:ext>
                  </a:extLst>
                </p:cNvPr>
                <p:cNvPicPr/>
                <p:nvPr/>
              </p:nvPicPr>
              <p:blipFill>
                <a:blip r:embed="rId16"/>
                <a:stretch>
                  <a:fillRect/>
                </a:stretch>
              </p:blipFill>
              <p:spPr>
                <a:xfrm>
                  <a:off x="8389500" y="3240450"/>
                  <a:ext cx="2151720" cy="834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8B5DA5A1-A2A0-4029-8085-3391D671E37B}"/>
                    </a:ext>
                  </a:extLst>
                </p14:cNvPr>
                <p14:cNvContentPartPr/>
                <p14:nvPr/>
              </p14:nvContentPartPr>
              <p14:xfrm>
                <a:off x="6361260" y="2299410"/>
                <a:ext cx="1458360" cy="1739160"/>
              </p14:xfrm>
            </p:contentPart>
          </mc:Choice>
          <mc:Fallback xmlns="">
            <p:pic>
              <p:nvPicPr>
                <p:cNvPr id="14" name="Ink 13">
                  <a:extLst>
                    <a:ext uri="{FF2B5EF4-FFF2-40B4-BE49-F238E27FC236}">
                      <a16:creationId xmlns:a16="http://schemas.microsoft.com/office/drawing/2014/main" id="{8B5DA5A1-A2A0-4029-8085-3391D671E37B}"/>
                    </a:ext>
                  </a:extLst>
                </p:cNvPr>
                <p:cNvPicPr/>
                <p:nvPr/>
              </p:nvPicPr>
              <p:blipFill>
                <a:blip r:embed="rId18"/>
                <a:stretch>
                  <a:fillRect/>
                </a:stretch>
              </p:blipFill>
              <p:spPr>
                <a:xfrm>
                  <a:off x="6325260" y="2263770"/>
                  <a:ext cx="1530000" cy="1810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691D667-63BE-44CF-8897-BBC06F08A745}"/>
                    </a:ext>
                  </a:extLst>
                </p14:cNvPr>
                <p14:cNvContentPartPr/>
                <p14:nvPr/>
              </p14:nvContentPartPr>
              <p14:xfrm>
                <a:off x="7400940" y="2382930"/>
                <a:ext cx="952200" cy="1562040"/>
              </p14:xfrm>
            </p:contentPart>
          </mc:Choice>
          <mc:Fallback xmlns="">
            <p:pic>
              <p:nvPicPr>
                <p:cNvPr id="15" name="Ink 14">
                  <a:extLst>
                    <a:ext uri="{FF2B5EF4-FFF2-40B4-BE49-F238E27FC236}">
                      <a16:creationId xmlns:a16="http://schemas.microsoft.com/office/drawing/2014/main" id="{C691D667-63BE-44CF-8897-BBC06F08A745}"/>
                    </a:ext>
                  </a:extLst>
                </p:cNvPr>
                <p:cNvPicPr/>
                <p:nvPr/>
              </p:nvPicPr>
              <p:blipFill>
                <a:blip r:embed="rId20"/>
                <a:stretch>
                  <a:fillRect/>
                </a:stretch>
              </p:blipFill>
              <p:spPr>
                <a:xfrm>
                  <a:off x="7365300" y="2346930"/>
                  <a:ext cx="1023840" cy="1633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B510E5DB-006E-4C77-84C3-ABEDA448FFDB}"/>
                    </a:ext>
                  </a:extLst>
                </p14:cNvPr>
                <p14:cNvContentPartPr/>
                <p14:nvPr/>
              </p14:nvContentPartPr>
              <p14:xfrm>
                <a:off x="8616660" y="2520450"/>
                <a:ext cx="3600" cy="15120"/>
              </p14:xfrm>
            </p:contentPart>
          </mc:Choice>
          <mc:Fallback xmlns="">
            <p:pic>
              <p:nvPicPr>
                <p:cNvPr id="17" name="Ink 16">
                  <a:extLst>
                    <a:ext uri="{FF2B5EF4-FFF2-40B4-BE49-F238E27FC236}">
                      <a16:creationId xmlns:a16="http://schemas.microsoft.com/office/drawing/2014/main" id="{B510E5DB-006E-4C77-84C3-ABEDA448FFDB}"/>
                    </a:ext>
                  </a:extLst>
                </p:cNvPr>
                <p:cNvPicPr/>
                <p:nvPr/>
              </p:nvPicPr>
              <p:blipFill>
                <a:blip r:embed="rId22"/>
                <a:stretch>
                  <a:fillRect/>
                </a:stretch>
              </p:blipFill>
              <p:spPr>
                <a:xfrm>
                  <a:off x="8581020" y="2484450"/>
                  <a:ext cx="752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79A90838-2158-445D-9D6E-550C8E1A0B51}"/>
                    </a:ext>
                  </a:extLst>
                </p14:cNvPr>
                <p14:cNvContentPartPr/>
                <p14:nvPr/>
              </p14:nvContentPartPr>
              <p14:xfrm>
                <a:off x="7801980" y="2105010"/>
                <a:ext cx="789840" cy="1496520"/>
              </p14:xfrm>
            </p:contentPart>
          </mc:Choice>
          <mc:Fallback xmlns="">
            <p:pic>
              <p:nvPicPr>
                <p:cNvPr id="19" name="Ink 18">
                  <a:extLst>
                    <a:ext uri="{FF2B5EF4-FFF2-40B4-BE49-F238E27FC236}">
                      <a16:creationId xmlns:a16="http://schemas.microsoft.com/office/drawing/2014/main" id="{79A90838-2158-445D-9D6E-550C8E1A0B51}"/>
                    </a:ext>
                  </a:extLst>
                </p:cNvPr>
                <p:cNvPicPr/>
                <p:nvPr/>
              </p:nvPicPr>
              <p:blipFill>
                <a:blip r:embed="rId24"/>
                <a:stretch>
                  <a:fillRect/>
                </a:stretch>
              </p:blipFill>
              <p:spPr>
                <a:xfrm>
                  <a:off x="7765980" y="2069010"/>
                  <a:ext cx="861480" cy="1568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E33931CF-1E93-4924-AE19-29C9FFCE288F}"/>
                    </a:ext>
                  </a:extLst>
                </p14:cNvPr>
                <p14:cNvContentPartPr/>
                <p14:nvPr/>
              </p14:nvContentPartPr>
              <p14:xfrm>
                <a:off x="8107980" y="2467890"/>
                <a:ext cx="701280" cy="1108440"/>
              </p14:xfrm>
            </p:contentPart>
          </mc:Choice>
          <mc:Fallback xmlns="">
            <p:pic>
              <p:nvPicPr>
                <p:cNvPr id="20" name="Ink 19">
                  <a:extLst>
                    <a:ext uri="{FF2B5EF4-FFF2-40B4-BE49-F238E27FC236}">
                      <a16:creationId xmlns:a16="http://schemas.microsoft.com/office/drawing/2014/main" id="{E33931CF-1E93-4924-AE19-29C9FFCE288F}"/>
                    </a:ext>
                  </a:extLst>
                </p:cNvPr>
                <p:cNvPicPr/>
                <p:nvPr/>
              </p:nvPicPr>
              <p:blipFill>
                <a:blip r:embed="rId26"/>
                <a:stretch>
                  <a:fillRect/>
                </a:stretch>
              </p:blipFill>
              <p:spPr>
                <a:xfrm>
                  <a:off x="8071980" y="2432250"/>
                  <a:ext cx="772920" cy="1180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53058A99-3B9D-4EE2-B7EF-623735E56E9D}"/>
                    </a:ext>
                  </a:extLst>
                </p14:cNvPr>
                <p14:cNvContentPartPr/>
                <p14:nvPr/>
              </p14:nvContentPartPr>
              <p14:xfrm>
                <a:off x="8740140" y="3293370"/>
                <a:ext cx="150840" cy="287280"/>
              </p14:xfrm>
            </p:contentPart>
          </mc:Choice>
          <mc:Fallback xmlns="">
            <p:pic>
              <p:nvPicPr>
                <p:cNvPr id="21" name="Ink 20">
                  <a:extLst>
                    <a:ext uri="{FF2B5EF4-FFF2-40B4-BE49-F238E27FC236}">
                      <a16:creationId xmlns:a16="http://schemas.microsoft.com/office/drawing/2014/main" id="{53058A99-3B9D-4EE2-B7EF-623735E56E9D}"/>
                    </a:ext>
                  </a:extLst>
                </p:cNvPr>
                <p:cNvPicPr/>
                <p:nvPr/>
              </p:nvPicPr>
              <p:blipFill>
                <a:blip r:embed="rId28"/>
                <a:stretch>
                  <a:fillRect/>
                </a:stretch>
              </p:blipFill>
              <p:spPr>
                <a:xfrm>
                  <a:off x="8704500" y="3257730"/>
                  <a:ext cx="2224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72A0DD83-CDA1-4FDD-A7FE-ADD402C46F8E}"/>
                    </a:ext>
                  </a:extLst>
                </p14:cNvPr>
                <p14:cNvContentPartPr/>
                <p14:nvPr/>
              </p14:nvContentPartPr>
              <p14:xfrm>
                <a:off x="9878460" y="3800610"/>
                <a:ext cx="262440" cy="278280"/>
              </p14:xfrm>
            </p:contentPart>
          </mc:Choice>
          <mc:Fallback xmlns="">
            <p:pic>
              <p:nvPicPr>
                <p:cNvPr id="23" name="Ink 22">
                  <a:extLst>
                    <a:ext uri="{FF2B5EF4-FFF2-40B4-BE49-F238E27FC236}">
                      <a16:creationId xmlns:a16="http://schemas.microsoft.com/office/drawing/2014/main" id="{72A0DD83-CDA1-4FDD-A7FE-ADD402C46F8E}"/>
                    </a:ext>
                  </a:extLst>
                </p:cNvPr>
                <p:cNvPicPr/>
                <p:nvPr/>
              </p:nvPicPr>
              <p:blipFill>
                <a:blip r:embed="rId30"/>
                <a:stretch>
                  <a:fillRect/>
                </a:stretch>
              </p:blipFill>
              <p:spPr>
                <a:xfrm>
                  <a:off x="9842460" y="3764970"/>
                  <a:ext cx="33408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6AF511C6-68BA-4288-94D2-8C8D2EAA3AD6}"/>
                    </a:ext>
                  </a:extLst>
                </p14:cNvPr>
                <p14:cNvContentPartPr/>
                <p14:nvPr/>
              </p14:nvContentPartPr>
              <p14:xfrm>
                <a:off x="10160340" y="3689370"/>
                <a:ext cx="169560" cy="344160"/>
              </p14:xfrm>
            </p:contentPart>
          </mc:Choice>
          <mc:Fallback xmlns="">
            <p:pic>
              <p:nvPicPr>
                <p:cNvPr id="24" name="Ink 23">
                  <a:extLst>
                    <a:ext uri="{FF2B5EF4-FFF2-40B4-BE49-F238E27FC236}">
                      <a16:creationId xmlns:a16="http://schemas.microsoft.com/office/drawing/2014/main" id="{6AF511C6-68BA-4288-94D2-8C8D2EAA3AD6}"/>
                    </a:ext>
                  </a:extLst>
                </p:cNvPr>
                <p:cNvPicPr/>
                <p:nvPr/>
              </p:nvPicPr>
              <p:blipFill>
                <a:blip r:embed="rId32"/>
                <a:stretch>
                  <a:fillRect/>
                </a:stretch>
              </p:blipFill>
              <p:spPr>
                <a:xfrm>
                  <a:off x="10124340" y="3653370"/>
                  <a:ext cx="2412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5FEEEB50-1B47-4EAF-8641-A515215E52FE}"/>
                    </a:ext>
                  </a:extLst>
                </p14:cNvPr>
                <p14:cNvContentPartPr/>
                <p14:nvPr/>
              </p14:nvContentPartPr>
              <p14:xfrm>
                <a:off x="10061700" y="3619170"/>
                <a:ext cx="140760" cy="246240"/>
              </p14:xfrm>
            </p:contentPart>
          </mc:Choice>
          <mc:Fallback xmlns="">
            <p:pic>
              <p:nvPicPr>
                <p:cNvPr id="25" name="Ink 24">
                  <a:extLst>
                    <a:ext uri="{FF2B5EF4-FFF2-40B4-BE49-F238E27FC236}">
                      <a16:creationId xmlns:a16="http://schemas.microsoft.com/office/drawing/2014/main" id="{5FEEEB50-1B47-4EAF-8641-A515215E52FE}"/>
                    </a:ext>
                  </a:extLst>
                </p:cNvPr>
                <p:cNvPicPr/>
                <p:nvPr/>
              </p:nvPicPr>
              <p:blipFill>
                <a:blip r:embed="rId34"/>
                <a:stretch>
                  <a:fillRect/>
                </a:stretch>
              </p:blipFill>
              <p:spPr>
                <a:xfrm>
                  <a:off x="10025700" y="3583530"/>
                  <a:ext cx="212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D6A45258-FD9E-4629-93D5-1C10A891529C}"/>
                    </a:ext>
                  </a:extLst>
                </p14:cNvPr>
                <p14:cNvContentPartPr/>
                <p14:nvPr/>
              </p14:nvContentPartPr>
              <p14:xfrm>
                <a:off x="10204980" y="3401370"/>
                <a:ext cx="207720" cy="316080"/>
              </p14:xfrm>
            </p:contentPart>
          </mc:Choice>
          <mc:Fallback xmlns="">
            <p:pic>
              <p:nvPicPr>
                <p:cNvPr id="27" name="Ink 26">
                  <a:extLst>
                    <a:ext uri="{FF2B5EF4-FFF2-40B4-BE49-F238E27FC236}">
                      <a16:creationId xmlns:a16="http://schemas.microsoft.com/office/drawing/2014/main" id="{D6A45258-FD9E-4629-93D5-1C10A891529C}"/>
                    </a:ext>
                  </a:extLst>
                </p:cNvPr>
                <p:cNvPicPr/>
                <p:nvPr/>
              </p:nvPicPr>
              <p:blipFill>
                <a:blip r:embed="rId36"/>
                <a:stretch>
                  <a:fillRect/>
                </a:stretch>
              </p:blipFill>
              <p:spPr>
                <a:xfrm>
                  <a:off x="10168980" y="3365730"/>
                  <a:ext cx="2793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08DB41E6-C904-4EC0-9309-E927C355142E}"/>
                    </a:ext>
                  </a:extLst>
                </p14:cNvPr>
                <p14:cNvContentPartPr/>
                <p14:nvPr/>
              </p14:nvContentPartPr>
              <p14:xfrm>
                <a:off x="10339980" y="3251250"/>
                <a:ext cx="199800" cy="390960"/>
              </p14:xfrm>
            </p:contentPart>
          </mc:Choice>
          <mc:Fallback xmlns="">
            <p:pic>
              <p:nvPicPr>
                <p:cNvPr id="28" name="Ink 27">
                  <a:extLst>
                    <a:ext uri="{FF2B5EF4-FFF2-40B4-BE49-F238E27FC236}">
                      <a16:creationId xmlns:a16="http://schemas.microsoft.com/office/drawing/2014/main" id="{08DB41E6-C904-4EC0-9309-E927C355142E}"/>
                    </a:ext>
                  </a:extLst>
                </p:cNvPr>
                <p:cNvPicPr/>
                <p:nvPr/>
              </p:nvPicPr>
              <p:blipFill>
                <a:blip r:embed="rId38"/>
                <a:stretch>
                  <a:fillRect/>
                </a:stretch>
              </p:blipFill>
              <p:spPr>
                <a:xfrm>
                  <a:off x="10303980" y="3215610"/>
                  <a:ext cx="27144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2E05A645-1E43-40CD-8753-D1F9A3DC8AC9}"/>
                    </a:ext>
                  </a:extLst>
                </p14:cNvPr>
                <p14:cNvContentPartPr/>
                <p14:nvPr/>
              </p14:nvContentPartPr>
              <p14:xfrm>
                <a:off x="8898180" y="3833370"/>
                <a:ext cx="227160" cy="194400"/>
              </p14:xfrm>
            </p:contentPart>
          </mc:Choice>
          <mc:Fallback xmlns="">
            <p:pic>
              <p:nvPicPr>
                <p:cNvPr id="30" name="Ink 29">
                  <a:extLst>
                    <a:ext uri="{FF2B5EF4-FFF2-40B4-BE49-F238E27FC236}">
                      <a16:creationId xmlns:a16="http://schemas.microsoft.com/office/drawing/2014/main" id="{2E05A645-1E43-40CD-8753-D1F9A3DC8AC9}"/>
                    </a:ext>
                  </a:extLst>
                </p:cNvPr>
                <p:cNvPicPr/>
                <p:nvPr/>
              </p:nvPicPr>
              <p:blipFill>
                <a:blip r:embed="rId40"/>
                <a:stretch>
                  <a:fillRect/>
                </a:stretch>
              </p:blipFill>
              <p:spPr>
                <a:xfrm>
                  <a:off x="8862540" y="3797730"/>
                  <a:ext cx="2988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Ink 31">
                  <a:extLst>
                    <a:ext uri="{FF2B5EF4-FFF2-40B4-BE49-F238E27FC236}">
                      <a16:creationId xmlns:a16="http://schemas.microsoft.com/office/drawing/2014/main" id="{F30C8B8B-D814-4741-BC2F-1630917AFE04}"/>
                    </a:ext>
                  </a:extLst>
                </p14:cNvPr>
                <p14:cNvContentPartPr/>
                <p14:nvPr/>
              </p14:nvContentPartPr>
              <p14:xfrm>
                <a:off x="8901780" y="3801330"/>
                <a:ext cx="64440" cy="110160"/>
              </p14:xfrm>
            </p:contentPart>
          </mc:Choice>
          <mc:Fallback xmlns="">
            <p:pic>
              <p:nvPicPr>
                <p:cNvPr id="32" name="Ink 31">
                  <a:extLst>
                    <a:ext uri="{FF2B5EF4-FFF2-40B4-BE49-F238E27FC236}">
                      <a16:creationId xmlns:a16="http://schemas.microsoft.com/office/drawing/2014/main" id="{F30C8B8B-D814-4741-BC2F-1630917AFE04}"/>
                    </a:ext>
                  </a:extLst>
                </p:cNvPr>
                <p:cNvPicPr/>
                <p:nvPr/>
              </p:nvPicPr>
              <p:blipFill>
                <a:blip r:embed="rId42"/>
                <a:stretch>
                  <a:fillRect/>
                </a:stretch>
              </p:blipFill>
              <p:spPr>
                <a:xfrm>
                  <a:off x="8865780" y="3765330"/>
                  <a:ext cx="1360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Ink 32">
                  <a:extLst>
                    <a:ext uri="{FF2B5EF4-FFF2-40B4-BE49-F238E27FC236}">
                      <a16:creationId xmlns:a16="http://schemas.microsoft.com/office/drawing/2014/main" id="{260D0049-793F-47B6-9D3D-FFE8F1081C1D}"/>
                    </a:ext>
                  </a:extLst>
                </p14:cNvPr>
                <p14:cNvContentPartPr/>
                <p14:nvPr/>
              </p14:nvContentPartPr>
              <p14:xfrm>
                <a:off x="8951820" y="3800610"/>
                <a:ext cx="227160" cy="120240"/>
              </p14:xfrm>
            </p:contentPart>
          </mc:Choice>
          <mc:Fallback xmlns="">
            <p:pic>
              <p:nvPicPr>
                <p:cNvPr id="33" name="Ink 32">
                  <a:extLst>
                    <a:ext uri="{FF2B5EF4-FFF2-40B4-BE49-F238E27FC236}">
                      <a16:creationId xmlns:a16="http://schemas.microsoft.com/office/drawing/2014/main" id="{260D0049-793F-47B6-9D3D-FFE8F1081C1D}"/>
                    </a:ext>
                  </a:extLst>
                </p:cNvPr>
                <p:cNvPicPr/>
                <p:nvPr/>
              </p:nvPicPr>
              <p:blipFill>
                <a:blip r:embed="rId44"/>
                <a:stretch>
                  <a:fillRect/>
                </a:stretch>
              </p:blipFill>
              <p:spPr>
                <a:xfrm>
                  <a:off x="8916180" y="3764610"/>
                  <a:ext cx="2988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Ink 34">
                  <a:extLst>
                    <a:ext uri="{FF2B5EF4-FFF2-40B4-BE49-F238E27FC236}">
                      <a16:creationId xmlns:a16="http://schemas.microsoft.com/office/drawing/2014/main" id="{26DA2023-FD8E-48BB-A337-EF929D6B8720}"/>
                    </a:ext>
                  </a:extLst>
                </p14:cNvPr>
                <p14:cNvContentPartPr/>
                <p14:nvPr/>
              </p14:nvContentPartPr>
              <p14:xfrm>
                <a:off x="8750940" y="3460410"/>
                <a:ext cx="13320" cy="8280"/>
              </p14:xfrm>
            </p:contentPart>
          </mc:Choice>
          <mc:Fallback xmlns="">
            <p:pic>
              <p:nvPicPr>
                <p:cNvPr id="35" name="Ink 34">
                  <a:extLst>
                    <a:ext uri="{FF2B5EF4-FFF2-40B4-BE49-F238E27FC236}">
                      <a16:creationId xmlns:a16="http://schemas.microsoft.com/office/drawing/2014/main" id="{26DA2023-FD8E-48BB-A337-EF929D6B8720}"/>
                    </a:ext>
                  </a:extLst>
                </p:cNvPr>
                <p:cNvPicPr/>
                <p:nvPr/>
              </p:nvPicPr>
              <p:blipFill>
                <a:blip r:embed="rId46"/>
                <a:stretch>
                  <a:fillRect/>
                </a:stretch>
              </p:blipFill>
              <p:spPr>
                <a:xfrm>
                  <a:off x="8715300" y="3424770"/>
                  <a:ext cx="84960" cy="79920"/>
                </a:xfrm>
                <a:prstGeom prst="rect">
                  <a:avLst/>
                </a:prstGeom>
              </p:spPr>
            </p:pic>
          </mc:Fallback>
        </mc:AlternateContent>
      </p:grpSp>
    </p:spTree>
    <p:extLst>
      <p:ext uri="{BB962C8B-B14F-4D97-AF65-F5344CB8AC3E}">
        <p14:creationId xmlns:p14="http://schemas.microsoft.com/office/powerpoint/2010/main" val="81709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POWER AMPLIFIERS </a:t>
            </a:r>
          </a:p>
        </p:txBody>
      </p:sp>
      <p:sp>
        <p:nvSpPr>
          <p:cNvPr id="3" name="Rectangle 2"/>
          <p:cNvSpPr/>
          <p:nvPr/>
        </p:nvSpPr>
        <p:spPr>
          <a:xfrm>
            <a:off x="609600" y="1143000"/>
            <a:ext cx="7924800" cy="369332"/>
          </a:xfrm>
          <a:prstGeom prst="rect">
            <a:avLst/>
          </a:prstGeom>
        </p:spPr>
        <p:txBody>
          <a:bodyPr wrap="square">
            <a:spAutoFit/>
          </a:bodyPr>
          <a:lstStyle/>
          <a:p>
            <a:pPr marL="285750" indent="-285750">
              <a:buFont typeface="Arial" pitchFamily="34" charset="0"/>
              <a:buChar char="•"/>
            </a:pPr>
            <a:r>
              <a:rPr lang="en-US" dirty="0"/>
              <a:t>.</a:t>
            </a:r>
          </a:p>
        </p:txBody>
      </p:sp>
      <p:sp>
        <p:nvSpPr>
          <p:cNvPr id="4" name="Content Placeholder 3"/>
          <p:cNvSpPr>
            <a:spLocks noGrp="1"/>
          </p:cNvSpPr>
          <p:nvPr>
            <p:ph idx="1"/>
          </p:nvPr>
        </p:nvSpPr>
        <p:spPr>
          <a:xfrm>
            <a:off x="457200" y="1219200"/>
            <a:ext cx="8229600" cy="5181600"/>
          </a:xfrm>
        </p:spPr>
        <p:txBody>
          <a:bodyPr>
            <a:noAutofit/>
          </a:bodyPr>
          <a:lstStyle/>
          <a:p>
            <a:pPr algn="just"/>
            <a:r>
              <a:rPr lang="en-US" sz="1800" dirty="0">
                <a:latin typeface="Times New Roman" pitchFamily="18" charset="0"/>
                <a:cs typeface="Times New Roman" pitchFamily="18" charset="0"/>
              </a:rPr>
              <a:t>Power amplifiers amplify the power level of the signal.</a:t>
            </a:r>
          </a:p>
          <a:p>
            <a:pPr algn="just"/>
            <a:r>
              <a:rPr lang="en-US" sz="1800" dirty="0">
                <a:latin typeface="Times New Roman" pitchFamily="18" charset="0"/>
                <a:cs typeface="Times New Roman" pitchFamily="18" charset="0"/>
              </a:rPr>
              <a:t>The power of the input signal is increased to a level high enough to drive loads of output devices like speakers, headphones, RF transmitters etc.</a:t>
            </a:r>
          </a:p>
          <a:p>
            <a:pPr marL="0" indent="0" algn="just">
              <a:buNone/>
            </a:pPr>
            <a:r>
              <a:rPr lang="en-US" sz="1800" b="1" dirty="0">
                <a:latin typeface="Times New Roman" pitchFamily="18" charset="0"/>
                <a:cs typeface="Times New Roman" pitchFamily="18" charset="0"/>
              </a:rPr>
              <a:t>CLASSIFICATIONS</a:t>
            </a:r>
          </a:p>
          <a:p>
            <a:pPr marL="0" indent="0" algn="just">
              <a:buNone/>
            </a:pPr>
            <a:r>
              <a:rPr lang="en-US" sz="1800" b="1" dirty="0">
                <a:latin typeface="Times New Roman" pitchFamily="18" charset="0"/>
                <a:cs typeface="Times New Roman" pitchFamily="18" charset="0"/>
              </a:rPr>
              <a:t>Based on their frequencies.</a:t>
            </a:r>
          </a:p>
          <a:p>
            <a:pPr marL="685800" lvl="1" algn="just">
              <a:buFont typeface="Wingdings" pitchFamily="2" charset="2"/>
              <a:buChar char="§"/>
            </a:pPr>
            <a:r>
              <a:rPr lang="en-US" sz="1800" dirty="0">
                <a:latin typeface="Times New Roman" pitchFamily="18" charset="0"/>
                <a:cs typeface="Times New Roman" pitchFamily="18" charset="0"/>
              </a:rPr>
              <a:t>Audio Power Amplifiers – Audio frequency range 20 Hz to 20 KHz. Also Known as Small Signal Power Amplifiers. </a:t>
            </a:r>
          </a:p>
          <a:p>
            <a:pPr marL="685800" lvl="1" algn="just">
              <a:buFont typeface="Wingdings" pitchFamily="2" charset="2"/>
              <a:buChar char="§"/>
            </a:pPr>
            <a:r>
              <a:rPr lang="en-US" sz="1800" dirty="0">
                <a:latin typeface="Times New Roman" pitchFamily="18" charset="0"/>
                <a:cs typeface="Times New Roman" pitchFamily="18" charset="0"/>
              </a:rPr>
              <a:t>Radio Power Amplifiers – Power level up to 3 Hz to 300 Hz. Also termed as Tuned Amplifiers and also known as Large Signal Power Amplifiers.</a:t>
            </a:r>
          </a:p>
          <a:p>
            <a:pPr marL="0" indent="0" algn="just">
              <a:buNone/>
            </a:pPr>
            <a:r>
              <a:rPr lang="en-US" sz="1800" b="1" dirty="0">
                <a:latin typeface="Times New Roman" pitchFamily="18" charset="0"/>
                <a:cs typeface="Times New Roman" pitchFamily="18" charset="0"/>
              </a:rPr>
              <a:t>Mode of operation</a:t>
            </a:r>
          </a:p>
          <a:p>
            <a:pPr marL="0" indent="0" algn="just">
              <a:buNone/>
            </a:pPr>
            <a:r>
              <a:rPr lang="en-US" sz="1800" dirty="0">
                <a:latin typeface="Times New Roman" pitchFamily="18" charset="0"/>
                <a:cs typeface="Times New Roman" pitchFamily="18" charset="0"/>
              </a:rPr>
              <a:t>	The portion of the input cycle during which collector current  flows, the power amplifiers may be classified as follows</a:t>
            </a:r>
          </a:p>
          <a:p>
            <a:pPr lvl="1" algn="just"/>
            <a:r>
              <a:rPr lang="en-US" sz="1800" b="1" dirty="0">
                <a:latin typeface="Times New Roman" pitchFamily="18" charset="0"/>
                <a:cs typeface="Times New Roman" pitchFamily="18" charset="0"/>
              </a:rPr>
              <a:t>Class A Power amplifier </a:t>
            </a:r>
            <a:r>
              <a:rPr lang="en-US" sz="1800" dirty="0">
                <a:latin typeface="Times New Roman" pitchFamily="18" charset="0"/>
                <a:cs typeface="Times New Roman" pitchFamily="18" charset="0"/>
              </a:rPr>
              <a:t>- When the collector current flows at all times during full cycle of  the input signal.</a:t>
            </a:r>
          </a:p>
          <a:p>
            <a:pPr lvl="1" algn="just"/>
            <a:r>
              <a:rPr lang="en-US" sz="1800" b="1" dirty="0">
                <a:latin typeface="Times New Roman" pitchFamily="18" charset="0"/>
                <a:cs typeface="Times New Roman" pitchFamily="18" charset="0"/>
              </a:rPr>
              <a:t>Class B Power amplifier </a:t>
            </a:r>
            <a:r>
              <a:rPr lang="en-US" sz="1800" dirty="0">
                <a:latin typeface="Times New Roman" pitchFamily="18" charset="0"/>
                <a:cs typeface="Times New Roman" pitchFamily="18" charset="0"/>
              </a:rPr>
              <a:t>- When the collector current flows at only during half cycle of  the input signal.</a:t>
            </a:r>
          </a:p>
          <a:p>
            <a:pPr lvl="1" algn="just"/>
            <a:r>
              <a:rPr lang="en-US" sz="1800" b="1" dirty="0">
                <a:latin typeface="Times New Roman" pitchFamily="18" charset="0"/>
                <a:cs typeface="Times New Roman" pitchFamily="18" charset="0"/>
              </a:rPr>
              <a:t>Class C Power amplifier </a:t>
            </a:r>
            <a:r>
              <a:rPr lang="en-US" sz="1800" dirty="0">
                <a:latin typeface="Times New Roman" pitchFamily="18" charset="0"/>
                <a:cs typeface="Times New Roman" pitchFamily="18" charset="0"/>
              </a:rPr>
              <a:t>- When the collector current flows for less than half cycle  of  the input signal.</a:t>
            </a:r>
          </a:p>
          <a:p>
            <a:pPr lvl="1"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2656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a:latin typeface="Times New Roman" pitchFamily="18" charset="0"/>
                <a:cs typeface="Times New Roman" pitchFamily="18" charset="0"/>
              </a:rPr>
              <a:t> CLASS - A  AMPLIFIER</a:t>
            </a:r>
          </a:p>
        </p:txBody>
      </p:sp>
      <p:sp>
        <p:nvSpPr>
          <p:cNvPr id="6" name="Content Placeholder 5"/>
          <p:cNvSpPr>
            <a:spLocks noGrp="1"/>
          </p:cNvSpPr>
          <p:nvPr>
            <p:ph idx="1"/>
          </p:nvPr>
        </p:nvSpPr>
        <p:spPr>
          <a:xfrm>
            <a:off x="457200" y="990600"/>
            <a:ext cx="8229600" cy="5334000"/>
          </a:xfrm>
        </p:spPr>
        <p:txBody>
          <a:bodyPr>
            <a:normAutofit/>
          </a:bodyPr>
          <a:lstStyle/>
          <a:p>
            <a:pPr algn="just"/>
            <a:r>
              <a:rPr lang="en-US" sz="2000" dirty="0">
                <a:latin typeface="Times New Roman" pitchFamily="18" charset="0"/>
                <a:cs typeface="Times New Roman" pitchFamily="18" charset="0"/>
              </a:rPr>
              <a:t>Commonly used type of power amplifier configuration is the </a:t>
            </a:r>
            <a:r>
              <a:rPr lang="en-US" sz="2000" b="1" dirty="0">
                <a:latin typeface="Times New Roman" pitchFamily="18" charset="0"/>
                <a:cs typeface="Times New Roman" pitchFamily="18" charset="0"/>
              </a:rPr>
              <a:t>Class A Amplifier. </a:t>
            </a:r>
          </a:p>
          <a:p>
            <a:pPr algn="just"/>
            <a:r>
              <a:rPr lang="en-US" sz="2000" dirty="0">
                <a:latin typeface="Times New Roman" pitchFamily="18" charset="0"/>
                <a:cs typeface="Times New Roman" pitchFamily="18" charset="0"/>
              </a:rPr>
              <a:t>It uses a single switching transistor in the standard common emitter circuit configuration.</a:t>
            </a:r>
          </a:p>
          <a:p>
            <a:pPr algn="just"/>
            <a:r>
              <a:rPr lang="en-US" sz="2000" dirty="0">
                <a:latin typeface="Times New Roman" pitchFamily="18" charset="0"/>
                <a:cs typeface="Times New Roman" pitchFamily="18" charset="0"/>
              </a:rPr>
              <a:t>The transistor is always biased “ON” so that it conducts during one complete cycle of the input signal waveform producing minimum distortion and maximum amplitude of the output signal.</a:t>
            </a:r>
          </a:p>
          <a:p>
            <a:pPr algn="just"/>
            <a:endParaRPr lang="en-US"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5" name="Rectangle 4"/>
          <p:cNvSpPr/>
          <p:nvPr/>
        </p:nvSpPr>
        <p:spPr>
          <a:xfrm>
            <a:off x="609600" y="990600"/>
            <a:ext cx="8077200" cy="369332"/>
          </a:xfrm>
          <a:prstGeom prst="rect">
            <a:avLst/>
          </a:prstGeom>
        </p:spPr>
        <p:txBody>
          <a:bodyPr wrap="square">
            <a:spAutoFit/>
          </a:bodyPr>
          <a:lstStyle/>
          <a:p>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05200"/>
            <a:ext cx="464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7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CHARACTERISTIC CURVES- CLASS A POWER AMPLIFIER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81122"/>
            <a:ext cx="6096000" cy="501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83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br>
              <a:rPr lang="en-US" dirty="0"/>
            </a:br>
            <a:r>
              <a:rPr lang="en-US" sz="2700" b="1" dirty="0">
                <a:latin typeface="Times New Roman" pitchFamily="18" charset="0"/>
                <a:cs typeface="Times New Roman" pitchFamily="18" charset="0"/>
              </a:rPr>
              <a:t>TRANSFORMER COUPLED CLASS – A  AMPLIFIER</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endParaRPr lang="en-US" b="1" dirty="0">
              <a:latin typeface="Times New Roman" pitchFamily="18" charset="0"/>
              <a:cs typeface="Times New Roman" pitchFamily="18" charset="0"/>
            </a:endParaRPr>
          </a:p>
          <a:p>
            <a:pPr marL="0" indent="0" algn="ctr">
              <a:buNone/>
            </a:pPr>
            <a:endParaRPr lang="en-US" b="1" dirty="0">
              <a:latin typeface="Times New Roman" pitchFamily="18" charset="0"/>
              <a:cs typeface="Times New Roman" pitchFamily="18" charset="0"/>
            </a:endParaRPr>
          </a:p>
          <a:p>
            <a:pPr marL="0" indent="0" algn="ctr">
              <a:buNone/>
            </a:pPr>
            <a:r>
              <a:rPr lang="en-US" sz="3300" b="1" dirty="0">
                <a:latin typeface="Times New Roman" pitchFamily="18" charset="0"/>
                <a:cs typeface="Times New Roman" pitchFamily="18" charset="0"/>
              </a:rPr>
              <a:t>TRANSFORMER COUPLED CLASS - A  AMPLIFIER</a:t>
            </a:r>
            <a:endParaRPr lang="en-US" sz="3300" dirty="0"/>
          </a:p>
          <a:p>
            <a:endParaRPr lang="en-US" sz="33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0960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1B51694-22B6-4431-B6B2-B98384B6C05E}"/>
                  </a:ext>
                </a:extLst>
              </p14:cNvPr>
              <p14:cNvContentPartPr/>
              <p14:nvPr/>
            </p14:nvContentPartPr>
            <p14:xfrm>
              <a:off x="5001180" y="2189970"/>
              <a:ext cx="604800" cy="613800"/>
            </p14:xfrm>
          </p:contentPart>
        </mc:Choice>
        <mc:Fallback xmlns="">
          <p:pic>
            <p:nvPicPr>
              <p:cNvPr id="5" name="Ink 4">
                <a:extLst>
                  <a:ext uri="{FF2B5EF4-FFF2-40B4-BE49-F238E27FC236}">
                    <a16:creationId xmlns:a16="http://schemas.microsoft.com/office/drawing/2014/main" id="{01B51694-22B6-4431-B6B2-B98384B6C05E}"/>
                  </a:ext>
                </a:extLst>
              </p:cNvPr>
              <p:cNvPicPr/>
              <p:nvPr/>
            </p:nvPicPr>
            <p:blipFill>
              <a:blip r:embed="rId4"/>
              <a:stretch>
                <a:fillRect/>
              </a:stretch>
            </p:blipFill>
            <p:spPr>
              <a:xfrm>
                <a:off x="4965180" y="2153970"/>
                <a:ext cx="676440"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1157FAA-C5A7-4D19-844D-40E2B7B720DF}"/>
                  </a:ext>
                </a:extLst>
              </p14:cNvPr>
              <p14:cNvContentPartPr/>
              <p14:nvPr/>
            </p14:nvContentPartPr>
            <p14:xfrm>
              <a:off x="4964460" y="3074850"/>
              <a:ext cx="190440" cy="167040"/>
            </p14:xfrm>
          </p:contentPart>
        </mc:Choice>
        <mc:Fallback xmlns="">
          <p:pic>
            <p:nvPicPr>
              <p:cNvPr id="6" name="Ink 5">
                <a:extLst>
                  <a:ext uri="{FF2B5EF4-FFF2-40B4-BE49-F238E27FC236}">
                    <a16:creationId xmlns:a16="http://schemas.microsoft.com/office/drawing/2014/main" id="{81157FAA-C5A7-4D19-844D-40E2B7B720DF}"/>
                  </a:ext>
                </a:extLst>
              </p:cNvPr>
              <p:cNvPicPr/>
              <p:nvPr/>
            </p:nvPicPr>
            <p:blipFill>
              <a:blip r:embed="rId6"/>
              <a:stretch>
                <a:fillRect/>
              </a:stretch>
            </p:blipFill>
            <p:spPr>
              <a:xfrm>
                <a:off x="4928820" y="3039210"/>
                <a:ext cx="2620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BDC70EC-24EF-446C-937B-324593245268}"/>
                  </a:ext>
                </a:extLst>
              </p14:cNvPr>
              <p14:cNvContentPartPr/>
              <p14:nvPr/>
            </p14:nvContentPartPr>
            <p14:xfrm>
              <a:off x="6110700" y="2220570"/>
              <a:ext cx="426240" cy="497520"/>
            </p14:xfrm>
          </p:contentPart>
        </mc:Choice>
        <mc:Fallback xmlns="">
          <p:pic>
            <p:nvPicPr>
              <p:cNvPr id="7" name="Ink 6">
                <a:extLst>
                  <a:ext uri="{FF2B5EF4-FFF2-40B4-BE49-F238E27FC236}">
                    <a16:creationId xmlns:a16="http://schemas.microsoft.com/office/drawing/2014/main" id="{ABDC70EC-24EF-446C-937B-324593245268}"/>
                  </a:ext>
                </a:extLst>
              </p:cNvPr>
              <p:cNvPicPr/>
              <p:nvPr/>
            </p:nvPicPr>
            <p:blipFill>
              <a:blip r:embed="rId8"/>
              <a:stretch>
                <a:fillRect/>
              </a:stretch>
            </p:blipFill>
            <p:spPr>
              <a:xfrm>
                <a:off x="6074700" y="2184930"/>
                <a:ext cx="49788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26C42EC-27B8-496E-AB99-D055D46BB4A9}"/>
                  </a:ext>
                </a:extLst>
              </p14:cNvPr>
              <p14:cNvContentPartPr/>
              <p14:nvPr/>
            </p14:nvContentPartPr>
            <p14:xfrm>
              <a:off x="1638780" y="4269330"/>
              <a:ext cx="508680" cy="271080"/>
            </p14:xfrm>
          </p:contentPart>
        </mc:Choice>
        <mc:Fallback xmlns="">
          <p:pic>
            <p:nvPicPr>
              <p:cNvPr id="8" name="Ink 7">
                <a:extLst>
                  <a:ext uri="{FF2B5EF4-FFF2-40B4-BE49-F238E27FC236}">
                    <a16:creationId xmlns:a16="http://schemas.microsoft.com/office/drawing/2014/main" id="{826C42EC-27B8-496E-AB99-D055D46BB4A9}"/>
                  </a:ext>
                </a:extLst>
              </p:cNvPr>
              <p:cNvPicPr/>
              <p:nvPr/>
            </p:nvPicPr>
            <p:blipFill>
              <a:blip r:embed="rId10"/>
              <a:stretch>
                <a:fillRect/>
              </a:stretch>
            </p:blipFill>
            <p:spPr>
              <a:xfrm>
                <a:off x="1602780" y="4233330"/>
                <a:ext cx="5803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C974A92-4FB1-4716-BDA7-60794123FF25}"/>
                  </a:ext>
                </a:extLst>
              </p14:cNvPr>
              <p14:cNvContentPartPr/>
              <p14:nvPr/>
            </p14:nvContentPartPr>
            <p14:xfrm>
              <a:off x="2659740" y="3140730"/>
              <a:ext cx="239040" cy="140040"/>
            </p14:xfrm>
          </p:contentPart>
        </mc:Choice>
        <mc:Fallback xmlns="">
          <p:pic>
            <p:nvPicPr>
              <p:cNvPr id="9" name="Ink 8">
                <a:extLst>
                  <a:ext uri="{FF2B5EF4-FFF2-40B4-BE49-F238E27FC236}">
                    <a16:creationId xmlns:a16="http://schemas.microsoft.com/office/drawing/2014/main" id="{6C974A92-4FB1-4716-BDA7-60794123FF25}"/>
                  </a:ext>
                </a:extLst>
              </p:cNvPr>
              <p:cNvPicPr/>
              <p:nvPr/>
            </p:nvPicPr>
            <p:blipFill>
              <a:blip r:embed="rId12"/>
              <a:stretch>
                <a:fillRect/>
              </a:stretch>
            </p:blipFill>
            <p:spPr>
              <a:xfrm>
                <a:off x="2623740" y="3105090"/>
                <a:ext cx="3106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51646A2-8C4B-4471-99D3-FCC945F1EBFA}"/>
                  </a:ext>
                </a:extLst>
              </p14:cNvPr>
              <p14:cNvContentPartPr/>
              <p14:nvPr/>
            </p14:nvContentPartPr>
            <p14:xfrm>
              <a:off x="4338420" y="2143530"/>
              <a:ext cx="159840" cy="50760"/>
            </p14:xfrm>
          </p:contentPart>
        </mc:Choice>
        <mc:Fallback xmlns="">
          <p:pic>
            <p:nvPicPr>
              <p:cNvPr id="10" name="Ink 9">
                <a:extLst>
                  <a:ext uri="{FF2B5EF4-FFF2-40B4-BE49-F238E27FC236}">
                    <a16:creationId xmlns:a16="http://schemas.microsoft.com/office/drawing/2014/main" id="{A51646A2-8C4B-4471-99D3-FCC945F1EBFA}"/>
                  </a:ext>
                </a:extLst>
              </p:cNvPr>
              <p:cNvPicPr/>
              <p:nvPr/>
            </p:nvPicPr>
            <p:blipFill>
              <a:blip r:embed="rId14"/>
              <a:stretch>
                <a:fillRect/>
              </a:stretch>
            </p:blipFill>
            <p:spPr>
              <a:xfrm>
                <a:off x="4302420" y="2107890"/>
                <a:ext cx="2314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32FCDCF1-72E0-49B7-AB69-C0A3AB78E1B0}"/>
                  </a:ext>
                </a:extLst>
              </p14:cNvPr>
              <p14:cNvContentPartPr/>
              <p14:nvPr/>
            </p14:nvContentPartPr>
            <p14:xfrm>
              <a:off x="3960420" y="4332330"/>
              <a:ext cx="124560" cy="74520"/>
            </p14:xfrm>
          </p:contentPart>
        </mc:Choice>
        <mc:Fallback xmlns="">
          <p:pic>
            <p:nvPicPr>
              <p:cNvPr id="11" name="Ink 10">
                <a:extLst>
                  <a:ext uri="{FF2B5EF4-FFF2-40B4-BE49-F238E27FC236}">
                    <a16:creationId xmlns:a16="http://schemas.microsoft.com/office/drawing/2014/main" id="{32FCDCF1-72E0-49B7-AB69-C0A3AB78E1B0}"/>
                  </a:ext>
                </a:extLst>
              </p:cNvPr>
              <p:cNvPicPr/>
              <p:nvPr/>
            </p:nvPicPr>
            <p:blipFill>
              <a:blip r:embed="rId16"/>
              <a:stretch>
                <a:fillRect/>
              </a:stretch>
            </p:blipFill>
            <p:spPr>
              <a:xfrm>
                <a:off x="3924780" y="4296690"/>
                <a:ext cx="1962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371F5599-7E5A-409A-B045-94F79E4DEDD6}"/>
                  </a:ext>
                </a:extLst>
              </p14:cNvPr>
              <p14:cNvContentPartPr/>
              <p14:nvPr/>
            </p14:nvContentPartPr>
            <p14:xfrm>
              <a:off x="-501060" y="2758050"/>
              <a:ext cx="997920" cy="790920"/>
            </p14:xfrm>
          </p:contentPart>
        </mc:Choice>
        <mc:Fallback xmlns="">
          <p:pic>
            <p:nvPicPr>
              <p:cNvPr id="12" name="Ink 11">
                <a:extLst>
                  <a:ext uri="{FF2B5EF4-FFF2-40B4-BE49-F238E27FC236}">
                    <a16:creationId xmlns:a16="http://schemas.microsoft.com/office/drawing/2014/main" id="{371F5599-7E5A-409A-B045-94F79E4DEDD6}"/>
                  </a:ext>
                </a:extLst>
              </p:cNvPr>
              <p:cNvPicPr/>
              <p:nvPr/>
            </p:nvPicPr>
            <p:blipFill>
              <a:blip r:embed="rId18"/>
              <a:stretch>
                <a:fillRect/>
              </a:stretch>
            </p:blipFill>
            <p:spPr>
              <a:xfrm>
                <a:off x="-536700" y="2722410"/>
                <a:ext cx="1069560" cy="862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1B9BCB55-1DC8-43CC-8C8C-0428CC9D3FAC}"/>
                  </a:ext>
                </a:extLst>
              </p14:cNvPr>
              <p14:cNvContentPartPr/>
              <p14:nvPr/>
            </p14:nvContentPartPr>
            <p14:xfrm>
              <a:off x="-44220" y="2952810"/>
              <a:ext cx="25200" cy="6120"/>
            </p14:xfrm>
          </p:contentPart>
        </mc:Choice>
        <mc:Fallback xmlns="">
          <p:pic>
            <p:nvPicPr>
              <p:cNvPr id="19" name="Ink 18">
                <a:extLst>
                  <a:ext uri="{FF2B5EF4-FFF2-40B4-BE49-F238E27FC236}">
                    <a16:creationId xmlns:a16="http://schemas.microsoft.com/office/drawing/2014/main" id="{1B9BCB55-1DC8-43CC-8C8C-0428CC9D3FAC}"/>
                  </a:ext>
                </a:extLst>
              </p:cNvPr>
              <p:cNvPicPr/>
              <p:nvPr/>
            </p:nvPicPr>
            <p:blipFill>
              <a:blip r:embed="rId20"/>
              <a:stretch>
                <a:fillRect/>
              </a:stretch>
            </p:blipFill>
            <p:spPr>
              <a:xfrm>
                <a:off x="-79860" y="2916810"/>
                <a:ext cx="968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E18A336B-5A23-4716-8425-959A14F6C823}"/>
                  </a:ext>
                </a:extLst>
              </p14:cNvPr>
              <p14:cNvContentPartPr/>
              <p14:nvPr/>
            </p14:nvContentPartPr>
            <p14:xfrm>
              <a:off x="-406740" y="3029490"/>
              <a:ext cx="189000" cy="486720"/>
            </p14:xfrm>
          </p:contentPart>
        </mc:Choice>
        <mc:Fallback xmlns="">
          <p:pic>
            <p:nvPicPr>
              <p:cNvPr id="21" name="Ink 20">
                <a:extLst>
                  <a:ext uri="{FF2B5EF4-FFF2-40B4-BE49-F238E27FC236}">
                    <a16:creationId xmlns:a16="http://schemas.microsoft.com/office/drawing/2014/main" id="{E18A336B-5A23-4716-8425-959A14F6C823}"/>
                  </a:ext>
                </a:extLst>
              </p:cNvPr>
              <p:cNvPicPr/>
              <p:nvPr/>
            </p:nvPicPr>
            <p:blipFill>
              <a:blip r:embed="rId22"/>
              <a:stretch>
                <a:fillRect/>
              </a:stretch>
            </p:blipFill>
            <p:spPr>
              <a:xfrm>
                <a:off x="-442380" y="2993850"/>
                <a:ext cx="2606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34883DF5-6144-4B0C-8CA3-2100EF6806CB}"/>
                  </a:ext>
                </a:extLst>
              </p14:cNvPr>
              <p14:cNvContentPartPr/>
              <p14:nvPr/>
            </p14:nvContentPartPr>
            <p14:xfrm>
              <a:off x="-214860" y="3027330"/>
              <a:ext cx="360" cy="360"/>
            </p14:xfrm>
          </p:contentPart>
        </mc:Choice>
        <mc:Fallback xmlns="">
          <p:pic>
            <p:nvPicPr>
              <p:cNvPr id="22" name="Ink 21">
                <a:extLst>
                  <a:ext uri="{FF2B5EF4-FFF2-40B4-BE49-F238E27FC236}">
                    <a16:creationId xmlns:a16="http://schemas.microsoft.com/office/drawing/2014/main" id="{34883DF5-6144-4B0C-8CA3-2100EF6806CB}"/>
                  </a:ext>
                </a:extLst>
              </p:cNvPr>
              <p:cNvPicPr/>
              <p:nvPr/>
            </p:nvPicPr>
            <p:blipFill>
              <a:blip r:embed="rId24"/>
              <a:stretch>
                <a:fillRect/>
              </a:stretch>
            </p:blipFill>
            <p:spPr>
              <a:xfrm>
                <a:off x="-250500" y="2991330"/>
                <a:ext cx="72000" cy="72000"/>
              </a:xfrm>
              <a:prstGeom prst="rect">
                <a:avLst/>
              </a:prstGeom>
            </p:spPr>
          </p:pic>
        </mc:Fallback>
      </mc:AlternateContent>
      <p:grpSp>
        <p:nvGrpSpPr>
          <p:cNvPr id="27" name="Group 26">
            <a:extLst>
              <a:ext uri="{FF2B5EF4-FFF2-40B4-BE49-F238E27FC236}">
                <a16:creationId xmlns:a16="http://schemas.microsoft.com/office/drawing/2014/main" id="{09C03562-EFE8-4B6C-84A2-BFECE4F4BD7D}"/>
              </a:ext>
            </a:extLst>
          </p:cNvPr>
          <p:cNvGrpSpPr/>
          <p:nvPr/>
        </p:nvGrpSpPr>
        <p:grpSpPr>
          <a:xfrm>
            <a:off x="-779340" y="2781090"/>
            <a:ext cx="3228120" cy="1261440"/>
            <a:chOff x="-779340" y="2781090"/>
            <a:chExt cx="3228120" cy="1261440"/>
          </a:xfrm>
        </p:grpSpPr>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FCCE42C6-0A5D-451D-B5A0-727DF94E4406}"/>
                    </a:ext>
                  </a:extLst>
                </p14:cNvPr>
                <p14:cNvContentPartPr/>
                <p14:nvPr/>
              </p14:nvContentPartPr>
              <p14:xfrm>
                <a:off x="1184100" y="2781090"/>
                <a:ext cx="894240" cy="783720"/>
              </p14:xfrm>
            </p:contentPart>
          </mc:Choice>
          <mc:Fallback xmlns="">
            <p:pic>
              <p:nvPicPr>
                <p:cNvPr id="13" name="Ink 12">
                  <a:extLst>
                    <a:ext uri="{FF2B5EF4-FFF2-40B4-BE49-F238E27FC236}">
                      <a16:creationId xmlns:a16="http://schemas.microsoft.com/office/drawing/2014/main" id="{FCCE42C6-0A5D-451D-B5A0-727DF94E4406}"/>
                    </a:ext>
                  </a:extLst>
                </p:cNvPr>
                <p:cNvPicPr/>
                <p:nvPr/>
              </p:nvPicPr>
              <p:blipFill>
                <a:blip r:embed="rId26"/>
                <a:stretch>
                  <a:fillRect/>
                </a:stretch>
              </p:blipFill>
              <p:spPr>
                <a:xfrm>
                  <a:off x="1148100" y="2745090"/>
                  <a:ext cx="965880" cy="855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a:extLst>
                    <a:ext uri="{FF2B5EF4-FFF2-40B4-BE49-F238E27FC236}">
                      <a16:creationId xmlns:a16="http://schemas.microsoft.com/office/drawing/2014/main" id="{878D3E84-4FE5-4E84-8C0F-0A6738CEB467}"/>
                    </a:ext>
                  </a:extLst>
                </p14:cNvPr>
                <p14:cNvContentPartPr/>
                <p14:nvPr/>
              </p14:nvContentPartPr>
              <p14:xfrm>
                <a:off x="535380" y="3476610"/>
                <a:ext cx="661680" cy="565920"/>
              </p14:xfrm>
            </p:contentPart>
          </mc:Choice>
          <mc:Fallback xmlns="">
            <p:pic>
              <p:nvPicPr>
                <p:cNvPr id="14" name="Ink 13">
                  <a:extLst>
                    <a:ext uri="{FF2B5EF4-FFF2-40B4-BE49-F238E27FC236}">
                      <a16:creationId xmlns:a16="http://schemas.microsoft.com/office/drawing/2014/main" id="{878D3E84-4FE5-4E84-8C0F-0A6738CEB467}"/>
                    </a:ext>
                  </a:extLst>
                </p:cNvPr>
                <p:cNvPicPr/>
                <p:nvPr/>
              </p:nvPicPr>
              <p:blipFill>
                <a:blip r:embed="rId28"/>
                <a:stretch>
                  <a:fillRect/>
                </a:stretch>
              </p:blipFill>
              <p:spPr>
                <a:xfrm>
                  <a:off x="499740" y="3440610"/>
                  <a:ext cx="7333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a:extLst>
                    <a:ext uri="{FF2B5EF4-FFF2-40B4-BE49-F238E27FC236}">
                      <a16:creationId xmlns:a16="http://schemas.microsoft.com/office/drawing/2014/main" id="{DDF6E4E6-5940-4B5F-9BAA-6744035B520A}"/>
                    </a:ext>
                  </a:extLst>
                </p14:cNvPr>
                <p14:cNvContentPartPr/>
                <p14:nvPr/>
              </p14:nvContentPartPr>
              <p14:xfrm>
                <a:off x="-779340" y="3118770"/>
                <a:ext cx="2902320" cy="491040"/>
              </p14:xfrm>
            </p:contentPart>
          </mc:Choice>
          <mc:Fallback xmlns="">
            <p:pic>
              <p:nvPicPr>
                <p:cNvPr id="15" name="Ink 14">
                  <a:extLst>
                    <a:ext uri="{FF2B5EF4-FFF2-40B4-BE49-F238E27FC236}">
                      <a16:creationId xmlns:a16="http://schemas.microsoft.com/office/drawing/2014/main" id="{DDF6E4E6-5940-4B5F-9BAA-6744035B520A}"/>
                    </a:ext>
                  </a:extLst>
                </p:cNvPr>
                <p:cNvPicPr/>
                <p:nvPr/>
              </p:nvPicPr>
              <p:blipFill>
                <a:blip r:embed="rId30"/>
                <a:stretch>
                  <a:fillRect/>
                </a:stretch>
              </p:blipFill>
              <p:spPr>
                <a:xfrm>
                  <a:off x="-815340" y="3083130"/>
                  <a:ext cx="297396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a:extLst>
                    <a:ext uri="{FF2B5EF4-FFF2-40B4-BE49-F238E27FC236}">
                      <a16:creationId xmlns:a16="http://schemas.microsoft.com/office/drawing/2014/main" id="{C41B885E-F4D6-422D-B767-3C26F4C08263}"/>
                    </a:ext>
                  </a:extLst>
                </p14:cNvPr>
                <p14:cNvContentPartPr/>
                <p14:nvPr/>
              </p14:nvContentPartPr>
              <p14:xfrm>
                <a:off x="2137020" y="3085290"/>
                <a:ext cx="311760" cy="35280"/>
              </p14:xfrm>
            </p:contentPart>
          </mc:Choice>
          <mc:Fallback xmlns="">
            <p:pic>
              <p:nvPicPr>
                <p:cNvPr id="16" name="Ink 15">
                  <a:extLst>
                    <a:ext uri="{FF2B5EF4-FFF2-40B4-BE49-F238E27FC236}">
                      <a16:creationId xmlns:a16="http://schemas.microsoft.com/office/drawing/2014/main" id="{C41B885E-F4D6-422D-B767-3C26F4C08263}"/>
                    </a:ext>
                  </a:extLst>
                </p:cNvPr>
                <p:cNvPicPr/>
                <p:nvPr/>
              </p:nvPicPr>
              <p:blipFill>
                <a:blip r:embed="rId32"/>
                <a:stretch>
                  <a:fillRect/>
                </a:stretch>
              </p:blipFill>
              <p:spPr>
                <a:xfrm>
                  <a:off x="2101380" y="3049290"/>
                  <a:ext cx="3834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05C59C73-CCC0-4110-A404-E0A24B9FA107}"/>
                    </a:ext>
                  </a:extLst>
                </p14:cNvPr>
                <p14:cNvContentPartPr/>
                <p14:nvPr/>
              </p14:nvContentPartPr>
              <p14:xfrm>
                <a:off x="-274980" y="2929050"/>
                <a:ext cx="343800" cy="167400"/>
              </p14:xfrm>
            </p:contentPart>
          </mc:Choice>
          <mc:Fallback xmlns="">
            <p:pic>
              <p:nvPicPr>
                <p:cNvPr id="18" name="Ink 17">
                  <a:extLst>
                    <a:ext uri="{FF2B5EF4-FFF2-40B4-BE49-F238E27FC236}">
                      <a16:creationId xmlns:a16="http://schemas.microsoft.com/office/drawing/2014/main" id="{05C59C73-CCC0-4110-A404-E0A24B9FA107}"/>
                    </a:ext>
                  </a:extLst>
                </p:cNvPr>
                <p:cNvPicPr/>
                <p:nvPr/>
              </p:nvPicPr>
              <p:blipFill>
                <a:blip r:embed="rId34"/>
                <a:stretch>
                  <a:fillRect/>
                </a:stretch>
              </p:blipFill>
              <p:spPr>
                <a:xfrm>
                  <a:off x="-310980" y="2893410"/>
                  <a:ext cx="41544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3BEF2EF0-49EB-414D-BEE2-D7DFBC89ECA9}"/>
                    </a:ext>
                  </a:extLst>
                </p14:cNvPr>
                <p14:cNvContentPartPr/>
                <p14:nvPr/>
              </p14:nvContentPartPr>
              <p14:xfrm>
                <a:off x="-211620" y="2796210"/>
                <a:ext cx="1758240" cy="276120"/>
              </p14:xfrm>
            </p:contentPart>
          </mc:Choice>
          <mc:Fallback xmlns="">
            <p:pic>
              <p:nvPicPr>
                <p:cNvPr id="25" name="Ink 24">
                  <a:extLst>
                    <a:ext uri="{FF2B5EF4-FFF2-40B4-BE49-F238E27FC236}">
                      <a16:creationId xmlns:a16="http://schemas.microsoft.com/office/drawing/2014/main" id="{3BEF2EF0-49EB-414D-BEE2-D7DFBC89ECA9}"/>
                    </a:ext>
                  </a:extLst>
                </p:cNvPr>
                <p:cNvPicPr/>
                <p:nvPr/>
              </p:nvPicPr>
              <p:blipFill>
                <a:blip r:embed="rId36"/>
                <a:stretch>
                  <a:fillRect/>
                </a:stretch>
              </p:blipFill>
              <p:spPr>
                <a:xfrm>
                  <a:off x="-247620" y="2760570"/>
                  <a:ext cx="1829880" cy="347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B3C64503-05D2-4C6F-A9CA-ECF3346090D0}"/>
                  </a:ext>
                </a:extLst>
              </p14:cNvPr>
              <p14:cNvContentPartPr/>
              <p14:nvPr/>
            </p14:nvContentPartPr>
            <p14:xfrm>
              <a:off x="1509900" y="2605770"/>
              <a:ext cx="1436760" cy="246600"/>
            </p14:xfrm>
          </p:contentPart>
        </mc:Choice>
        <mc:Fallback xmlns="">
          <p:pic>
            <p:nvPicPr>
              <p:cNvPr id="26" name="Ink 25">
                <a:extLst>
                  <a:ext uri="{FF2B5EF4-FFF2-40B4-BE49-F238E27FC236}">
                    <a16:creationId xmlns:a16="http://schemas.microsoft.com/office/drawing/2014/main" id="{B3C64503-05D2-4C6F-A9CA-ECF3346090D0}"/>
                  </a:ext>
                </a:extLst>
              </p:cNvPr>
              <p:cNvPicPr/>
              <p:nvPr/>
            </p:nvPicPr>
            <p:blipFill>
              <a:blip r:embed="rId38"/>
              <a:stretch>
                <a:fillRect/>
              </a:stretch>
            </p:blipFill>
            <p:spPr>
              <a:xfrm>
                <a:off x="1473900" y="2569770"/>
                <a:ext cx="1508400" cy="318240"/>
              </a:xfrm>
              <a:prstGeom prst="rect">
                <a:avLst/>
              </a:prstGeom>
            </p:spPr>
          </p:pic>
        </mc:Fallback>
      </mc:AlternateContent>
    </p:spTree>
    <p:extLst>
      <p:ext uri="{BB962C8B-B14F-4D97-AF65-F5344CB8AC3E}">
        <p14:creationId xmlns:p14="http://schemas.microsoft.com/office/powerpoint/2010/main" val="405482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533400"/>
            <a:ext cx="8153400" cy="5897563"/>
          </a:xfrm>
        </p:spPr>
        <p:txBody>
          <a:bodyPr>
            <a:normAutofit/>
          </a:bodyPr>
          <a:lstStyle/>
          <a:p>
            <a:pPr algn="just"/>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-potential divider. Resistor </a:t>
            </a:r>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e</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provides stabilization, </a:t>
            </a:r>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e</a:t>
            </a:r>
            <a:r>
              <a:rPr lang="en-US" sz="2000" dirty="0">
                <a:latin typeface="Times New Roman" pitchFamily="18" charset="0"/>
                <a:cs typeface="Times New Roman" pitchFamily="18" charset="0"/>
              </a:rPr>
              <a:t> to prevent A.C. voltage.</a:t>
            </a:r>
          </a:p>
          <a:p>
            <a:pPr algn="just"/>
            <a:r>
              <a:rPr lang="en-US" sz="2000" dirty="0">
                <a:latin typeface="Times New Roman" pitchFamily="18" charset="0"/>
                <a:cs typeface="Times New Roman" pitchFamily="18" charset="0"/>
              </a:rPr>
              <a:t>The high impedance primary of the transformer is connected to the high impedance collector circuit. The low impedance secondary is connected to the load (generally loud speaker). Transformer used in the collector circuit is for impedance matching.</a:t>
            </a:r>
          </a:p>
          <a:p>
            <a:pPr algn="just"/>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L</a:t>
            </a:r>
            <a:r>
              <a:rPr lang="en-US" sz="2000" dirty="0">
                <a:latin typeface="Times New Roman" pitchFamily="18" charset="0"/>
                <a:cs typeface="Times New Roman" pitchFamily="18" charset="0"/>
              </a:rPr>
              <a:t> is the load connected in the secondary of a transformer. </a:t>
            </a:r>
          </a:p>
          <a:p>
            <a:pPr algn="just"/>
            <a:r>
              <a:rPr lang="en-US" sz="2000" dirty="0">
                <a:latin typeface="Times New Roman" pitchFamily="18" charset="0"/>
                <a:cs typeface="Times New Roman" pitchFamily="18" charset="0"/>
              </a:rPr>
              <a:t> Number of turns in the primary are </a:t>
            </a:r>
            <a:r>
              <a:rPr lang="en-US" sz="2000" i="1" dirty="0">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the secondary are </a:t>
            </a:r>
            <a:r>
              <a:rPr lang="en-US" sz="2000" i="1" dirty="0">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p>
          <a:p>
            <a:pPr algn="just"/>
            <a:r>
              <a:rPr lang="en-US" sz="2000" i="1" dirty="0">
                <a:latin typeface="Times New Roman" pitchFamily="18" charset="0"/>
                <a:cs typeface="Times New Roman" pitchFamily="18" charset="0"/>
              </a:rPr>
              <a:t>V</a:t>
            </a:r>
            <a:r>
              <a:rPr lang="en-US" sz="2000" i="1"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V</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primary and secondary voltages. </a:t>
            </a: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be the primary and secondary currents respectively.</a:t>
            </a:r>
          </a:p>
          <a:p>
            <a:pPr algn="just"/>
            <a:r>
              <a:rPr lang="en-US" sz="2000" b="0" i="0" dirty="0">
                <a:solidFill>
                  <a:srgbClr val="222222"/>
                </a:solidFill>
                <a:effectLst/>
                <a:latin typeface="Arial" panose="020B0604020202020204" pitchFamily="34" charset="0"/>
              </a:rPr>
              <a:t>When the input voltage is applied at the base terminal of the transistor operating in CE mode it leads to variation in base current, this variation in I</a:t>
            </a:r>
            <a:r>
              <a:rPr lang="en-US" sz="2000" b="0" i="0" baseline="-25000" dirty="0">
                <a:solidFill>
                  <a:srgbClr val="222222"/>
                </a:solidFill>
                <a:effectLst/>
                <a:latin typeface="Arial" panose="020B0604020202020204" pitchFamily="34" charset="0"/>
              </a:rPr>
              <a:t>B </a:t>
            </a:r>
            <a:r>
              <a:rPr lang="en-US" sz="2000" b="0" i="0" dirty="0">
                <a:solidFill>
                  <a:srgbClr val="222222"/>
                </a:solidFill>
                <a:effectLst/>
                <a:latin typeface="Arial" panose="020B0604020202020204" pitchFamily="34" charset="0"/>
              </a:rPr>
              <a:t>produces similar variation in collector current and the output is taken across the load.</a:t>
            </a:r>
            <a:endParaRPr lang="en-US" sz="36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343525"/>
            <a:ext cx="44862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86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lnSpcReduction="10000"/>
          </a:bodyPr>
          <a:lstStyle/>
          <a:p>
            <a:pPr algn="just"/>
            <a:r>
              <a:rPr lang="en-US" sz="2000" dirty="0">
                <a:latin typeface="Times New Roman" pitchFamily="18" charset="0"/>
                <a:cs typeface="Times New Roman" pitchFamily="18" charset="0"/>
              </a:rPr>
              <a:t>As the Collector current, </a:t>
            </a:r>
            <a:r>
              <a:rPr lang="en-US" sz="2000" i="1" dirty="0" err="1">
                <a:latin typeface="Times New Roman" pitchFamily="18" charset="0"/>
                <a:cs typeface="Times New Roman" pitchFamily="18" charset="0"/>
              </a:rPr>
              <a:t>Ic</a:t>
            </a:r>
            <a:r>
              <a:rPr lang="en-US" sz="2000" dirty="0">
                <a:latin typeface="Times New Roman" pitchFamily="18" charset="0"/>
                <a:cs typeface="Times New Roman" pitchFamily="18" charset="0"/>
              </a:rPr>
              <a:t> is reduced to below the quiescent Q-point set up by the base bias voltage, due to variations in the base current, the magnetic flux in the transformer core collapses causing an induced EMF in the transformer primary windings. </a:t>
            </a:r>
          </a:p>
          <a:p>
            <a:pPr algn="just"/>
            <a:r>
              <a:rPr lang="en-US" sz="2000" dirty="0">
                <a:latin typeface="Times New Roman" pitchFamily="18" charset="0"/>
                <a:cs typeface="Times New Roman" pitchFamily="18" charset="0"/>
              </a:rPr>
              <a:t>This causes an instantaneous collector voltage to rise to a value of twice the supply voltage 2</a:t>
            </a:r>
            <a:r>
              <a:rPr lang="en-US" sz="2000" i="1" dirty="0">
                <a:latin typeface="Times New Roman" pitchFamily="18" charset="0"/>
                <a:cs typeface="Times New Roman" pitchFamily="18" charset="0"/>
              </a:rPr>
              <a:t>Vcc</a:t>
            </a:r>
            <a:r>
              <a:rPr lang="en-US" sz="2000" dirty="0">
                <a:latin typeface="Times New Roman" pitchFamily="18" charset="0"/>
                <a:cs typeface="Times New Roman" pitchFamily="18" charset="0"/>
              </a:rPr>
              <a:t> giving a maximum collector current of twice </a:t>
            </a:r>
            <a:r>
              <a:rPr lang="en-US" sz="2000" i="1" dirty="0" err="1">
                <a:latin typeface="Times New Roman" pitchFamily="18" charset="0"/>
                <a:cs typeface="Times New Roman" pitchFamily="18" charset="0"/>
              </a:rPr>
              <a:t>Ic</a:t>
            </a:r>
            <a:r>
              <a:rPr lang="en-US" sz="2000" dirty="0">
                <a:latin typeface="Times New Roman" pitchFamily="18" charset="0"/>
                <a:cs typeface="Times New Roman" pitchFamily="18" charset="0"/>
              </a:rPr>
              <a:t> when the Collector voltage is at its minimum. </a:t>
            </a:r>
          </a:p>
          <a:p>
            <a:pPr algn="just"/>
            <a:r>
              <a:rPr lang="en-US" sz="2000" dirty="0">
                <a:latin typeface="Times New Roman" pitchFamily="18" charset="0"/>
                <a:cs typeface="Times New Roman" pitchFamily="18" charset="0"/>
              </a:rPr>
              <a:t>The efficiency of this type of Class A amplifier configuration can be calculated as follows.</a:t>
            </a:r>
          </a:p>
          <a:p>
            <a:pPr algn="just"/>
            <a:endParaRPr lang="en-US" sz="2000" dirty="0">
              <a:latin typeface="Times New Roman" pitchFamily="18" charset="0"/>
              <a:cs typeface="Times New Roman" pitchFamily="18" charset="0"/>
            </a:endParaRPr>
          </a:p>
          <a:p>
            <a:pPr algn="just"/>
            <a:r>
              <a:rPr lang="en-US" sz="2000" dirty="0"/>
              <a:t>R.M.S. Collector voltage is given as</a:t>
            </a:r>
          </a:p>
          <a:p>
            <a:pPr algn="just"/>
            <a:endParaRPr lang="en-US" sz="2000" dirty="0"/>
          </a:p>
          <a:p>
            <a:pPr algn="just"/>
            <a:endParaRPr lang="en-US" sz="2000" dirty="0"/>
          </a:p>
          <a:p>
            <a:pPr algn="just"/>
            <a:r>
              <a:rPr lang="en-US" sz="2000" dirty="0"/>
              <a:t> R.M.S. Collector current is given as</a:t>
            </a:r>
          </a:p>
          <a:p>
            <a:pPr marL="0" indent="0" algn="just">
              <a:buNone/>
            </a:pPr>
            <a:r>
              <a:rPr lang="en-US" sz="2000" dirty="0"/>
              <a:t>                                        </a:t>
            </a:r>
          </a:p>
          <a:p>
            <a:pPr algn="just"/>
            <a:endParaRPr lang="en-US" sz="2000" dirty="0"/>
          </a:p>
          <a:p>
            <a:pPr marL="0" indent="0" algn="just">
              <a:buNone/>
            </a:pPr>
            <a:r>
              <a:rPr lang="en-US" sz="2000" dirty="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639" y="4114800"/>
            <a:ext cx="3486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639" y="54102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939" y="3086780"/>
            <a:ext cx="1628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243942"/>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Group 23">
            <a:extLst>
              <a:ext uri="{FF2B5EF4-FFF2-40B4-BE49-F238E27FC236}">
                <a16:creationId xmlns:a16="http://schemas.microsoft.com/office/drawing/2014/main" id="{66E54952-F76B-4405-8644-547A209EF0C6}"/>
              </a:ext>
            </a:extLst>
          </p:cNvPr>
          <p:cNvGrpSpPr/>
          <p:nvPr/>
        </p:nvGrpSpPr>
        <p:grpSpPr>
          <a:xfrm>
            <a:off x="8221740" y="3977730"/>
            <a:ext cx="1433160" cy="529920"/>
            <a:chOff x="8221740" y="3977730"/>
            <a:chExt cx="1433160" cy="52992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6059E199-0B8D-4722-AF4D-1FDCDAC90278}"/>
                    </a:ext>
                  </a:extLst>
                </p14:cNvPr>
                <p14:cNvContentPartPr/>
                <p14:nvPr/>
              </p14:nvContentPartPr>
              <p14:xfrm>
                <a:off x="8221740" y="4069170"/>
                <a:ext cx="289080" cy="438480"/>
              </p14:xfrm>
            </p:contentPart>
          </mc:Choice>
          <mc:Fallback xmlns="">
            <p:pic>
              <p:nvPicPr>
                <p:cNvPr id="11" name="Ink 10">
                  <a:extLst>
                    <a:ext uri="{FF2B5EF4-FFF2-40B4-BE49-F238E27FC236}">
                      <a16:creationId xmlns:a16="http://schemas.microsoft.com/office/drawing/2014/main" id="{6059E199-0B8D-4722-AF4D-1FDCDAC90278}"/>
                    </a:ext>
                  </a:extLst>
                </p:cNvPr>
                <p:cNvPicPr/>
                <p:nvPr/>
              </p:nvPicPr>
              <p:blipFill>
                <a:blip r:embed="rId7"/>
                <a:stretch>
                  <a:fillRect/>
                </a:stretch>
              </p:blipFill>
              <p:spPr>
                <a:xfrm>
                  <a:off x="8185740" y="4033170"/>
                  <a:ext cx="36072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D5D95AB2-592B-45C8-9D96-AA8067C7362B}"/>
                    </a:ext>
                  </a:extLst>
                </p14:cNvPr>
                <p14:cNvContentPartPr/>
                <p14:nvPr/>
              </p14:nvContentPartPr>
              <p14:xfrm>
                <a:off x="8712780" y="4337370"/>
                <a:ext cx="9720" cy="2520"/>
              </p14:xfrm>
            </p:contentPart>
          </mc:Choice>
          <mc:Fallback xmlns="">
            <p:pic>
              <p:nvPicPr>
                <p:cNvPr id="12" name="Ink 11">
                  <a:extLst>
                    <a:ext uri="{FF2B5EF4-FFF2-40B4-BE49-F238E27FC236}">
                      <a16:creationId xmlns:a16="http://schemas.microsoft.com/office/drawing/2014/main" id="{D5D95AB2-592B-45C8-9D96-AA8067C7362B}"/>
                    </a:ext>
                  </a:extLst>
                </p:cNvPr>
                <p:cNvPicPr/>
                <p:nvPr/>
              </p:nvPicPr>
              <p:blipFill>
                <a:blip r:embed="rId9"/>
                <a:stretch>
                  <a:fillRect/>
                </a:stretch>
              </p:blipFill>
              <p:spPr>
                <a:xfrm>
                  <a:off x="8677140" y="4301730"/>
                  <a:ext cx="81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4C652C9-E434-4B9E-9C22-855F26296858}"/>
                    </a:ext>
                  </a:extLst>
                </p14:cNvPr>
                <p14:cNvContentPartPr/>
                <p14:nvPr/>
              </p14:nvContentPartPr>
              <p14:xfrm>
                <a:off x="9203100" y="4029210"/>
                <a:ext cx="3600" cy="306360"/>
              </p14:xfrm>
            </p:contentPart>
          </mc:Choice>
          <mc:Fallback xmlns="">
            <p:pic>
              <p:nvPicPr>
                <p:cNvPr id="13" name="Ink 12">
                  <a:extLst>
                    <a:ext uri="{FF2B5EF4-FFF2-40B4-BE49-F238E27FC236}">
                      <a16:creationId xmlns:a16="http://schemas.microsoft.com/office/drawing/2014/main" id="{64C652C9-E434-4B9E-9C22-855F26296858}"/>
                    </a:ext>
                  </a:extLst>
                </p:cNvPr>
                <p:cNvPicPr/>
                <p:nvPr/>
              </p:nvPicPr>
              <p:blipFill>
                <a:blip r:embed="rId11"/>
                <a:stretch>
                  <a:fillRect/>
                </a:stretch>
              </p:blipFill>
              <p:spPr>
                <a:xfrm>
                  <a:off x="9167460" y="3993210"/>
                  <a:ext cx="7524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766D0E91-3A5E-4576-8D8E-66B0A30ED0D8}"/>
                    </a:ext>
                  </a:extLst>
                </p14:cNvPr>
                <p14:cNvContentPartPr/>
                <p14:nvPr/>
              </p14:nvContentPartPr>
              <p14:xfrm>
                <a:off x="9024180" y="3977730"/>
                <a:ext cx="271080" cy="48600"/>
              </p14:xfrm>
            </p:contentPart>
          </mc:Choice>
          <mc:Fallback xmlns="">
            <p:pic>
              <p:nvPicPr>
                <p:cNvPr id="14" name="Ink 13">
                  <a:extLst>
                    <a:ext uri="{FF2B5EF4-FFF2-40B4-BE49-F238E27FC236}">
                      <a16:creationId xmlns:a16="http://schemas.microsoft.com/office/drawing/2014/main" id="{766D0E91-3A5E-4576-8D8E-66B0A30ED0D8}"/>
                    </a:ext>
                  </a:extLst>
                </p:cNvPr>
                <p:cNvPicPr/>
                <p:nvPr/>
              </p:nvPicPr>
              <p:blipFill>
                <a:blip r:embed="rId13"/>
                <a:stretch>
                  <a:fillRect/>
                </a:stretch>
              </p:blipFill>
              <p:spPr>
                <a:xfrm>
                  <a:off x="8988540" y="3941730"/>
                  <a:ext cx="3427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EC7BC00A-A02E-4EA8-AA46-56417A7D5363}"/>
                    </a:ext>
                  </a:extLst>
                </p14:cNvPr>
                <p14:cNvContentPartPr/>
                <p14:nvPr/>
              </p14:nvContentPartPr>
              <p14:xfrm>
                <a:off x="9030660" y="4388850"/>
                <a:ext cx="312840" cy="45000"/>
              </p14:xfrm>
            </p:contentPart>
          </mc:Choice>
          <mc:Fallback xmlns="">
            <p:pic>
              <p:nvPicPr>
                <p:cNvPr id="15" name="Ink 14">
                  <a:extLst>
                    <a:ext uri="{FF2B5EF4-FFF2-40B4-BE49-F238E27FC236}">
                      <a16:creationId xmlns:a16="http://schemas.microsoft.com/office/drawing/2014/main" id="{EC7BC00A-A02E-4EA8-AA46-56417A7D5363}"/>
                    </a:ext>
                  </a:extLst>
                </p:cNvPr>
                <p:cNvPicPr/>
                <p:nvPr/>
              </p:nvPicPr>
              <p:blipFill>
                <a:blip r:embed="rId15"/>
                <a:stretch>
                  <a:fillRect/>
                </a:stretch>
              </p:blipFill>
              <p:spPr>
                <a:xfrm>
                  <a:off x="8994660" y="4352850"/>
                  <a:ext cx="3844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536E796-43B2-441E-ABD9-FA43CF8AED5A}"/>
                    </a:ext>
                  </a:extLst>
                </p14:cNvPr>
                <p14:cNvContentPartPr/>
                <p14:nvPr/>
              </p14:nvContentPartPr>
              <p14:xfrm>
                <a:off x="8629620" y="4366170"/>
                <a:ext cx="142920" cy="93960"/>
              </p14:xfrm>
            </p:contentPart>
          </mc:Choice>
          <mc:Fallback xmlns="">
            <p:pic>
              <p:nvPicPr>
                <p:cNvPr id="19" name="Ink 18">
                  <a:extLst>
                    <a:ext uri="{FF2B5EF4-FFF2-40B4-BE49-F238E27FC236}">
                      <a16:creationId xmlns:a16="http://schemas.microsoft.com/office/drawing/2014/main" id="{E536E796-43B2-441E-ABD9-FA43CF8AED5A}"/>
                    </a:ext>
                  </a:extLst>
                </p:cNvPr>
                <p:cNvPicPr/>
                <p:nvPr/>
              </p:nvPicPr>
              <p:blipFill>
                <a:blip r:embed="rId17"/>
                <a:stretch>
                  <a:fillRect/>
                </a:stretch>
              </p:blipFill>
              <p:spPr>
                <a:xfrm>
                  <a:off x="8593620" y="4330530"/>
                  <a:ext cx="2145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88C9B6A-6E32-4896-A669-1AB9CEDBCC23}"/>
                    </a:ext>
                  </a:extLst>
                </p14:cNvPr>
                <p14:cNvContentPartPr/>
                <p14:nvPr/>
              </p14:nvContentPartPr>
              <p14:xfrm>
                <a:off x="8801340" y="4331970"/>
                <a:ext cx="77760" cy="114120"/>
              </p14:xfrm>
            </p:contentPart>
          </mc:Choice>
          <mc:Fallback xmlns="">
            <p:pic>
              <p:nvPicPr>
                <p:cNvPr id="20" name="Ink 19">
                  <a:extLst>
                    <a:ext uri="{FF2B5EF4-FFF2-40B4-BE49-F238E27FC236}">
                      <a16:creationId xmlns:a16="http://schemas.microsoft.com/office/drawing/2014/main" id="{088C9B6A-6E32-4896-A669-1AB9CEDBCC23}"/>
                    </a:ext>
                  </a:extLst>
                </p:cNvPr>
                <p:cNvPicPr/>
                <p:nvPr/>
              </p:nvPicPr>
              <p:blipFill>
                <a:blip r:embed="rId19"/>
                <a:stretch>
                  <a:fillRect/>
                </a:stretch>
              </p:blipFill>
              <p:spPr>
                <a:xfrm>
                  <a:off x="8765340" y="4295970"/>
                  <a:ext cx="149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9203C0B7-630E-4590-B9E0-9DB8F4499CA2}"/>
                    </a:ext>
                  </a:extLst>
                </p14:cNvPr>
                <p14:cNvContentPartPr/>
                <p14:nvPr/>
              </p14:nvContentPartPr>
              <p14:xfrm>
                <a:off x="9382380" y="4286970"/>
                <a:ext cx="154440" cy="95040"/>
              </p14:xfrm>
            </p:contentPart>
          </mc:Choice>
          <mc:Fallback xmlns="">
            <p:pic>
              <p:nvPicPr>
                <p:cNvPr id="22" name="Ink 21">
                  <a:extLst>
                    <a:ext uri="{FF2B5EF4-FFF2-40B4-BE49-F238E27FC236}">
                      <a16:creationId xmlns:a16="http://schemas.microsoft.com/office/drawing/2014/main" id="{9203C0B7-630E-4590-B9E0-9DB8F4499CA2}"/>
                    </a:ext>
                  </a:extLst>
                </p:cNvPr>
                <p:cNvPicPr/>
                <p:nvPr/>
              </p:nvPicPr>
              <p:blipFill>
                <a:blip r:embed="rId21"/>
                <a:stretch>
                  <a:fillRect/>
                </a:stretch>
              </p:blipFill>
              <p:spPr>
                <a:xfrm>
                  <a:off x="9346740" y="4251330"/>
                  <a:ext cx="2260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75E38121-D8ED-4BE4-BDFB-85F453125326}"/>
                    </a:ext>
                  </a:extLst>
                </p14:cNvPr>
                <p14:cNvContentPartPr/>
                <p14:nvPr/>
              </p14:nvContentPartPr>
              <p14:xfrm>
                <a:off x="9590460" y="4275090"/>
                <a:ext cx="64440" cy="102240"/>
              </p14:xfrm>
            </p:contentPart>
          </mc:Choice>
          <mc:Fallback xmlns="">
            <p:pic>
              <p:nvPicPr>
                <p:cNvPr id="23" name="Ink 22">
                  <a:extLst>
                    <a:ext uri="{FF2B5EF4-FFF2-40B4-BE49-F238E27FC236}">
                      <a16:creationId xmlns:a16="http://schemas.microsoft.com/office/drawing/2014/main" id="{75E38121-D8ED-4BE4-BDFB-85F453125326}"/>
                    </a:ext>
                  </a:extLst>
                </p:cNvPr>
                <p:cNvPicPr/>
                <p:nvPr/>
              </p:nvPicPr>
              <p:blipFill>
                <a:blip r:embed="rId23"/>
                <a:stretch>
                  <a:fillRect/>
                </a:stretch>
              </p:blipFill>
              <p:spPr>
                <a:xfrm>
                  <a:off x="9554460" y="4239450"/>
                  <a:ext cx="136080" cy="173880"/>
                </a:xfrm>
                <a:prstGeom prst="rect">
                  <a:avLst/>
                </a:prstGeom>
              </p:spPr>
            </p:pic>
          </mc:Fallback>
        </mc:AlternateContent>
      </p:grpSp>
      <p:grpSp>
        <p:nvGrpSpPr>
          <p:cNvPr id="27" name="Group 26">
            <a:extLst>
              <a:ext uri="{FF2B5EF4-FFF2-40B4-BE49-F238E27FC236}">
                <a16:creationId xmlns:a16="http://schemas.microsoft.com/office/drawing/2014/main" id="{BB31E6AC-E692-4BEB-89C5-A1E74014AD4B}"/>
              </a:ext>
            </a:extLst>
          </p:cNvPr>
          <p:cNvGrpSpPr/>
          <p:nvPr/>
        </p:nvGrpSpPr>
        <p:grpSpPr>
          <a:xfrm>
            <a:off x="8056860" y="5325210"/>
            <a:ext cx="231120" cy="96480"/>
            <a:chOff x="8056860" y="5325210"/>
            <a:chExt cx="231120" cy="96480"/>
          </a:xfrm>
        </p:grpSpPr>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03A66157-FA8E-4F1B-AF66-2C9CF7B521DB}"/>
                    </a:ext>
                  </a:extLst>
                </p14:cNvPr>
                <p14:cNvContentPartPr/>
                <p14:nvPr/>
              </p14:nvContentPartPr>
              <p14:xfrm>
                <a:off x="8056860" y="5325210"/>
                <a:ext cx="166680" cy="47160"/>
              </p14:xfrm>
            </p:contentPart>
          </mc:Choice>
          <mc:Fallback xmlns="">
            <p:pic>
              <p:nvPicPr>
                <p:cNvPr id="25" name="Ink 24">
                  <a:extLst>
                    <a:ext uri="{FF2B5EF4-FFF2-40B4-BE49-F238E27FC236}">
                      <a16:creationId xmlns:a16="http://schemas.microsoft.com/office/drawing/2014/main" id="{03A66157-FA8E-4F1B-AF66-2C9CF7B521DB}"/>
                    </a:ext>
                  </a:extLst>
                </p:cNvPr>
                <p:cNvPicPr/>
                <p:nvPr/>
              </p:nvPicPr>
              <p:blipFill>
                <a:blip r:embed="rId25"/>
                <a:stretch>
                  <a:fillRect/>
                </a:stretch>
              </p:blipFill>
              <p:spPr>
                <a:xfrm>
                  <a:off x="8021220" y="5289210"/>
                  <a:ext cx="2383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048DBB99-E0A1-40E6-A75E-B7890023F5FD}"/>
                    </a:ext>
                  </a:extLst>
                </p14:cNvPr>
                <p14:cNvContentPartPr/>
                <p14:nvPr/>
              </p14:nvContentPartPr>
              <p14:xfrm>
                <a:off x="8088900" y="5373810"/>
                <a:ext cx="199080" cy="47880"/>
              </p14:xfrm>
            </p:contentPart>
          </mc:Choice>
          <mc:Fallback xmlns="">
            <p:pic>
              <p:nvPicPr>
                <p:cNvPr id="26" name="Ink 25">
                  <a:extLst>
                    <a:ext uri="{FF2B5EF4-FFF2-40B4-BE49-F238E27FC236}">
                      <a16:creationId xmlns:a16="http://schemas.microsoft.com/office/drawing/2014/main" id="{048DBB99-E0A1-40E6-A75E-B7890023F5FD}"/>
                    </a:ext>
                  </a:extLst>
                </p:cNvPr>
                <p:cNvPicPr/>
                <p:nvPr/>
              </p:nvPicPr>
              <p:blipFill>
                <a:blip r:embed="rId27"/>
                <a:stretch>
                  <a:fillRect/>
                </a:stretch>
              </p:blipFill>
              <p:spPr>
                <a:xfrm>
                  <a:off x="8052900" y="5338170"/>
                  <a:ext cx="270720" cy="119520"/>
                </a:xfrm>
                <a:prstGeom prst="rect">
                  <a:avLst/>
                </a:prstGeom>
              </p:spPr>
            </p:pic>
          </mc:Fallback>
        </mc:AlternateContent>
      </p:grpSp>
      <p:grpSp>
        <p:nvGrpSpPr>
          <p:cNvPr id="41" name="Group 40">
            <a:extLst>
              <a:ext uri="{FF2B5EF4-FFF2-40B4-BE49-F238E27FC236}">
                <a16:creationId xmlns:a16="http://schemas.microsoft.com/office/drawing/2014/main" id="{75BB54C3-96F9-43B8-B1E5-6065E77EE9B4}"/>
              </a:ext>
            </a:extLst>
          </p:cNvPr>
          <p:cNvGrpSpPr/>
          <p:nvPr/>
        </p:nvGrpSpPr>
        <p:grpSpPr>
          <a:xfrm>
            <a:off x="8590740" y="4693410"/>
            <a:ext cx="1515960" cy="600840"/>
            <a:chOff x="8590740" y="4693410"/>
            <a:chExt cx="1515960" cy="600840"/>
          </a:xfrm>
        </p:grpSpPr>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726C69B-EF77-4067-8EBD-A11F9B1C09DA}"/>
                    </a:ext>
                  </a:extLst>
                </p14:cNvPr>
                <p14:cNvContentPartPr/>
                <p14:nvPr/>
              </p14:nvContentPartPr>
              <p14:xfrm>
                <a:off x="8590740" y="4990770"/>
                <a:ext cx="168840" cy="291240"/>
              </p14:xfrm>
            </p:contentPart>
          </mc:Choice>
          <mc:Fallback xmlns="">
            <p:pic>
              <p:nvPicPr>
                <p:cNvPr id="28" name="Ink 27">
                  <a:extLst>
                    <a:ext uri="{FF2B5EF4-FFF2-40B4-BE49-F238E27FC236}">
                      <a16:creationId xmlns:a16="http://schemas.microsoft.com/office/drawing/2014/main" id="{5726C69B-EF77-4067-8EBD-A11F9B1C09DA}"/>
                    </a:ext>
                  </a:extLst>
                </p:cNvPr>
                <p:cNvPicPr/>
                <p:nvPr/>
              </p:nvPicPr>
              <p:blipFill>
                <a:blip r:embed="rId29"/>
                <a:stretch>
                  <a:fillRect/>
                </a:stretch>
              </p:blipFill>
              <p:spPr>
                <a:xfrm>
                  <a:off x="8554740" y="4954770"/>
                  <a:ext cx="2404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82780A7A-FF0F-4C2D-BB7F-7F78F9FDCF3F}"/>
                    </a:ext>
                  </a:extLst>
                </p14:cNvPr>
                <p14:cNvContentPartPr/>
                <p14:nvPr/>
              </p14:nvContentPartPr>
              <p14:xfrm>
                <a:off x="8859300" y="5125770"/>
                <a:ext cx="108000" cy="168480"/>
              </p14:xfrm>
            </p:contentPart>
          </mc:Choice>
          <mc:Fallback xmlns="">
            <p:pic>
              <p:nvPicPr>
                <p:cNvPr id="29" name="Ink 28">
                  <a:extLst>
                    <a:ext uri="{FF2B5EF4-FFF2-40B4-BE49-F238E27FC236}">
                      <a16:creationId xmlns:a16="http://schemas.microsoft.com/office/drawing/2014/main" id="{82780A7A-FF0F-4C2D-BB7F-7F78F9FDCF3F}"/>
                    </a:ext>
                  </a:extLst>
                </p:cNvPr>
                <p:cNvPicPr/>
                <p:nvPr/>
              </p:nvPicPr>
              <p:blipFill>
                <a:blip r:embed="rId31"/>
                <a:stretch>
                  <a:fillRect/>
                </a:stretch>
              </p:blipFill>
              <p:spPr>
                <a:xfrm>
                  <a:off x="8823300" y="5090130"/>
                  <a:ext cx="1796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84005EEB-9FA2-429C-9871-11AB72A2EAC8}"/>
                    </a:ext>
                  </a:extLst>
                </p14:cNvPr>
                <p14:cNvContentPartPr/>
                <p14:nvPr/>
              </p14:nvContentPartPr>
              <p14:xfrm>
                <a:off x="9039300" y="5110290"/>
                <a:ext cx="70560" cy="157680"/>
              </p14:xfrm>
            </p:contentPart>
          </mc:Choice>
          <mc:Fallback xmlns="">
            <p:pic>
              <p:nvPicPr>
                <p:cNvPr id="30" name="Ink 29">
                  <a:extLst>
                    <a:ext uri="{FF2B5EF4-FFF2-40B4-BE49-F238E27FC236}">
                      <a16:creationId xmlns:a16="http://schemas.microsoft.com/office/drawing/2014/main" id="{84005EEB-9FA2-429C-9871-11AB72A2EAC8}"/>
                    </a:ext>
                  </a:extLst>
                </p:cNvPr>
                <p:cNvPicPr/>
                <p:nvPr/>
              </p:nvPicPr>
              <p:blipFill>
                <a:blip r:embed="rId33"/>
                <a:stretch>
                  <a:fillRect/>
                </a:stretch>
              </p:blipFill>
              <p:spPr>
                <a:xfrm>
                  <a:off x="9003300" y="5074290"/>
                  <a:ext cx="1422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7C9B6BD4-BD83-4648-9107-D7DF45C71F29}"/>
                    </a:ext>
                  </a:extLst>
                </p14:cNvPr>
                <p14:cNvContentPartPr/>
                <p14:nvPr/>
              </p14:nvContentPartPr>
              <p14:xfrm>
                <a:off x="9339900" y="5082210"/>
                <a:ext cx="9000" cy="4320"/>
              </p14:xfrm>
            </p:contentPart>
          </mc:Choice>
          <mc:Fallback xmlns="">
            <p:pic>
              <p:nvPicPr>
                <p:cNvPr id="32" name="Ink 31">
                  <a:extLst>
                    <a:ext uri="{FF2B5EF4-FFF2-40B4-BE49-F238E27FC236}">
                      <a16:creationId xmlns:a16="http://schemas.microsoft.com/office/drawing/2014/main" id="{7C9B6BD4-BD83-4648-9107-D7DF45C71F29}"/>
                    </a:ext>
                  </a:extLst>
                </p:cNvPr>
                <p:cNvPicPr/>
                <p:nvPr/>
              </p:nvPicPr>
              <p:blipFill>
                <a:blip r:embed="rId35"/>
                <a:stretch>
                  <a:fillRect/>
                </a:stretch>
              </p:blipFill>
              <p:spPr>
                <a:xfrm>
                  <a:off x="9304260" y="5046570"/>
                  <a:ext cx="806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4B89C260-9951-4643-ACF6-9CC45AF7E2AD}"/>
                    </a:ext>
                  </a:extLst>
                </p14:cNvPr>
                <p14:cNvContentPartPr/>
                <p14:nvPr/>
              </p14:nvContentPartPr>
              <p14:xfrm>
                <a:off x="9560940" y="4753170"/>
                <a:ext cx="78840" cy="285480"/>
              </p14:xfrm>
            </p:contentPart>
          </mc:Choice>
          <mc:Fallback xmlns="">
            <p:pic>
              <p:nvPicPr>
                <p:cNvPr id="33" name="Ink 32">
                  <a:extLst>
                    <a:ext uri="{FF2B5EF4-FFF2-40B4-BE49-F238E27FC236}">
                      <a16:creationId xmlns:a16="http://schemas.microsoft.com/office/drawing/2014/main" id="{4B89C260-9951-4643-ACF6-9CC45AF7E2AD}"/>
                    </a:ext>
                  </a:extLst>
                </p:cNvPr>
                <p:cNvPicPr/>
                <p:nvPr/>
              </p:nvPicPr>
              <p:blipFill>
                <a:blip r:embed="rId37"/>
                <a:stretch>
                  <a:fillRect/>
                </a:stretch>
              </p:blipFill>
              <p:spPr>
                <a:xfrm>
                  <a:off x="9524940" y="4717170"/>
                  <a:ext cx="15048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0E0B666F-4AF5-42B3-AAF1-06F745D9F381}"/>
                    </a:ext>
                  </a:extLst>
                </p14:cNvPr>
                <p14:cNvContentPartPr/>
                <p14:nvPr/>
              </p14:nvContentPartPr>
              <p14:xfrm>
                <a:off x="9375900" y="4693410"/>
                <a:ext cx="303120" cy="95760"/>
              </p14:xfrm>
            </p:contentPart>
          </mc:Choice>
          <mc:Fallback xmlns="">
            <p:pic>
              <p:nvPicPr>
                <p:cNvPr id="34" name="Ink 33">
                  <a:extLst>
                    <a:ext uri="{FF2B5EF4-FFF2-40B4-BE49-F238E27FC236}">
                      <a16:creationId xmlns:a16="http://schemas.microsoft.com/office/drawing/2014/main" id="{0E0B666F-4AF5-42B3-AAF1-06F745D9F381}"/>
                    </a:ext>
                  </a:extLst>
                </p:cNvPr>
                <p:cNvPicPr/>
                <p:nvPr/>
              </p:nvPicPr>
              <p:blipFill>
                <a:blip r:embed="rId39"/>
                <a:stretch>
                  <a:fillRect/>
                </a:stretch>
              </p:blipFill>
              <p:spPr>
                <a:xfrm>
                  <a:off x="9339900" y="4657770"/>
                  <a:ext cx="3747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A54855E7-6C1C-4C29-9D33-E10F6C4873EC}"/>
                    </a:ext>
                  </a:extLst>
                </p14:cNvPr>
                <p14:cNvContentPartPr/>
                <p14:nvPr/>
              </p14:nvContentPartPr>
              <p14:xfrm>
                <a:off x="9581460" y="5082570"/>
                <a:ext cx="188280" cy="40320"/>
              </p14:xfrm>
            </p:contentPart>
          </mc:Choice>
          <mc:Fallback xmlns="">
            <p:pic>
              <p:nvPicPr>
                <p:cNvPr id="35" name="Ink 34">
                  <a:extLst>
                    <a:ext uri="{FF2B5EF4-FFF2-40B4-BE49-F238E27FC236}">
                      <a16:creationId xmlns:a16="http://schemas.microsoft.com/office/drawing/2014/main" id="{A54855E7-6C1C-4C29-9D33-E10F6C4873EC}"/>
                    </a:ext>
                  </a:extLst>
                </p:cNvPr>
                <p:cNvPicPr/>
                <p:nvPr/>
              </p:nvPicPr>
              <p:blipFill>
                <a:blip r:embed="rId41"/>
                <a:stretch>
                  <a:fillRect/>
                </a:stretch>
              </p:blipFill>
              <p:spPr>
                <a:xfrm>
                  <a:off x="9545460" y="5046930"/>
                  <a:ext cx="2599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B11A3D69-D6A4-4FD2-B27B-9C88822CF5A7}"/>
                    </a:ext>
                  </a:extLst>
                </p14:cNvPr>
                <p14:cNvContentPartPr/>
                <p14:nvPr/>
              </p14:nvContentPartPr>
              <p14:xfrm>
                <a:off x="9807540" y="4994730"/>
                <a:ext cx="110160" cy="124920"/>
              </p14:xfrm>
            </p:contentPart>
          </mc:Choice>
          <mc:Fallback xmlns="">
            <p:pic>
              <p:nvPicPr>
                <p:cNvPr id="36" name="Ink 35">
                  <a:extLst>
                    <a:ext uri="{FF2B5EF4-FFF2-40B4-BE49-F238E27FC236}">
                      <a16:creationId xmlns:a16="http://schemas.microsoft.com/office/drawing/2014/main" id="{B11A3D69-D6A4-4FD2-B27B-9C88822CF5A7}"/>
                    </a:ext>
                  </a:extLst>
                </p:cNvPr>
                <p:cNvPicPr/>
                <p:nvPr/>
              </p:nvPicPr>
              <p:blipFill>
                <a:blip r:embed="rId43"/>
                <a:stretch>
                  <a:fillRect/>
                </a:stretch>
              </p:blipFill>
              <p:spPr>
                <a:xfrm>
                  <a:off x="9771540" y="4958730"/>
                  <a:ext cx="1818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2D45533D-D810-4C9A-859D-6395BA7E8A6C}"/>
                    </a:ext>
                  </a:extLst>
                </p14:cNvPr>
                <p14:cNvContentPartPr/>
                <p14:nvPr/>
              </p14:nvContentPartPr>
              <p14:xfrm>
                <a:off x="9992220" y="4979250"/>
                <a:ext cx="77400" cy="121680"/>
              </p14:xfrm>
            </p:contentPart>
          </mc:Choice>
          <mc:Fallback xmlns="">
            <p:pic>
              <p:nvPicPr>
                <p:cNvPr id="37" name="Ink 36">
                  <a:extLst>
                    <a:ext uri="{FF2B5EF4-FFF2-40B4-BE49-F238E27FC236}">
                      <a16:creationId xmlns:a16="http://schemas.microsoft.com/office/drawing/2014/main" id="{2D45533D-D810-4C9A-859D-6395BA7E8A6C}"/>
                    </a:ext>
                  </a:extLst>
                </p:cNvPr>
                <p:cNvPicPr/>
                <p:nvPr/>
              </p:nvPicPr>
              <p:blipFill>
                <a:blip r:embed="rId45"/>
                <a:stretch>
                  <a:fillRect/>
                </a:stretch>
              </p:blipFill>
              <p:spPr>
                <a:xfrm>
                  <a:off x="9956580" y="4943250"/>
                  <a:ext cx="1490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3A7F46B2-8D1C-4257-830B-F232BB9C14C3}"/>
                    </a:ext>
                  </a:extLst>
                </p14:cNvPr>
                <p14:cNvContentPartPr/>
                <p14:nvPr/>
              </p14:nvContentPartPr>
              <p14:xfrm>
                <a:off x="10028220" y="4994370"/>
                <a:ext cx="78480" cy="93960"/>
              </p14:xfrm>
            </p:contentPart>
          </mc:Choice>
          <mc:Fallback xmlns="">
            <p:pic>
              <p:nvPicPr>
                <p:cNvPr id="39" name="Ink 38">
                  <a:extLst>
                    <a:ext uri="{FF2B5EF4-FFF2-40B4-BE49-F238E27FC236}">
                      <a16:creationId xmlns:a16="http://schemas.microsoft.com/office/drawing/2014/main" id="{3A7F46B2-8D1C-4257-830B-F232BB9C14C3}"/>
                    </a:ext>
                  </a:extLst>
                </p:cNvPr>
                <p:cNvPicPr/>
                <p:nvPr/>
              </p:nvPicPr>
              <p:blipFill>
                <a:blip r:embed="rId47"/>
                <a:stretch>
                  <a:fillRect/>
                </a:stretch>
              </p:blipFill>
              <p:spPr>
                <a:xfrm>
                  <a:off x="9992580" y="4958730"/>
                  <a:ext cx="150120" cy="16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CF0C88EC-59B5-4FFE-84DD-52166B3B95E5}"/>
                  </a:ext>
                </a:extLst>
              </p14:cNvPr>
              <p14:cNvContentPartPr/>
              <p14:nvPr/>
            </p14:nvContentPartPr>
            <p14:xfrm>
              <a:off x="8818620" y="5454810"/>
              <a:ext cx="1439640" cy="49680"/>
            </p14:xfrm>
          </p:contentPart>
        </mc:Choice>
        <mc:Fallback xmlns="">
          <p:pic>
            <p:nvPicPr>
              <p:cNvPr id="40" name="Ink 39">
                <a:extLst>
                  <a:ext uri="{FF2B5EF4-FFF2-40B4-BE49-F238E27FC236}">
                    <a16:creationId xmlns:a16="http://schemas.microsoft.com/office/drawing/2014/main" id="{CF0C88EC-59B5-4FFE-84DD-52166B3B95E5}"/>
                  </a:ext>
                </a:extLst>
              </p:cNvPr>
              <p:cNvPicPr/>
              <p:nvPr/>
            </p:nvPicPr>
            <p:blipFill>
              <a:blip r:embed="rId49"/>
              <a:stretch>
                <a:fillRect/>
              </a:stretch>
            </p:blipFill>
            <p:spPr>
              <a:xfrm>
                <a:off x="8782620" y="5418810"/>
                <a:ext cx="15112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78083979-FB53-4A5B-B411-79E0743948EF}"/>
                  </a:ext>
                </a:extLst>
              </p14:cNvPr>
              <p14:cNvContentPartPr/>
              <p14:nvPr/>
            </p14:nvContentPartPr>
            <p14:xfrm>
              <a:off x="9333780" y="5575410"/>
              <a:ext cx="258480" cy="237600"/>
            </p14:xfrm>
          </p:contentPart>
        </mc:Choice>
        <mc:Fallback xmlns="">
          <p:pic>
            <p:nvPicPr>
              <p:cNvPr id="48" name="Ink 47">
                <a:extLst>
                  <a:ext uri="{FF2B5EF4-FFF2-40B4-BE49-F238E27FC236}">
                    <a16:creationId xmlns:a16="http://schemas.microsoft.com/office/drawing/2014/main" id="{78083979-FB53-4A5B-B411-79E0743948EF}"/>
                  </a:ext>
                </a:extLst>
              </p:cNvPr>
              <p:cNvPicPr/>
              <p:nvPr/>
            </p:nvPicPr>
            <p:blipFill>
              <a:blip r:embed="rId59"/>
              <a:stretch>
                <a:fillRect/>
              </a:stretch>
            </p:blipFill>
            <p:spPr>
              <a:xfrm>
                <a:off x="9297780" y="5539410"/>
                <a:ext cx="330120" cy="309240"/>
              </a:xfrm>
              <a:prstGeom prst="rect">
                <a:avLst/>
              </a:prstGeom>
            </p:spPr>
          </p:pic>
        </mc:Fallback>
      </mc:AlternateContent>
      <p:grpSp>
        <p:nvGrpSpPr>
          <p:cNvPr id="50" name="Group 49">
            <a:extLst>
              <a:ext uri="{FF2B5EF4-FFF2-40B4-BE49-F238E27FC236}">
                <a16:creationId xmlns:a16="http://schemas.microsoft.com/office/drawing/2014/main" id="{AC4252DA-A15D-49CF-97EA-A7F2D1E86F04}"/>
              </a:ext>
            </a:extLst>
          </p:cNvPr>
          <p:cNvGrpSpPr/>
          <p:nvPr/>
        </p:nvGrpSpPr>
        <p:grpSpPr>
          <a:xfrm>
            <a:off x="6488340" y="4357530"/>
            <a:ext cx="1389600" cy="592560"/>
            <a:chOff x="6488340" y="4357530"/>
            <a:chExt cx="1389600" cy="592560"/>
          </a:xfrm>
        </p:grpSpPr>
        <mc:AlternateContent xmlns:mc="http://schemas.openxmlformats.org/markup-compatibility/2006" xmlns:p14="http://schemas.microsoft.com/office/powerpoint/2010/main">
          <mc:Choice Requires="p14">
            <p:contentPart p14:bwMode="auto" r:id="rId60">
              <p14:nvContentPartPr>
                <p14:cNvPr id="2" name="Ink 1">
                  <a:extLst>
                    <a:ext uri="{FF2B5EF4-FFF2-40B4-BE49-F238E27FC236}">
                      <a16:creationId xmlns:a16="http://schemas.microsoft.com/office/drawing/2014/main" id="{D42B726C-8A88-4DF2-8883-9CD9D1EEE00A}"/>
                    </a:ext>
                  </a:extLst>
                </p14:cNvPr>
                <p14:cNvContentPartPr/>
                <p14:nvPr/>
              </p14:nvContentPartPr>
              <p14:xfrm>
                <a:off x="6961020" y="4513410"/>
                <a:ext cx="55800" cy="398880"/>
              </p14:xfrm>
            </p:contentPart>
          </mc:Choice>
          <mc:Fallback xmlns="">
            <p:pic>
              <p:nvPicPr>
                <p:cNvPr id="2" name="Ink 1">
                  <a:extLst>
                    <a:ext uri="{FF2B5EF4-FFF2-40B4-BE49-F238E27FC236}">
                      <a16:creationId xmlns:a16="http://schemas.microsoft.com/office/drawing/2014/main" id="{D42B726C-8A88-4DF2-8883-9CD9D1EEE00A}"/>
                    </a:ext>
                  </a:extLst>
                </p:cNvPr>
                <p:cNvPicPr/>
                <p:nvPr/>
              </p:nvPicPr>
              <p:blipFill>
                <a:blip r:embed="rId61"/>
                <a:stretch>
                  <a:fillRect/>
                </a:stretch>
              </p:blipFill>
              <p:spPr>
                <a:xfrm>
                  <a:off x="6925020" y="4477770"/>
                  <a:ext cx="12744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 name="Ink 3">
                  <a:extLst>
                    <a:ext uri="{FF2B5EF4-FFF2-40B4-BE49-F238E27FC236}">
                      <a16:creationId xmlns:a16="http://schemas.microsoft.com/office/drawing/2014/main" id="{1304D0EF-7FB6-4A2C-BEB2-C875519E46E6}"/>
                    </a:ext>
                  </a:extLst>
                </p14:cNvPr>
                <p14:cNvContentPartPr/>
                <p14:nvPr/>
              </p14:nvContentPartPr>
              <p14:xfrm>
                <a:off x="6800820" y="4357530"/>
                <a:ext cx="297720" cy="275400"/>
              </p14:xfrm>
            </p:contentPart>
          </mc:Choice>
          <mc:Fallback xmlns="">
            <p:pic>
              <p:nvPicPr>
                <p:cNvPr id="4" name="Ink 3">
                  <a:extLst>
                    <a:ext uri="{FF2B5EF4-FFF2-40B4-BE49-F238E27FC236}">
                      <a16:creationId xmlns:a16="http://schemas.microsoft.com/office/drawing/2014/main" id="{1304D0EF-7FB6-4A2C-BEB2-C875519E46E6}"/>
                    </a:ext>
                  </a:extLst>
                </p:cNvPr>
                <p:cNvPicPr/>
                <p:nvPr/>
              </p:nvPicPr>
              <p:blipFill>
                <a:blip r:embed="rId63"/>
                <a:stretch>
                  <a:fillRect/>
                </a:stretch>
              </p:blipFill>
              <p:spPr>
                <a:xfrm>
                  <a:off x="6764820" y="4321530"/>
                  <a:ext cx="36936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 name="Ink 6">
                  <a:extLst>
                    <a:ext uri="{FF2B5EF4-FFF2-40B4-BE49-F238E27FC236}">
                      <a16:creationId xmlns:a16="http://schemas.microsoft.com/office/drawing/2014/main" id="{FC3F2C84-146D-4419-AF60-32551AD19777}"/>
                    </a:ext>
                  </a:extLst>
                </p14:cNvPr>
                <p14:cNvContentPartPr/>
                <p14:nvPr/>
              </p14:nvContentPartPr>
              <p14:xfrm>
                <a:off x="7231740" y="4641210"/>
                <a:ext cx="165960" cy="117000"/>
              </p14:xfrm>
            </p:contentPart>
          </mc:Choice>
          <mc:Fallback xmlns="">
            <p:pic>
              <p:nvPicPr>
                <p:cNvPr id="7" name="Ink 6">
                  <a:extLst>
                    <a:ext uri="{FF2B5EF4-FFF2-40B4-BE49-F238E27FC236}">
                      <a16:creationId xmlns:a16="http://schemas.microsoft.com/office/drawing/2014/main" id="{FC3F2C84-146D-4419-AF60-32551AD19777}"/>
                    </a:ext>
                  </a:extLst>
                </p:cNvPr>
                <p:cNvPicPr/>
                <p:nvPr/>
              </p:nvPicPr>
              <p:blipFill>
                <a:blip r:embed="rId65"/>
                <a:stretch>
                  <a:fillRect/>
                </a:stretch>
              </p:blipFill>
              <p:spPr>
                <a:xfrm>
                  <a:off x="7195740" y="4605210"/>
                  <a:ext cx="2376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217D5C2-074F-4A09-B33C-84AD1947B4DA}"/>
                    </a:ext>
                  </a:extLst>
                </p14:cNvPr>
                <p14:cNvContentPartPr/>
                <p14:nvPr/>
              </p14:nvContentPartPr>
              <p14:xfrm>
                <a:off x="7467180" y="4599450"/>
                <a:ext cx="93600" cy="124920"/>
              </p14:xfrm>
            </p:contentPart>
          </mc:Choice>
          <mc:Fallback xmlns="">
            <p:pic>
              <p:nvPicPr>
                <p:cNvPr id="8" name="Ink 7">
                  <a:extLst>
                    <a:ext uri="{FF2B5EF4-FFF2-40B4-BE49-F238E27FC236}">
                      <a16:creationId xmlns:a16="http://schemas.microsoft.com/office/drawing/2014/main" id="{B217D5C2-074F-4A09-B33C-84AD1947B4DA}"/>
                    </a:ext>
                  </a:extLst>
                </p:cNvPr>
                <p:cNvPicPr/>
                <p:nvPr/>
              </p:nvPicPr>
              <p:blipFill>
                <a:blip r:embed="rId67"/>
                <a:stretch>
                  <a:fillRect/>
                </a:stretch>
              </p:blipFill>
              <p:spPr>
                <a:xfrm>
                  <a:off x="7431540" y="4563810"/>
                  <a:ext cx="1652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 name="Ink 8">
                  <a:extLst>
                    <a:ext uri="{FF2B5EF4-FFF2-40B4-BE49-F238E27FC236}">
                      <a16:creationId xmlns:a16="http://schemas.microsoft.com/office/drawing/2014/main" id="{A1D2B4E0-7467-4AB6-9E08-B4098CF9DB24}"/>
                    </a:ext>
                  </a:extLst>
                </p14:cNvPr>
                <p14:cNvContentPartPr/>
                <p14:nvPr/>
              </p14:nvContentPartPr>
              <p14:xfrm>
                <a:off x="7711260" y="4385610"/>
                <a:ext cx="123840" cy="43560"/>
              </p14:xfrm>
            </p:contentPart>
          </mc:Choice>
          <mc:Fallback xmlns="">
            <p:pic>
              <p:nvPicPr>
                <p:cNvPr id="9" name="Ink 8">
                  <a:extLst>
                    <a:ext uri="{FF2B5EF4-FFF2-40B4-BE49-F238E27FC236}">
                      <a16:creationId xmlns:a16="http://schemas.microsoft.com/office/drawing/2014/main" id="{A1D2B4E0-7467-4AB6-9E08-B4098CF9DB24}"/>
                    </a:ext>
                  </a:extLst>
                </p:cNvPr>
                <p:cNvPicPr/>
                <p:nvPr/>
              </p:nvPicPr>
              <p:blipFill>
                <a:blip r:embed="rId69"/>
                <a:stretch>
                  <a:fillRect/>
                </a:stretch>
              </p:blipFill>
              <p:spPr>
                <a:xfrm>
                  <a:off x="7675620" y="4349970"/>
                  <a:ext cx="19548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 name="Ink 9">
                  <a:extLst>
                    <a:ext uri="{FF2B5EF4-FFF2-40B4-BE49-F238E27FC236}">
                      <a16:creationId xmlns:a16="http://schemas.microsoft.com/office/drawing/2014/main" id="{1BA3360C-69F9-4070-A700-6CB383B47993}"/>
                    </a:ext>
                  </a:extLst>
                </p14:cNvPr>
                <p14:cNvContentPartPr/>
                <p14:nvPr/>
              </p14:nvContentPartPr>
              <p14:xfrm>
                <a:off x="7759500" y="4472010"/>
                <a:ext cx="118440" cy="20160"/>
              </p14:xfrm>
            </p:contentPart>
          </mc:Choice>
          <mc:Fallback xmlns="">
            <p:pic>
              <p:nvPicPr>
                <p:cNvPr id="10" name="Ink 9">
                  <a:extLst>
                    <a:ext uri="{FF2B5EF4-FFF2-40B4-BE49-F238E27FC236}">
                      <a16:creationId xmlns:a16="http://schemas.microsoft.com/office/drawing/2014/main" id="{1BA3360C-69F9-4070-A700-6CB383B47993}"/>
                    </a:ext>
                  </a:extLst>
                </p:cNvPr>
                <p:cNvPicPr/>
                <p:nvPr/>
              </p:nvPicPr>
              <p:blipFill>
                <a:blip r:embed="rId71"/>
                <a:stretch>
                  <a:fillRect/>
                </a:stretch>
              </p:blipFill>
              <p:spPr>
                <a:xfrm>
                  <a:off x="7723860" y="4436370"/>
                  <a:ext cx="1900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Ink 48">
                  <a:extLst>
                    <a:ext uri="{FF2B5EF4-FFF2-40B4-BE49-F238E27FC236}">
                      <a16:creationId xmlns:a16="http://schemas.microsoft.com/office/drawing/2014/main" id="{71514168-603D-4120-8090-7FD1E724451F}"/>
                    </a:ext>
                  </a:extLst>
                </p14:cNvPr>
                <p14:cNvContentPartPr/>
                <p14:nvPr/>
              </p14:nvContentPartPr>
              <p14:xfrm>
                <a:off x="6488340" y="4652010"/>
                <a:ext cx="278640" cy="298080"/>
              </p14:xfrm>
            </p:contentPart>
          </mc:Choice>
          <mc:Fallback xmlns="">
            <p:pic>
              <p:nvPicPr>
                <p:cNvPr id="49" name="Ink 48">
                  <a:extLst>
                    <a:ext uri="{FF2B5EF4-FFF2-40B4-BE49-F238E27FC236}">
                      <a16:creationId xmlns:a16="http://schemas.microsoft.com/office/drawing/2014/main" id="{71514168-603D-4120-8090-7FD1E724451F}"/>
                    </a:ext>
                  </a:extLst>
                </p:cNvPr>
                <p:cNvPicPr/>
                <p:nvPr/>
              </p:nvPicPr>
              <p:blipFill>
                <a:blip r:embed="rId73"/>
                <a:stretch>
                  <a:fillRect/>
                </a:stretch>
              </p:blipFill>
              <p:spPr>
                <a:xfrm>
                  <a:off x="6452700" y="4616370"/>
                  <a:ext cx="350280" cy="369720"/>
                </a:xfrm>
                <a:prstGeom prst="rect">
                  <a:avLst/>
                </a:prstGeom>
              </p:spPr>
            </p:pic>
          </mc:Fallback>
        </mc:AlternateContent>
      </p:grpSp>
    </p:spTree>
    <p:extLst>
      <p:ext uri="{BB962C8B-B14F-4D97-AF65-F5344CB8AC3E}">
        <p14:creationId xmlns:p14="http://schemas.microsoft.com/office/powerpoint/2010/main" val="27671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1421</Words>
  <Application>Microsoft Office PowerPoint</Application>
  <PresentationFormat>On-screen Show (4:3)</PresentationFormat>
  <Paragraphs>159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Open Sans</vt:lpstr>
      <vt:lpstr>Times New Roman</vt:lpstr>
      <vt:lpstr>Wingdings</vt:lpstr>
      <vt:lpstr>Office Theme</vt:lpstr>
      <vt:lpstr>Things to Remember - RMS</vt:lpstr>
      <vt:lpstr>Things to Remember</vt:lpstr>
      <vt:lpstr>POWER AMPLIFIERS </vt:lpstr>
      <vt:lpstr>POWER AMPLIFIERS </vt:lpstr>
      <vt:lpstr> CLASS - A  AMPLIFIER</vt:lpstr>
      <vt:lpstr>CHARACTERISTIC CURVES- CLASS A POWER AMPLIFIER</vt:lpstr>
      <vt:lpstr> TRANSFORMER COUPLED CLASS – A  AMPLIFIER </vt:lpstr>
      <vt:lpstr>PowerPoint Presentation</vt:lpstr>
      <vt:lpstr>PowerPoint Presentation</vt:lpstr>
      <vt:lpstr>PowerPoint Presentation</vt:lpstr>
      <vt:lpstr>CLASS B POWER AMPLIFIER </vt:lpstr>
      <vt:lpstr> CLASS B PUSH-PULL AMPLIFIER </vt:lpstr>
      <vt:lpstr>CROSS OVER DISTORTION </vt:lpstr>
      <vt:lpstr>PowerPoint Presentation</vt:lpstr>
      <vt:lpstr> CLASS AB POWER AMPLIFIER </vt:lpstr>
      <vt:lpstr>PowerPoint Presentation</vt:lpstr>
      <vt:lpstr>CLASS C POWER AMPLIFIER</vt:lpstr>
      <vt:lpstr>CLASS C POWER AMPLIFIER</vt:lpstr>
      <vt:lpstr> CLASS C POWER AMPLIFIER.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Amplifiers</dc:title>
  <dc:creator>admin</dc:creator>
  <cp:lastModifiedBy>ARCHANA T</cp:lastModifiedBy>
  <cp:revision>67</cp:revision>
  <dcterms:created xsi:type="dcterms:W3CDTF">2006-08-16T00:00:00Z</dcterms:created>
  <dcterms:modified xsi:type="dcterms:W3CDTF">2021-10-05T07:49:47Z</dcterms:modified>
</cp:coreProperties>
</file>