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020C7-1C50-47DE-9B6A-973002BA49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5A4BA-78B3-42E0-8F69-C6C811DFD223}">
      <dgm:prSet/>
      <dgm:spPr/>
      <dgm:t>
        <a:bodyPr/>
        <a:lstStyle/>
        <a:p>
          <a:r>
            <a:rPr lang="en-US" dirty="0">
              <a:highlight>
                <a:srgbClr val="00FF00"/>
              </a:highlight>
            </a:rPr>
            <a:t>Transistor as a Switch, </a:t>
          </a:r>
        </a:p>
      </dgm:t>
    </dgm:pt>
    <dgm:pt modelId="{2153C654-BA89-41E7-BBFD-5AA3A3269F28}" type="parTrans" cxnId="{C956E0F8-8180-40B8-B033-84BC51AA901D}">
      <dgm:prSet/>
      <dgm:spPr/>
      <dgm:t>
        <a:bodyPr/>
        <a:lstStyle/>
        <a:p>
          <a:endParaRPr lang="en-US"/>
        </a:p>
      </dgm:t>
    </dgm:pt>
    <dgm:pt modelId="{6D132E03-216E-4797-8730-78932BE12AC8}" type="sibTrans" cxnId="{C956E0F8-8180-40B8-B033-84BC51AA901D}">
      <dgm:prSet/>
      <dgm:spPr/>
      <dgm:t>
        <a:bodyPr/>
        <a:lstStyle/>
        <a:p>
          <a:endParaRPr lang="en-US"/>
        </a:p>
      </dgm:t>
    </dgm:pt>
    <dgm:pt modelId="{3193E46E-9587-42CD-8B01-F75E82CA3CAB}">
      <dgm:prSet/>
      <dgm:spPr/>
      <dgm:t>
        <a:bodyPr/>
        <a:lstStyle/>
        <a:p>
          <a:r>
            <a:rPr lang="en-US" dirty="0">
              <a:highlight>
                <a:srgbClr val="00FF00"/>
              </a:highlight>
            </a:rPr>
            <a:t>Characteristics of Digital ICs, DL, RTL, DTL, TTL, ECL, IIL, </a:t>
          </a:r>
        </a:p>
      </dgm:t>
    </dgm:pt>
    <dgm:pt modelId="{6990E363-C38B-4765-BA22-25FFA4720EA0}" type="parTrans" cxnId="{CC1287B4-4B28-41BB-B460-C2EBBB85E670}">
      <dgm:prSet/>
      <dgm:spPr/>
      <dgm:t>
        <a:bodyPr/>
        <a:lstStyle/>
        <a:p>
          <a:endParaRPr lang="en-US"/>
        </a:p>
      </dgm:t>
    </dgm:pt>
    <dgm:pt modelId="{540265F3-6BB4-4B97-B321-C99C09279C66}" type="sibTrans" cxnId="{CC1287B4-4B28-41BB-B460-C2EBBB85E670}">
      <dgm:prSet/>
      <dgm:spPr/>
      <dgm:t>
        <a:bodyPr/>
        <a:lstStyle/>
        <a:p>
          <a:endParaRPr lang="en-US"/>
        </a:p>
      </dgm:t>
    </dgm:pt>
    <dgm:pt modelId="{95C19A77-B95A-4CB7-A7D5-64699B346921}">
      <dgm:prSet/>
      <dgm:spPr/>
      <dgm:t>
        <a:bodyPr/>
        <a:lstStyle/>
        <a:p>
          <a:r>
            <a:rPr lang="en-US" dirty="0">
              <a:highlight>
                <a:srgbClr val="00FF00"/>
              </a:highlight>
            </a:rPr>
            <a:t>Characteristics and uses of MOSFET (CS, Common drain and Common gate),</a:t>
          </a:r>
        </a:p>
      </dgm:t>
    </dgm:pt>
    <dgm:pt modelId="{C56BD44A-4AB2-4456-B47D-529D8AB931A6}" type="parTrans" cxnId="{7146EB98-C279-4C55-A51F-56343C6F492F}">
      <dgm:prSet/>
      <dgm:spPr/>
      <dgm:t>
        <a:bodyPr/>
        <a:lstStyle/>
        <a:p>
          <a:endParaRPr lang="en-US"/>
        </a:p>
      </dgm:t>
    </dgm:pt>
    <dgm:pt modelId="{F0FF6122-6A9C-41A6-8782-C2EA8CE430A5}" type="sibTrans" cxnId="{7146EB98-C279-4C55-A51F-56343C6F492F}">
      <dgm:prSet/>
      <dgm:spPr/>
      <dgm:t>
        <a:bodyPr/>
        <a:lstStyle/>
        <a:p>
          <a:endParaRPr lang="en-US"/>
        </a:p>
      </dgm:t>
    </dgm:pt>
    <dgm:pt modelId="{1A422897-E295-460F-89E8-414111D91242}">
      <dgm:prSet/>
      <dgm:spPr/>
      <dgm:t>
        <a:bodyPr/>
        <a:lstStyle/>
        <a:p>
          <a:r>
            <a:rPr lang="en-US" dirty="0">
              <a:highlight>
                <a:srgbClr val="00FF00"/>
              </a:highlight>
            </a:rPr>
            <a:t>MOSFET Logic, PMOS,NMOS, CMOS Logic</a:t>
          </a:r>
          <a:r>
            <a:rPr lang="en-US" dirty="0"/>
            <a:t>, </a:t>
          </a:r>
        </a:p>
      </dgm:t>
    </dgm:pt>
    <dgm:pt modelId="{53BB117E-8127-4E70-AEA0-8C43560F480B}" type="parTrans" cxnId="{0F58E669-95F9-4AFE-B752-4A68AD732626}">
      <dgm:prSet/>
      <dgm:spPr/>
      <dgm:t>
        <a:bodyPr/>
        <a:lstStyle/>
        <a:p>
          <a:endParaRPr lang="en-US"/>
        </a:p>
      </dgm:t>
    </dgm:pt>
    <dgm:pt modelId="{9268503D-36BB-4FF7-83A0-FBADEACF47FC}" type="sibTrans" cxnId="{0F58E669-95F9-4AFE-B752-4A68AD732626}">
      <dgm:prSet/>
      <dgm:spPr/>
      <dgm:t>
        <a:bodyPr/>
        <a:lstStyle/>
        <a:p>
          <a:endParaRPr lang="en-US"/>
        </a:p>
      </dgm:t>
    </dgm:pt>
    <dgm:pt modelId="{157FD2A5-1664-4E98-834B-4F5563A94261}">
      <dgm:prSet/>
      <dgm:spPr/>
      <dgm:t>
        <a:bodyPr/>
        <a:lstStyle/>
        <a:p>
          <a:r>
            <a:rPr lang="en-US" dirty="0">
              <a:highlight>
                <a:srgbClr val="00FFFF"/>
              </a:highlight>
            </a:rPr>
            <a:t>Propagation delay</a:t>
          </a:r>
          <a:r>
            <a:rPr lang="en-US" dirty="0"/>
            <a:t>, </a:t>
          </a:r>
        </a:p>
      </dgm:t>
    </dgm:pt>
    <dgm:pt modelId="{08C63A64-A73B-4DF4-8934-0974FD70C735}" type="parTrans" cxnId="{F5DE9418-2316-479B-B28C-5F1CAFDC2909}">
      <dgm:prSet/>
      <dgm:spPr/>
      <dgm:t>
        <a:bodyPr/>
        <a:lstStyle/>
        <a:p>
          <a:endParaRPr lang="en-US"/>
        </a:p>
      </dgm:t>
    </dgm:pt>
    <dgm:pt modelId="{82C6214C-E3D1-4CF4-9D4D-515862D152B3}" type="sibTrans" cxnId="{F5DE9418-2316-479B-B28C-5F1CAFDC2909}">
      <dgm:prSet/>
      <dgm:spPr/>
      <dgm:t>
        <a:bodyPr/>
        <a:lstStyle/>
        <a:p>
          <a:endParaRPr lang="en-US"/>
        </a:p>
      </dgm:t>
    </dgm:pt>
    <dgm:pt modelId="{7112ECF9-5799-447D-88DF-31945F73EB40}">
      <dgm:prSet/>
      <dgm:spPr/>
      <dgm:t>
        <a:bodyPr/>
        <a:lstStyle/>
        <a:p>
          <a:r>
            <a:rPr lang="en-US" dirty="0">
              <a:highlight>
                <a:srgbClr val="00FFFF"/>
              </a:highlight>
            </a:rPr>
            <a:t>Tristate Logic, Tristate Logic Applications</a:t>
          </a:r>
          <a:r>
            <a:rPr lang="en-US" dirty="0"/>
            <a:t>, </a:t>
          </a:r>
        </a:p>
      </dgm:t>
    </dgm:pt>
    <dgm:pt modelId="{89D6A882-2BE0-45BC-A1FC-8975DA73606B}" type="parTrans" cxnId="{F241CDDC-23D1-43D6-98DE-40731F892CFB}">
      <dgm:prSet/>
      <dgm:spPr/>
      <dgm:t>
        <a:bodyPr/>
        <a:lstStyle/>
        <a:p>
          <a:endParaRPr lang="en-US"/>
        </a:p>
      </dgm:t>
    </dgm:pt>
    <dgm:pt modelId="{718A8C0C-9171-4458-8433-AE1FF9AC3436}" type="sibTrans" cxnId="{F241CDDC-23D1-43D6-98DE-40731F892CFB}">
      <dgm:prSet/>
      <dgm:spPr/>
      <dgm:t>
        <a:bodyPr/>
        <a:lstStyle/>
        <a:p>
          <a:endParaRPr lang="en-US"/>
        </a:p>
      </dgm:t>
    </dgm:pt>
    <dgm:pt modelId="{E708E653-A4C2-4026-8270-16A8DF90800C}">
      <dgm:prSet/>
      <dgm:spPr/>
      <dgm:t>
        <a:bodyPr/>
        <a:lstStyle/>
        <a:p>
          <a:r>
            <a:rPr lang="en-US" dirty="0"/>
            <a:t>FPGA Basics, </a:t>
          </a:r>
        </a:p>
      </dgm:t>
    </dgm:pt>
    <dgm:pt modelId="{F40611EA-5904-40DE-A0F1-6D9D302E7644}" type="parTrans" cxnId="{ABBF5900-3873-44ED-B8A1-5A9111A57307}">
      <dgm:prSet/>
      <dgm:spPr/>
      <dgm:t>
        <a:bodyPr/>
        <a:lstStyle/>
        <a:p>
          <a:endParaRPr lang="en-US"/>
        </a:p>
      </dgm:t>
    </dgm:pt>
    <dgm:pt modelId="{89EE5915-8D62-4437-8688-7239F9B5F57B}" type="sibTrans" cxnId="{ABBF5900-3873-44ED-B8A1-5A9111A57307}">
      <dgm:prSet/>
      <dgm:spPr/>
      <dgm:t>
        <a:bodyPr/>
        <a:lstStyle/>
        <a:p>
          <a:endParaRPr lang="en-US"/>
        </a:p>
      </dgm:t>
    </dgm:pt>
    <dgm:pt modelId="{45420F6D-445F-4C66-8A55-62DC0BE1AAFC}">
      <dgm:prSet/>
      <dgm:spPr/>
      <dgm:t>
        <a:bodyPr/>
        <a:lstStyle/>
        <a:p>
          <a:r>
            <a:rPr lang="en-US"/>
            <a:t>Introduction to HDL and logic simulation, </a:t>
          </a:r>
        </a:p>
      </dgm:t>
    </dgm:pt>
    <dgm:pt modelId="{413D028E-573A-4E49-9FD5-58B16D5E711E}" type="parTrans" cxnId="{744A355E-EED7-46ED-A8B7-DC2AA2B9BC5B}">
      <dgm:prSet/>
      <dgm:spPr/>
      <dgm:t>
        <a:bodyPr/>
        <a:lstStyle/>
        <a:p>
          <a:endParaRPr lang="en-US"/>
        </a:p>
      </dgm:t>
    </dgm:pt>
    <dgm:pt modelId="{887F0BBF-1957-47CD-8549-504E147015DA}" type="sibTrans" cxnId="{744A355E-EED7-46ED-A8B7-DC2AA2B9BC5B}">
      <dgm:prSet/>
      <dgm:spPr/>
      <dgm:t>
        <a:bodyPr/>
        <a:lstStyle/>
        <a:p>
          <a:endParaRPr lang="en-US"/>
        </a:p>
      </dgm:t>
    </dgm:pt>
    <dgm:pt modelId="{3803FA30-EDB8-40D9-B7C6-29020C65971A}">
      <dgm:prSet/>
      <dgm:spPr/>
      <dgm:t>
        <a:bodyPr/>
        <a:lstStyle/>
        <a:p>
          <a:r>
            <a:rPr lang="en-US"/>
            <a:t>HDL System primitives, </a:t>
          </a:r>
        </a:p>
      </dgm:t>
    </dgm:pt>
    <dgm:pt modelId="{7920DCA5-409E-48C5-B9C7-1B7229296C3F}" type="parTrans" cxnId="{E720B9C9-A7FE-4E3B-9E04-E39A14E925DC}">
      <dgm:prSet/>
      <dgm:spPr/>
      <dgm:t>
        <a:bodyPr/>
        <a:lstStyle/>
        <a:p>
          <a:endParaRPr lang="en-US"/>
        </a:p>
      </dgm:t>
    </dgm:pt>
    <dgm:pt modelId="{7DB6A819-A130-4F13-8EF5-89EB67A8B8E5}" type="sibTrans" cxnId="{E720B9C9-A7FE-4E3B-9E04-E39A14E925DC}">
      <dgm:prSet/>
      <dgm:spPr/>
      <dgm:t>
        <a:bodyPr/>
        <a:lstStyle/>
        <a:p>
          <a:endParaRPr lang="en-US"/>
        </a:p>
      </dgm:t>
    </dgm:pt>
    <dgm:pt modelId="{83779776-55F5-4FDC-B244-D1E9228BA0C7}">
      <dgm:prSet/>
      <dgm:spPr/>
      <dgm:t>
        <a:bodyPr/>
        <a:lstStyle/>
        <a:p>
          <a:r>
            <a:rPr lang="en-US"/>
            <a:t>user defined primitives, </a:t>
          </a:r>
        </a:p>
      </dgm:t>
    </dgm:pt>
    <dgm:pt modelId="{166C321E-F2B5-4123-B08A-AE358A69E39E}" type="parTrans" cxnId="{EDDFC7D2-AC8B-4D39-94BF-D9D49D9ED65F}">
      <dgm:prSet/>
      <dgm:spPr/>
      <dgm:t>
        <a:bodyPr/>
        <a:lstStyle/>
        <a:p>
          <a:endParaRPr lang="en-US"/>
        </a:p>
      </dgm:t>
    </dgm:pt>
    <dgm:pt modelId="{018A1A50-3F5C-4A51-A6B0-53F7851D8795}" type="sibTrans" cxnId="{EDDFC7D2-AC8B-4D39-94BF-D9D49D9ED65F}">
      <dgm:prSet/>
      <dgm:spPr/>
      <dgm:t>
        <a:bodyPr/>
        <a:lstStyle/>
        <a:p>
          <a:endParaRPr lang="en-US"/>
        </a:p>
      </dgm:t>
    </dgm:pt>
    <dgm:pt modelId="{A98039E5-4D79-4F5C-A5B9-29566A5F662A}">
      <dgm:prSet/>
      <dgm:spPr/>
      <dgm:t>
        <a:bodyPr/>
        <a:lstStyle/>
        <a:p>
          <a:r>
            <a:rPr lang="en-US"/>
            <a:t>Stimulus to the design,</a:t>
          </a:r>
        </a:p>
      </dgm:t>
    </dgm:pt>
    <dgm:pt modelId="{1415F15D-57F1-44F0-9BD5-E63E665B1870}" type="parTrans" cxnId="{F4B0B165-7F91-4655-A594-D54ECD8FF0A0}">
      <dgm:prSet/>
      <dgm:spPr/>
      <dgm:t>
        <a:bodyPr/>
        <a:lstStyle/>
        <a:p>
          <a:endParaRPr lang="en-US"/>
        </a:p>
      </dgm:t>
    </dgm:pt>
    <dgm:pt modelId="{5DC54B74-4E75-49A5-949E-01E56A9D26C2}" type="sibTrans" cxnId="{F4B0B165-7F91-4655-A594-D54ECD8FF0A0}">
      <dgm:prSet/>
      <dgm:spPr/>
      <dgm:t>
        <a:bodyPr/>
        <a:lstStyle/>
        <a:p>
          <a:endParaRPr lang="en-US"/>
        </a:p>
      </dgm:t>
    </dgm:pt>
    <dgm:pt modelId="{01E1176A-7E52-426F-8C8A-2BB4C82189C0}" type="pres">
      <dgm:prSet presAssocID="{496020C7-1C50-47DE-9B6A-973002BA494C}" presName="vert0" presStyleCnt="0">
        <dgm:presLayoutVars>
          <dgm:dir/>
          <dgm:animOne val="branch"/>
          <dgm:animLvl val="lvl"/>
        </dgm:presLayoutVars>
      </dgm:prSet>
      <dgm:spPr/>
    </dgm:pt>
    <dgm:pt modelId="{EFA3EBE2-2485-4D4C-B334-CAA1C7620F5D}" type="pres">
      <dgm:prSet presAssocID="{1C35A4BA-78B3-42E0-8F69-C6C811DFD223}" presName="thickLine" presStyleLbl="alignNode1" presStyleIdx="0" presStyleCnt="11"/>
      <dgm:spPr/>
    </dgm:pt>
    <dgm:pt modelId="{A7DB4E85-F392-4563-8F05-A7A29C982C93}" type="pres">
      <dgm:prSet presAssocID="{1C35A4BA-78B3-42E0-8F69-C6C811DFD223}" presName="horz1" presStyleCnt="0"/>
      <dgm:spPr/>
    </dgm:pt>
    <dgm:pt modelId="{E42D3319-68E1-489C-AAB8-A5C609FC9D8B}" type="pres">
      <dgm:prSet presAssocID="{1C35A4BA-78B3-42E0-8F69-C6C811DFD223}" presName="tx1" presStyleLbl="revTx" presStyleIdx="0" presStyleCnt="11"/>
      <dgm:spPr/>
    </dgm:pt>
    <dgm:pt modelId="{94BE2BE3-FB98-41E7-822A-A39EE87402F0}" type="pres">
      <dgm:prSet presAssocID="{1C35A4BA-78B3-42E0-8F69-C6C811DFD223}" presName="vert1" presStyleCnt="0"/>
      <dgm:spPr/>
    </dgm:pt>
    <dgm:pt modelId="{0490DABB-AB2C-41F9-8E31-3449D88621D3}" type="pres">
      <dgm:prSet presAssocID="{3193E46E-9587-42CD-8B01-F75E82CA3CAB}" presName="thickLine" presStyleLbl="alignNode1" presStyleIdx="1" presStyleCnt="11"/>
      <dgm:spPr/>
    </dgm:pt>
    <dgm:pt modelId="{36C8A20E-0353-45F7-B1AF-6C816BDFDA05}" type="pres">
      <dgm:prSet presAssocID="{3193E46E-9587-42CD-8B01-F75E82CA3CAB}" presName="horz1" presStyleCnt="0"/>
      <dgm:spPr/>
    </dgm:pt>
    <dgm:pt modelId="{9DAD68A8-C7AE-46D9-B175-31A12215E1A2}" type="pres">
      <dgm:prSet presAssocID="{3193E46E-9587-42CD-8B01-F75E82CA3CAB}" presName="tx1" presStyleLbl="revTx" presStyleIdx="1" presStyleCnt="11"/>
      <dgm:spPr/>
    </dgm:pt>
    <dgm:pt modelId="{52EAFB1F-A14F-4A21-AD3E-1E29D23A3ECA}" type="pres">
      <dgm:prSet presAssocID="{3193E46E-9587-42CD-8B01-F75E82CA3CAB}" presName="vert1" presStyleCnt="0"/>
      <dgm:spPr/>
    </dgm:pt>
    <dgm:pt modelId="{81007705-2A0D-440E-92D6-BABD398EA973}" type="pres">
      <dgm:prSet presAssocID="{95C19A77-B95A-4CB7-A7D5-64699B346921}" presName="thickLine" presStyleLbl="alignNode1" presStyleIdx="2" presStyleCnt="11"/>
      <dgm:spPr/>
    </dgm:pt>
    <dgm:pt modelId="{2B6C6D16-C9E3-4BE3-A0C4-334E1994AEA1}" type="pres">
      <dgm:prSet presAssocID="{95C19A77-B95A-4CB7-A7D5-64699B346921}" presName="horz1" presStyleCnt="0"/>
      <dgm:spPr/>
    </dgm:pt>
    <dgm:pt modelId="{991885F8-A7C2-46AA-8762-6F52C802B01B}" type="pres">
      <dgm:prSet presAssocID="{95C19A77-B95A-4CB7-A7D5-64699B346921}" presName="tx1" presStyleLbl="revTx" presStyleIdx="2" presStyleCnt="11"/>
      <dgm:spPr/>
    </dgm:pt>
    <dgm:pt modelId="{AB121921-77FD-44EC-ADBD-62D2FA0271AF}" type="pres">
      <dgm:prSet presAssocID="{95C19A77-B95A-4CB7-A7D5-64699B346921}" presName="vert1" presStyleCnt="0"/>
      <dgm:spPr/>
    </dgm:pt>
    <dgm:pt modelId="{755179E3-8F90-4FF5-8784-B615ECED62D5}" type="pres">
      <dgm:prSet presAssocID="{1A422897-E295-460F-89E8-414111D91242}" presName="thickLine" presStyleLbl="alignNode1" presStyleIdx="3" presStyleCnt="11"/>
      <dgm:spPr/>
    </dgm:pt>
    <dgm:pt modelId="{2FEA010C-F7B3-4F2D-96EA-7241533EF79B}" type="pres">
      <dgm:prSet presAssocID="{1A422897-E295-460F-89E8-414111D91242}" presName="horz1" presStyleCnt="0"/>
      <dgm:spPr/>
    </dgm:pt>
    <dgm:pt modelId="{AB4F19A3-2CE1-4F0B-A49C-4F08F5B1D5C3}" type="pres">
      <dgm:prSet presAssocID="{1A422897-E295-460F-89E8-414111D91242}" presName="tx1" presStyleLbl="revTx" presStyleIdx="3" presStyleCnt="11"/>
      <dgm:spPr/>
    </dgm:pt>
    <dgm:pt modelId="{09BEE3B9-1DB5-4825-827E-3C67C6E79E37}" type="pres">
      <dgm:prSet presAssocID="{1A422897-E295-460F-89E8-414111D91242}" presName="vert1" presStyleCnt="0"/>
      <dgm:spPr/>
    </dgm:pt>
    <dgm:pt modelId="{E1D58798-FB9B-4DAA-AAFD-36C2A13082B5}" type="pres">
      <dgm:prSet presAssocID="{157FD2A5-1664-4E98-834B-4F5563A94261}" presName="thickLine" presStyleLbl="alignNode1" presStyleIdx="4" presStyleCnt="11"/>
      <dgm:spPr/>
    </dgm:pt>
    <dgm:pt modelId="{CD192606-67C5-4B65-A6B9-C4707826ED1F}" type="pres">
      <dgm:prSet presAssocID="{157FD2A5-1664-4E98-834B-4F5563A94261}" presName="horz1" presStyleCnt="0"/>
      <dgm:spPr/>
    </dgm:pt>
    <dgm:pt modelId="{E07C0C4B-EE3C-4E8C-9939-6A38A2CCCC56}" type="pres">
      <dgm:prSet presAssocID="{157FD2A5-1664-4E98-834B-4F5563A94261}" presName="tx1" presStyleLbl="revTx" presStyleIdx="4" presStyleCnt="11"/>
      <dgm:spPr/>
    </dgm:pt>
    <dgm:pt modelId="{68BC23D6-CAAA-4796-8DE7-D1ECC6CF5430}" type="pres">
      <dgm:prSet presAssocID="{157FD2A5-1664-4E98-834B-4F5563A94261}" presName="vert1" presStyleCnt="0"/>
      <dgm:spPr/>
    </dgm:pt>
    <dgm:pt modelId="{BA2A0A85-5342-42B8-AE91-4298F00F88E9}" type="pres">
      <dgm:prSet presAssocID="{7112ECF9-5799-447D-88DF-31945F73EB40}" presName="thickLine" presStyleLbl="alignNode1" presStyleIdx="5" presStyleCnt="11"/>
      <dgm:spPr/>
    </dgm:pt>
    <dgm:pt modelId="{08753A2C-8B0A-4F7A-9C3A-50AE29D4D100}" type="pres">
      <dgm:prSet presAssocID="{7112ECF9-5799-447D-88DF-31945F73EB40}" presName="horz1" presStyleCnt="0"/>
      <dgm:spPr/>
    </dgm:pt>
    <dgm:pt modelId="{650B2769-DB1B-440D-B0EA-2B1B27D7BD78}" type="pres">
      <dgm:prSet presAssocID="{7112ECF9-5799-447D-88DF-31945F73EB40}" presName="tx1" presStyleLbl="revTx" presStyleIdx="5" presStyleCnt="11"/>
      <dgm:spPr/>
    </dgm:pt>
    <dgm:pt modelId="{A43D5539-292C-403B-BE24-F712FCA5419A}" type="pres">
      <dgm:prSet presAssocID="{7112ECF9-5799-447D-88DF-31945F73EB40}" presName="vert1" presStyleCnt="0"/>
      <dgm:spPr/>
    </dgm:pt>
    <dgm:pt modelId="{0475964E-0F30-4DE9-BEEE-CC88544F9E15}" type="pres">
      <dgm:prSet presAssocID="{E708E653-A4C2-4026-8270-16A8DF90800C}" presName="thickLine" presStyleLbl="alignNode1" presStyleIdx="6" presStyleCnt="11"/>
      <dgm:spPr/>
    </dgm:pt>
    <dgm:pt modelId="{52851CB6-203D-4015-93DE-D8345BE5997C}" type="pres">
      <dgm:prSet presAssocID="{E708E653-A4C2-4026-8270-16A8DF90800C}" presName="horz1" presStyleCnt="0"/>
      <dgm:spPr/>
    </dgm:pt>
    <dgm:pt modelId="{BFAF9611-AC7E-43B2-B885-17B86200E86D}" type="pres">
      <dgm:prSet presAssocID="{E708E653-A4C2-4026-8270-16A8DF90800C}" presName="tx1" presStyleLbl="revTx" presStyleIdx="6" presStyleCnt="11"/>
      <dgm:spPr/>
    </dgm:pt>
    <dgm:pt modelId="{A31E3FC8-E146-4CC7-826D-567939A0EA71}" type="pres">
      <dgm:prSet presAssocID="{E708E653-A4C2-4026-8270-16A8DF90800C}" presName="vert1" presStyleCnt="0"/>
      <dgm:spPr/>
    </dgm:pt>
    <dgm:pt modelId="{4B102FF8-AE85-429B-9DCC-71E55EE07728}" type="pres">
      <dgm:prSet presAssocID="{45420F6D-445F-4C66-8A55-62DC0BE1AAFC}" presName="thickLine" presStyleLbl="alignNode1" presStyleIdx="7" presStyleCnt="11"/>
      <dgm:spPr/>
    </dgm:pt>
    <dgm:pt modelId="{ED3ABCAB-B477-4C3D-8939-C781053CDC41}" type="pres">
      <dgm:prSet presAssocID="{45420F6D-445F-4C66-8A55-62DC0BE1AAFC}" presName="horz1" presStyleCnt="0"/>
      <dgm:spPr/>
    </dgm:pt>
    <dgm:pt modelId="{F0961B29-A536-4A3C-B0FE-4B487B6B15A1}" type="pres">
      <dgm:prSet presAssocID="{45420F6D-445F-4C66-8A55-62DC0BE1AAFC}" presName="tx1" presStyleLbl="revTx" presStyleIdx="7" presStyleCnt="11"/>
      <dgm:spPr/>
    </dgm:pt>
    <dgm:pt modelId="{DE639A06-6FC3-4852-8321-9CDA655133C8}" type="pres">
      <dgm:prSet presAssocID="{45420F6D-445F-4C66-8A55-62DC0BE1AAFC}" presName="vert1" presStyleCnt="0"/>
      <dgm:spPr/>
    </dgm:pt>
    <dgm:pt modelId="{2FD63C1C-E69B-4CD4-90C3-EDA79276E1CD}" type="pres">
      <dgm:prSet presAssocID="{3803FA30-EDB8-40D9-B7C6-29020C65971A}" presName="thickLine" presStyleLbl="alignNode1" presStyleIdx="8" presStyleCnt="11"/>
      <dgm:spPr/>
    </dgm:pt>
    <dgm:pt modelId="{140EC06C-330D-4239-A04F-0EFDEB8A8A9A}" type="pres">
      <dgm:prSet presAssocID="{3803FA30-EDB8-40D9-B7C6-29020C65971A}" presName="horz1" presStyleCnt="0"/>
      <dgm:spPr/>
    </dgm:pt>
    <dgm:pt modelId="{DEA03D0D-CA4D-46CD-919D-697AE0732ED1}" type="pres">
      <dgm:prSet presAssocID="{3803FA30-EDB8-40D9-B7C6-29020C65971A}" presName="tx1" presStyleLbl="revTx" presStyleIdx="8" presStyleCnt="11"/>
      <dgm:spPr/>
    </dgm:pt>
    <dgm:pt modelId="{F4E776B4-6AE9-4E37-9E7D-C6E0634E1B2A}" type="pres">
      <dgm:prSet presAssocID="{3803FA30-EDB8-40D9-B7C6-29020C65971A}" presName="vert1" presStyleCnt="0"/>
      <dgm:spPr/>
    </dgm:pt>
    <dgm:pt modelId="{ABB42408-4D15-4749-B5E3-4006AD63B3EF}" type="pres">
      <dgm:prSet presAssocID="{83779776-55F5-4FDC-B244-D1E9228BA0C7}" presName="thickLine" presStyleLbl="alignNode1" presStyleIdx="9" presStyleCnt="11"/>
      <dgm:spPr/>
    </dgm:pt>
    <dgm:pt modelId="{E4C61AF7-F115-4B83-8CDA-555E75D21B0D}" type="pres">
      <dgm:prSet presAssocID="{83779776-55F5-4FDC-B244-D1E9228BA0C7}" presName="horz1" presStyleCnt="0"/>
      <dgm:spPr/>
    </dgm:pt>
    <dgm:pt modelId="{8B5829C8-F1A2-4586-8DE7-CC62BCA8344A}" type="pres">
      <dgm:prSet presAssocID="{83779776-55F5-4FDC-B244-D1E9228BA0C7}" presName="tx1" presStyleLbl="revTx" presStyleIdx="9" presStyleCnt="11"/>
      <dgm:spPr/>
    </dgm:pt>
    <dgm:pt modelId="{547D243E-2B8A-4AC5-9506-D2EAC3AA6F6B}" type="pres">
      <dgm:prSet presAssocID="{83779776-55F5-4FDC-B244-D1E9228BA0C7}" presName="vert1" presStyleCnt="0"/>
      <dgm:spPr/>
    </dgm:pt>
    <dgm:pt modelId="{530675DF-CF6F-4459-BC1D-9D69FB72C5C0}" type="pres">
      <dgm:prSet presAssocID="{A98039E5-4D79-4F5C-A5B9-29566A5F662A}" presName="thickLine" presStyleLbl="alignNode1" presStyleIdx="10" presStyleCnt="11"/>
      <dgm:spPr/>
    </dgm:pt>
    <dgm:pt modelId="{61FEE406-99F6-401A-8560-18A71F24ADE2}" type="pres">
      <dgm:prSet presAssocID="{A98039E5-4D79-4F5C-A5B9-29566A5F662A}" presName="horz1" presStyleCnt="0"/>
      <dgm:spPr/>
    </dgm:pt>
    <dgm:pt modelId="{F4064440-21F2-4559-BC20-036DA4359787}" type="pres">
      <dgm:prSet presAssocID="{A98039E5-4D79-4F5C-A5B9-29566A5F662A}" presName="tx1" presStyleLbl="revTx" presStyleIdx="10" presStyleCnt="11"/>
      <dgm:spPr/>
    </dgm:pt>
    <dgm:pt modelId="{4F2D1636-0FAA-45B8-AFB1-58B1996D10DE}" type="pres">
      <dgm:prSet presAssocID="{A98039E5-4D79-4F5C-A5B9-29566A5F662A}" presName="vert1" presStyleCnt="0"/>
      <dgm:spPr/>
    </dgm:pt>
  </dgm:ptLst>
  <dgm:cxnLst>
    <dgm:cxn modelId="{ABBF5900-3873-44ED-B8A1-5A9111A57307}" srcId="{496020C7-1C50-47DE-9B6A-973002BA494C}" destId="{E708E653-A4C2-4026-8270-16A8DF90800C}" srcOrd="6" destOrd="0" parTransId="{F40611EA-5904-40DE-A0F1-6D9D302E7644}" sibTransId="{89EE5915-8D62-4437-8688-7239F9B5F57B}"/>
    <dgm:cxn modelId="{221C380E-7858-456E-91F9-0D7D8C280F8E}" type="presOf" srcId="{496020C7-1C50-47DE-9B6A-973002BA494C}" destId="{01E1176A-7E52-426F-8C8A-2BB4C82189C0}" srcOrd="0" destOrd="0" presId="urn:microsoft.com/office/officeart/2008/layout/LinedList"/>
    <dgm:cxn modelId="{3874F615-55E1-470A-B3B6-6A6C2F915DD4}" type="presOf" srcId="{95C19A77-B95A-4CB7-A7D5-64699B346921}" destId="{991885F8-A7C2-46AA-8762-6F52C802B01B}" srcOrd="0" destOrd="0" presId="urn:microsoft.com/office/officeart/2008/layout/LinedList"/>
    <dgm:cxn modelId="{E2C8F216-3B05-4E02-9B85-70906487DCAC}" type="presOf" srcId="{157FD2A5-1664-4E98-834B-4F5563A94261}" destId="{E07C0C4B-EE3C-4E8C-9939-6A38A2CCCC56}" srcOrd="0" destOrd="0" presId="urn:microsoft.com/office/officeart/2008/layout/LinedList"/>
    <dgm:cxn modelId="{F5DE9418-2316-479B-B28C-5F1CAFDC2909}" srcId="{496020C7-1C50-47DE-9B6A-973002BA494C}" destId="{157FD2A5-1664-4E98-834B-4F5563A94261}" srcOrd="4" destOrd="0" parTransId="{08C63A64-A73B-4DF4-8934-0974FD70C735}" sibTransId="{82C6214C-E3D1-4CF4-9D4D-515862D152B3}"/>
    <dgm:cxn modelId="{744A355E-EED7-46ED-A8B7-DC2AA2B9BC5B}" srcId="{496020C7-1C50-47DE-9B6A-973002BA494C}" destId="{45420F6D-445F-4C66-8A55-62DC0BE1AAFC}" srcOrd="7" destOrd="0" parTransId="{413D028E-573A-4E49-9FD5-58B16D5E711E}" sibTransId="{887F0BBF-1957-47CD-8549-504E147015DA}"/>
    <dgm:cxn modelId="{F4B0B165-7F91-4655-A594-D54ECD8FF0A0}" srcId="{496020C7-1C50-47DE-9B6A-973002BA494C}" destId="{A98039E5-4D79-4F5C-A5B9-29566A5F662A}" srcOrd="10" destOrd="0" parTransId="{1415F15D-57F1-44F0-9BD5-E63E665B1870}" sibTransId="{5DC54B74-4E75-49A5-949E-01E56A9D26C2}"/>
    <dgm:cxn modelId="{0F58E669-95F9-4AFE-B752-4A68AD732626}" srcId="{496020C7-1C50-47DE-9B6A-973002BA494C}" destId="{1A422897-E295-460F-89E8-414111D91242}" srcOrd="3" destOrd="0" parTransId="{53BB117E-8127-4E70-AEA0-8C43560F480B}" sibTransId="{9268503D-36BB-4FF7-83A0-FBADEACF47FC}"/>
    <dgm:cxn modelId="{4C9B624D-DC38-47B2-9841-321682F805FE}" type="presOf" srcId="{3803FA30-EDB8-40D9-B7C6-29020C65971A}" destId="{DEA03D0D-CA4D-46CD-919D-697AE0732ED1}" srcOrd="0" destOrd="0" presId="urn:microsoft.com/office/officeart/2008/layout/LinedList"/>
    <dgm:cxn modelId="{D9324C74-BC22-41A4-A401-F397AA35B158}" type="presOf" srcId="{83779776-55F5-4FDC-B244-D1E9228BA0C7}" destId="{8B5829C8-F1A2-4586-8DE7-CC62BCA8344A}" srcOrd="0" destOrd="0" presId="urn:microsoft.com/office/officeart/2008/layout/LinedList"/>
    <dgm:cxn modelId="{7CD8E976-F08C-405D-9626-80E40DD140A9}" type="presOf" srcId="{1A422897-E295-460F-89E8-414111D91242}" destId="{AB4F19A3-2CE1-4F0B-A49C-4F08F5B1D5C3}" srcOrd="0" destOrd="0" presId="urn:microsoft.com/office/officeart/2008/layout/LinedList"/>
    <dgm:cxn modelId="{F591BB8B-3C1B-4680-B8AC-D34B7521D0C6}" type="presOf" srcId="{A98039E5-4D79-4F5C-A5B9-29566A5F662A}" destId="{F4064440-21F2-4559-BC20-036DA4359787}" srcOrd="0" destOrd="0" presId="urn:microsoft.com/office/officeart/2008/layout/LinedList"/>
    <dgm:cxn modelId="{7146EB98-C279-4C55-A51F-56343C6F492F}" srcId="{496020C7-1C50-47DE-9B6A-973002BA494C}" destId="{95C19A77-B95A-4CB7-A7D5-64699B346921}" srcOrd="2" destOrd="0" parTransId="{C56BD44A-4AB2-4456-B47D-529D8AB931A6}" sibTransId="{F0FF6122-6A9C-41A6-8782-C2EA8CE430A5}"/>
    <dgm:cxn modelId="{AF65BCAC-4258-4B6E-95C8-68CAB7D14B90}" type="presOf" srcId="{E708E653-A4C2-4026-8270-16A8DF90800C}" destId="{BFAF9611-AC7E-43B2-B885-17B86200E86D}" srcOrd="0" destOrd="0" presId="urn:microsoft.com/office/officeart/2008/layout/LinedList"/>
    <dgm:cxn modelId="{CC1287B4-4B28-41BB-B460-C2EBBB85E670}" srcId="{496020C7-1C50-47DE-9B6A-973002BA494C}" destId="{3193E46E-9587-42CD-8B01-F75E82CA3CAB}" srcOrd="1" destOrd="0" parTransId="{6990E363-C38B-4765-BA22-25FFA4720EA0}" sibTransId="{540265F3-6BB4-4B97-B321-C99C09279C66}"/>
    <dgm:cxn modelId="{E720B9C9-A7FE-4E3B-9E04-E39A14E925DC}" srcId="{496020C7-1C50-47DE-9B6A-973002BA494C}" destId="{3803FA30-EDB8-40D9-B7C6-29020C65971A}" srcOrd="8" destOrd="0" parTransId="{7920DCA5-409E-48C5-B9C7-1B7229296C3F}" sibTransId="{7DB6A819-A130-4F13-8EF5-89EB67A8B8E5}"/>
    <dgm:cxn modelId="{2289D4CA-C28F-4D74-8092-EEB11BD737A7}" type="presOf" srcId="{1C35A4BA-78B3-42E0-8F69-C6C811DFD223}" destId="{E42D3319-68E1-489C-AAB8-A5C609FC9D8B}" srcOrd="0" destOrd="0" presId="urn:microsoft.com/office/officeart/2008/layout/LinedList"/>
    <dgm:cxn modelId="{EDDFC7D2-AC8B-4D39-94BF-D9D49D9ED65F}" srcId="{496020C7-1C50-47DE-9B6A-973002BA494C}" destId="{83779776-55F5-4FDC-B244-D1E9228BA0C7}" srcOrd="9" destOrd="0" parTransId="{166C321E-F2B5-4123-B08A-AE358A69E39E}" sibTransId="{018A1A50-3F5C-4A51-A6B0-53F7851D8795}"/>
    <dgm:cxn modelId="{5FB61FD8-5F89-4637-9CE4-DBA6FB1CB298}" type="presOf" srcId="{45420F6D-445F-4C66-8A55-62DC0BE1AAFC}" destId="{F0961B29-A536-4A3C-B0FE-4B487B6B15A1}" srcOrd="0" destOrd="0" presId="urn:microsoft.com/office/officeart/2008/layout/LinedList"/>
    <dgm:cxn modelId="{F241CDDC-23D1-43D6-98DE-40731F892CFB}" srcId="{496020C7-1C50-47DE-9B6A-973002BA494C}" destId="{7112ECF9-5799-447D-88DF-31945F73EB40}" srcOrd="5" destOrd="0" parTransId="{89D6A882-2BE0-45BC-A1FC-8975DA73606B}" sibTransId="{718A8C0C-9171-4458-8433-AE1FF9AC3436}"/>
    <dgm:cxn modelId="{7DBEE0E8-9010-4457-8D81-0CAE00070C5F}" type="presOf" srcId="{7112ECF9-5799-447D-88DF-31945F73EB40}" destId="{650B2769-DB1B-440D-B0EA-2B1B27D7BD78}" srcOrd="0" destOrd="0" presId="urn:microsoft.com/office/officeart/2008/layout/LinedList"/>
    <dgm:cxn modelId="{98CFD1F6-B2E8-40BF-BA9C-EDE2F65D4511}" type="presOf" srcId="{3193E46E-9587-42CD-8B01-F75E82CA3CAB}" destId="{9DAD68A8-C7AE-46D9-B175-31A12215E1A2}" srcOrd="0" destOrd="0" presId="urn:microsoft.com/office/officeart/2008/layout/LinedList"/>
    <dgm:cxn modelId="{C956E0F8-8180-40B8-B033-84BC51AA901D}" srcId="{496020C7-1C50-47DE-9B6A-973002BA494C}" destId="{1C35A4BA-78B3-42E0-8F69-C6C811DFD223}" srcOrd="0" destOrd="0" parTransId="{2153C654-BA89-41E7-BBFD-5AA3A3269F28}" sibTransId="{6D132E03-216E-4797-8730-78932BE12AC8}"/>
    <dgm:cxn modelId="{B9C071D8-002C-4B3E-A52E-C74F454D185F}" type="presParOf" srcId="{01E1176A-7E52-426F-8C8A-2BB4C82189C0}" destId="{EFA3EBE2-2485-4D4C-B334-CAA1C7620F5D}" srcOrd="0" destOrd="0" presId="urn:microsoft.com/office/officeart/2008/layout/LinedList"/>
    <dgm:cxn modelId="{58A5FD7C-3F59-40BE-88C0-C112D60756B5}" type="presParOf" srcId="{01E1176A-7E52-426F-8C8A-2BB4C82189C0}" destId="{A7DB4E85-F392-4563-8F05-A7A29C982C93}" srcOrd="1" destOrd="0" presId="urn:microsoft.com/office/officeart/2008/layout/LinedList"/>
    <dgm:cxn modelId="{A676F76F-1C9F-43A5-8DA3-4B06F468696D}" type="presParOf" srcId="{A7DB4E85-F392-4563-8F05-A7A29C982C93}" destId="{E42D3319-68E1-489C-AAB8-A5C609FC9D8B}" srcOrd="0" destOrd="0" presId="urn:microsoft.com/office/officeart/2008/layout/LinedList"/>
    <dgm:cxn modelId="{14D93ACE-1AAB-452A-AC2D-203057E9972B}" type="presParOf" srcId="{A7DB4E85-F392-4563-8F05-A7A29C982C93}" destId="{94BE2BE3-FB98-41E7-822A-A39EE87402F0}" srcOrd="1" destOrd="0" presId="urn:microsoft.com/office/officeart/2008/layout/LinedList"/>
    <dgm:cxn modelId="{825521CE-902B-4CA2-8519-DA00A3B28876}" type="presParOf" srcId="{01E1176A-7E52-426F-8C8A-2BB4C82189C0}" destId="{0490DABB-AB2C-41F9-8E31-3449D88621D3}" srcOrd="2" destOrd="0" presId="urn:microsoft.com/office/officeart/2008/layout/LinedList"/>
    <dgm:cxn modelId="{61C6C350-C261-4B02-9B22-6A702137B4A1}" type="presParOf" srcId="{01E1176A-7E52-426F-8C8A-2BB4C82189C0}" destId="{36C8A20E-0353-45F7-B1AF-6C816BDFDA05}" srcOrd="3" destOrd="0" presId="urn:microsoft.com/office/officeart/2008/layout/LinedList"/>
    <dgm:cxn modelId="{FC9170EA-D7A7-42E9-AD9F-FDA11B52412F}" type="presParOf" srcId="{36C8A20E-0353-45F7-B1AF-6C816BDFDA05}" destId="{9DAD68A8-C7AE-46D9-B175-31A12215E1A2}" srcOrd="0" destOrd="0" presId="urn:microsoft.com/office/officeart/2008/layout/LinedList"/>
    <dgm:cxn modelId="{82A882EC-C493-4ED7-83BE-7AE657EE1058}" type="presParOf" srcId="{36C8A20E-0353-45F7-B1AF-6C816BDFDA05}" destId="{52EAFB1F-A14F-4A21-AD3E-1E29D23A3ECA}" srcOrd="1" destOrd="0" presId="urn:microsoft.com/office/officeart/2008/layout/LinedList"/>
    <dgm:cxn modelId="{C8E38F48-30C4-45BC-8DB4-9874F4917D50}" type="presParOf" srcId="{01E1176A-7E52-426F-8C8A-2BB4C82189C0}" destId="{81007705-2A0D-440E-92D6-BABD398EA973}" srcOrd="4" destOrd="0" presId="urn:microsoft.com/office/officeart/2008/layout/LinedList"/>
    <dgm:cxn modelId="{C40C819F-17E1-4C40-AE53-C21BA780DE22}" type="presParOf" srcId="{01E1176A-7E52-426F-8C8A-2BB4C82189C0}" destId="{2B6C6D16-C9E3-4BE3-A0C4-334E1994AEA1}" srcOrd="5" destOrd="0" presId="urn:microsoft.com/office/officeart/2008/layout/LinedList"/>
    <dgm:cxn modelId="{29A1EDB7-6E1A-46EF-9B06-BC4F3901DFED}" type="presParOf" srcId="{2B6C6D16-C9E3-4BE3-A0C4-334E1994AEA1}" destId="{991885F8-A7C2-46AA-8762-6F52C802B01B}" srcOrd="0" destOrd="0" presId="urn:microsoft.com/office/officeart/2008/layout/LinedList"/>
    <dgm:cxn modelId="{C6B9FBBF-FFD6-4777-BAC1-537EC69923D6}" type="presParOf" srcId="{2B6C6D16-C9E3-4BE3-A0C4-334E1994AEA1}" destId="{AB121921-77FD-44EC-ADBD-62D2FA0271AF}" srcOrd="1" destOrd="0" presId="urn:microsoft.com/office/officeart/2008/layout/LinedList"/>
    <dgm:cxn modelId="{149B6446-2552-4301-860C-300056FBAC2D}" type="presParOf" srcId="{01E1176A-7E52-426F-8C8A-2BB4C82189C0}" destId="{755179E3-8F90-4FF5-8784-B615ECED62D5}" srcOrd="6" destOrd="0" presId="urn:microsoft.com/office/officeart/2008/layout/LinedList"/>
    <dgm:cxn modelId="{68FD8C3A-EA74-4E9A-B144-171B499F5F4B}" type="presParOf" srcId="{01E1176A-7E52-426F-8C8A-2BB4C82189C0}" destId="{2FEA010C-F7B3-4F2D-96EA-7241533EF79B}" srcOrd="7" destOrd="0" presId="urn:microsoft.com/office/officeart/2008/layout/LinedList"/>
    <dgm:cxn modelId="{664192D1-6084-4829-ADF1-C07E828BC8DA}" type="presParOf" srcId="{2FEA010C-F7B3-4F2D-96EA-7241533EF79B}" destId="{AB4F19A3-2CE1-4F0B-A49C-4F08F5B1D5C3}" srcOrd="0" destOrd="0" presId="urn:microsoft.com/office/officeart/2008/layout/LinedList"/>
    <dgm:cxn modelId="{FAE4F955-8234-45D8-A05E-9F7D4A9A0700}" type="presParOf" srcId="{2FEA010C-F7B3-4F2D-96EA-7241533EF79B}" destId="{09BEE3B9-1DB5-4825-827E-3C67C6E79E37}" srcOrd="1" destOrd="0" presId="urn:microsoft.com/office/officeart/2008/layout/LinedList"/>
    <dgm:cxn modelId="{DF89D646-905F-4C0C-BFE8-CBCE0B8A3440}" type="presParOf" srcId="{01E1176A-7E52-426F-8C8A-2BB4C82189C0}" destId="{E1D58798-FB9B-4DAA-AAFD-36C2A13082B5}" srcOrd="8" destOrd="0" presId="urn:microsoft.com/office/officeart/2008/layout/LinedList"/>
    <dgm:cxn modelId="{A78B9E52-B4F9-4C16-8D97-97C6931B4047}" type="presParOf" srcId="{01E1176A-7E52-426F-8C8A-2BB4C82189C0}" destId="{CD192606-67C5-4B65-A6B9-C4707826ED1F}" srcOrd="9" destOrd="0" presId="urn:microsoft.com/office/officeart/2008/layout/LinedList"/>
    <dgm:cxn modelId="{30801585-7F22-48BD-BEDA-04EF5A804701}" type="presParOf" srcId="{CD192606-67C5-4B65-A6B9-C4707826ED1F}" destId="{E07C0C4B-EE3C-4E8C-9939-6A38A2CCCC56}" srcOrd="0" destOrd="0" presId="urn:microsoft.com/office/officeart/2008/layout/LinedList"/>
    <dgm:cxn modelId="{48F37472-3DB6-465F-B7CD-28D02A118164}" type="presParOf" srcId="{CD192606-67C5-4B65-A6B9-C4707826ED1F}" destId="{68BC23D6-CAAA-4796-8DE7-D1ECC6CF5430}" srcOrd="1" destOrd="0" presId="urn:microsoft.com/office/officeart/2008/layout/LinedList"/>
    <dgm:cxn modelId="{C1EF0B6B-2B32-41D9-8F77-82DAFE4597C2}" type="presParOf" srcId="{01E1176A-7E52-426F-8C8A-2BB4C82189C0}" destId="{BA2A0A85-5342-42B8-AE91-4298F00F88E9}" srcOrd="10" destOrd="0" presId="urn:microsoft.com/office/officeart/2008/layout/LinedList"/>
    <dgm:cxn modelId="{D14DC78F-E52F-47CC-90EE-039375E2F8ED}" type="presParOf" srcId="{01E1176A-7E52-426F-8C8A-2BB4C82189C0}" destId="{08753A2C-8B0A-4F7A-9C3A-50AE29D4D100}" srcOrd="11" destOrd="0" presId="urn:microsoft.com/office/officeart/2008/layout/LinedList"/>
    <dgm:cxn modelId="{23E91CDC-C1C8-45D8-BBC3-EA4355956F45}" type="presParOf" srcId="{08753A2C-8B0A-4F7A-9C3A-50AE29D4D100}" destId="{650B2769-DB1B-440D-B0EA-2B1B27D7BD78}" srcOrd="0" destOrd="0" presId="urn:microsoft.com/office/officeart/2008/layout/LinedList"/>
    <dgm:cxn modelId="{C6011358-44E1-478F-B064-7CE650896E7D}" type="presParOf" srcId="{08753A2C-8B0A-4F7A-9C3A-50AE29D4D100}" destId="{A43D5539-292C-403B-BE24-F712FCA5419A}" srcOrd="1" destOrd="0" presId="urn:microsoft.com/office/officeart/2008/layout/LinedList"/>
    <dgm:cxn modelId="{F380F09F-A0C9-4D59-A9C4-02DF1A303DC8}" type="presParOf" srcId="{01E1176A-7E52-426F-8C8A-2BB4C82189C0}" destId="{0475964E-0F30-4DE9-BEEE-CC88544F9E15}" srcOrd="12" destOrd="0" presId="urn:microsoft.com/office/officeart/2008/layout/LinedList"/>
    <dgm:cxn modelId="{06129509-194F-4BA0-9D78-96271EA44877}" type="presParOf" srcId="{01E1176A-7E52-426F-8C8A-2BB4C82189C0}" destId="{52851CB6-203D-4015-93DE-D8345BE5997C}" srcOrd="13" destOrd="0" presId="urn:microsoft.com/office/officeart/2008/layout/LinedList"/>
    <dgm:cxn modelId="{B53DD0BA-A475-4517-9C0C-293E41368B08}" type="presParOf" srcId="{52851CB6-203D-4015-93DE-D8345BE5997C}" destId="{BFAF9611-AC7E-43B2-B885-17B86200E86D}" srcOrd="0" destOrd="0" presId="urn:microsoft.com/office/officeart/2008/layout/LinedList"/>
    <dgm:cxn modelId="{E261FDA2-C7C7-42EF-8E28-CC2FFF430BE5}" type="presParOf" srcId="{52851CB6-203D-4015-93DE-D8345BE5997C}" destId="{A31E3FC8-E146-4CC7-826D-567939A0EA71}" srcOrd="1" destOrd="0" presId="urn:microsoft.com/office/officeart/2008/layout/LinedList"/>
    <dgm:cxn modelId="{0EB124BB-627D-488A-A537-E0737D67DCCF}" type="presParOf" srcId="{01E1176A-7E52-426F-8C8A-2BB4C82189C0}" destId="{4B102FF8-AE85-429B-9DCC-71E55EE07728}" srcOrd="14" destOrd="0" presId="urn:microsoft.com/office/officeart/2008/layout/LinedList"/>
    <dgm:cxn modelId="{12836D7B-5D46-40EB-962B-1EAA62859E93}" type="presParOf" srcId="{01E1176A-7E52-426F-8C8A-2BB4C82189C0}" destId="{ED3ABCAB-B477-4C3D-8939-C781053CDC41}" srcOrd="15" destOrd="0" presId="urn:microsoft.com/office/officeart/2008/layout/LinedList"/>
    <dgm:cxn modelId="{A0DB201E-7406-4232-8B30-1E1A603E276A}" type="presParOf" srcId="{ED3ABCAB-B477-4C3D-8939-C781053CDC41}" destId="{F0961B29-A536-4A3C-B0FE-4B487B6B15A1}" srcOrd="0" destOrd="0" presId="urn:microsoft.com/office/officeart/2008/layout/LinedList"/>
    <dgm:cxn modelId="{DBFCE5EE-BB56-44C7-BF45-CDE4418D1548}" type="presParOf" srcId="{ED3ABCAB-B477-4C3D-8939-C781053CDC41}" destId="{DE639A06-6FC3-4852-8321-9CDA655133C8}" srcOrd="1" destOrd="0" presId="urn:microsoft.com/office/officeart/2008/layout/LinedList"/>
    <dgm:cxn modelId="{F6A493D3-88C3-4328-A464-B0C10B0E0B20}" type="presParOf" srcId="{01E1176A-7E52-426F-8C8A-2BB4C82189C0}" destId="{2FD63C1C-E69B-4CD4-90C3-EDA79276E1CD}" srcOrd="16" destOrd="0" presId="urn:microsoft.com/office/officeart/2008/layout/LinedList"/>
    <dgm:cxn modelId="{644D4518-44AF-440F-BA91-7262BE646D6F}" type="presParOf" srcId="{01E1176A-7E52-426F-8C8A-2BB4C82189C0}" destId="{140EC06C-330D-4239-A04F-0EFDEB8A8A9A}" srcOrd="17" destOrd="0" presId="urn:microsoft.com/office/officeart/2008/layout/LinedList"/>
    <dgm:cxn modelId="{9202BC17-B1E9-4A16-81A5-B4AFF2BB09CB}" type="presParOf" srcId="{140EC06C-330D-4239-A04F-0EFDEB8A8A9A}" destId="{DEA03D0D-CA4D-46CD-919D-697AE0732ED1}" srcOrd="0" destOrd="0" presId="urn:microsoft.com/office/officeart/2008/layout/LinedList"/>
    <dgm:cxn modelId="{3FB47E81-9FC3-40E2-9762-1E828C5F7079}" type="presParOf" srcId="{140EC06C-330D-4239-A04F-0EFDEB8A8A9A}" destId="{F4E776B4-6AE9-4E37-9E7D-C6E0634E1B2A}" srcOrd="1" destOrd="0" presId="urn:microsoft.com/office/officeart/2008/layout/LinedList"/>
    <dgm:cxn modelId="{68D6E409-B61B-4588-B0E5-DE3BEC2E0290}" type="presParOf" srcId="{01E1176A-7E52-426F-8C8A-2BB4C82189C0}" destId="{ABB42408-4D15-4749-B5E3-4006AD63B3EF}" srcOrd="18" destOrd="0" presId="urn:microsoft.com/office/officeart/2008/layout/LinedList"/>
    <dgm:cxn modelId="{B5390286-673D-47E3-B0DA-36DC01B5CA84}" type="presParOf" srcId="{01E1176A-7E52-426F-8C8A-2BB4C82189C0}" destId="{E4C61AF7-F115-4B83-8CDA-555E75D21B0D}" srcOrd="19" destOrd="0" presId="urn:microsoft.com/office/officeart/2008/layout/LinedList"/>
    <dgm:cxn modelId="{9363EA36-3119-46F2-9B35-A66894D505C8}" type="presParOf" srcId="{E4C61AF7-F115-4B83-8CDA-555E75D21B0D}" destId="{8B5829C8-F1A2-4586-8DE7-CC62BCA8344A}" srcOrd="0" destOrd="0" presId="urn:microsoft.com/office/officeart/2008/layout/LinedList"/>
    <dgm:cxn modelId="{C44339B4-EC4E-4103-B30A-E39F987ECE12}" type="presParOf" srcId="{E4C61AF7-F115-4B83-8CDA-555E75D21B0D}" destId="{547D243E-2B8A-4AC5-9506-D2EAC3AA6F6B}" srcOrd="1" destOrd="0" presId="urn:microsoft.com/office/officeart/2008/layout/LinedList"/>
    <dgm:cxn modelId="{D09AD062-1BDF-4742-8037-46C9822B7DA8}" type="presParOf" srcId="{01E1176A-7E52-426F-8C8A-2BB4C82189C0}" destId="{530675DF-CF6F-4459-BC1D-9D69FB72C5C0}" srcOrd="20" destOrd="0" presId="urn:microsoft.com/office/officeart/2008/layout/LinedList"/>
    <dgm:cxn modelId="{576AD738-2D85-4582-A62D-7BE23C3A51FC}" type="presParOf" srcId="{01E1176A-7E52-426F-8C8A-2BB4C82189C0}" destId="{61FEE406-99F6-401A-8560-18A71F24ADE2}" srcOrd="21" destOrd="0" presId="urn:microsoft.com/office/officeart/2008/layout/LinedList"/>
    <dgm:cxn modelId="{B65FB241-0C34-4634-BC0F-997CC9772F54}" type="presParOf" srcId="{61FEE406-99F6-401A-8560-18A71F24ADE2}" destId="{F4064440-21F2-4559-BC20-036DA4359787}" srcOrd="0" destOrd="0" presId="urn:microsoft.com/office/officeart/2008/layout/LinedList"/>
    <dgm:cxn modelId="{6FD3F8CB-4CB7-4148-960D-1FF3B386539B}" type="presParOf" srcId="{61FEE406-99F6-401A-8560-18A71F24ADE2}" destId="{4F2D1636-0FAA-45B8-AFB1-58B1996D10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3EBE2-2485-4D4C-B334-CAA1C7620F5D}">
      <dsp:nvSpPr>
        <dsp:cNvPr id="0" name=""/>
        <dsp:cNvSpPr/>
      </dsp:nvSpPr>
      <dsp:spPr>
        <a:xfrm>
          <a:off x="0" y="2433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3319-68E1-489C-AAB8-A5C609FC9D8B}">
      <dsp:nvSpPr>
        <dsp:cNvPr id="0" name=""/>
        <dsp:cNvSpPr/>
      </dsp:nvSpPr>
      <dsp:spPr>
        <a:xfrm>
          <a:off x="0" y="2433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00"/>
              </a:highlight>
            </a:rPr>
            <a:t>Transistor as a Switch, </a:t>
          </a:r>
        </a:p>
      </dsp:txBody>
      <dsp:txXfrm>
        <a:off x="0" y="2433"/>
        <a:ext cx="8686800" cy="452572"/>
      </dsp:txXfrm>
    </dsp:sp>
    <dsp:sp modelId="{0490DABB-AB2C-41F9-8E31-3449D88621D3}">
      <dsp:nvSpPr>
        <dsp:cNvPr id="0" name=""/>
        <dsp:cNvSpPr/>
      </dsp:nvSpPr>
      <dsp:spPr>
        <a:xfrm>
          <a:off x="0" y="45500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D68A8-C7AE-46D9-B175-31A12215E1A2}">
      <dsp:nvSpPr>
        <dsp:cNvPr id="0" name=""/>
        <dsp:cNvSpPr/>
      </dsp:nvSpPr>
      <dsp:spPr>
        <a:xfrm>
          <a:off x="0" y="455005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00"/>
              </a:highlight>
            </a:rPr>
            <a:t>Characteristics of Digital ICs, DL, RTL, DTL, TTL, ECL, IIL, </a:t>
          </a:r>
        </a:p>
      </dsp:txBody>
      <dsp:txXfrm>
        <a:off x="0" y="455005"/>
        <a:ext cx="8686800" cy="452572"/>
      </dsp:txXfrm>
    </dsp:sp>
    <dsp:sp modelId="{81007705-2A0D-440E-92D6-BABD398EA973}">
      <dsp:nvSpPr>
        <dsp:cNvPr id="0" name=""/>
        <dsp:cNvSpPr/>
      </dsp:nvSpPr>
      <dsp:spPr>
        <a:xfrm>
          <a:off x="0" y="907577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85F8-A7C2-46AA-8762-6F52C802B01B}">
      <dsp:nvSpPr>
        <dsp:cNvPr id="0" name=""/>
        <dsp:cNvSpPr/>
      </dsp:nvSpPr>
      <dsp:spPr>
        <a:xfrm>
          <a:off x="0" y="907577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00"/>
              </a:highlight>
            </a:rPr>
            <a:t>Characteristics and uses of MOSFET (CS, Common drain and Common gate),</a:t>
          </a:r>
        </a:p>
      </dsp:txBody>
      <dsp:txXfrm>
        <a:off x="0" y="907577"/>
        <a:ext cx="8686800" cy="452572"/>
      </dsp:txXfrm>
    </dsp:sp>
    <dsp:sp modelId="{755179E3-8F90-4FF5-8784-B615ECED62D5}">
      <dsp:nvSpPr>
        <dsp:cNvPr id="0" name=""/>
        <dsp:cNvSpPr/>
      </dsp:nvSpPr>
      <dsp:spPr>
        <a:xfrm>
          <a:off x="0" y="136015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F19A3-2CE1-4F0B-A49C-4F08F5B1D5C3}">
      <dsp:nvSpPr>
        <dsp:cNvPr id="0" name=""/>
        <dsp:cNvSpPr/>
      </dsp:nvSpPr>
      <dsp:spPr>
        <a:xfrm>
          <a:off x="0" y="1360150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00"/>
              </a:highlight>
            </a:rPr>
            <a:t>MOSFET Logic, PMOS,NMOS, CMOS Logic</a:t>
          </a:r>
          <a:r>
            <a:rPr lang="en-US" sz="2000" kern="1200" dirty="0"/>
            <a:t>, </a:t>
          </a:r>
        </a:p>
      </dsp:txBody>
      <dsp:txXfrm>
        <a:off x="0" y="1360150"/>
        <a:ext cx="8686800" cy="452572"/>
      </dsp:txXfrm>
    </dsp:sp>
    <dsp:sp modelId="{E1D58798-FB9B-4DAA-AAFD-36C2A13082B5}">
      <dsp:nvSpPr>
        <dsp:cNvPr id="0" name=""/>
        <dsp:cNvSpPr/>
      </dsp:nvSpPr>
      <dsp:spPr>
        <a:xfrm>
          <a:off x="0" y="1812722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C0C4B-EE3C-4E8C-9939-6A38A2CCCC56}">
      <dsp:nvSpPr>
        <dsp:cNvPr id="0" name=""/>
        <dsp:cNvSpPr/>
      </dsp:nvSpPr>
      <dsp:spPr>
        <a:xfrm>
          <a:off x="0" y="1812722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FF"/>
              </a:highlight>
            </a:rPr>
            <a:t>Propagation delay</a:t>
          </a:r>
          <a:r>
            <a:rPr lang="en-US" sz="2000" kern="1200" dirty="0"/>
            <a:t>, </a:t>
          </a:r>
        </a:p>
      </dsp:txBody>
      <dsp:txXfrm>
        <a:off x="0" y="1812722"/>
        <a:ext cx="8686800" cy="452572"/>
      </dsp:txXfrm>
    </dsp:sp>
    <dsp:sp modelId="{BA2A0A85-5342-42B8-AE91-4298F00F88E9}">
      <dsp:nvSpPr>
        <dsp:cNvPr id="0" name=""/>
        <dsp:cNvSpPr/>
      </dsp:nvSpPr>
      <dsp:spPr>
        <a:xfrm>
          <a:off x="0" y="226529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2769-DB1B-440D-B0EA-2B1B27D7BD78}">
      <dsp:nvSpPr>
        <dsp:cNvPr id="0" name=""/>
        <dsp:cNvSpPr/>
      </dsp:nvSpPr>
      <dsp:spPr>
        <a:xfrm>
          <a:off x="0" y="2265294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00FFFF"/>
              </a:highlight>
            </a:rPr>
            <a:t>Tristate Logic, Tristate Logic Applications</a:t>
          </a:r>
          <a:r>
            <a:rPr lang="en-US" sz="2000" kern="1200" dirty="0"/>
            <a:t>, </a:t>
          </a:r>
        </a:p>
      </dsp:txBody>
      <dsp:txXfrm>
        <a:off x="0" y="2265294"/>
        <a:ext cx="8686800" cy="452572"/>
      </dsp:txXfrm>
    </dsp:sp>
    <dsp:sp modelId="{0475964E-0F30-4DE9-BEEE-CC88544F9E15}">
      <dsp:nvSpPr>
        <dsp:cNvPr id="0" name=""/>
        <dsp:cNvSpPr/>
      </dsp:nvSpPr>
      <dsp:spPr>
        <a:xfrm>
          <a:off x="0" y="2717867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F9611-AC7E-43B2-B885-17B86200E86D}">
      <dsp:nvSpPr>
        <dsp:cNvPr id="0" name=""/>
        <dsp:cNvSpPr/>
      </dsp:nvSpPr>
      <dsp:spPr>
        <a:xfrm>
          <a:off x="0" y="2717867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FPGA Basics, </a:t>
          </a:r>
        </a:p>
      </dsp:txBody>
      <dsp:txXfrm>
        <a:off x="0" y="2717867"/>
        <a:ext cx="8686800" cy="452572"/>
      </dsp:txXfrm>
    </dsp:sp>
    <dsp:sp modelId="{4B102FF8-AE85-429B-9DCC-71E55EE07728}">
      <dsp:nvSpPr>
        <dsp:cNvPr id="0" name=""/>
        <dsp:cNvSpPr/>
      </dsp:nvSpPr>
      <dsp:spPr>
        <a:xfrm>
          <a:off x="0" y="3170439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61B29-A536-4A3C-B0FE-4B487B6B15A1}">
      <dsp:nvSpPr>
        <dsp:cNvPr id="0" name=""/>
        <dsp:cNvSpPr/>
      </dsp:nvSpPr>
      <dsp:spPr>
        <a:xfrm>
          <a:off x="0" y="3170439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 to HDL and logic simulation, </a:t>
          </a:r>
        </a:p>
      </dsp:txBody>
      <dsp:txXfrm>
        <a:off x="0" y="3170439"/>
        <a:ext cx="8686800" cy="452572"/>
      </dsp:txXfrm>
    </dsp:sp>
    <dsp:sp modelId="{2FD63C1C-E69B-4CD4-90C3-EDA79276E1CD}">
      <dsp:nvSpPr>
        <dsp:cNvPr id="0" name=""/>
        <dsp:cNvSpPr/>
      </dsp:nvSpPr>
      <dsp:spPr>
        <a:xfrm>
          <a:off x="0" y="3623011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03D0D-CA4D-46CD-919D-697AE0732ED1}">
      <dsp:nvSpPr>
        <dsp:cNvPr id="0" name=""/>
        <dsp:cNvSpPr/>
      </dsp:nvSpPr>
      <dsp:spPr>
        <a:xfrm>
          <a:off x="0" y="3623011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HDL System primitives, </a:t>
          </a:r>
        </a:p>
      </dsp:txBody>
      <dsp:txXfrm>
        <a:off x="0" y="3623011"/>
        <a:ext cx="8686800" cy="452572"/>
      </dsp:txXfrm>
    </dsp:sp>
    <dsp:sp modelId="{ABB42408-4D15-4749-B5E3-4006AD63B3EF}">
      <dsp:nvSpPr>
        <dsp:cNvPr id="0" name=""/>
        <dsp:cNvSpPr/>
      </dsp:nvSpPr>
      <dsp:spPr>
        <a:xfrm>
          <a:off x="0" y="407558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29C8-F1A2-4586-8DE7-CC62BCA8344A}">
      <dsp:nvSpPr>
        <dsp:cNvPr id="0" name=""/>
        <dsp:cNvSpPr/>
      </dsp:nvSpPr>
      <dsp:spPr>
        <a:xfrm>
          <a:off x="0" y="4075584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defined primitives, </a:t>
          </a:r>
        </a:p>
      </dsp:txBody>
      <dsp:txXfrm>
        <a:off x="0" y="4075584"/>
        <a:ext cx="8686800" cy="452572"/>
      </dsp:txXfrm>
    </dsp:sp>
    <dsp:sp modelId="{530675DF-CF6F-4459-BC1D-9D69FB72C5C0}">
      <dsp:nvSpPr>
        <dsp:cNvPr id="0" name=""/>
        <dsp:cNvSpPr/>
      </dsp:nvSpPr>
      <dsp:spPr>
        <a:xfrm>
          <a:off x="0" y="4528156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64440-21F2-4559-BC20-036DA4359787}">
      <dsp:nvSpPr>
        <dsp:cNvPr id="0" name=""/>
        <dsp:cNvSpPr/>
      </dsp:nvSpPr>
      <dsp:spPr>
        <a:xfrm>
          <a:off x="0" y="4528156"/>
          <a:ext cx="8686800" cy="45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Stimulus to the design,</a:t>
          </a:r>
        </a:p>
      </dsp:txBody>
      <dsp:txXfrm>
        <a:off x="0" y="4528156"/>
        <a:ext cx="8686800" cy="452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971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DELAY, TRISTATE LOGIC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IT’S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Hi-Impedance Outputs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Tristate gate utilize the high-speed operation of the totem-pole arrangement when input enabled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Permit outputs to be connected together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a Hi-Z value?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Both transistor are turned off in the totem- pole arrangement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means that, looking back into the circuit, the output appears to be disconnected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4572000"/>
            <a:ext cx="228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equivalent circuit (open circuit) for the tristate output in the high-Z state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76400"/>
            <a:ext cx="1810003" cy="2915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239001" y="3429000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High Z-Output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Three-state buffers can be used to implement efficient multiplexers, especially those with large numbers of inputs.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Three-state buffers are essential to the operation of a shared electronic bus.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Three-state logic can reduce the number of wires needed to drive a set of LEDs (tri-state multiplexing or Charlieplexing).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8D447AC-3127-4F14-9A17-562F0785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810533"/>
              </p:ext>
            </p:extLst>
          </p:nvPr>
        </p:nvGraphicFramePr>
        <p:xfrm>
          <a:off x="228600" y="1600200"/>
          <a:ext cx="86868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4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logic gate experiences some delay (though very small) in propagating signals forward, This delay is called Gate (Propagation) Delay(t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Formally, it is the average transition time taken for the output signal of the gate to change in response to changes in the input signals.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 different propagation delay times associated with a logic gate: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PHL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output changing from the High level to Low level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PLH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output changing from the Low level to High level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=(t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PLH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PHL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)/2 (average propagation delay)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248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772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Ideally no delay: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895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 reality, output signals normally    lag behind input signals: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Amount of propagation delay per gate depends on: 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gate type (AND, OR, NOT, etc) 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transistor technology used (TTL,ECL,CMOS etc),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miniaturization (SSI, MSI, LSI, VLSI)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simplify matters, one can assume </a:t>
            </a:r>
          </a:p>
          <a:p>
            <a:pPr marL="971550" lvl="1" indent="-571500">
              <a:buAutoNum type="romanLcParenBoth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average delay time per gate, or </a:t>
            </a:r>
          </a:p>
          <a:p>
            <a:pPr marL="971550" lvl="1" indent="-571500">
              <a:buAutoNum type="romanLcParenBoth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average delay time per gate-type.</a:t>
            </a:r>
          </a:p>
          <a:p>
            <a:pPr marL="571500" indent="-57150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Propagation delay of logic circuit</a:t>
            </a:r>
          </a:p>
          <a:p>
            <a:pPr marL="571500" indent="-5715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= longest time it takes for the input signal(s) to propagate to the output(s)</a:t>
            </a:r>
          </a:p>
          <a:p>
            <a:pPr marL="571500" indent="-5715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earliest time for output signal(s) to stabilize, given that input signals are stable at time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given a logic gate with delay, t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inputs are stable at times 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,..,t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respectively; then the earliest time in which the output will be stable is: 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max(t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.., 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t 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5486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simple example, consider the full adder circuit where all inputs are available at time 0. (Assume each gate has delay t.)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outputs S and C, experience delays of 2t and 3t, respectively.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6906589" cy="2534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257800" cy="5257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Tristate output combines the advantages of the IN OUT totem-pole and open collector circuits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Three output states are HIGH, LOW, and high EN impedance (Hi-Z)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the symbol and truth table, IN is the data input and enable input, and EN, the additional enable input for control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EN = 0, regardless of the value on IN (denoted by X), the output value is Hi-Z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EN = 1, the output value follows the input value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Variations: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input, IN, can be inverted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 is to make output Hi-Z or Control input, EN, can be inverted by addition of "bubbles" to signals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2200582" cy="300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4495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 is to make output Hi-Z or follow input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PROPAGATION DELAY, TRISTATE LOGIC  &amp; IT’S APPLICATIONS</vt:lpstr>
      <vt:lpstr>CONTENTS</vt:lpstr>
      <vt:lpstr>PROPAGATION DELAY</vt:lpstr>
      <vt:lpstr>PROPAGATION DELAY</vt:lpstr>
      <vt:lpstr>PROPAGATION DELAY</vt:lpstr>
      <vt:lpstr>PROPAGATION DELAY</vt:lpstr>
      <vt:lpstr>PROPAGATION DELAY</vt:lpstr>
      <vt:lpstr>PROPAGATION DELAY</vt:lpstr>
      <vt:lpstr>Tristate (Three-State) Logic</vt:lpstr>
      <vt:lpstr>Tristate (Three-State) Logic</vt:lpstr>
      <vt:lpstr>Tristate (Three-State)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PROPOGATION DELAY, TRISTATE LOGIC  &amp; IT’S APPLICATIONS</dc:title>
  <dc:creator>DSB</dc:creator>
  <cp:lastModifiedBy>ARCHANA T</cp:lastModifiedBy>
  <cp:revision>20</cp:revision>
  <dcterms:created xsi:type="dcterms:W3CDTF">2006-08-16T00:00:00Z</dcterms:created>
  <dcterms:modified xsi:type="dcterms:W3CDTF">2021-10-28T16:12:16Z</dcterms:modified>
</cp:coreProperties>
</file>