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9" r:id="rId3"/>
    <p:sldId id="270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6CE2D-632E-4CD5-8321-E9CB595106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E4B3-2872-4640-B0B4-7225ABE5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Title, Content, and 2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67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ware_description_langu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FPGA</a:t>
            </a:r>
            <a:endParaRPr/>
          </a:p>
        </p:txBody>
      </p:sp>
      <p:sp>
        <p:nvSpPr>
          <p:cNvPr id="551" name="Google Shape;551;p75"/>
          <p:cNvSpPr txBox="1">
            <a:spLocks noGrp="1"/>
          </p:cNvSpPr>
          <p:nvPr>
            <p:ph type="body" idx="1"/>
          </p:nvPr>
        </p:nvSpPr>
        <p:spPr>
          <a:xfrm>
            <a:off x="533400" y="11890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Field-Programmable Gate Array (FPGA) is an integrated circuit that can be configured by the user to emulate any digital circuit as long as there are enough resources.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FPGA configuration is generally specified using a </a:t>
            </a:r>
            <a:r>
              <a:rPr lang="en-US" sz="2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hardware description language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(HDL)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FPGA can be seen as an array of Configurable Logic Blocks (CLBs) connected through programmable interconnect (Switch Boxes).</a:t>
            </a:r>
            <a:endParaRPr/>
          </a:p>
          <a:p>
            <a:pPr marL="342900" marR="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7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553" name="Google Shape;553;p7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91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Stimulus to the design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13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VERIFYING OUTPUT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39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FPGA structure</a:t>
            </a:r>
            <a:endParaRPr/>
          </a:p>
        </p:txBody>
      </p:sp>
      <p:pic>
        <p:nvPicPr>
          <p:cNvPr id="559" name="Google Shape;559;p7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2775" y="1066800"/>
            <a:ext cx="79215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Simplified CLB Structure</a:t>
            </a:r>
            <a:endParaRPr/>
          </a:p>
        </p:txBody>
      </p:sp>
      <p:pic>
        <p:nvPicPr>
          <p:cNvPr id="565" name="Google Shape;565;p7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1905000"/>
            <a:ext cx="72390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363662"/>
            <a:ext cx="6346800" cy="19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7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657600" y="3962400"/>
            <a:ext cx="1447800" cy="13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77"/>
          <p:cNvCxnSpPr/>
          <p:nvPr/>
        </p:nvCxnSpPr>
        <p:spPr>
          <a:xfrm flipH="1">
            <a:off x="2743200" y="4267200"/>
            <a:ext cx="914400" cy="609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9" name="Google Shape;569;p77"/>
          <p:cNvCxnSpPr/>
          <p:nvPr/>
        </p:nvCxnSpPr>
        <p:spPr>
          <a:xfrm flipH="1">
            <a:off x="3505200" y="4800600"/>
            <a:ext cx="762000" cy="7620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0" name="Google Shape;570;p77"/>
          <p:cNvSpPr/>
          <p:nvPr/>
        </p:nvSpPr>
        <p:spPr>
          <a:xfrm>
            <a:off x="2667000" y="4724400"/>
            <a:ext cx="990600" cy="91440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7"/>
          <p:cNvSpPr/>
          <p:nvPr/>
        </p:nvSpPr>
        <p:spPr>
          <a:xfrm>
            <a:off x="3352800" y="1143000"/>
            <a:ext cx="6019800" cy="220980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77"/>
          <p:cNvCxnSpPr/>
          <p:nvPr/>
        </p:nvCxnSpPr>
        <p:spPr>
          <a:xfrm flipH="1">
            <a:off x="3810000" y="2971800"/>
            <a:ext cx="228600" cy="11430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3" name="Google Shape;573;p77"/>
          <p:cNvCxnSpPr/>
          <p:nvPr/>
        </p:nvCxnSpPr>
        <p:spPr>
          <a:xfrm flipH="1">
            <a:off x="4572000" y="2819400"/>
            <a:ext cx="4343400" cy="1752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0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HDL user defined primitives</a:t>
            </a:r>
            <a:endParaRPr lang="en-IN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7627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7719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99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HDL user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primitives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29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HDL user defined primitives</a:t>
            </a:r>
            <a:endParaRPr lang="en-IN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3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HDL user defined primitives</a:t>
            </a:r>
            <a:endParaRPr lang="en-IN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7149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8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HDL user defined primitives</a:t>
            </a:r>
            <a:endParaRPr lang="en-IN" sz="36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9438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5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Sequential Level Sensitive UDP’s example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80009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71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78</Words>
  <Application>Microsoft Office PowerPoint</Application>
  <PresentationFormat>On-screen Show (4:3)</PresentationFormat>
  <Paragraphs>16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FPGA</vt:lpstr>
      <vt:lpstr>FPGA structure</vt:lpstr>
      <vt:lpstr>Simplified CLB Structure</vt:lpstr>
      <vt:lpstr>HDL user defined primitives</vt:lpstr>
      <vt:lpstr>HDL user defined primitives</vt:lpstr>
      <vt:lpstr>HDL user defined primitives</vt:lpstr>
      <vt:lpstr>HDL user defined primitives</vt:lpstr>
      <vt:lpstr>HDL user defined primitives</vt:lpstr>
      <vt:lpstr>Sequential Level Sensitive UDP’s example</vt:lpstr>
      <vt:lpstr>Stimulus to the design</vt:lpstr>
      <vt:lpstr>VERIFYING 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HDL user defined primitives</dc:title>
  <dc:creator>chandrasekar anuradha</dc:creator>
  <cp:lastModifiedBy>SURESH KUMAR</cp:lastModifiedBy>
  <cp:revision>9</cp:revision>
  <dcterms:created xsi:type="dcterms:W3CDTF">2006-08-16T00:00:00Z</dcterms:created>
  <dcterms:modified xsi:type="dcterms:W3CDTF">2020-09-03T18:01:06Z</dcterms:modified>
</cp:coreProperties>
</file>