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73" r:id="rId4"/>
    <p:sldId id="259" r:id="rId5"/>
    <p:sldId id="270" r:id="rId6"/>
    <p:sldId id="272" r:id="rId7"/>
    <p:sldId id="260" r:id="rId8"/>
    <p:sldId id="271" r:id="rId9"/>
    <p:sldId id="269" r:id="rId10"/>
    <p:sldId id="262" r:id="rId11"/>
    <p:sldId id="261" r:id="rId12"/>
    <p:sldId id="265" r:id="rId13"/>
    <p:sldId id="274" r:id="rId14"/>
    <p:sldId id="276" r:id="rId15"/>
    <p:sldId id="264" r:id="rId16"/>
    <p:sldId id="266" r:id="rId17"/>
    <p:sldId id="26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2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4841CB-8239-4A0E-B267-E6AEF0A74EC0}" type="datetimeFigureOut">
              <a:rPr lang="en-IN" smtClean="0"/>
              <a:t>25-07-2020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8D9B1E-E9A2-491A-B1DF-EFECE3E533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8081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53FF3C-648B-4153-98F7-D9A3AC17B9D3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3186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3F1F268-C783-4CCD-94AD-D2CEBF07E3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14395220-618E-4BDD-B1AB-0985DCB4BD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766F0C0-0157-47A9-AD3D-53B783D01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D5748-BE46-442B-BEB3-FB6139DB3A39}" type="datetimeFigureOut">
              <a:rPr lang="en-IN" smtClean="0"/>
              <a:t>25-07-2020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B5A565D-7743-4266-9AD5-48F1760CF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58342C9-5EA3-4B12-83CE-966B85736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928B6-4229-404F-B4CE-8929959D57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8494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295E367-45AA-4B32-894D-C3F0EC064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CA9C0E86-2270-43C1-BC20-0339A10C0D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0A0DEC8-6523-4725-8923-8EFB3DB23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D5748-BE46-442B-BEB3-FB6139DB3A39}" type="datetimeFigureOut">
              <a:rPr lang="en-IN" smtClean="0"/>
              <a:t>25-07-2020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3B58F4C-3768-4B17-9118-504BE2493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8242622-645F-43C7-B49E-B6C8E881F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928B6-4229-404F-B4CE-8929959D57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6494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349CE435-A4BA-4234-A464-1F1084E061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7C43E03F-A729-4A0E-94AE-4156C33EC5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CE24A84-F37F-41F9-9285-248594676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D5748-BE46-442B-BEB3-FB6139DB3A39}" type="datetimeFigureOut">
              <a:rPr lang="en-IN" smtClean="0"/>
              <a:t>25-07-2020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8C7A16D-CC22-4F2F-B82C-05BE1F321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1A2618A-9E0F-41BB-B14F-32A7AA92B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928B6-4229-404F-B4CE-8929959D57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1097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1B5B15A-DC6B-47C9-8689-148FA55E5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241748B-220B-466E-9252-2A6A2D1FA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0917B90-13E7-4C3D-B692-62B781524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D5748-BE46-442B-BEB3-FB6139DB3A39}" type="datetimeFigureOut">
              <a:rPr lang="en-IN" smtClean="0"/>
              <a:t>25-07-2020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40F146D-11E9-45E4-82ED-121131501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9B2925A-4E71-4425-8FFD-8106A473E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928B6-4229-404F-B4CE-8929959D57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545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1DE6E41-01AD-47B5-B39D-266170904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9C446BC-4056-4CA9-9844-4FBACBDADB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4084488-0ABB-4D06-8CFA-9932F7CBF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D5748-BE46-442B-BEB3-FB6139DB3A39}" type="datetimeFigureOut">
              <a:rPr lang="en-IN" smtClean="0"/>
              <a:t>25-07-2020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FE65EC7-8134-4D77-9F9C-B696E650A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E755424-B005-4F88-89CF-DE86F4D89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928B6-4229-404F-B4CE-8929959D57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6710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D8CF13C-387D-4568-9CB8-40C8511A8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D3204D8-590D-45F3-807B-3006171A02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C6877741-B11A-4329-B168-6E6E6CDCE1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95887DCA-0C6F-4689-B528-8BF0E5629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D5748-BE46-442B-BEB3-FB6139DB3A39}" type="datetimeFigureOut">
              <a:rPr lang="en-IN" smtClean="0"/>
              <a:t>25-07-2020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B137056-C74F-4F79-817A-A5A569474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0C006F7-F893-4F77-A3AF-0D4BA504A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928B6-4229-404F-B4CE-8929959D57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3689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8DFA2B2-BF02-42E5-A7E9-1CB0E7734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BFD0083-5963-4622-8CF7-2A0992357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483FE7A-B35F-4F88-A61E-D502FDC0DF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52162339-8F9D-432D-AB02-62375F5E51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73089758-AE72-474B-8A83-362FA893BD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EC7CD63B-A3E6-4B53-A69E-274234C80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D5748-BE46-442B-BEB3-FB6139DB3A39}" type="datetimeFigureOut">
              <a:rPr lang="en-IN" smtClean="0"/>
              <a:t>25-07-2020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50832AA8-1F03-4A67-844A-23286585B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3A5337F7-16DC-49B9-8338-3FF17D4D9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928B6-4229-404F-B4CE-8929959D57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1433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1356098-1DF3-4775-A0CE-8C00ED7D5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0E698E7-06BD-41BE-BF3D-D4FACDA0D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D5748-BE46-442B-BEB3-FB6139DB3A39}" type="datetimeFigureOut">
              <a:rPr lang="en-IN" smtClean="0"/>
              <a:t>25-07-2020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0F60F006-C0AF-4290-90C0-7EC4E9146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92EA5DB2-8D30-4F12-A864-CFD61756C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928B6-4229-404F-B4CE-8929959D57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4810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27C7DF35-D256-4B31-84D4-23DE8AEB0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D5748-BE46-442B-BEB3-FB6139DB3A39}" type="datetimeFigureOut">
              <a:rPr lang="en-IN" smtClean="0"/>
              <a:t>25-07-2020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E78697CC-937A-4C5C-86C6-3A9691901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57EC70E-10E8-4BD6-8F44-7EFC5E85F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928B6-4229-404F-B4CE-8929959D57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3497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525CA83-DBAF-493F-8053-399DFB376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75B0860-8945-4CC2-A815-2C73940BC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148389B3-25E3-42E1-A8EE-68AFCF5CD6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8A2DEBB-5D4C-4879-B81F-886F39D9E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D5748-BE46-442B-BEB3-FB6139DB3A39}" type="datetimeFigureOut">
              <a:rPr lang="en-IN" smtClean="0"/>
              <a:t>25-07-2020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1293B06-F82B-4E76-ADB1-80F08B7C8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0D2231E-9EED-46FB-BF37-359C8CE6D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928B6-4229-404F-B4CE-8929959D57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3158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8B87F05-A217-4941-9783-917830862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57B26AAA-736C-4F77-83E0-20021C3D76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C8154287-D744-4071-B57F-D27B2AD27B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96E1C042-0665-4E2F-89AF-91BF5F2B1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D5748-BE46-442B-BEB3-FB6139DB3A39}" type="datetimeFigureOut">
              <a:rPr lang="en-IN" smtClean="0"/>
              <a:t>25-07-2020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758B0EC-4E04-4C4C-A959-747D5C17F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8B44680-6652-4F3A-A48F-EA775962F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928B6-4229-404F-B4CE-8929959D57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3045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BB475CCE-E1B6-4DDF-8513-FECC8E4C3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4FE68FC-AB9C-40F8-AA13-2A7767B644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8D75773-7203-417A-9900-FEF99AB928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D5748-BE46-442B-BEB3-FB6139DB3A39}" type="datetimeFigureOut">
              <a:rPr lang="en-IN" smtClean="0"/>
              <a:t>25-07-2020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57C0CD1-48D6-4D40-B8A9-519E4A0C4D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EBF801E-EC22-41C2-82DC-7E89FABF58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928B6-4229-404F-B4CE-8929959D57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2933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440.png"/><Relationship Id="rId18" Type="http://schemas.openxmlformats.org/officeDocument/2006/relationships/image" Target="../media/image520.png"/><Relationship Id="rId26" Type="http://schemas.openxmlformats.org/officeDocument/2006/relationships/image" Target="../media/image73.png"/><Relationship Id="rId3" Type="http://schemas.openxmlformats.org/officeDocument/2006/relationships/image" Target="../media/image300.png"/><Relationship Id="rId21" Type="http://schemas.openxmlformats.org/officeDocument/2006/relationships/image" Target="../media/image550.png"/><Relationship Id="rId7" Type="http://schemas.openxmlformats.org/officeDocument/2006/relationships/image" Target="../media/image70.png"/><Relationship Id="rId12" Type="http://schemas.openxmlformats.org/officeDocument/2006/relationships/image" Target="../media/image430.png"/><Relationship Id="rId17" Type="http://schemas.openxmlformats.org/officeDocument/2006/relationships/image" Target="../media/image510.png"/><Relationship Id="rId25" Type="http://schemas.openxmlformats.org/officeDocument/2006/relationships/image" Target="../media/image59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500.png"/><Relationship Id="rId20" Type="http://schemas.openxmlformats.org/officeDocument/2006/relationships/image" Target="../media/image5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11" Type="http://schemas.openxmlformats.org/officeDocument/2006/relationships/image" Target="../media/image420.png"/><Relationship Id="rId24" Type="http://schemas.openxmlformats.org/officeDocument/2006/relationships/image" Target="../media/image580.png"/><Relationship Id="rId5" Type="http://schemas.openxmlformats.org/officeDocument/2006/relationships/image" Target="../media/image68.png"/><Relationship Id="rId15" Type="http://schemas.openxmlformats.org/officeDocument/2006/relationships/image" Target="../media/image490.png"/><Relationship Id="rId23" Type="http://schemas.openxmlformats.org/officeDocument/2006/relationships/image" Target="../media/image570.png"/><Relationship Id="rId28" Type="http://schemas.openxmlformats.org/officeDocument/2006/relationships/image" Target="../media/image75.png"/><Relationship Id="rId10" Type="http://schemas.openxmlformats.org/officeDocument/2006/relationships/image" Target="../media/image410.png"/><Relationship Id="rId19" Type="http://schemas.openxmlformats.org/officeDocument/2006/relationships/image" Target="../media/image530.png"/><Relationship Id="rId4" Type="http://schemas.openxmlformats.org/officeDocument/2006/relationships/image" Target="../media/image360.png"/><Relationship Id="rId9" Type="http://schemas.openxmlformats.org/officeDocument/2006/relationships/image" Target="../media/image72.png"/><Relationship Id="rId14" Type="http://schemas.openxmlformats.org/officeDocument/2006/relationships/image" Target="../media/image480.png"/><Relationship Id="rId22" Type="http://schemas.openxmlformats.org/officeDocument/2006/relationships/image" Target="../media/image560.png"/><Relationship Id="rId27" Type="http://schemas.openxmlformats.org/officeDocument/2006/relationships/image" Target="../media/image7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710.png"/><Relationship Id="rId18" Type="http://schemas.openxmlformats.org/officeDocument/2006/relationships/image" Target="../media/image760.png"/><Relationship Id="rId7" Type="http://schemas.openxmlformats.org/officeDocument/2006/relationships/image" Target="../media/image77.png"/><Relationship Id="rId12" Type="http://schemas.openxmlformats.org/officeDocument/2006/relationships/image" Target="../media/image700.png"/><Relationship Id="rId17" Type="http://schemas.openxmlformats.org/officeDocument/2006/relationships/image" Target="../media/image10.jpg"/><Relationship Id="rId2" Type="http://schemas.openxmlformats.org/officeDocument/2006/relationships/image" Target="../media/image600.png"/><Relationship Id="rId16" Type="http://schemas.openxmlformats.org/officeDocument/2006/relationships/image" Target="../media/image74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6.png"/><Relationship Id="rId11" Type="http://schemas.openxmlformats.org/officeDocument/2006/relationships/image" Target="../media/image69.png"/><Relationship Id="rId5" Type="http://schemas.openxmlformats.org/officeDocument/2006/relationships/image" Target="../media/image630.png"/><Relationship Id="rId15" Type="http://schemas.openxmlformats.org/officeDocument/2006/relationships/image" Target="../media/image730.png"/><Relationship Id="rId10" Type="http://schemas.openxmlformats.org/officeDocument/2006/relationships/image" Target="../media/image680.png"/><Relationship Id="rId19" Type="http://schemas.openxmlformats.org/officeDocument/2006/relationships/image" Target="../media/image770.png"/><Relationship Id="rId9" Type="http://schemas.openxmlformats.org/officeDocument/2006/relationships/image" Target="../media/image670.png"/><Relationship Id="rId14" Type="http://schemas.openxmlformats.org/officeDocument/2006/relationships/image" Target="../media/image72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13" Type="http://schemas.openxmlformats.org/officeDocument/2006/relationships/image" Target="../media/image89.png"/><Relationship Id="rId18" Type="http://schemas.openxmlformats.org/officeDocument/2006/relationships/image" Target="../media/image93.png"/><Relationship Id="rId7" Type="http://schemas.openxmlformats.org/officeDocument/2006/relationships/image" Target="../media/image82.png"/><Relationship Id="rId12" Type="http://schemas.openxmlformats.org/officeDocument/2006/relationships/image" Target="../media/image88.png"/><Relationship Id="rId17" Type="http://schemas.openxmlformats.org/officeDocument/2006/relationships/image" Target="../media/image10.jpg"/><Relationship Id="rId2" Type="http://schemas.openxmlformats.org/officeDocument/2006/relationships/image" Target="../media/image780.png"/><Relationship Id="rId16" Type="http://schemas.openxmlformats.org/officeDocument/2006/relationships/image" Target="../media/image9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0.png"/><Relationship Id="rId11" Type="http://schemas.openxmlformats.org/officeDocument/2006/relationships/image" Target="../media/image87.png"/><Relationship Id="rId5" Type="http://schemas.openxmlformats.org/officeDocument/2006/relationships/image" Target="../media/image81.png"/><Relationship Id="rId15" Type="http://schemas.openxmlformats.org/officeDocument/2006/relationships/image" Target="../media/image91.png"/><Relationship Id="rId10" Type="http://schemas.openxmlformats.org/officeDocument/2006/relationships/image" Target="../media/image86.png"/><Relationship Id="rId19" Type="http://schemas.openxmlformats.org/officeDocument/2006/relationships/image" Target="../media/image94.png"/><Relationship Id="rId9" Type="http://schemas.openxmlformats.org/officeDocument/2006/relationships/image" Target="../media/image85.png"/><Relationship Id="rId14" Type="http://schemas.openxmlformats.org/officeDocument/2006/relationships/image" Target="../media/image9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13" Type="http://schemas.openxmlformats.org/officeDocument/2006/relationships/image" Target="../media/image105.png"/><Relationship Id="rId18" Type="http://schemas.openxmlformats.org/officeDocument/2006/relationships/image" Target="../media/image109.png"/><Relationship Id="rId3" Type="http://schemas.openxmlformats.org/officeDocument/2006/relationships/image" Target="../media/image95.png"/><Relationship Id="rId7" Type="http://schemas.openxmlformats.org/officeDocument/2006/relationships/image" Target="../media/image99.png"/><Relationship Id="rId12" Type="http://schemas.openxmlformats.org/officeDocument/2006/relationships/image" Target="../media/image104.png"/><Relationship Id="rId17" Type="http://schemas.openxmlformats.org/officeDocument/2006/relationships/image" Target="../media/image108.png"/><Relationship Id="rId2" Type="http://schemas.openxmlformats.org/officeDocument/2006/relationships/image" Target="../media/image84.png"/><Relationship Id="rId16" Type="http://schemas.openxmlformats.org/officeDocument/2006/relationships/image" Target="../media/image10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8.png"/><Relationship Id="rId11" Type="http://schemas.openxmlformats.org/officeDocument/2006/relationships/image" Target="../media/image103.png"/><Relationship Id="rId5" Type="http://schemas.openxmlformats.org/officeDocument/2006/relationships/image" Target="../media/image97.png"/><Relationship Id="rId15" Type="http://schemas.openxmlformats.org/officeDocument/2006/relationships/image" Target="../media/image10.jpg"/><Relationship Id="rId10" Type="http://schemas.openxmlformats.org/officeDocument/2006/relationships/image" Target="../media/image102.png"/><Relationship Id="rId19" Type="http://schemas.openxmlformats.org/officeDocument/2006/relationships/image" Target="../media/image110.png"/><Relationship Id="rId4" Type="http://schemas.openxmlformats.org/officeDocument/2006/relationships/image" Target="../media/image96.png"/><Relationship Id="rId9" Type="http://schemas.openxmlformats.org/officeDocument/2006/relationships/image" Target="../media/image101.png"/><Relationship Id="rId14" Type="http://schemas.openxmlformats.org/officeDocument/2006/relationships/image" Target="../media/image10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13" Type="http://schemas.openxmlformats.org/officeDocument/2006/relationships/image" Target="../media/image105.png"/><Relationship Id="rId18" Type="http://schemas.openxmlformats.org/officeDocument/2006/relationships/image" Target="../media/image112.png"/><Relationship Id="rId3" Type="http://schemas.openxmlformats.org/officeDocument/2006/relationships/image" Target="../media/image95.png"/><Relationship Id="rId7" Type="http://schemas.openxmlformats.org/officeDocument/2006/relationships/image" Target="../media/image99.png"/><Relationship Id="rId12" Type="http://schemas.openxmlformats.org/officeDocument/2006/relationships/image" Target="../media/image104.png"/><Relationship Id="rId17" Type="http://schemas.openxmlformats.org/officeDocument/2006/relationships/image" Target="../media/image108.png"/><Relationship Id="rId2" Type="http://schemas.openxmlformats.org/officeDocument/2006/relationships/image" Target="../media/image111.png"/><Relationship Id="rId16" Type="http://schemas.openxmlformats.org/officeDocument/2006/relationships/image" Target="../media/image10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8.png"/><Relationship Id="rId11" Type="http://schemas.openxmlformats.org/officeDocument/2006/relationships/image" Target="../media/image103.png"/><Relationship Id="rId5" Type="http://schemas.openxmlformats.org/officeDocument/2006/relationships/image" Target="../media/image97.png"/><Relationship Id="rId15" Type="http://schemas.openxmlformats.org/officeDocument/2006/relationships/image" Target="../media/image10.jpg"/><Relationship Id="rId10" Type="http://schemas.openxmlformats.org/officeDocument/2006/relationships/image" Target="../media/image102.png"/><Relationship Id="rId19" Type="http://schemas.openxmlformats.org/officeDocument/2006/relationships/image" Target="../media/image113.png"/><Relationship Id="rId4" Type="http://schemas.openxmlformats.org/officeDocument/2006/relationships/image" Target="../media/image96.png"/><Relationship Id="rId9" Type="http://schemas.openxmlformats.org/officeDocument/2006/relationships/image" Target="../media/image101.png"/><Relationship Id="rId14" Type="http://schemas.openxmlformats.org/officeDocument/2006/relationships/image" Target="../media/image10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11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18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29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.jpg"/><Relationship Id="rId18" Type="http://schemas.openxmlformats.org/officeDocument/2006/relationships/image" Target="../media/image46.png"/><Relationship Id="rId26" Type="http://schemas.openxmlformats.org/officeDocument/2006/relationships/image" Target="../media/image54.png"/><Relationship Id="rId3" Type="http://schemas.openxmlformats.org/officeDocument/2006/relationships/image" Target="../media/image3.png"/><Relationship Id="rId21" Type="http://schemas.openxmlformats.org/officeDocument/2006/relationships/image" Target="../media/image49.png"/><Relationship Id="rId34" Type="http://schemas.openxmlformats.org/officeDocument/2006/relationships/image" Target="../media/image62.png"/><Relationship Id="rId12" Type="http://schemas.openxmlformats.org/officeDocument/2006/relationships/image" Target="../media/image40.png"/><Relationship Id="rId17" Type="http://schemas.openxmlformats.org/officeDocument/2006/relationships/image" Target="../media/image45.png"/><Relationship Id="rId25" Type="http://schemas.openxmlformats.org/officeDocument/2006/relationships/image" Target="../media/image53.png"/><Relationship Id="rId33" Type="http://schemas.openxmlformats.org/officeDocument/2006/relationships/image" Target="../media/image61.png"/><Relationship Id="rId2" Type="http://schemas.openxmlformats.org/officeDocument/2006/relationships/image" Target="../media/image130.png"/><Relationship Id="rId16" Type="http://schemas.openxmlformats.org/officeDocument/2006/relationships/image" Target="../media/image44.png"/><Relationship Id="rId20" Type="http://schemas.openxmlformats.org/officeDocument/2006/relationships/image" Target="../media/image48.png"/><Relationship Id="rId29" Type="http://schemas.openxmlformats.org/officeDocument/2006/relationships/image" Target="../media/image5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90.png"/><Relationship Id="rId24" Type="http://schemas.openxmlformats.org/officeDocument/2006/relationships/image" Target="../media/image52.png"/><Relationship Id="rId32" Type="http://schemas.openxmlformats.org/officeDocument/2006/relationships/image" Target="../media/image60.png"/><Relationship Id="rId5" Type="http://schemas.openxmlformats.org/officeDocument/2006/relationships/image" Target="../media/image140.png"/><Relationship Id="rId15" Type="http://schemas.openxmlformats.org/officeDocument/2006/relationships/image" Target="../media/image43.png"/><Relationship Id="rId23" Type="http://schemas.openxmlformats.org/officeDocument/2006/relationships/image" Target="../media/image51.png"/><Relationship Id="rId28" Type="http://schemas.openxmlformats.org/officeDocument/2006/relationships/image" Target="../media/image56.png"/><Relationship Id="rId36" Type="http://schemas.openxmlformats.org/officeDocument/2006/relationships/image" Target="../media/image64.png"/><Relationship Id="rId10" Type="http://schemas.openxmlformats.org/officeDocument/2006/relationships/image" Target="../media/image180.png"/><Relationship Id="rId19" Type="http://schemas.openxmlformats.org/officeDocument/2006/relationships/image" Target="../media/image47.png"/><Relationship Id="rId31" Type="http://schemas.openxmlformats.org/officeDocument/2006/relationships/image" Target="../media/image59.png"/><Relationship Id="rId4" Type="http://schemas.openxmlformats.org/officeDocument/2006/relationships/image" Target="../media/image4.png"/><Relationship Id="rId14" Type="http://schemas.openxmlformats.org/officeDocument/2006/relationships/image" Target="../media/image42.png"/><Relationship Id="rId22" Type="http://schemas.openxmlformats.org/officeDocument/2006/relationships/image" Target="../media/image50.png"/><Relationship Id="rId27" Type="http://schemas.openxmlformats.org/officeDocument/2006/relationships/image" Target="../media/image55.png"/><Relationship Id="rId30" Type="http://schemas.openxmlformats.org/officeDocument/2006/relationships/image" Target="../media/image58.png"/><Relationship Id="rId35" Type="http://schemas.openxmlformats.org/officeDocument/2006/relationships/image" Target="../media/image6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13" Type="http://schemas.openxmlformats.org/officeDocument/2006/relationships/image" Target="../media/image430.png"/><Relationship Id="rId18" Type="http://schemas.openxmlformats.org/officeDocument/2006/relationships/image" Target="../media/image510.png"/><Relationship Id="rId26" Type="http://schemas.openxmlformats.org/officeDocument/2006/relationships/image" Target="../media/image551.png"/><Relationship Id="rId21" Type="http://schemas.openxmlformats.org/officeDocument/2006/relationships/image" Target="../media/image391.png"/><Relationship Id="rId7" Type="http://schemas.openxmlformats.org/officeDocument/2006/relationships/image" Target="../media/image66.png"/><Relationship Id="rId12" Type="http://schemas.openxmlformats.org/officeDocument/2006/relationships/image" Target="../media/image420.png"/><Relationship Id="rId17" Type="http://schemas.openxmlformats.org/officeDocument/2006/relationships/image" Target="../media/image500.png"/><Relationship Id="rId25" Type="http://schemas.openxmlformats.org/officeDocument/2006/relationships/image" Target="../media/image541.png"/><Relationship Id="rId16" Type="http://schemas.openxmlformats.org/officeDocument/2006/relationships/image" Target="../media/image490.png"/><Relationship Id="rId20" Type="http://schemas.openxmlformats.org/officeDocument/2006/relationships/image" Target="../media/image37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5.png"/><Relationship Id="rId11" Type="http://schemas.openxmlformats.org/officeDocument/2006/relationships/image" Target="../media/image410.png"/><Relationship Id="rId24" Type="http://schemas.openxmlformats.org/officeDocument/2006/relationships/image" Target="../media/image531.png"/><Relationship Id="rId5" Type="http://schemas.openxmlformats.org/officeDocument/2006/relationships/image" Target="../media/image630.png"/><Relationship Id="rId15" Type="http://schemas.openxmlformats.org/officeDocument/2006/relationships/image" Target="../media/image480.png"/><Relationship Id="rId23" Type="http://schemas.openxmlformats.org/officeDocument/2006/relationships/image" Target="../media/image521.png"/><Relationship Id="rId19" Type="http://schemas.openxmlformats.org/officeDocument/2006/relationships/image" Target="../media/image361.png"/><Relationship Id="rId14" Type="http://schemas.openxmlformats.org/officeDocument/2006/relationships/image" Target="../media/image440.png"/><Relationship Id="rId22" Type="http://schemas.openxmlformats.org/officeDocument/2006/relationships/image" Target="../media/image40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FEC7E0A-183A-4681-BF9D-9F7867D155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67345"/>
            <a:ext cx="9144000" cy="1542618"/>
          </a:xfrm>
        </p:spPr>
        <p:txBody>
          <a:bodyPr>
            <a:normAutofit fontScale="90000"/>
          </a:bodyPr>
          <a:lstStyle/>
          <a:p>
            <a:r>
              <a:rPr lang="en-IN" sz="11500" dirty="0"/>
              <a:t>DECODER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3ECC79E-58DA-4250-A4CF-FEE844A81B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PREPARED BY</a:t>
            </a:r>
          </a:p>
          <a:p>
            <a:r>
              <a:rPr lang="en-IN" dirty="0" err="1"/>
              <a:t>Mr.P.KANAKARAJ</a:t>
            </a:r>
            <a:endParaRPr lang="en-IN" dirty="0"/>
          </a:p>
          <a:p>
            <a:r>
              <a:rPr lang="en-IN" dirty="0"/>
              <a:t>AP/EEE</a:t>
            </a:r>
          </a:p>
          <a:p>
            <a:r>
              <a:rPr lang="en-IN" dirty="0"/>
              <a:t>SRMIST-KTR</a:t>
            </a:r>
          </a:p>
        </p:txBody>
      </p:sp>
    </p:spTree>
    <p:extLst>
      <p:ext uri="{BB962C8B-B14F-4D97-AF65-F5344CB8AC3E}">
        <p14:creationId xmlns:p14="http://schemas.microsoft.com/office/powerpoint/2010/main" val="2106567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6485D9E-6598-48EF-B867-75418A661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368" y="206264"/>
            <a:ext cx="10910806" cy="800098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latin typeface="+mn-lt"/>
              </a:rPr>
              <a:t>Design of 3 to 8 line Decoder Using 2 to 4 line Decoder</a:t>
            </a:r>
            <a:endParaRPr lang="en-IN" sz="7200" b="1" dirty="0"/>
          </a:p>
        </p:txBody>
      </p:sp>
      <p:grpSp>
        <p:nvGrpSpPr>
          <p:cNvPr id="36" name="Group 35">
            <a:extLst>
              <a:ext uri="{FF2B5EF4-FFF2-40B4-BE49-F238E27FC236}">
                <a16:creationId xmlns="" xmlns:a16="http://schemas.microsoft.com/office/drawing/2014/main" id="{3BD869EC-0142-40F6-A393-C92EB69847F1}"/>
              </a:ext>
            </a:extLst>
          </p:cNvPr>
          <p:cNvGrpSpPr/>
          <p:nvPr/>
        </p:nvGrpSpPr>
        <p:grpSpPr>
          <a:xfrm>
            <a:off x="5819301" y="1314196"/>
            <a:ext cx="1974849" cy="4601005"/>
            <a:chOff x="8687286" y="1175646"/>
            <a:chExt cx="1974849" cy="4601005"/>
          </a:xfrm>
        </p:grpSpPr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0C914CCE-2192-4D11-B34D-4DCF2089B351}"/>
                </a:ext>
              </a:extLst>
            </p:cNvPr>
            <p:cNvSpPr/>
            <p:nvPr/>
          </p:nvSpPr>
          <p:spPr>
            <a:xfrm>
              <a:off x="8687286" y="1175646"/>
              <a:ext cx="1965886" cy="199651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</a:rPr>
                <a:t>2 to 4 </a:t>
              </a:r>
            </a:p>
            <a:p>
              <a:pPr algn="ctr"/>
              <a:r>
                <a:rPr lang="en-US" sz="2800" b="1" dirty="0">
                  <a:solidFill>
                    <a:schemeClr val="tx1"/>
                  </a:solidFill>
                </a:rPr>
                <a:t>Decoder</a:t>
              </a:r>
              <a:endParaRPr lang="en-IN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="" xmlns:a16="http://schemas.microsoft.com/office/drawing/2014/main" id="{11D7F775-0D23-43B4-A909-30AFDE8A959D}"/>
                </a:ext>
              </a:extLst>
            </p:cNvPr>
            <p:cNvSpPr/>
            <p:nvPr/>
          </p:nvSpPr>
          <p:spPr>
            <a:xfrm>
              <a:off x="8696249" y="3782068"/>
              <a:ext cx="1965886" cy="199458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</a:rPr>
                <a:t>2 to 4 </a:t>
              </a:r>
            </a:p>
            <a:p>
              <a:pPr algn="ctr"/>
              <a:r>
                <a:rPr lang="en-US" sz="2800" b="1" dirty="0">
                  <a:solidFill>
                    <a:schemeClr val="tx1"/>
                  </a:solidFill>
                </a:rPr>
                <a:t>Decoder</a:t>
              </a:r>
              <a:endParaRPr lang="en-IN" sz="28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="" xmlns:a16="http://schemas.microsoft.com/office/drawing/2014/main" id="{02B6A723-67D5-4704-A37B-FE96D92802E0}"/>
              </a:ext>
            </a:extLst>
          </p:cNvPr>
          <p:cNvGrpSpPr/>
          <p:nvPr/>
        </p:nvGrpSpPr>
        <p:grpSpPr>
          <a:xfrm>
            <a:off x="3311372" y="2929143"/>
            <a:ext cx="2852221" cy="2896414"/>
            <a:chOff x="5569737" y="3123113"/>
            <a:chExt cx="2852221" cy="28964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TextBox 125">
                  <a:extLst>
                    <a:ext uri="{FF2B5EF4-FFF2-40B4-BE49-F238E27FC236}">
                      <a16:creationId xmlns="" xmlns:a16="http://schemas.microsoft.com/office/drawing/2014/main" id="{DA658F57-CEA0-48D6-81DB-1D664ABDF77C}"/>
                    </a:ext>
                  </a:extLst>
                </p:cNvPr>
                <p:cNvSpPr txBox="1"/>
                <p:nvPr/>
              </p:nvSpPr>
              <p:spPr>
                <a:xfrm>
                  <a:off x="8101918" y="3145652"/>
                  <a:ext cx="3200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DA658F57-CEA0-48D6-81DB-1D664ABDF7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01918" y="3145652"/>
                  <a:ext cx="32004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TextBox 121">
                  <a:extLst>
                    <a:ext uri="{FF2B5EF4-FFF2-40B4-BE49-F238E27FC236}">
                      <a16:creationId xmlns="" xmlns:a16="http://schemas.microsoft.com/office/drawing/2014/main" id="{E457AA44-589A-479D-8A99-5B3106882571}"/>
                    </a:ext>
                  </a:extLst>
                </p:cNvPr>
                <p:cNvSpPr txBox="1"/>
                <p:nvPr/>
              </p:nvSpPr>
              <p:spPr>
                <a:xfrm>
                  <a:off x="8107567" y="5658668"/>
                  <a:ext cx="293138" cy="36085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E457AA44-589A-479D-8A99-5B31068825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07567" y="5658668"/>
                  <a:ext cx="293138" cy="360859"/>
                </a:xfrm>
                <a:prstGeom prst="rect">
                  <a:avLst/>
                </a:prstGeom>
                <a:blipFill>
                  <a:blip r:embed="rId4"/>
                  <a:stretch>
                    <a:fillRect r="-8333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2" name="Group 151">
              <a:extLst>
                <a:ext uri="{FF2B5EF4-FFF2-40B4-BE49-F238E27FC236}">
                  <a16:creationId xmlns="" xmlns:a16="http://schemas.microsoft.com/office/drawing/2014/main" id="{430F7D29-936C-4E49-A768-5DE26BA800D5}"/>
                </a:ext>
              </a:extLst>
            </p:cNvPr>
            <p:cNvGrpSpPr/>
            <p:nvPr/>
          </p:nvGrpSpPr>
          <p:grpSpPr>
            <a:xfrm>
              <a:off x="5569737" y="3123113"/>
              <a:ext cx="2522962" cy="2882451"/>
              <a:chOff x="6331762" y="3173913"/>
              <a:chExt cx="2522962" cy="288245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3" name="TextBox 132">
                    <a:extLst>
                      <a:ext uri="{FF2B5EF4-FFF2-40B4-BE49-F238E27FC236}">
                        <a16:creationId xmlns="" xmlns:a16="http://schemas.microsoft.com/office/drawing/2014/main" id="{E16A611F-75FB-47FA-B4BE-BA4BF58C8459}"/>
                      </a:ext>
                    </a:extLst>
                  </p:cNvPr>
                  <p:cNvSpPr txBox="1"/>
                  <p:nvPr/>
                </p:nvSpPr>
                <p:spPr>
                  <a:xfrm>
                    <a:off x="6331762" y="3173913"/>
                    <a:ext cx="338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IN" i="1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33" name="TextBox 132">
                    <a:extLst>
                      <a:ext uri="{FF2B5EF4-FFF2-40B4-BE49-F238E27FC236}">
                        <a16:creationId xmlns:a16="http://schemas.microsoft.com/office/drawing/2014/main" id="{E16A611F-75FB-47FA-B4BE-BA4BF58C845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31762" y="3173913"/>
                    <a:ext cx="338986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r="-5357" b="-1667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51" name="Group 150">
                <a:extLst>
                  <a:ext uri="{FF2B5EF4-FFF2-40B4-BE49-F238E27FC236}">
                    <a16:creationId xmlns="" xmlns:a16="http://schemas.microsoft.com/office/drawing/2014/main" id="{F68E63CD-0EDD-467B-8D0A-E4DA8C49FAA7}"/>
                  </a:ext>
                </a:extLst>
              </p:cNvPr>
              <p:cNvGrpSpPr/>
              <p:nvPr/>
            </p:nvGrpSpPr>
            <p:grpSpPr>
              <a:xfrm>
                <a:off x="6848690" y="3309059"/>
                <a:ext cx="2006034" cy="2747305"/>
                <a:chOff x="6848690" y="3309059"/>
                <a:chExt cx="2006034" cy="2747305"/>
              </a:xfrm>
            </p:grpSpPr>
            <p:grpSp>
              <p:nvGrpSpPr>
                <p:cNvPr id="83" name="Group 82">
                  <a:extLst>
                    <a:ext uri="{FF2B5EF4-FFF2-40B4-BE49-F238E27FC236}">
                      <a16:creationId xmlns="" xmlns:a16="http://schemas.microsoft.com/office/drawing/2014/main" id="{E6A188AA-FA8E-4707-9B21-B296C7ADCC41}"/>
                    </a:ext>
                  </a:extLst>
                </p:cNvPr>
                <p:cNvGrpSpPr/>
                <p:nvPr/>
              </p:nvGrpSpPr>
              <p:grpSpPr>
                <a:xfrm>
                  <a:off x="6848690" y="3309059"/>
                  <a:ext cx="1985581" cy="137160"/>
                  <a:chOff x="5168414" y="3388541"/>
                  <a:chExt cx="2198322" cy="137160"/>
                </a:xfrm>
              </p:grpSpPr>
              <p:cxnSp>
                <p:nvCxnSpPr>
                  <p:cNvPr id="31" name="Straight Arrow Connector 30">
                    <a:extLst>
                      <a:ext uri="{FF2B5EF4-FFF2-40B4-BE49-F238E27FC236}">
                        <a16:creationId xmlns="" xmlns:a16="http://schemas.microsoft.com/office/drawing/2014/main" id="{571D37AE-27C0-48C4-911C-E3A91891AAF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168414" y="3464281"/>
                    <a:ext cx="2198322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4" name="Oval 73">
                    <a:extLst>
                      <a:ext uri="{FF2B5EF4-FFF2-40B4-BE49-F238E27FC236}">
                        <a16:creationId xmlns="" xmlns:a16="http://schemas.microsoft.com/office/drawing/2014/main" id="{06BBD0C6-8532-435A-BDD3-27C793D51FCF}"/>
                      </a:ext>
                    </a:extLst>
                  </p:cNvPr>
                  <p:cNvSpPr/>
                  <p:nvPr/>
                </p:nvSpPr>
                <p:spPr>
                  <a:xfrm>
                    <a:off x="5888546" y="3388541"/>
                    <a:ext cx="137160" cy="13716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cxnSp>
              <p:nvCxnSpPr>
                <p:cNvPr id="145" name="Straight Connector 144">
                  <a:extLst>
                    <a:ext uri="{FF2B5EF4-FFF2-40B4-BE49-F238E27FC236}">
                      <a16:creationId xmlns="" xmlns:a16="http://schemas.microsoft.com/office/drawing/2014/main" id="{6BF4B9B0-D86C-4241-AE27-1F350525016D}"/>
                    </a:ext>
                  </a:extLst>
                </p:cNvPr>
                <p:cNvCxnSpPr>
                  <a:cxnSpLocks/>
                  <a:stCxn id="74" idx="4"/>
                </p:cNvCxnSpPr>
                <p:nvPr/>
              </p:nvCxnSpPr>
              <p:spPr>
                <a:xfrm>
                  <a:off x="7561076" y="3446219"/>
                  <a:ext cx="1557" cy="248054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pic>
              <p:nvPicPr>
                <p:cNvPr id="146" name="Content Placeholder 142">
                  <a:extLst>
                    <a:ext uri="{FF2B5EF4-FFF2-40B4-BE49-F238E27FC236}">
                      <a16:creationId xmlns="" xmlns:a16="http://schemas.microsoft.com/office/drawing/2014/main" id="{73BB8D5B-7769-4D93-B594-78D99C0B6FB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326530" y="5760563"/>
                  <a:ext cx="306598" cy="295801"/>
                </a:xfrm>
                <a:prstGeom prst="rect">
                  <a:avLst/>
                </a:prstGeom>
              </p:spPr>
            </p:pic>
            <p:cxnSp>
              <p:nvCxnSpPr>
                <p:cNvPr id="147" name="Straight Arrow Connector 146">
                  <a:extLst>
                    <a:ext uri="{FF2B5EF4-FFF2-40B4-BE49-F238E27FC236}">
                      <a16:creationId xmlns="" xmlns:a16="http://schemas.microsoft.com/office/drawing/2014/main" id="{2CB65C75-A466-48B6-8133-7F8A1BF395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626124" y="5908463"/>
                  <a:ext cx="22860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49">
                  <a:extLst>
                    <a:ext uri="{FF2B5EF4-FFF2-40B4-BE49-F238E27FC236}">
                      <a16:creationId xmlns="" xmlns:a16="http://schemas.microsoft.com/office/drawing/2014/main" id="{25C8CA7C-9ED6-45DB-9A15-D0673EB5AA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561076" y="5914814"/>
                  <a:ext cx="771804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7" name="Group 36">
            <a:extLst>
              <a:ext uri="{FF2B5EF4-FFF2-40B4-BE49-F238E27FC236}">
                <a16:creationId xmlns="" xmlns:a16="http://schemas.microsoft.com/office/drawing/2014/main" id="{6D0992B9-30AC-4206-8652-E412646D3FFA}"/>
              </a:ext>
            </a:extLst>
          </p:cNvPr>
          <p:cNvGrpSpPr/>
          <p:nvPr/>
        </p:nvGrpSpPr>
        <p:grpSpPr>
          <a:xfrm>
            <a:off x="3332193" y="1866132"/>
            <a:ext cx="2844447" cy="2844230"/>
            <a:chOff x="3318324" y="1440561"/>
            <a:chExt cx="2844447" cy="2844230"/>
          </a:xfrm>
        </p:grpSpPr>
        <p:grpSp>
          <p:nvGrpSpPr>
            <p:cNvPr id="22" name="Group 21">
              <a:extLst>
                <a:ext uri="{FF2B5EF4-FFF2-40B4-BE49-F238E27FC236}">
                  <a16:creationId xmlns="" xmlns:a16="http://schemas.microsoft.com/office/drawing/2014/main" id="{D4712C2E-C243-4244-8B15-256DC5F0451B}"/>
                </a:ext>
              </a:extLst>
            </p:cNvPr>
            <p:cNvGrpSpPr/>
            <p:nvPr/>
          </p:nvGrpSpPr>
          <p:grpSpPr>
            <a:xfrm>
              <a:off x="3822677" y="1479033"/>
              <a:ext cx="2340094" cy="2805758"/>
              <a:chOff x="6081042" y="1673003"/>
              <a:chExt cx="2340094" cy="280575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>
                    <a:extLst>
                      <a:ext uri="{FF2B5EF4-FFF2-40B4-BE49-F238E27FC236}">
                        <a16:creationId xmlns="" xmlns:a16="http://schemas.microsoft.com/office/drawing/2014/main" id="{256D6038-7B11-4634-A5DA-D2F04E285368}"/>
                      </a:ext>
                    </a:extLst>
                  </p:cNvPr>
                  <p:cNvSpPr txBox="1"/>
                  <p:nvPr/>
                </p:nvSpPr>
                <p:spPr>
                  <a:xfrm>
                    <a:off x="8101096" y="1673003"/>
                    <a:ext cx="3200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IN" dirty="0"/>
                  </a:p>
                </p:txBody>
              </p:sp>
            </mc:Choice>
            <mc:Fallback xmlns="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256D6038-7B11-4634-A5DA-D2F04E28536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01096" y="1673003"/>
                    <a:ext cx="320040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r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8" name="TextBox 117">
                    <a:extLst>
                      <a:ext uri="{FF2B5EF4-FFF2-40B4-BE49-F238E27FC236}">
                        <a16:creationId xmlns="" xmlns:a16="http://schemas.microsoft.com/office/drawing/2014/main" id="{3300A88F-4AED-491D-BB3B-A7D06EFFC707}"/>
                      </a:ext>
                    </a:extLst>
                  </p:cNvPr>
                  <p:cNvSpPr txBox="1"/>
                  <p:nvPr/>
                </p:nvSpPr>
                <p:spPr>
                  <a:xfrm>
                    <a:off x="8114547" y="4109429"/>
                    <a:ext cx="29313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IN" dirty="0"/>
                  </a:p>
                </p:txBody>
              </p:sp>
            </mc:Choice>
            <mc:Fallback xmlns="">
              <p:sp>
                <p:nvSpPr>
                  <p:cNvPr id="118" name="TextBox 117">
                    <a:extLst>
                      <a:ext uri="{FF2B5EF4-FFF2-40B4-BE49-F238E27FC236}">
                        <a16:creationId xmlns:a16="http://schemas.microsoft.com/office/drawing/2014/main" id="{3300A88F-4AED-491D-BB3B-A7D06EFFC70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14547" y="4109429"/>
                    <a:ext cx="293138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r="-20833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0" name="Group 9">
                <a:extLst>
                  <a:ext uri="{FF2B5EF4-FFF2-40B4-BE49-F238E27FC236}">
                    <a16:creationId xmlns="" xmlns:a16="http://schemas.microsoft.com/office/drawing/2014/main" id="{022DEB87-5177-45FE-B9E5-EF2AEB4AE0C1}"/>
                  </a:ext>
                </a:extLst>
              </p:cNvPr>
              <p:cNvGrpSpPr/>
              <p:nvPr/>
            </p:nvGrpSpPr>
            <p:grpSpPr>
              <a:xfrm>
                <a:off x="6081042" y="1785024"/>
                <a:ext cx="1995831" cy="2539582"/>
                <a:chOff x="6081042" y="1785024"/>
                <a:chExt cx="1995831" cy="2539582"/>
              </a:xfrm>
            </p:grpSpPr>
            <p:cxnSp>
              <p:nvCxnSpPr>
                <p:cNvPr id="27" name="Straight Arrow Connector 26">
                  <a:extLst>
                    <a:ext uri="{FF2B5EF4-FFF2-40B4-BE49-F238E27FC236}">
                      <a16:creationId xmlns="" xmlns:a16="http://schemas.microsoft.com/office/drawing/2014/main" id="{DEE3AFB4-138D-4FC7-BAD2-DE14128A80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81042" y="1855135"/>
                  <a:ext cx="1984248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Straight Arrow Connector 158">
                  <a:extLst>
                    <a:ext uri="{FF2B5EF4-FFF2-40B4-BE49-F238E27FC236}">
                      <a16:creationId xmlns="" xmlns:a16="http://schemas.microsoft.com/office/drawing/2014/main" id="{5C464751-8C3F-44C3-BCC8-349E5534E5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55081" y="4319830"/>
                  <a:ext cx="621792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9" name="Oval 148">
                  <a:extLst>
                    <a:ext uri="{FF2B5EF4-FFF2-40B4-BE49-F238E27FC236}">
                      <a16:creationId xmlns="" xmlns:a16="http://schemas.microsoft.com/office/drawing/2014/main" id="{3841E25F-7E74-4262-B66C-59E049520438}"/>
                    </a:ext>
                  </a:extLst>
                </p:cNvPr>
                <p:cNvSpPr/>
                <p:nvPr/>
              </p:nvSpPr>
              <p:spPr>
                <a:xfrm>
                  <a:off x="7395927" y="1785024"/>
                  <a:ext cx="137160" cy="13716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161" name="Straight Connector 160">
                  <a:extLst>
                    <a:ext uri="{FF2B5EF4-FFF2-40B4-BE49-F238E27FC236}">
                      <a16:creationId xmlns="" xmlns:a16="http://schemas.microsoft.com/office/drawing/2014/main" id="{5681EA0D-6004-48FF-87F1-BF2285FAFE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64302" y="1844063"/>
                  <a:ext cx="1557" cy="248054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" name="TextBox 173">
                  <a:extLst>
                    <a:ext uri="{FF2B5EF4-FFF2-40B4-BE49-F238E27FC236}">
                      <a16:creationId xmlns="" xmlns:a16="http://schemas.microsoft.com/office/drawing/2014/main" id="{1F3A34DD-9587-42E7-95E4-5831BC970D67}"/>
                    </a:ext>
                  </a:extLst>
                </p:cNvPr>
                <p:cNvSpPr txBox="1"/>
                <p:nvPr/>
              </p:nvSpPr>
              <p:spPr>
                <a:xfrm>
                  <a:off x="3318324" y="1440561"/>
                  <a:ext cx="3200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174" name="TextBox 173">
                  <a:extLst>
                    <a:ext uri="{FF2B5EF4-FFF2-40B4-BE49-F238E27FC236}">
                      <a16:creationId xmlns:a16="http://schemas.microsoft.com/office/drawing/2014/main" id="{1F3A34DD-9587-42E7-95E4-5831BC970D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8324" y="1440561"/>
                  <a:ext cx="320040" cy="369332"/>
                </a:xfrm>
                <a:prstGeom prst="rect">
                  <a:avLst/>
                </a:prstGeom>
                <a:blipFill>
                  <a:blip r:embed="rId9"/>
                  <a:stretch>
                    <a:fillRect r="-11538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FCBED93E-00E4-4541-8D86-0B07719B67D5}"/>
              </a:ext>
            </a:extLst>
          </p:cNvPr>
          <p:cNvGrpSpPr/>
          <p:nvPr/>
        </p:nvGrpSpPr>
        <p:grpSpPr>
          <a:xfrm>
            <a:off x="7443904" y="1329933"/>
            <a:ext cx="1391696" cy="1654562"/>
            <a:chOff x="9702269" y="1523903"/>
            <a:chExt cx="1391696" cy="1654562"/>
          </a:xfrm>
        </p:grpSpPr>
        <p:grpSp>
          <p:nvGrpSpPr>
            <p:cNvPr id="13" name="Group 12">
              <a:extLst>
                <a:ext uri="{FF2B5EF4-FFF2-40B4-BE49-F238E27FC236}">
                  <a16:creationId xmlns="" xmlns:a16="http://schemas.microsoft.com/office/drawing/2014/main" id="{FFAAA01E-42DA-45C9-801C-9BED45AE01FB}"/>
                </a:ext>
              </a:extLst>
            </p:cNvPr>
            <p:cNvGrpSpPr/>
            <p:nvPr/>
          </p:nvGrpSpPr>
          <p:grpSpPr>
            <a:xfrm>
              <a:off x="9702269" y="1523903"/>
              <a:ext cx="1097006" cy="1599147"/>
              <a:chOff x="9702269" y="1523903"/>
              <a:chExt cx="1097006" cy="159914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>
                    <a:extLst>
                      <a:ext uri="{FF2B5EF4-FFF2-40B4-BE49-F238E27FC236}">
                        <a16:creationId xmlns="" xmlns:a16="http://schemas.microsoft.com/office/drawing/2014/main" id="{326C842D-3DF8-4AFE-A52C-63E0AB6BB9B8}"/>
                      </a:ext>
                    </a:extLst>
                  </p:cNvPr>
                  <p:cNvSpPr txBox="1"/>
                  <p:nvPr/>
                </p:nvSpPr>
                <p:spPr>
                  <a:xfrm>
                    <a:off x="9707125" y="1523903"/>
                    <a:ext cx="3200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IN" dirty="0"/>
                  </a:p>
                </p:txBody>
              </p:sp>
            </mc:Choice>
            <mc:Fallback xmlns="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326C842D-3DF8-4AFE-A52C-63E0AB6BB9B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07125" y="1523903"/>
                    <a:ext cx="320040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r="-9615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>
                    <a:extLst>
                      <a:ext uri="{FF2B5EF4-FFF2-40B4-BE49-F238E27FC236}">
                        <a16:creationId xmlns="" xmlns:a16="http://schemas.microsoft.com/office/drawing/2014/main" id="{012B191B-732C-4841-84F7-3D0B7961B3EC}"/>
                      </a:ext>
                    </a:extLst>
                  </p:cNvPr>
                  <p:cNvSpPr txBox="1"/>
                  <p:nvPr/>
                </p:nvSpPr>
                <p:spPr>
                  <a:xfrm>
                    <a:off x="9704240" y="1919830"/>
                    <a:ext cx="3200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IN" dirty="0"/>
                  </a:p>
                </p:txBody>
              </p:sp>
            </mc:Choice>
            <mc:Fallback xmlns="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012B191B-732C-4841-84F7-3D0B7961B3E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04240" y="1919830"/>
                    <a:ext cx="320040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r="-7547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>
                    <a:extLst>
                      <a:ext uri="{FF2B5EF4-FFF2-40B4-BE49-F238E27FC236}">
                        <a16:creationId xmlns="" xmlns:a16="http://schemas.microsoft.com/office/drawing/2014/main" id="{BA92989E-D5AD-4AFC-83B6-9F33816EE883}"/>
                      </a:ext>
                    </a:extLst>
                  </p:cNvPr>
                  <p:cNvSpPr txBox="1"/>
                  <p:nvPr/>
                </p:nvSpPr>
                <p:spPr>
                  <a:xfrm>
                    <a:off x="9703055" y="2314882"/>
                    <a:ext cx="3200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IN" dirty="0"/>
                  </a:p>
                </p:txBody>
              </p:sp>
            </mc:Choice>
            <mc:Fallback xmlns="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BA92989E-D5AD-4AFC-83B6-9F33816EE88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03055" y="2314882"/>
                    <a:ext cx="320040" cy="3693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r="-9434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8" name="TextBox 147">
                    <a:extLst>
                      <a:ext uri="{FF2B5EF4-FFF2-40B4-BE49-F238E27FC236}">
                        <a16:creationId xmlns="" xmlns:a16="http://schemas.microsoft.com/office/drawing/2014/main" id="{EF3864B4-7A43-4B76-BB2E-0478F2A1712E}"/>
                      </a:ext>
                    </a:extLst>
                  </p:cNvPr>
                  <p:cNvSpPr txBox="1"/>
                  <p:nvPr/>
                </p:nvSpPr>
                <p:spPr>
                  <a:xfrm>
                    <a:off x="9702269" y="2753718"/>
                    <a:ext cx="3200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IN" dirty="0"/>
                  </a:p>
                </p:txBody>
              </p:sp>
            </mc:Choice>
            <mc:Fallback xmlns="">
              <p:sp>
                <p:nvSpPr>
                  <p:cNvPr id="148" name="TextBox 147">
                    <a:extLst>
                      <a:ext uri="{FF2B5EF4-FFF2-40B4-BE49-F238E27FC236}">
                        <a16:creationId xmlns:a16="http://schemas.microsoft.com/office/drawing/2014/main" id="{EF3864B4-7A43-4B76-BB2E-0478F2A1712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02269" y="2753718"/>
                    <a:ext cx="320040" cy="36933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r="-9434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70" name="Straight Arrow Connector 169">
                <a:extLst>
                  <a:ext uri="{FF2B5EF4-FFF2-40B4-BE49-F238E27FC236}">
                    <a16:creationId xmlns="" xmlns:a16="http://schemas.microsoft.com/office/drawing/2014/main" id="{45A67A81-F330-4752-83EF-8B7DC3248C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67755" y="1746421"/>
                <a:ext cx="7315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Arrow Connector 170">
                <a:extLst>
                  <a:ext uri="{FF2B5EF4-FFF2-40B4-BE49-F238E27FC236}">
                    <a16:creationId xmlns="" xmlns:a16="http://schemas.microsoft.com/office/drawing/2014/main" id="{09768ACE-1B35-43C1-88C7-8FE9D95726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67755" y="2153171"/>
                <a:ext cx="7315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Arrow Connector 171">
                <a:extLst>
                  <a:ext uri="{FF2B5EF4-FFF2-40B4-BE49-F238E27FC236}">
                    <a16:creationId xmlns="" xmlns:a16="http://schemas.microsoft.com/office/drawing/2014/main" id="{B92A299B-A032-4A7B-8A23-C125A9EEEA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67755" y="2549886"/>
                <a:ext cx="7315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Arrow Connector 172">
                <a:extLst>
                  <a:ext uri="{FF2B5EF4-FFF2-40B4-BE49-F238E27FC236}">
                    <a16:creationId xmlns="" xmlns:a16="http://schemas.microsoft.com/office/drawing/2014/main" id="{66DE53B9-A143-4C70-B118-79959DEF3D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67755" y="2966139"/>
                <a:ext cx="7315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5" name="TextBox 174">
                  <a:extLst>
                    <a:ext uri="{FF2B5EF4-FFF2-40B4-BE49-F238E27FC236}">
                      <a16:creationId xmlns="" xmlns:a16="http://schemas.microsoft.com/office/drawing/2014/main" id="{9D7FD2AC-FFDA-439E-9A65-1B269F134DB8}"/>
                    </a:ext>
                  </a:extLst>
                </p:cNvPr>
                <p:cNvSpPr txBox="1"/>
                <p:nvPr/>
              </p:nvSpPr>
              <p:spPr>
                <a:xfrm>
                  <a:off x="10773925" y="1579318"/>
                  <a:ext cx="3200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175" name="TextBox 174">
                  <a:extLst>
                    <a:ext uri="{FF2B5EF4-FFF2-40B4-BE49-F238E27FC236}">
                      <a16:creationId xmlns:a16="http://schemas.microsoft.com/office/drawing/2014/main" id="{9D7FD2AC-FFDA-439E-9A65-1B269F134D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73925" y="1579318"/>
                  <a:ext cx="320040" cy="369332"/>
                </a:xfrm>
                <a:prstGeom prst="rect">
                  <a:avLst/>
                </a:prstGeom>
                <a:blipFill>
                  <a:blip r:embed="rId14"/>
                  <a:stretch>
                    <a:fillRect r="-9615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6" name="TextBox 175">
                  <a:extLst>
                    <a:ext uri="{FF2B5EF4-FFF2-40B4-BE49-F238E27FC236}">
                      <a16:creationId xmlns="" xmlns:a16="http://schemas.microsoft.com/office/drawing/2014/main" id="{838514AE-4DCD-4187-AB5C-B45F1A2DF17E}"/>
                    </a:ext>
                  </a:extLst>
                </p:cNvPr>
                <p:cNvSpPr txBox="1"/>
                <p:nvPr/>
              </p:nvSpPr>
              <p:spPr>
                <a:xfrm>
                  <a:off x="10771040" y="1975245"/>
                  <a:ext cx="3200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176" name="TextBox 175">
                  <a:extLst>
                    <a:ext uri="{FF2B5EF4-FFF2-40B4-BE49-F238E27FC236}">
                      <a16:creationId xmlns:a16="http://schemas.microsoft.com/office/drawing/2014/main" id="{838514AE-4DCD-4187-AB5C-B45F1A2DF1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71040" y="1975245"/>
                  <a:ext cx="320040" cy="369332"/>
                </a:xfrm>
                <a:prstGeom prst="rect">
                  <a:avLst/>
                </a:prstGeom>
                <a:blipFill>
                  <a:blip r:embed="rId15"/>
                  <a:stretch>
                    <a:fillRect r="-754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7" name="TextBox 176">
                  <a:extLst>
                    <a:ext uri="{FF2B5EF4-FFF2-40B4-BE49-F238E27FC236}">
                      <a16:creationId xmlns="" xmlns:a16="http://schemas.microsoft.com/office/drawing/2014/main" id="{625B823F-2F2E-4F02-B96E-9EC9E3864921}"/>
                    </a:ext>
                  </a:extLst>
                </p:cNvPr>
                <p:cNvSpPr txBox="1"/>
                <p:nvPr/>
              </p:nvSpPr>
              <p:spPr>
                <a:xfrm>
                  <a:off x="10769855" y="2370297"/>
                  <a:ext cx="3200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177" name="TextBox 176">
                  <a:extLst>
                    <a:ext uri="{FF2B5EF4-FFF2-40B4-BE49-F238E27FC236}">
                      <a16:creationId xmlns:a16="http://schemas.microsoft.com/office/drawing/2014/main" id="{625B823F-2F2E-4F02-B96E-9EC9E38649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69855" y="2370297"/>
                  <a:ext cx="320040" cy="369332"/>
                </a:xfrm>
                <a:prstGeom prst="rect">
                  <a:avLst/>
                </a:prstGeom>
                <a:blipFill>
                  <a:blip r:embed="rId16"/>
                  <a:stretch>
                    <a:fillRect r="-9434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TextBox 177">
                  <a:extLst>
                    <a:ext uri="{FF2B5EF4-FFF2-40B4-BE49-F238E27FC236}">
                      <a16:creationId xmlns="" xmlns:a16="http://schemas.microsoft.com/office/drawing/2014/main" id="{EA7A720C-E393-4492-BD3A-E8EBE3727D55}"/>
                    </a:ext>
                  </a:extLst>
                </p:cNvPr>
                <p:cNvSpPr txBox="1"/>
                <p:nvPr/>
              </p:nvSpPr>
              <p:spPr>
                <a:xfrm>
                  <a:off x="10769069" y="2809133"/>
                  <a:ext cx="3200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178" name="TextBox 177">
                  <a:extLst>
                    <a:ext uri="{FF2B5EF4-FFF2-40B4-BE49-F238E27FC236}">
                      <a16:creationId xmlns:a16="http://schemas.microsoft.com/office/drawing/2014/main" id="{EA7A720C-E393-4492-BD3A-E8EBE3727D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69069" y="2809133"/>
                  <a:ext cx="320040" cy="369332"/>
                </a:xfrm>
                <a:prstGeom prst="rect">
                  <a:avLst/>
                </a:prstGeom>
                <a:blipFill>
                  <a:blip r:embed="rId17"/>
                  <a:stretch>
                    <a:fillRect r="-9434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="" xmlns:a16="http://schemas.microsoft.com/office/drawing/2014/main" id="{795E980D-3163-4A55-987C-24D677CF3F5F}"/>
              </a:ext>
            </a:extLst>
          </p:cNvPr>
          <p:cNvGrpSpPr/>
          <p:nvPr/>
        </p:nvGrpSpPr>
        <p:grpSpPr>
          <a:xfrm>
            <a:off x="7465715" y="3943341"/>
            <a:ext cx="1335595" cy="1569656"/>
            <a:chOff x="9724080" y="4137311"/>
            <a:chExt cx="1335595" cy="1569656"/>
          </a:xfrm>
        </p:grpSpPr>
        <p:grpSp>
          <p:nvGrpSpPr>
            <p:cNvPr id="15" name="Group 14">
              <a:extLst>
                <a:ext uri="{FF2B5EF4-FFF2-40B4-BE49-F238E27FC236}">
                  <a16:creationId xmlns="" xmlns:a16="http://schemas.microsoft.com/office/drawing/2014/main" id="{69C4CD58-9F8F-4658-8067-47C4E47214A8}"/>
                </a:ext>
              </a:extLst>
            </p:cNvPr>
            <p:cNvGrpSpPr/>
            <p:nvPr/>
          </p:nvGrpSpPr>
          <p:grpSpPr>
            <a:xfrm>
              <a:off x="9724080" y="4137315"/>
              <a:ext cx="1059955" cy="1569652"/>
              <a:chOff x="9724080" y="4137315"/>
              <a:chExt cx="1059955" cy="156965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2" name="TextBox 161">
                    <a:extLst>
                      <a:ext uri="{FF2B5EF4-FFF2-40B4-BE49-F238E27FC236}">
                        <a16:creationId xmlns="" xmlns:a16="http://schemas.microsoft.com/office/drawing/2014/main" id="{8328E025-2739-45F7-B22E-D583B290A45C}"/>
                      </a:ext>
                    </a:extLst>
                  </p:cNvPr>
                  <p:cNvSpPr txBox="1"/>
                  <p:nvPr/>
                </p:nvSpPr>
                <p:spPr>
                  <a:xfrm>
                    <a:off x="9724080" y="4137315"/>
                    <a:ext cx="29313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IN" dirty="0"/>
                  </a:p>
                </p:txBody>
              </p:sp>
            </mc:Choice>
            <mc:Fallback xmlns="">
              <p:sp>
                <p:nvSpPr>
                  <p:cNvPr id="162" name="TextBox 161">
                    <a:extLst>
                      <a:ext uri="{FF2B5EF4-FFF2-40B4-BE49-F238E27FC236}">
                        <a16:creationId xmlns:a16="http://schemas.microsoft.com/office/drawing/2014/main" id="{8328E025-2739-45F7-B22E-D583B290A45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24080" y="4137315"/>
                    <a:ext cx="293138" cy="369332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r="-18750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3" name="TextBox 162">
                    <a:extLst>
                      <a:ext uri="{FF2B5EF4-FFF2-40B4-BE49-F238E27FC236}">
                        <a16:creationId xmlns="" xmlns:a16="http://schemas.microsoft.com/office/drawing/2014/main" id="{2947F61B-E7D8-4EA1-94E7-992F85033505}"/>
                      </a:ext>
                    </a:extLst>
                  </p:cNvPr>
                  <p:cNvSpPr txBox="1"/>
                  <p:nvPr/>
                </p:nvSpPr>
                <p:spPr>
                  <a:xfrm>
                    <a:off x="9726817" y="4542624"/>
                    <a:ext cx="29313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en-IN" dirty="0"/>
                  </a:p>
                </p:txBody>
              </p:sp>
            </mc:Choice>
            <mc:Fallback xmlns="">
              <p:sp>
                <p:nvSpPr>
                  <p:cNvPr id="163" name="TextBox 162">
                    <a:extLst>
                      <a:ext uri="{FF2B5EF4-FFF2-40B4-BE49-F238E27FC236}">
                        <a16:creationId xmlns:a16="http://schemas.microsoft.com/office/drawing/2014/main" id="{2947F61B-E7D8-4EA1-94E7-992F8503350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26817" y="4542624"/>
                    <a:ext cx="293138" cy="369332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r="-20833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4" name="TextBox 163">
                    <a:extLst>
                      <a:ext uri="{FF2B5EF4-FFF2-40B4-BE49-F238E27FC236}">
                        <a16:creationId xmlns="" xmlns:a16="http://schemas.microsoft.com/office/drawing/2014/main" id="{C135FADB-2BA0-4685-A572-12BA3C6B5050}"/>
                      </a:ext>
                    </a:extLst>
                  </p:cNvPr>
                  <p:cNvSpPr txBox="1"/>
                  <p:nvPr/>
                </p:nvSpPr>
                <p:spPr>
                  <a:xfrm>
                    <a:off x="9727447" y="4936449"/>
                    <a:ext cx="29313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lang="en-IN" dirty="0"/>
                  </a:p>
                </p:txBody>
              </p:sp>
            </mc:Choice>
            <mc:Fallback xmlns="">
              <p:sp>
                <p:nvSpPr>
                  <p:cNvPr id="164" name="TextBox 163">
                    <a:extLst>
                      <a:ext uri="{FF2B5EF4-FFF2-40B4-BE49-F238E27FC236}">
                        <a16:creationId xmlns:a16="http://schemas.microsoft.com/office/drawing/2014/main" id="{C135FADB-2BA0-4685-A572-12BA3C6B505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27447" y="4936449"/>
                    <a:ext cx="293138" cy="369332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r="-20833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5" name="TextBox 164">
                    <a:extLst>
                      <a:ext uri="{FF2B5EF4-FFF2-40B4-BE49-F238E27FC236}">
                        <a16:creationId xmlns="" xmlns:a16="http://schemas.microsoft.com/office/drawing/2014/main" id="{04C03DB8-9810-45D0-B276-B4103F687DFB}"/>
                      </a:ext>
                    </a:extLst>
                  </p:cNvPr>
                  <p:cNvSpPr txBox="1"/>
                  <p:nvPr/>
                </p:nvSpPr>
                <p:spPr>
                  <a:xfrm>
                    <a:off x="9726817" y="5337635"/>
                    <a:ext cx="29313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oMath>
                      </m:oMathPara>
                    </a14:m>
                    <a:endParaRPr lang="en-IN" dirty="0"/>
                  </a:p>
                </p:txBody>
              </p:sp>
            </mc:Choice>
            <mc:Fallback xmlns="">
              <p:sp>
                <p:nvSpPr>
                  <p:cNvPr id="165" name="TextBox 164">
                    <a:extLst>
                      <a:ext uri="{FF2B5EF4-FFF2-40B4-BE49-F238E27FC236}">
                        <a16:creationId xmlns:a16="http://schemas.microsoft.com/office/drawing/2014/main" id="{04C03DB8-9810-45D0-B276-B4103F687DF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26817" y="5337635"/>
                    <a:ext cx="293138" cy="369332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r="-20833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6" name="Straight Arrow Connector 165">
                <a:extLst>
                  <a:ext uri="{FF2B5EF4-FFF2-40B4-BE49-F238E27FC236}">
                    <a16:creationId xmlns="" xmlns:a16="http://schemas.microsoft.com/office/drawing/2014/main" id="{B312F62F-7F72-4382-A4EB-A5CF6927D7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52515" y="4321981"/>
                <a:ext cx="7315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Arrow Connector 166">
                <a:extLst>
                  <a:ext uri="{FF2B5EF4-FFF2-40B4-BE49-F238E27FC236}">
                    <a16:creationId xmlns="" xmlns:a16="http://schemas.microsoft.com/office/drawing/2014/main" id="{71DA2E9E-114D-4863-BEF8-B01CC6B4CD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52515" y="4728731"/>
                <a:ext cx="7315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Arrow Connector 167">
                <a:extLst>
                  <a:ext uri="{FF2B5EF4-FFF2-40B4-BE49-F238E27FC236}">
                    <a16:creationId xmlns="" xmlns:a16="http://schemas.microsoft.com/office/drawing/2014/main" id="{06641BE7-B194-4830-A984-A2AA1D8BA4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52515" y="5125446"/>
                <a:ext cx="7315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Arrow Connector 168">
                <a:extLst>
                  <a:ext uri="{FF2B5EF4-FFF2-40B4-BE49-F238E27FC236}">
                    <a16:creationId xmlns="" xmlns:a16="http://schemas.microsoft.com/office/drawing/2014/main" id="{B7585E97-F455-4502-B021-B7684B1E54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52515" y="5541699"/>
                <a:ext cx="7315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9" name="TextBox 178">
                  <a:extLst>
                    <a:ext uri="{FF2B5EF4-FFF2-40B4-BE49-F238E27FC236}">
                      <a16:creationId xmlns="" xmlns:a16="http://schemas.microsoft.com/office/drawing/2014/main" id="{46888159-E5E8-4181-B89C-976935D5ED95}"/>
                    </a:ext>
                  </a:extLst>
                </p:cNvPr>
                <p:cNvSpPr txBox="1"/>
                <p:nvPr/>
              </p:nvSpPr>
              <p:spPr>
                <a:xfrm>
                  <a:off x="10763170" y="4137311"/>
                  <a:ext cx="2931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179" name="TextBox 178">
                  <a:extLst>
                    <a:ext uri="{FF2B5EF4-FFF2-40B4-BE49-F238E27FC236}">
                      <a16:creationId xmlns:a16="http://schemas.microsoft.com/office/drawing/2014/main" id="{46888159-E5E8-4181-B89C-976935D5ED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63170" y="4137311"/>
                  <a:ext cx="293138" cy="369332"/>
                </a:xfrm>
                <a:prstGeom prst="rect">
                  <a:avLst/>
                </a:prstGeom>
                <a:blipFill>
                  <a:blip r:embed="rId22"/>
                  <a:stretch>
                    <a:fillRect r="-20833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0" name="TextBox 179">
                  <a:extLst>
                    <a:ext uri="{FF2B5EF4-FFF2-40B4-BE49-F238E27FC236}">
                      <a16:creationId xmlns="" xmlns:a16="http://schemas.microsoft.com/office/drawing/2014/main" id="{45A8919D-4A78-4316-974C-776DEBB8E284}"/>
                    </a:ext>
                  </a:extLst>
                </p:cNvPr>
                <p:cNvSpPr txBox="1"/>
                <p:nvPr/>
              </p:nvSpPr>
              <p:spPr>
                <a:xfrm>
                  <a:off x="10765907" y="4542620"/>
                  <a:ext cx="2931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180" name="TextBox 179">
                  <a:extLst>
                    <a:ext uri="{FF2B5EF4-FFF2-40B4-BE49-F238E27FC236}">
                      <a16:creationId xmlns:a16="http://schemas.microsoft.com/office/drawing/2014/main" id="{45A8919D-4A78-4316-974C-776DEBB8E2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65907" y="4542620"/>
                  <a:ext cx="293138" cy="369332"/>
                </a:xfrm>
                <a:prstGeom prst="rect">
                  <a:avLst/>
                </a:prstGeom>
                <a:blipFill>
                  <a:blip r:embed="rId23"/>
                  <a:stretch>
                    <a:fillRect r="-20833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1" name="TextBox 180">
                  <a:extLst>
                    <a:ext uri="{FF2B5EF4-FFF2-40B4-BE49-F238E27FC236}">
                      <a16:creationId xmlns="" xmlns:a16="http://schemas.microsoft.com/office/drawing/2014/main" id="{AD3D6A4C-3042-4FA1-B447-A3DFBB292CDF}"/>
                    </a:ext>
                  </a:extLst>
                </p:cNvPr>
                <p:cNvSpPr txBox="1"/>
                <p:nvPr/>
              </p:nvSpPr>
              <p:spPr>
                <a:xfrm>
                  <a:off x="10766537" y="4936445"/>
                  <a:ext cx="2931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181" name="TextBox 180">
                  <a:extLst>
                    <a:ext uri="{FF2B5EF4-FFF2-40B4-BE49-F238E27FC236}">
                      <a16:creationId xmlns:a16="http://schemas.microsoft.com/office/drawing/2014/main" id="{AD3D6A4C-3042-4FA1-B447-A3DFBB292C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66537" y="4936445"/>
                  <a:ext cx="293138" cy="369332"/>
                </a:xfrm>
                <a:prstGeom prst="rect">
                  <a:avLst/>
                </a:prstGeom>
                <a:blipFill>
                  <a:blip r:embed="rId24"/>
                  <a:stretch>
                    <a:fillRect r="-1875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2" name="TextBox 181">
                  <a:extLst>
                    <a:ext uri="{FF2B5EF4-FFF2-40B4-BE49-F238E27FC236}">
                      <a16:creationId xmlns="" xmlns:a16="http://schemas.microsoft.com/office/drawing/2014/main" id="{20BA7652-F2BA-4D54-85D0-9390CF7185E7}"/>
                    </a:ext>
                  </a:extLst>
                </p:cNvPr>
                <p:cNvSpPr txBox="1"/>
                <p:nvPr/>
              </p:nvSpPr>
              <p:spPr>
                <a:xfrm>
                  <a:off x="10765907" y="5337631"/>
                  <a:ext cx="2931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182" name="TextBox 181">
                  <a:extLst>
                    <a:ext uri="{FF2B5EF4-FFF2-40B4-BE49-F238E27FC236}">
                      <a16:creationId xmlns:a16="http://schemas.microsoft.com/office/drawing/2014/main" id="{20BA7652-F2BA-4D54-85D0-9390CF7185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65907" y="5337631"/>
                  <a:ext cx="293138" cy="369332"/>
                </a:xfrm>
                <a:prstGeom prst="rect">
                  <a:avLst/>
                </a:prstGeom>
                <a:blipFill>
                  <a:blip r:embed="rId25"/>
                  <a:stretch>
                    <a:fillRect r="-1875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1" name="Group 80">
            <a:extLst>
              <a:ext uri="{FF2B5EF4-FFF2-40B4-BE49-F238E27FC236}">
                <a16:creationId xmlns="" xmlns:a16="http://schemas.microsoft.com/office/drawing/2014/main" id="{6B403AA1-ED69-4F38-9425-60E2CB933FB4}"/>
              </a:ext>
            </a:extLst>
          </p:cNvPr>
          <p:cNvGrpSpPr/>
          <p:nvPr/>
        </p:nvGrpSpPr>
        <p:grpSpPr>
          <a:xfrm>
            <a:off x="3329756" y="2148156"/>
            <a:ext cx="2852067" cy="2867090"/>
            <a:chOff x="3440244" y="1440561"/>
            <a:chExt cx="2852067" cy="2867090"/>
          </a:xfrm>
        </p:grpSpPr>
        <p:grpSp>
          <p:nvGrpSpPr>
            <p:cNvPr id="82" name="Group 81">
              <a:extLst>
                <a:ext uri="{FF2B5EF4-FFF2-40B4-BE49-F238E27FC236}">
                  <a16:creationId xmlns="" xmlns:a16="http://schemas.microsoft.com/office/drawing/2014/main" id="{DF632669-98F3-48A4-9A5B-206CC656DB70}"/>
                </a:ext>
              </a:extLst>
            </p:cNvPr>
            <p:cNvGrpSpPr/>
            <p:nvPr/>
          </p:nvGrpSpPr>
          <p:grpSpPr>
            <a:xfrm>
              <a:off x="3938789" y="1471413"/>
              <a:ext cx="2353522" cy="2836238"/>
              <a:chOff x="6197154" y="1665383"/>
              <a:chExt cx="2353522" cy="283623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TextBox 84">
                    <a:extLst>
                      <a:ext uri="{FF2B5EF4-FFF2-40B4-BE49-F238E27FC236}">
                        <a16:creationId xmlns="" xmlns:a16="http://schemas.microsoft.com/office/drawing/2014/main" id="{6BEF2470-678A-4805-AB5A-B0C765EDE51D}"/>
                      </a:ext>
                    </a:extLst>
                  </p:cNvPr>
                  <p:cNvSpPr txBox="1"/>
                  <p:nvPr/>
                </p:nvSpPr>
                <p:spPr>
                  <a:xfrm>
                    <a:off x="8230636" y="1665383"/>
                    <a:ext cx="3200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IN" dirty="0"/>
                  </a:p>
                </p:txBody>
              </p:sp>
            </mc:Choice>
            <mc:Fallback xmlns="">
              <p:sp>
                <p:nvSpPr>
                  <p:cNvPr id="85" name="TextBox 84">
                    <a:extLst>
                      <a:ext uri="{FF2B5EF4-FFF2-40B4-BE49-F238E27FC236}">
                        <a16:creationId xmlns:a16="http://schemas.microsoft.com/office/drawing/2014/main" id="{6BEF2470-678A-4805-AB5A-B0C765EDE51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30636" y="1665383"/>
                    <a:ext cx="320040" cy="369332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 r="-9615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TextBox 85">
                    <a:extLst>
                      <a:ext uri="{FF2B5EF4-FFF2-40B4-BE49-F238E27FC236}">
                        <a16:creationId xmlns="" xmlns:a16="http://schemas.microsoft.com/office/drawing/2014/main" id="{5F210F5C-CE6C-4C0F-8893-A93B0BC0A7E5}"/>
                      </a:ext>
                    </a:extLst>
                  </p:cNvPr>
                  <p:cNvSpPr txBox="1"/>
                  <p:nvPr/>
                </p:nvSpPr>
                <p:spPr>
                  <a:xfrm>
                    <a:off x="8221227" y="4132289"/>
                    <a:ext cx="29313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IN" dirty="0"/>
                  </a:p>
                </p:txBody>
              </p:sp>
            </mc:Choice>
            <mc:Fallback xmlns="">
              <p:sp>
                <p:nvSpPr>
                  <p:cNvPr id="86" name="TextBox 85">
                    <a:extLst>
                      <a:ext uri="{FF2B5EF4-FFF2-40B4-BE49-F238E27FC236}">
                        <a16:creationId xmlns:a16="http://schemas.microsoft.com/office/drawing/2014/main" id="{5F210F5C-CE6C-4C0F-8893-A93B0BC0A7E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21227" y="4132289"/>
                    <a:ext cx="293138" cy="369332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r="-20833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87" name="Group 86">
                <a:extLst>
                  <a:ext uri="{FF2B5EF4-FFF2-40B4-BE49-F238E27FC236}">
                    <a16:creationId xmlns="" xmlns:a16="http://schemas.microsoft.com/office/drawing/2014/main" id="{E9AA7427-4647-4377-890E-1EDAEE46A404}"/>
                  </a:ext>
                </a:extLst>
              </p:cNvPr>
              <p:cNvGrpSpPr/>
              <p:nvPr/>
            </p:nvGrpSpPr>
            <p:grpSpPr>
              <a:xfrm>
                <a:off x="6197154" y="1785024"/>
                <a:ext cx="1997067" cy="2539582"/>
                <a:chOff x="6197154" y="1785024"/>
                <a:chExt cx="1997067" cy="2539582"/>
              </a:xfrm>
            </p:grpSpPr>
            <p:cxnSp>
              <p:nvCxnSpPr>
                <p:cNvPr id="88" name="Straight Arrow Connector 87">
                  <a:extLst>
                    <a:ext uri="{FF2B5EF4-FFF2-40B4-BE49-F238E27FC236}">
                      <a16:creationId xmlns="" xmlns:a16="http://schemas.microsoft.com/office/drawing/2014/main" id="{5FF9F319-D100-44C6-9794-2C797F67A3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97154" y="1855135"/>
                  <a:ext cx="1984248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Arrow Connector 88">
                  <a:extLst>
                    <a:ext uri="{FF2B5EF4-FFF2-40B4-BE49-F238E27FC236}">
                      <a16:creationId xmlns="" xmlns:a16="http://schemas.microsoft.com/office/drawing/2014/main" id="{6BE4684F-BB0D-4296-855A-76FF997941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34101" y="4319830"/>
                  <a:ext cx="96012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0" name="Oval 89">
                  <a:extLst>
                    <a:ext uri="{FF2B5EF4-FFF2-40B4-BE49-F238E27FC236}">
                      <a16:creationId xmlns="" xmlns:a16="http://schemas.microsoft.com/office/drawing/2014/main" id="{344D889E-EE83-4758-AE6F-E6E0D4456055}"/>
                    </a:ext>
                  </a:extLst>
                </p:cNvPr>
                <p:cNvSpPr/>
                <p:nvPr/>
              </p:nvSpPr>
              <p:spPr>
                <a:xfrm>
                  <a:off x="7174947" y="1785024"/>
                  <a:ext cx="137160" cy="13716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91" name="Straight Connector 90">
                  <a:extLst>
                    <a:ext uri="{FF2B5EF4-FFF2-40B4-BE49-F238E27FC236}">
                      <a16:creationId xmlns="" xmlns:a16="http://schemas.microsoft.com/office/drawing/2014/main" id="{0A65A7C2-50FC-450E-9B45-AE26383A2D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43322" y="1844063"/>
                  <a:ext cx="1557" cy="248054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>
                  <a:extLst>
                    <a:ext uri="{FF2B5EF4-FFF2-40B4-BE49-F238E27FC236}">
                      <a16:creationId xmlns="" xmlns:a16="http://schemas.microsoft.com/office/drawing/2014/main" id="{3814DD57-5CC8-4AF4-94D0-D0D7B1B54AF0}"/>
                    </a:ext>
                  </a:extLst>
                </p:cNvPr>
                <p:cNvSpPr txBox="1"/>
                <p:nvPr/>
              </p:nvSpPr>
              <p:spPr>
                <a:xfrm>
                  <a:off x="3440244" y="1440561"/>
                  <a:ext cx="3200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3814DD57-5CC8-4AF4-94D0-D0D7B1B54A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0244" y="1440561"/>
                  <a:ext cx="320040" cy="369332"/>
                </a:xfrm>
                <a:prstGeom prst="rect">
                  <a:avLst/>
                </a:prstGeom>
                <a:blipFill>
                  <a:blip r:embed="rId28"/>
                  <a:stretch>
                    <a:fillRect r="-9434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76031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="" xmlns:a16="http://schemas.microsoft.com/office/drawing/2014/main" id="{424CF745-5A73-4007-B257-53F2F8586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986" y="82499"/>
            <a:ext cx="11887200" cy="704258"/>
          </a:xfrm>
        </p:spPr>
        <p:txBody>
          <a:bodyPr/>
          <a:lstStyle/>
          <a:p>
            <a:pPr algn="ctr"/>
            <a:r>
              <a:rPr lang="en-US" b="1" dirty="0"/>
              <a:t>Implementation of Full Adder using Decoder </a:t>
            </a:r>
            <a:endParaRPr lang="en-IN" b="1" dirty="0"/>
          </a:p>
        </p:txBody>
      </p:sp>
      <p:graphicFrame>
        <p:nvGraphicFramePr>
          <p:cNvPr id="10" name="Table 10">
            <a:extLst>
              <a:ext uri="{FF2B5EF4-FFF2-40B4-BE49-F238E27FC236}">
                <a16:creationId xmlns="" xmlns:a16="http://schemas.microsoft.com/office/drawing/2014/main" id="{32CAC552-5127-4DDF-8C41-CFD750049D23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173598607"/>
              </p:ext>
            </p:extLst>
          </p:nvPr>
        </p:nvGraphicFramePr>
        <p:xfrm>
          <a:off x="123986" y="1363368"/>
          <a:ext cx="5337869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9874">
                  <a:extLst>
                    <a:ext uri="{9D8B030D-6E8A-4147-A177-3AD203B41FA5}">
                      <a16:colId xmlns="" xmlns:a16="http://schemas.microsoft.com/office/drawing/2014/main" val="3323774320"/>
                    </a:ext>
                  </a:extLst>
                </a:gridCol>
                <a:gridCol w="863599">
                  <a:extLst>
                    <a:ext uri="{9D8B030D-6E8A-4147-A177-3AD203B41FA5}">
                      <a16:colId xmlns="" xmlns:a16="http://schemas.microsoft.com/office/drawing/2014/main" val="380816569"/>
                    </a:ext>
                  </a:extLst>
                </a:gridCol>
                <a:gridCol w="863599">
                  <a:extLst>
                    <a:ext uri="{9D8B030D-6E8A-4147-A177-3AD203B41FA5}">
                      <a16:colId xmlns="" xmlns:a16="http://schemas.microsoft.com/office/drawing/2014/main" val="4136761023"/>
                    </a:ext>
                  </a:extLst>
                </a:gridCol>
                <a:gridCol w="863599">
                  <a:extLst>
                    <a:ext uri="{9D8B030D-6E8A-4147-A177-3AD203B41FA5}">
                      <a16:colId xmlns="" xmlns:a16="http://schemas.microsoft.com/office/drawing/2014/main" val="3334040721"/>
                    </a:ext>
                  </a:extLst>
                </a:gridCol>
                <a:gridCol w="863599">
                  <a:extLst>
                    <a:ext uri="{9D8B030D-6E8A-4147-A177-3AD203B41FA5}">
                      <a16:colId xmlns="" xmlns:a16="http://schemas.microsoft.com/office/drawing/2014/main" val="1002813698"/>
                    </a:ext>
                  </a:extLst>
                </a:gridCol>
                <a:gridCol w="863599">
                  <a:extLst>
                    <a:ext uri="{9D8B030D-6E8A-4147-A177-3AD203B41FA5}">
                      <a16:colId xmlns="" xmlns:a16="http://schemas.microsoft.com/office/drawing/2014/main" val="1091063793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Decimal</a:t>
                      </a:r>
                      <a:endParaRPr lang="en-IN" b="1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Inputs</a:t>
                      </a:r>
                      <a:endParaRPr lang="en-IN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Outputs</a:t>
                      </a:r>
                      <a:endParaRPr lang="en-IN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7122764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  <a:endParaRPr lang="en-IN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  <a:endParaRPr lang="en-IN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</a:t>
                      </a:r>
                      <a:endParaRPr lang="en-IN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Sum</a:t>
                      </a:r>
                      <a:endParaRPr lang="en-IN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Carry</a:t>
                      </a:r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617857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667313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518481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04577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161433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0647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952162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078673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810259178"/>
                  </a:ext>
                </a:extLst>
              </a:tr>
            </a:tbl>
          </a:graphicData>
        </a:graphic>
      </p:graphicFrame>
      <p:sp>
        <p:nvSpPr>
          <p:cNvPr id="9" name="Content Placeholder 8">
            <a:extLst>
              <a:ext uri="{FF2B5EF4-FFF2-40B4-BE49-F238E27FC236}">
                <a16:creationId xmlns="" xmlns:a16="http://schemas.microsoft.com/office/drawing/2014/main" id="{5EFAF03C-2F5E-49AB-B63F-90B7472FA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950846" y="833251"/>
            <a:ext cx="1840424" cy="49912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Truth Table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8">
                <a:extLst>
                  <a:ext uri="{FF2B5EF4-FFF2-40B4-BE49-F238E27FC236}">
                    <a16:creationId xmlns="" xmlns:a16="http://schemas.microsoft.com/office/drawing/2014/main" id="{E2209485-D0E8-42B9-99B9-160B1695918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0921" y="5254893"/>
                <a:ext cx="5030495" cy="152060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Output Expressions are,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	Sum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(1,2,4,7)</m:t>
                        </m:r>
                      </m:e>
                    </m:nary>
                  </m:oMath>
                </a14:m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	Carry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(3,5,6,7)</m:t>
                        </m:r>
                      </m:e>
                    </m:nary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11" name="Content Placeholder 8">
                <a:extLst>
                  <a:ext uri="{FF2B5EF4-FFF2-40B4-BE49-F238E27FC236}">
                    <a16:creationId xmlns:a16="http://schemas.microsoft.com/office/drawing/2014/main" id="{E2209485-D0E8-42B9-99B9-160B169591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921" y="5254893"/>
                <a:ext cx="5030495" cy="1520607"/>
              </a:xfrm>
              <a:prstGeom prst="rect">
                <a:avLst/>
              </a:prstGeom>
              <a:blipFill>
                <a:blip r:embed="rId2"/>
                <a:stretch>
                  <a:fillRect l="-2421" t="-6426" b="-1004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8CC84C55-B2B9-4281-B544-B309A9ED625E}"/>
              </a:ext>
            </a:extLst>
          </p:cNvPr>
          <p:cNvSpPr/>
          <p:nvPr/>
        </p:nvSpPr>
        <p:spPr>
          <a:xfrm>
            <a:off x="6753180" y="1574800"/>
            <a:ext cx="2355742" cy="3708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3 to 8 </a:t>
            </a:r>
          </a:p>
          <a:p>
            <a:pPr algn="ctr"/>
            <a:r>
              <a:rPr lang="en-US" sz="3200" b="1" dirty="0">
                <a:solidFill>
                  <a:schemeClr val="tx1"/>
                </a:solidFill>
              </a:rPr>
              <a:t>Decoder</a:t>
            </a:r>
            <a:endParaRPr lang="en-IN" sz="3200" b="1" dirty="0">
              <a:solidFill>
                <a:schemeClr val="tx1"/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="" xmlns:a16="http://schemas.microsoft.com/office/drawing/2014/main" id="{165C4187-2205-473B-BC41-51021E7FB6E9}"/>
              </a:ext>
            </a:extLst>
          </p:cNvPr>
          <p:cNvGrpSpPr/>
          <p:nvPr/>
        </p:nvGrpSpPr>
        <p:grpSpPr>
          <a:xfrm>
            <a:off x="6048376" y="4702436"/>
            <a:ext cx="1079500" cy="555317"/>
            <a:chOff x="6645276" y="4702436"/>
            <a:chExt cx="1079500" cy="55531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="" xmlns:a16="http://schemas.microsoft.com/office/drawing/2014/main" id="{9E8017DB-82BA-425A-AB79-161FF28F19FB}"/>
                    </a:ext>
                  </a:extLst>
                </p:cNvPr>
                <p:cNvSpPr txBox="1"/>
                <p:nvPr/>
              </p:nvSpPr>
              <p:spPr>
                <a:xfrm>
                  <a:off x="7376238" y="4702436"/>
                  <a:ext cx="3485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9E8017DB-82BA-425A-AB79-161FF28F19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6238" y="4702436"/>
                  <a:ext cx="348538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Straight Arrow Connector 19">
              <a:extLst>
                <a:ext uri="{FF2B5EF4-FFF2-40B4-BE49-F238E27FC236}">
                  <a16:creationId xmlns="" xmlns:a16="http://schemas.microsoft.com/office/drawing/2014/main" id="{0724D2B2-D861-4F11-BFF2-5293C7C18B79}"/>
                </a:ext>
              </a:extLst>
            </p:cNvPr>
            <p:cNvCxnSpPr>
              <a:cxnSpLocks/>
            </p:cNvCxnSpPr>
            <p:nvPr/>
          </p:nvCxnSpPr>
          <p:spPr>
            <a:xfrm>
              <a:off x="6788150" y="4886325"/>
              <a:ext cx="556338" cy="77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="" xmlns:a16="http://schemas.microsoft.com/office/drawing/2014/main" id="{C152583E-D096-40E4-A63D-B61A16E996C4}"/>
                </a:ext>
              </a:extLst>
            </p:cNvPr>
            <p:cNvCxnSpPr/>
            <p:nvPr/>
          </p:nvCxnSpPr>
          <p:spPr>
            <a:xfrm>
              <a:off x="6807200" y="4867276"/>
              <a:ext cx="0" cy="27432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="" xmlns:a16="http://schemas.microsoft.com/office/drawing/2014/main" id="{86526341-26D6-4F86-8374-61ACF5BA4821}"/>
                </a:ext>
              </a:extLst>
            </p:cNvPr>
            <p:cNvCxnSpPr/>
            <p:nvPr/>
          </p:nvCxnSpPr>
          <p:spPr>
            <a:xfrm>
              <a:off x="6645276" y="5141596"/>
              <a:ext cx="30480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="" xmlns:a16="http://schemas.microsoft.com/office/drawing/2014/main" id="{CD9B33F3-EDC1-4DD3-BCE2-58500099FA51}"/>
                </a:ext>
              </a:extLst>
            </p:cNvPr>
            <p:cNvCxnSpPr/>
            <p:nvPr/>
          </p:nvCxnSpPr>
          <p:spPr>
            <a:xfrm>
              <a:off x="6708782" y="5198747"/>
              <a:ext cx="18288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="" xmlns:a16="http://schemas.microsoft.com/office/drawing/2014/main" id="{3EE4A86B-E7B8-4897-9B6D-936AA637E10D}"/>
                </a:ext>
              </a:extLst>
            </p:cNvPr>
            <p:cNvCxnSpPr/>
            <p:nvPr/>
          </p:nvCxnSpPr>
          <p:spPr>
            <a:xfrm>
              <a:off x="6753234" y="5257753"/>
              <a:ext cx="9144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="" xmlns:a16="http://schemas.microsoft.com/office/drawing/2014/main" id="{F0AC8FA7-9F01-48B9-A218-672DEE5E2EB1}"/>
              </a:ext>
            </a:extLst>
          </p:cNvPr>
          <p:cNvGrpSpPr/>
          <p:nvPr/>
        </p:nvGrpSpPr>
        <p:grpSpPr>
          <a:xfrm rot="5400000">
            <a:off x="5861110" y="2811337"/>
            <a:ext cx="1294725" cy="1227672"/>
            <a:chOff x="7884054" y="4915815"/>
            <a:chExt cx="1294725" cy="1227672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="" xmlns:a16="http://schemas.microsoft.com/office/drawing/2014/main" id="{B515A424-C73D-4812-82FA-C1A316DBBAA3}"/>
                </a:ext>
              </a:extLst>
            </p:cNvPr>
            <p:cNvCxnSpPr/>
            <p:nvPr/>
          </p:nvCxnSpPr>
          <p:spPr>
            <a:xfrm flipV="1">
              <a:off x="8072365" y="5283200"/>
              <a:ext cx="0" cy="4572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="" xmlns:a16="http://schemas.microsoft.com/office/drawing/2014/main" id="{A1EF9CCB-8CCA-4C07-934E-D9C53A4CF8D8}"/>
                </a:ext>
              </a:extLst>
            </p:cNvPr>
            <p:cNvCxnSpPr/>
            <p:nvPr/>
          </p:nvCxnSpPr>
          <p:spPr>
            <a:xfrm flipV="1">
              <a:off x="8548615" y="5283200"/>
              <a:ext cx="0" cy="4572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="" xmlns:a16="http://schemas.microsoft.com/office/drawing/2014/main" id="{52312063-EAE3-4B0D-B0AB-ECE455220993}"/>
                </a:ext>
              </a:extLst>
            </p:cNvPr>
            <p:cNvCxnSpPr/>
            <p:nvPr/>
          </p:nvCxnSpPr>
          <p:spPr>
            <a:xfrm flipV="1">
              <a:off x="9005815" y="5283200"/>
              <a:ext cx="0" cy="4572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="" xmlns:a16="http://schemas.microsoft.com/office/drawing/2014/main" id="{6874171E-551A-49D5-B6E7-FE69B544B138}"/>
                    </a:ext>
                  </a:extLst>
                </p:cNvPr>
                <p:cNvSpPr txBox="1"/>
                <p:nvPr/>
              </p:nvSpPr>
              <p:spPr>
                <a:xfrm rot="16200000">
                  <a:off x="7912767" y="4887102"/>
                  <a:ext cx="3119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6874171E-551A-49D5-B6E7-FE69B544B1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7912767" y="4887102"/>
                  <a:ext cx="311906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3922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="" xmlns:a16="http://schemas.microsoft.com/office/drawing/2014/main" id="{06C6230E-854A-4947-B03B-5C3C3C43D88A}"/>
                    </a:ext>
                  </a:extLst>
                </p:cNvPr>
                <p:cNvSpPr txBox="1"/>
                <p:nvPr/>
              </p:nvSpPr>
              <p:spPr>
                <a:xfrm rot="16200000">
                  <a:off x="8383231" y="4888468"/>
                  <a:ext cx="3119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06C6230E-854A-4947-B03B-5C3C3C43D8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8383231" y="4888468"/>
                  <a:ext cx="311906" cy="369332"/>
                </a:xfrm>
                <a:prstGeom prst="rect">
                  <a:avLst/>
                </a:prstGeom>
                <a:blipFill>
                  <a:blip r:embed="rId7"/>
                  <a:stretch>
                    <a:fillRect r="-3922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="" xmlns:a16="http://schemas.microsoft.com/office/drawing/2014/main" id="{A0D22640-3AF9-4CB6-9ABB-3BF6F2DEE9B0}"/>
                    </a:ext>
                  </a:extLst>
                </p:cNvPr>
                <p:cNvSpPr txBox="1"/>
                <p:nvPr/>
              </p:nvSpPr>
              <p:spPr>
                <a:xfrm rot="16200000">
                  <a:off x="8838160" y="4887102"/>
                  <a:ext cx="3119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A0D22640-3AF9-4CB6-9ABB-3BF6F2DEE9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8838160" y="4887102"/>
                  <a:ext cx="311906" cy="369332"/>
                </a:xfrm>
                <a:prstGeom prst="rect">
                  <a:avLst/>
                </a:prstGeom>
                <a:blipFill>
                  <a:blip r:embed="rId8"/>
                  <a:stretch>
                    <a:fillRect r="-1961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="" xmlns:a16="http://schemas.microsoft.com/office/drawing/2014/main" id="{C8061685-9493-4DDD-8D48-05AFD8EC47EC}"/>
                    </a:ext>
                  </a:extLst>
                </p:cNvPr>
                <p:cNvSpPr txBox="1"/>
                <p:nvPr/>
              </p:nvSpPr>
              <p:spPr>
                <a:xfrm rot="16200000">
                  <a:off x="7912767" y="5801502"/>
                  <a:ext cx="3119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8061685-9493-4DDD-8D48-05AFD8EC47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7912767" y="5801502"/>
                  <a:ext cx="311906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3922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="" xmlns:a16="http://schemas.microsoft.com/office/drawing/2014/main" id="{42C6301B-A144-4D71-BA86-0AF399C1FB6C}"/>
                    </a:ext>
                  </a:extLst>
                </p:cNvPr>
                <p:cNvSpPr txBox="1"/>
                <p:nvPr/>
              </p:nvSpPr>
              <p:spPr>
                <a:xfrm rot="16200000">
                  <a:off x="8383231" y="5802868"/>
                  <a:ext cx="3119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42C6301B-A144-4D71-BA86-0AF399C1FB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8383231" y="5802868"/>
                  <a:ext cx="311906" cy="369332"/>
                </a:xfrm>
                <a:prstGeom prst="rect">
                  <a:avLst/>
                </a:prstGeom>
                <a:blipFill>
                  <a:blip r:embed="rId7"/>
                  <a:stretch>
                    <a:fillRect r="-3922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="" xmlns:a16="http://schemas.microsoft.com/office/drawing/2014/main" id="{EEBC1025-C044-4DDC-BBCC-A38EDA7AAA8A}"/>
                    </a:ext>
                  </a:extLst>
                </p:cNvPr>
                <p:cNvSpPr txBox="1"/>
                <p:nvPr/>
              </p:nvSpPr>
              <p:spPr>
                <a:xfrm rot="16200000">
                  <a:off x="8838160" y="5801502"/>
                  <a:ext cx="3119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EEBC1025-C044-4DDC-BBCC-A38EDA7AAA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8838160" y="5801502"/>
                  <a:ext cx="311906" cy="369332"/>
                </a:xfrm>
                <a:prstGeom prst="rect">
                  <a:avLst/>
                </a:prstGeom>
                <a:blipFill>
                  <a:blip r:embed="rId8"/>
                  <a:stretch>
                    <a:fillRect r="-1961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6" name="Group 75">
            <a:extLst>
              <a:ext uri="{FF2B5EF4-FFF2-40B4-BE49-F238E27FC236}">
                <a16:creationId xmlns="" xmlns:a16="http://schemas.microsoft.com/office/drawing/2014/main" id="{724D134F-FDCC-4D30-BDEC-D994D672F096}"/>
              </a:ext>
            </a:extLst>
          </p:cNvPr>
          <p:cNvGrpSpPr/>
          <p:nvPr/>
        </p:nvGrpSpPr>
        <p:grpSpPr>
          <a:xfrm>
            <a:off x="8529511" y="1596189"/>
            <a:ext cx="1046289" cy="3515728"/>
            <a:chOff x="8529511" y="1596189"/>
            <a:chExt cx="1046289" cy="35157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="" xmlns:a16="http://schemas.microsoft.com/office/drawing/2014/main" id="{12177A4E-E66D-40CB-B5DB-3ABE55E5B635}"/>
                    </a:ext>
                  </a:extLst>
                </p:cNvPr>
                <p:cNvSpPr txBox="1"/>
                <p:nvPr/>
              </p:nvSpPr>
              <p:spPr>
                <a:xfrm>
                  <a:off x="8529512" y="1596189"/>
                  <a:ext cx="58893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12177A4E-E66D-40CB-B5DB-3ABE55E5B6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29512" y="1596189"/>
                  <a:ext cx="588935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="" xmlns:a16="http://schemas.microsoft.com/office/drawing/2014/main" id="{86D99CE8-2022-46F9-8DF7-33F27FAD5CE5}"/>
                    </a:ext>
                  </a:extLst>
                </p:cNvPr>
                <p:cNvSpPr txBox="1"/>
                <p:nvPr/>
              </p:nvSpPr>
              <p:spPr>
                <a:xfrm>
                  <a:off x="8529511" y="2033231"/>
                  <a:ext cx="58893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86D99CE8-2022-46F9-8DF7-33F27FAD5C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29511" y="2033231"/>
                  <a:ext cx="588935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="" xmlns:a16="http://schemas.microsoft.com/office/drawing/2014/main" id="{728EBC63-A886-4415-BD18-D81AD16AD0B5}"/>
                    </a:ext>
                  </a:extLst>
                </p:cNvPr>
                <p:cNvSpPr txBox="1"/>
                <p:nvPr/>
              </p:nvSpPr>
              <p:spPr>
                <a:xfrm>
                  <a:off x="8539035" y="2494900"/>
                  <a:ext cx="58893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728EBC63-A886-4415-BD18-D81AD16AD0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39035" y="2494900"/>
                  <a:ext cx="588935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="" xmlns:a16="http://schemas.microsoft.com/office/drawing/2014/main" id="{8BE21872-877A-46F8-8A8F-8482025F4F64}"/>
                    </a:ext>
                  </a:extLst>
                </p:cNvPr>
                <p:cNvSpPr txBox="1"/>
                <p:nvPr/>
              </p:nvSpPr>
              <p:spPr>
                <a:xfrm>
                  <a:off x="8536943" y="2954893"/>
                  <a:ext cx="58893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8BE21872-877A-46F8-8A8F-8482025F4F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36943" y="2954893"/>
                  <a:ext cx="588935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="" xmlns:a16="http://schemas.microsoft.com/office/drawing/2014/main" id="{BBE65F40-0C15-4AB6-A44D-791019054E20}"/>
                    </a:ext>
                  </a:extLst>
                </p:cNvPr>
                <p:cNvSpPr txBox="1"/>
                <p:nvPr/>
              </p:nvSpPr>
              <p:spPr>
                <a:xfrm>
                  <a:off x="8536788" y="3414887"/>
                  <a:ext cx="58893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BBE65F40-0C15-4AB6-A44D-791019054E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36788" y="3414887"/>
                  <a:ext cx="588935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="" xmlns:a16="http://schemas.microsoft.com/office/drawing/2014/main" id="{737F285A-FFF2-45F1-8303-47389D5947AF}"/>
                    </a:ext>
                  </a:extLst>
                </p:cNvPr>
                <p:cNvSpPr txBox="1"/>
                <p:nvPr/>
              </p:nvSpPr>
              <p:spPr>
                <a:xfrm>
                  <a:off x="8534541" y="3863474"/>
                  <a:ext cx="58893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737F285A-FFF2-45F1-8303-47389D5947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34541" y="3863474"/>
                  <a:ext cx="588935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="" xmlns:a16="http://schemas.microsoft.com/office/drawing/2014/main" id="{52CBCF77-0DA1-4A2E-8913-76AF03814A1C}"/>
                    </a:ext>
                  </a:extLst>
                </p:cNvPr>
                <p:cNvSpPr txBox="1"/>
                <p:nvPr/>
              </p:nvSpPr>
              <p:spPr>
                <a:xfrm>
                  <a:off x="8537444" y="4307291"/>
                  <a:ext cx="58893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52CBCF77-0DA1-4A2E-8913-76AF03814A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37444" y="4307291"/>
                  <a:ext cx="588935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="" xmlns:a16="http://schemas.microsoft.com/office/drawing/2014/main" id="{A655957B-7367-4158-BE5E-6F07DDA2913E}"/>
                    </a:ext>
                  </a:extLst>
                </p:cNvPr>
                <p:cNvSpPr txBox="1"/>
                <p:nvPr/>
              </p:nvSpPr>
              <p:spPr>
                <a:xfrm>
                  <a:off x="8546160" y="4742585"/>
                  <a:ext cx="58893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A655957B-7367-4158-BE5E-6F07DDA291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6160" y="4742585"/>
                  <a:ext cx="588935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Straight Connector 49">
              <a:extLst>
                <a:ext uri="{FF2B5EF4-FFF2-40B4-BE49-F238E27FC236}">
                  <a16:creationId xmlns="" xmlns:a16="http://schemas.microsoft.com/office/drawing/2014/main" id="{CCAAD52A-1DFB-48CC-9651-878A71C14D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18600" y="1790700"/>
              <a:ext cx="45720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="" xmlns:a16="http://schemas.microsoft.com/office/drawing/2014/main" id="{D8911F00-03D7-4872-9B10-B42AA4147666}"/>
                </a:ext>
              </a:extLst>
            </p:cNvPr>
            <p:cNvCxnSpPr>
              <a:stCxn id="41" idx="3"/>
            </p:cNvCxnSpPr>
            <p:nvPr/>
          </p:nvCxnSpPr>
          <p:spPr>
            <a:xfrm>
              <a:off x="9118446" y="2217897"/>
              <a:ext cx="457354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="" xmlns:a16="http://schemas.microsoft.com/office/drawing/2014/main" id="{1368F354-4AB4-4219-BCB0-D66627DAA8B9}"/>
                </a:ext>
              </a:extLst>
            </p:cNvPr>
            <p:cNvCxnSpPr>
              <a:cxnSpLocks/>
            </p:cNvCxnSpPr>
            <p:nvPr/>
          </p:nvCxnSpPr>
          <p:spPr>
            <a:xfrm>
              <a:off x="9102570" y="2679566"/>
              <a:ext cx="45720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="" xmlns:a16="http://schemas.microsoft.com/office/drawing/2014/main" id="{4E3FC1FA-15DA-4A90-9693-1CFC5AE1A6DA}"/>
                </a:ext>
              </a:extLst>
            </p:cNvPr>
            <p:cNvCxnSpPr>
              <a:cxnSpLocks/>
            </p:cNvCxnSpPr>
            <p:nvPr/>
          </p:nvCxnSpPr>
          <p:spPr>
            <a:xfrm>
              <a:off x="9113178" y="3139559"/>
              <a:ext cx="45720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="" xmlns:a16="http://schemas.microsoft.com/office/drawing/2014/main" id="{7C28CA37-6A57-45CC-A78C-9E26772FCEFD}"/>
                </a:ext>
              </a:extLst>
            </p:cNvPr>
            <p:cNvCxnSpPr>
              <a:cxnSpLocks/>
            </p:cNvCxnSpPr>
            <p:nvPr/>
          </p:nvCxnSpPr>
          <p:spPr>
            <a:xfrm>
              <a:off x="9113022" y="3599553"/>
              <a:ext cx="45720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="" xmlns:a16="http://schemas.microsoft.com/office/drawing/2014/main" id="{BCF6274D-8101-4819-8B87-3ADC2E769922}"/>
                </a:ext>
              </a:extLst>
            </p:cNvPr>
            <p:cNvCxnSpPr/>
            <p:nvPr/>
          </p:nvCxnSpPr>
          <p:spPr>
            <a:xfrm>
              <a:off x="9105746" y="4048140"/>
              <a:ext cx="45720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="" xmlns:a16="http://schemas.microsoft.com/office/drawing/2014/main" id="{CCA64C2B-C3FF-47F6-82C5-F19549EE896F}"/>
                </a:ext>
              </a:extLst>
            </p:cNvPr>
            <p:cNvCxnSpPr>
              <a:cxnSpLocks/>
            </p:cNvCxnSpPr>
            <p:nvPr/>
          </p:nvCxnSpPr>
          <p:spPr>
            <a:xfrm>
              <a:off x="9100978" y="4491957"/>
              <a:ext cx="45720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="" xmlns:a16="http://schemas.microsoft.com/office/drawing/2014/main" id="{911D165C-59D9-4620-BDCD-0B52739C510E}"/>
                </a:ext>
              </a:extLst>
            </p:cNvPr>
            <p:cNvCxnSpPr>
              <a:cxnSpLocks/>
            </p:cNvCxnSpPr>
            <p:nvPr/>
          </p:nvCxnSpPr>
          <p:spPr>
            <a:xfrm>
              <a:off x="9109694" y="4927251"/>
              <a:ext cx="45720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69" name="Picture 68">
            <a:extLst>
              <a:ext uri="{FF2B5EF4-FFF2-40B4-BE49-F238E27FC236}">
                <a16:creationId xmlns="" xmlns:a16="http://schemas.microsoft.com/office/drawing/2014/main" id="{6AA2946A-83D7-46E5-B917-3C2B58A09F5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0728" y="2417746"/>
            <a:ext cx="882072" cy="627810"/>
          </a:xfrm>
          <a:prstGeom prst="rect">
            <a:avLst/>
          </a:prstGeom>
        </p:spPr>
      </p:pic>
      <p:grpSp>
        <p:nvGrpSpPr>
          <p:cNvPr id="101" name="Group 100">
            <a:extLst>
              <a:ext uri="{FF2B5EF4-FFF2-40B4-BE49-F238E27FC236}">
                <a16:creationId xmlns="" xmlns:a16="http://schemas.microsoft.com/office/drawing/2014/main" id="{BB5C8C20-097C-4A34-89D8-FEE9FD8DBB29}"/>
              </a:ext>
            </a:extLst>
          </p:cNvPr>
          <p:cNvGrpSpPr/>
          <p:nvPr/>
        </p:nvGrpSpPr>
        <p:grpSpPr>
          <a:xfrm>
            <a:off x="11258530" y="2351371"/>
            <a:ext cx="515035" cy="372660"/>
            <a:chOff x="11258530" y="2351371"/>
            <a:chExt cx="515035" cy="372660"/>
          </a:xfrm>
        </p:grpSpPr>
        <p:cxnSp>
          <p:nvCxnSpPr>
            <p:cNvPr id="72" name="Straight Connector 71">
              <a:extLst>
                <a:ext uri="{FF2B5EF4-FFF2-40B4-BE49-F238E27FC236}">
                  <a16:creationId xmlns="" xmlns:a16="http://schemas.microsoft.com/office/drawing/2014/main" id="{9F8C42A2-080B-4131-A5BC-3EC25FD359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304990" y="2724030"/>
              <a:ext cx="457200" cy="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>
                  <a:extLst>
                    <a:ext uri="{FF2B5EF4-FFF2-40B4-BE49-F238E27FC236}">
                      <a16:creationId xmlns="" xmlns:a16="http://schemas.microsoft.com/office/drawing/2014/main" id="{61875A54-C18E-401A-91DD-6E4133885FEA}"/>
                    </a:ext>
                  </a:extLst>
                </p:cNvPr>
                <p:cNvSpPr txBox="1"/>
                <p:nvPr/>
              </p:nvSpPr>
              <p:spPr>
                <a:xfrm>
                  <a:off x="11258530" y="2351371"/>
                  <a:ext cx="515035" cy="3693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𝑆𝑢𝑚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61875A54-C18E-401A-91DD-6E4133885F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58530" y="2351371"/>
                  <a:ext cx="515035" cy="369326"/>
                </a:xfrm>
                <a:prstGeom prst="rect">
                  <a:avLst/>
                </a:prstGeom>
                <a:blipFill>
                  <a:blip r:embed="rId18"/>
                  <a:stretch>
                    <a:fillRect r="-2142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5" name="Group 104">
            <a:extLst>
              <a:ext uri="{FF2B5EF4-FFF2-40B4-BE49-F238E27FC236}">
                <a16:creationId xmlns="" xmlns:a16="http://schemas.microsoft.com/office/drawing/2014/main" id="{DCE4E0B7-D2E4-4EE5-80C6-D865746E78FE}"/>
              </a:ext>
            </a:extLst>
          </p:cNvPr>
          <p:cNvGrpSpPr/>
          <p:nvPr/>
        </p:nvGrpSpPr>
        <p:grpSpPr>
          <a:xfrm>
            <a:off x="11213340" y="3736938"/>
            <a:ext cx="718164" cy="369332"/>
            <a:chOff x="11219690" y="3730588"/>
            <a:chExt cx="718164" cy="369332"/>
          </a:xfrm>
        </p:grpSpPr>
        <p:cxnSp>
          <p:nvCxnSpPr>
            <p:cNvPr id="73" name="Straight Connector 72">
              <a:extLst>
                <a:ext uri="{FF2B5EF4-FFF2-40B4-BE49-F238E27FC236}">
                  <a16:creationId xmlns="" xmlns:a16="http://schemas.microsoft.com/office/drawing/2014/main" id="{074A8851-1A46-44B9-A6AE-D197D9C429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66766" y="4099059"/>
              <a:ext cx="457200" cy="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="" xmlns:a16="http://schemas.microsoft.com/office/drawing/2014/main" id="{02536567-92F5-4BFD-A341-C4217F455745}"/>
                    </a:ext>
                  </a:extLst>
                </p:cNvPr>
                <p:cNvSpPr txBox="1"/>
                <p:nvPr/>
              </p:nvSpPr>
              <p:spPr>
                <a:xfrm>
                  <a:off x="11219690" y="3730588"/>
                  <a:ext cx="71816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𝐶𝑎𝑟𝑟𝑦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02536567-92F5-4BFD-A341-C4217F4557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19690" y="3730588"/>
                  <a:ext cx="718164" cy="369332"/>
                </a:xfrm>
                <a:prstGeom prst="rect">
                  <a:avLst/>
                </a:prstGeom>
                <a:blipFill>
                  <a:blip r:embed="rId19"/>
                  <a:stretch>
                    <a:fillRect l="-1695" r="-13559" b="-11475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3" name="Group 82">
            <a:extLst>
              <a:ext uri="{FF2B5EF4-FFF2-40B4-BE49-F238E27FC236}">
                <a16:creationId xmlns="" xmlns:a16="http://schemas.microsoft.com/office/drawing/2014/main" id="{0263BE0D-0137-47D4-AEB8-7499156BAF98}"/>
              </a:ext>
            </a:extLst>
          </p:cNvPr>
          <p:cNvGrpSpPr/>
          <p:nvPr/>
        </p:nvGrpSpPr>
        <p:grpSpPr>
          <a:xfrm>
            <a:off x="9560302" y="2198846"/>
            <a:ext cx="966978" cy="365760"/>
            <a:chOff x="9560302" y="2198846"/>
            <a:chExt cx="966978" cy="365760"/>
          </a:xfrm>
        </p:grpSpPr>
        <p:cxnSp>
          <p:nvCxnSpPr>
            <p:cNvPr id="78" name="Straight Connector 77">
              <a:extLst>
                <a:ext uri="{FF2B5EF4-FFF2-40B4-BE49-F238E27FC236}">
                  <a16:creationId xmlns="" xmlns:a16="http://schemas.microsoft.com/office/drawing/2014/main" id="{64DFB081-B8AC-48FF-B5F2-74F0BBF45A39}"/>
                </a:ext>
              </a:extLst>
            </p:cNvPr>
            <p:cNvCxnSpPr/>
            <p:nvPr/>
          </p:nvCxnSpPr>
          <p:spPr>
            <a:xfrm>
              <a:off x="9560302" y="2217897"/>
              <a:ext cx="64008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="" xmlns:a16="http://schemas.microsoft.com/office/drawing/2014/main" id="{F59A59D0-9073-42DD-B3C2-CCB105BE1640}"/>
                </a:ext>
              </a:extLst>
            </p:cNvPr>
            <p:cNvCxnSpPr/>
            <p:nvPr/>
          </p:nvCxnSpPr>
          <p:spPr>
            <a:xfrm>
              <a:off x="10200382" y="2198846"/>
              <a:ext cx="0" cy="36576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="" xmlns:a16="http://schemas.microsoft.com/office/drawing/2014/main" id="{D3DDC50E-68B7-46FA-B8BA-1A8001955707}"/>
                </a:ext>
              </a:extLst>
            </p:cNvPr>
            <p:cNvCxnSpPr/>
            <p:nvPr/>
          </p:nvCxnSpPr>
          <p:spPr>
            <a:xfrm>
              <a:off x="10188952" y="2564606"/>
              <a:ext cx="338328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85" name="Straight Connector 84">
            <a:extLst>
              <a:ext uri="{FF2B5EF4-FFF2-40B4-BE49-F238E27FC236}">
                <a16:creationId xmlns="" xmlns:a16="http://schemas.microsoft.com/office/drawing/2014/main" id="{90FA4C00-1278-47A4-8971-032CF4F24E26}"/>
              </a:ext>
            </a:extLst>
          </p:cNvPr>
          <p:cNvCxnSpPr/>
          <p:nvPr/>
        </p:nvCxnSpPr>
        <p:spPr>
          <a:xfrm>
            <a:off x="9537700" y="2679566"/>
            <a:ext cx="100584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9" name="Group 98">
            <a:extLst>
              <a:ext uri="{FF2B5EF4-FFF2-40B4-BE49-F238E27FC236}">
                <a16:creationId xmlns="" xmlns:a16="http://schemas.microsoft.com/office/drawing/2014/main" id="{27E7E660-6180-4447-8D46-6C2C43E959DE}"/>
              </a:ext>
            </a:extLst>
          </p:cNvPr>
          <p:cNvGrpSpPr/>
          <p:nvPr/>
        </p:nvGrpSpPr>
        <p:grpSpPr>
          <a:xfrm>
            <a:off x="9558178" y="2773680"/>
            <a:ext cx="977742" cy="841114"/>
            <a:chOff x="9558178" y="2773680"/>
            <a:chExt cx="977742" cy="841114"/>
          </a:xfrm>
        </p:grpSpPr>
        <p:cxnSp>
          <p:nvCxnSpPr>
            <p:cNvPr id="87" name="Straight Connector 86">
              <a:extLst>
                <a:ext uri="{FF2B5EF4-FFF2-40B4-BE49-F238E27FC236}">
                  <a16:creationId xmlns="" xmlns:a16="http://schemas.microsoft.com/office/drawing/2014/main" id="{25753DD0-BBFE-4BD2-82CD-E4950998F7ED}"/>
                </a:ext>
              </a:extLst>
            </p:cNvPr>
            <p:cNvCxnSpPr/>
            <p:nvPr/>
          </p:nvCxnSpPr>
          <p:spPr>
            <a:xfrm>
              <a:off x="9558178" y="3599553"/>
              <a:ext cx="36576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="" xmlns:a16="http://schemas.microsoft.com/office/drawing/2014/main" id="{ACC8C0DB-9301-4EEA-836A-8E9D4A05B43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921240" y="2773680"/>
              <a:ext cx="2698" cy="841114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="" xmlns:a16="http://schemas.microsoft.com/office/drawing/2014/main" id="{6BD4FCE1-DA33-4BD8-91CE-16C5A94A076E}"/>
                </a:ext>
              </a:extLst>
            </p:cNvPr>
            <p:cNvCxnSpPr/>
            <p:nvPr/>
          </p:nvCxnSpPr>
          <p:spPr>
            <a:xfrm>
              <a:off x="9916318" y="2786906"/>
              <a:ext cx="619602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8" name="Group 97">
            <a:extLst>
              <a:ext uri="{FF2B5EF4-FFF2-40B4-BE49-F238E27FC236}">
                <a16:creationId xmlns="" xmlns:a16="http://schemas.microsoft.com/office/drawing/2014/main" id="{871EEE95-1861-44FF-9324-E8D89C342016}"/>
              </a:ext>
            </a:extLst>
          </p:cNvPr>
          <p:cNvGrpSpPr/>
          <p:nvPr/>
        </p:nvGrpSpPr>
        <p:grpSpPr>
          <a:xfrm>
            <a:off x="9558178" y="2886554"/>
            <a:ext cx="969102" cy="2057400"/>
            <a:chOff x="9558178" y="2886554"/>
            <a:chExt cx="969102" cy="2057400"/>
          </a:xfrm>
        </p:grpSpPr>
        <p:cxnSp>
          <p:nvCxnSpPr>
            <p:cNvPr id="95" name="Straight Connector 94">
              <a:extLst>
                <a:ext uri="{FF2B5EF4-FFF2-40B4-BE49-F238E27FC236}">
                  <a16:creationId xmlns="" xmlns:a16="http://schemas.microsoft.com/office/drawing/2014/main" id="{069D4302-1BCA-4B54-BCAB-83AB23A60297}"/>
                </a:ext>
              </a:extLst>
            </p:cNvPr>
            <p:cNvCxnSpPr/>
            <p:nvPr/>
          </p:nvCxnSpPr>
          <p:spPr>
            <a:xfrm>
              <a:off x="9558178" y="4927251"/>
              <a:ext cx="630774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="" xmlns:a16="http://schemas.microsoft.com/office/drawing/2014/main" id="{73D4D289-F480-49C0-A2D9-A193E4770091}"/>
                </a:ext>
              </a:extLst>
            </p:cNvPr>
            <p:cNvCxnSpPr/>
            <p:nvPr/>
          </p:nvCxnSpPr>
          <p:spPr>
            <a:xfrm>
              <a:off x="10200382" y="2886554"/>
              <a:ext cx="0" cy="205740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="" xmlns:a16="http://schemas.microsoft.com/office/drawing/2014/main" id="{135B8902-B01F-48D8-8C6C-33A0A5F4E196}"/>
                </a:ext>
              </a:extLst>
            </p:cNvPr>
            <p:cNvCxnSpPr/>
            <p:nvPr/>
          </p:nvCxnSpPr>
          <p:spPr>
            <a:xfrm>
              <a:off x="10188952" y="2901794"/>
              <a:ext cx="338328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02" name="Picture 101">
            <a:extLst>
              <a:ext uri="{FF2B5EF4-FFF2-40B4-BE49-F238E27FC236}">
                <a16:creationId xmlns="" xmlns:a16="http://schemas.microsoft.com/office/drawing/2014/main" id="{AC801700-063C-4CB7-8DCA-96CFDC1ECFD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0728" y="3799745"/>
            <a:ext cx="882072" cy="627810"/>
          </a:xfrm>
          <a:prstGeom prst="rect">
            <a:avLst/>
          </a:prstGeom>
        </p:spPr>
      </p:pic>
      <p:cxnSp>
        <p:nvCxnSpPr>
          <p:cNvPr id="104" name="Straight Connector 103">
            <a:extLst>
              <a:ext uri="{FF2B5EF4-FFF2-40B4-BE49-F238E27FC236}">
                <a16:creationId xmlns="" xmlns:a16="http://schemas.microsoft.com/office/drawing/2014/main" id="{EAA9E687-007B-46AF-922D-4DAEAAFE2756}"/>
              </a:ext>
            </a:extLst>
          </p:cNvPr>
          <p:cNvCxnSpPr/>
          <p:nvPr/>
        </p:nvCxnSpPr>
        <p:spPr>
          <a:xfrm>
            <a:off x="9537700" y="4048140"/>
            <a:ext cx="100584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0" name="Group 109">
            <a:extLst>
              <a:ext uri="{FF2B5EF4-FFF2-40B4-BE49-F238E27FC236}">
                <a16:creationId xmlns="" xmlns:a16="http://schemas.microsoft.com/office/drawing/2014/main" id="{6A6A1C91-2F5E-4D09-8091-FF5994B20C5B}"/>
              </a:ext>
            </a:extLst>
          </p:cNvPr>
          <p:cNvGrpSpPr/>
          <p:nvPr/>
        </p:nvGrpSpPr>
        <p:grpSpPr>
          <a:xfrm>
            <a:off x="9551654" y="3127493"/>
            <a:ext cx="969264" cy="822960"/>
            <a:chOff x="9551654" y="3102093"/>
            <a:chExt cx="969264" cy="822960"/>
          </a:xfrm>
        </p:grpSpPr>
        <p:cxnSp>
          <p:nvCxnSpPr>
            <p:cNvPr id="107" name="Straight Connector 106">
              <a:extLst>
                <a:ext uri="{FF2B5EF4-FFF2-40B4-BE49-F238E27FC236}">
                  <a16:creationId xmlns="" xmlns:a16="http://schemas.microsoft.com/office/drawing/2014/main" id="{84DCF779-8B67-4A0D-AAFF-EDF6D4B6453A}"/>
                </a:ext>
              </a:extLst>
            </p:cNvPr>
            <p:cNvCxnSpPr/>
            <p:nvPr/>
          </p:nvCxnSpPr>
          <p:spPr>
            <a:xfrm>
              <a:off x="9566894" y="3102093"/>
              <a:ext cx="0" cy="82296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="" xmlns:a16="http://schemas.microsoft.com/office/drawing/2014/main" id="{13D4FCBE-0778-4340-AC43-8F64EBD1C47A}"/>
                </a:ext>
              </a:extLst>
            </p:cNvPr>
            <p:cNvCxnSpPr/>
            <p:nvPr/>
          </p:nvCxnSpPr>
          <p:spPr>
            <a:xfrm>
              <a:off x="9551654" y="3907634"/>
              <a:ext cx="969264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5" name="Group 114">
            <a:extLst>
              <a:ext uri="{FF2B5EF4-FFF2-40B4-BE49-F238E27FC236}">
                <a16:creationId xmlns="" xmlns:a16="http://schemas.microsoft.com/office/drawing/2014/main" id="{5BC80170-2A46-48C0-94DF-E968E76A6EB3}"/>
              </a:ext>
            </a:extLst>
          </p:cNvPr>
          <p:cNvGrpSpPr/>
          <p:nvPr/>
        </p:nvGrpSpPr>
        <p:grpSpPr>
          <a:xfrm>
            <a:off x="9551654" y="4157875"/>
            <a:ext cx="987552" cy="347472"/>
            <a:chOff x="9551654" y="4157875"/>
            <a:chExt cx="987552" cy="347472"/>
          </a:xfrm>
        </p:grpSpPr>
        <p:cxnSp>
          <p:nvCxnSpPr>
            <p:cNvPr id="112" name="Straight Connector 111">
              <a:extLst>
                <a:ext uri="{FF2B5EF4-FFF2-40B4-BE49-F238E27FC236}">
                  <a16:creationId xmlns="" xmlns:a16="http://schemas.microsoft.com/office/drawing/2014/main" id="{D7673E1C-C9B4-43D2-89C5-04FDD81E4AF0}"/>
                </a:ext>
              </a:extLst>
            </p:cNvPr>
            <p:cNvCxnSpPr/>
            <p:nvPr/>
          </p:nvCxnSpPr>
          <p:spPr>
            <a:xfrm flipV="1">
              <a:off x="9566894" y="4157875"/>
              <a:ext cx="0" cy="34747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="" xmlns:a16="http://schemas.microsoft.com/office/drawing/2014/main" id="{0907EFDE-9E29-4A6C-B899-A8139D6755E4}"/>
                </a:ext>
              </a:extLst>
            </p:cNvPr>
            <p:cNvCxnSpPr/>
            <p:nvPr/>
          </p:nvCxnSpPr>
          <p:spPr>
            <a:xfrm>
              <a:off x="9551654" y="4179466"/>
              <a:ext cx="987552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9" name="Group 118">
            <a:extLst>
              <a:ext uri="{FF2B5EF4-FFF2-40B4-BE49-F238E27FC236}">
                <a16:creationId xmlns="" xmlns:a16="http://schemas.microsoft.com/office/drawing/2014/main" id="{2404C054-F3C0-4684-AF91-ECC16A8C98F9}"/>
              </a:ext>
            </a:extLst>
          </p:cNvPr>
          <p:cNvGrpSpPr/>
          <p:nvPr/>
        </p:nvGrpSpPr>
        <p:grpSpPr>
          <a:xfrm>
            <a:off x="10140950" y="4245506"/>
            <a:ext cx="373376" cy="118872"/>
            <a:chOff x="10140950" y="4245506"/>
            <a:chExt cx="373376" cy="118872"/>
          </a:xfrm>
        </p:grpSpPr>
        <p:cxnSp>
          <p:nvCxnSpPr>
            <p:cNvPr id="117" name="Straight Connector 116">
              <a:extLst>
                <a:ext uri="{FF2B5EF4-FFF2-40B4-BE49-F238E27FC236}">
                  <a16:creationId xmlns="" xmlns:a16="http://schemas.microsoft.com/office/drawing/2014/main" id="{DABCBAF8-F957-4551-A623-A69E4D5439BB}"/>
                </a:ext>
              </a:extLst>
            </p:cNvPr>
            <p:cNvCxnSpPr/>
            <p:nvPr/>
          </p:nvCxnSpPr>
          <p:spPr>
            <a:xfrm>
              <a:off x="10185142" y="4307291"/>
              <a:ext cx="329184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8" name="Oval 117">
              <a:extLst>
                <a:ext uri="{FF2B5EF4-FFF2-40B4-BE49-F238E27FC236}">
                  <a16:creationId xmlns="" xmlns:a16="http://schemas.microsoft.com/office/drawing/2014/main" id="{7AEBF22F-763D-4674-A4D6-2636BFD11B18}"/>
                </a:ext>
              </a:extLst>
            </p:cNvPr>
            <p:cNvSpPr/>
            <p:nvPr/>
          </p:nvSpPr>
          <p:spPr>
            <a:xfrm>
              <a:off x="10140950" y="4245506"/>
              <a:ext cx="118872" cy="11887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20" name="Oval 119">
            <a:extLst>
              <a:ext uri="{FF2B5EF4-FFF2-40B4-BE49-F238E27FC236}">
                <a16:creationId xmlns="" xmlns:a16="http://schemas.microsoft.com/office/drawing/2014/main" id="{35D515EC-0587-47E2-8FBA-97AE874314F0}"/>
              </a:ext>
            </a:extLst>
          </p:cNvPr>
          <p:cNvSpPr/>
          <p:nvPr/>
        </p:nvSpPr>
        <p:spPr>
          <a:xfrm>
            <a:off x="4020457" y="2523928"/>
            <a:ext cx="292608" cy="29200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1" name="Oval 120">
            <a:extLst>
              <a:ext uri="{FF2B5EF4-FFF2-40B4-BE49-F238E27FC236}">
                <a16:creationId xmlns="" xmlns:a16="http://schemas.microsoft.com/office/drawing/2014/main" id="{958D31C2-3B88-4234-80BE-4E64241FBDFD}"/>
              </a:ext>
            </a:extLst>
          </p:cNvPr>
          <p:cNvSpPr/>
          <p:nvPr/>
        </p:nvSpPr>
        <p:spPr>
          <a:xfrm>
            <a:off x="4026939" y="2894181"/>
            <a:ext cx="292608" cy="29200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2" name="Oval 121">
            <a:extLst>
              <a:ext uri="{FF2B5EF4-FFF2-40B4-BE49-F238E27FC236}">
                <a16:creationId xmlns="" xmlns:a16="http://schemas.microsoft.com/office/drawing/2014/main" id="{A397857F-9EF5-45CB-A72A-CDE3BA747382}"/>
              </a:ext>
            </a:extLst>
          </p:cNvPr>
          <p:cNvSpPr/>
          <p:nvPr/>
        </p:nvSpPr>
        <p:spPr>
          <a:xfrm>
            <a:off x="4014845" y="3641028"/>
            <a:ext cx="292608" cy="29200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3" name="Oval 122">
            <a:extLst>
              <a:ext uri="{FF2B5EF4-FFF2-40B4-BE49-F238E27FC236}">
                <a16:creationId xmlns="" xmlns:a16="http://schemas.microsoft.com/office/drawing/2014/main" id="{2C7159FA-2F36-49AA-A3D2-D95339B6F96D}"/>
              </a:ext>
            </a:extLst>
          </p:cNvPr>
          <p:cNvSpPr/>
          <p:nvPr/>
        </p:nvSpPr>
        <p:spPr>
          <a:xfrm>
            <a:off x="4012281" y="4740322"/>
            <a:ext cx="292608" cy="29200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4" name="Oval 123">
            <a:extLst>
              <a:ext uri="{FF2B5EF4-FFF2-40B4-BE49-F238E27FC236}">
                <a16:creationId xmlns="" xmlns:a16="http://schemas.microsoft.com/office/drawing/2014/main" id="{E4A8BE62-E0B1-428C-A9BA-A5D9059F8B77}"/>
              </a:ext>
            </a:extLst>
          </p:cNvPr>
          <p:cNvSpPr/>
          <p:nvPr/>
        </p:nvSpPr>
        <p:spPr>
          <a:xfrm>
            <a:off x="4870709" y="3268400"/>
            <a:ext cx="292608" cy="29200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5" name="Oval 124">
            <a:extLst>
              <a:ext uri="{FF2B5EF4-FFF2-40B4-BE49-F238E27FC236}">
                <a16:creationId xmlns="" xmlns:a16="http://schemas.microsoft.com/office/drawing/2014/main" id="{EC9CD7F8-CF98-4E4D-9191-00C3116D163E}"/>
              </a:ext>
            </a:extLst>
          </p:cNvPr>
          <p:cNvSpPr/>
          <p:nvPr/>
        </p:nvSpPr>
        <p:spPr>
          <a:xfrm>
            <a:off x="4875877" y="3991014"/>
            <a:ext cx="292608" cy="29200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6" name="Oval 125">
            <a:extLst>
              <a:ext uri="{FF2B5EF4-FFF2-40B4-BE49-F238E27FC236}">
                <a16:creationId xmlns="" xmlns:a16="http://schemas.microsoft.com/office/drawing/2014/main" id="{6A0360B6-1450-45A0-A441-266A9361F8F2}"/>
              </a:ext>
            </a:extLst>
          </p:cNvPr>
          <p:cNvSpPr/>
          <p:nvPr/>
        </p:nvSpPr>
        <p:spPr>
          <a:xfrm>
            <a:off x="4875877" y="4384617"/>
            <a:ext cx="292608" cy="29200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7" name="Oval 126">
            <a:extLst>
              <a:ext uri="{FF2B5EF4-FFF2-40B4-BE49-F238E27FC236}">
                <a16:creationId xmlns="" xmlns:a16="http://schemas.microsoft.com/office/drawing/2014/main" id="{90E1138C-73A5-4249-850F-755E07356CBE}"/>
              </a:ext>
            </a:extLst>
          </p:cNvPr>
          <p:cNvSpPr/>
          <p:nvPr/>
        </p:nvSpPr>
        <p:spPr>
          <a:xfrm>
            <a:off x="4875877" y="4747582"/>
            <a:ext cx="292608" cy="29200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="" xmlns:a16="http://schemas.microsoft.com/office/drawing/2014/main" id="{7966CD26-519D-4159-9FB1-F2FF1F541B73}"/>
              </a:ext>
            </a:extLst>
          </p:cNvPr>
          <p:cNvCxnSpPr/>
          <p:nvPr/>
        </p:nvCxnSpPr>
        <p:spPr>
          <a:xfrm flipH="1">
            <a:off x="798286" y="2669931"/>
            <a:ext cx="3228653" cy="0"/>
          </a:xfrm>
          <a:prstGeom prst="straightConnector1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="" xmlns:a16="http://schemas.microsoft.com/office/drawing/2014/main" id="{F7487E90-EFD4-4959-BE4F-FF68E9E8C866}"/>
              </a:ext>
            </a:extLst>
          </p:cNvPr>
          <p:cNvCxnSpPr/>
          <p:nvPr/>
        </p:nvCxnSpPr>
        <p:spPr>
          <a:xfrm flipH="1">
            <a:off x="783628" y="3040184"/>
            <a:ext cx="3228653" cy="0"/>
          </a:xfrm>
          <a:prstGeom prst="straightConnector1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="" xmlns:a16="http://schemas.microsoft.com/office/drawing/2014/main" id="{151F1E10-FE27-4D28-99ED-6FE06FDCEB39}"/>
              </a:ext>
            </a:extLst>
          </p:cNvPr>
          <p:cNvCxnSpPr/>
          <p:nvPr/>
        </p:nvCxnSpPr>
        <p:spPr>
          <a:xfrm flipH="1">
            <a:off x="783627" y="3799745"/>
            <a:ext cx="3228653" cy="0"/>
          </a:xfrm>
          <a:prstGeom prst="straightConnector1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="" xmlns:a16="http://schemas.microsoft.com/office/drawing/2014/main" id="{3D114F0A-C7A7-47CC-B3AC-C3B8CBB77360}"/>
              </a:ext>
            </a:extLst>
          </p:cNvPr>
          <p:cNvCxnSpPr/>
          <p:nvPr/>
        </p:nvCxnSpPr>
        <p:spPr>
          <a:xfrm flipH="1">
            <a:off x="798286" y="4893585"/>
            <a:ext cx="3228653" cy="0"/>
          </a:xfrm>
          <a:prstGeom prst="straightConnector1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="" xmlns:a16="http://schemas.microsoft.com/office/drawing/2014/main" id="{93C62991-49F8-4172-955E-1944765EBFEA}"/>
              </a:ext>
            </a:extLst>
          </p:cNvPr>
          <p:cNvCxnSpPr/>
          <p:nvPr/>
        </p:nvCxnSpPr>
        <p:spPr>
          <a:xfrm flipH="1">
            <a:off x="756683" y="3414403"/>
            <a:ext cx="4114800" cy="0"/>
          </a:xfrm>
          <a:prstGeom prst="straightConnector1">
            <a:avLst/>
          </a:prstGeom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="" xmlns:a16="http://schemas.microsoft.com/office/drawing/2014/main" id="{2E5535E5-5B64-4C5C-9FA5-3AB2EB73B591}"/>
              </a:ext>
            </a:extLst>
          </p:cNvPr>
          <p:cNvCxnSpPr/>
          <p:nvPr/>
        </p:nvCxnSpPr>
        <p:spPr>
          <a:xfrm flipH="1">
            <a:off x="756683" y="4161240"/>
            <a:ext cx="4114800" cy="0"/>
          </a:xfrm>
          <a:prstGeom prst="straightConnector1">
            <a:avLst/>
          </a:prstGeom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="" xmlns:a16="http://schemas.microsoft.com/office/drawing/2014/main" id="{71FDD2D0-8261-4CB6-9133-2C9663E261A2}"/>
              </a:ext>
            </a:extLst>
          </p:cNvPr>
          <p:cNvCxnSpPr/>
          <p:nvPr/>
        </p:nvCxnSpPr>
        <p:spPr>
          <a:xfrm flipH="1">
            <a:off x="783627" y="4530620"/>
            <a:ext cx="4114800" cy="0"/>
          </a:xfrm>
          <a:prstGeom prst="straightConnector1">
            <a:avLst/>
          </a:prstGeom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="" xmlns:a16="http://schemas.microsoft.com/office/drawing/2014/main" id="{42E29F12-4EB6-4D92-B01E-74A89B88E3D2}"/>
              </a:ext>
            </a:extLst>
          </p:cNvPr>
          <p:cNvCxnSpPr/>
          <p:nvPr/>
        </p:nvCxnSpPr>
        <p:spPr>
          <a:xfrm flipH="1">
            <a:off x="798286" y="4862287"/>
            <a:ext cx="4114800" cy="0"/>
          </a:xfrm>
          <a:prstGeom prst="straightConnector1">
            <a:avLst/>
          </a:prstGeom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5825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2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1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2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5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6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1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2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7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5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6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1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2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5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6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1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2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5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6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>
                      <p:stCondLst>
                        <p:cond delay="indefinite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1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2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1" fill="hold">
                      <p:stCondLst>
                        <p:cond delay="indefinite"/>
                      </p:stCondLst>
                      <p:childTnLst>
                        <p:par>
                          <p:cTn id="372" fill="hold">
                            <p:stCondLst>
                              <p:cond delay="0"/>
                            </p:stCondLst>
                            <p:childTnLst>
                              <p:par>
                                <p:cTn id="37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5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6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9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0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build="p"/>
      <p:bldP spid="12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="" xmlns:a16="http://schemas.microsoft.com/office/drawing/2014/main" id="{424CF745-5A73-4007-B257-53F2F8586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986" y="82499"/>
            <a:ext cx="11887200" cy="70425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Implementation of Full Subtractor using Demultiplexer </a:t>
            </a:r>
            <a:endParaRPr lang="en-IN" b="1" dirty="0"/>
          </a:p>
        </p:txBody>
      </p:sp>
      <p:graphicFrame>
        <p:nvGraphicFramePr>
          <p:cNvPr id="10" name="Table 10">
            <a:extLst>
              <a:ext uri="{FF2B5EF4-FFF2-40B4-BE49-F238E27FC236}">
                <a16:creationId xmlns="" xmlns:a16="http://schemas.microsoft.com/office/drawing/2014/main" id="{32CAC552-5127-4DDF-8C41-CFD750049D23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172737580"/>
              </p:ext>
            </p:extLst>
          </p:nvPr>
        </p:nvGraphicFramePr>
        <p:xfrm>
          <a:off x="123986" y="1363368"/>
          <a:ext cx="5081334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9874">
                  <a:extLst>
                    <a:ext uri="{9D8B030D-6E8A-4147-A177-3AD203B41FA5}">
                      <a16:colId xmlns="" xmlns:a16="http://schemas.microsoft.com/office/drawing/2014/main" val="3323774320"/>
                    </a:ext>
                  </a:extLst>
                </a:gridCol>
                <a:gridCol w="640080">
                  <a:extLst>
                    <a:ext uri="{9D8B030D-6E8A-4147-A177-3AD203B41FA5}">
                      <a16:colId xmlns="" xmlns:a16="http://schemas.microsoft.com/office/drawing/2014/main" val="380816569"/>
                    </a:ext>
                  </a:extLst>
                </a:gridCol>
                <a:gridCol w="640080">
                  <a:extLst>
                    <a:ext uri="{9D8B030D-6E8A-4147-A177-3AD203B41FA5}">
                      <a16:colId xmlns="" xmlns:a16="http://schemas.microsoft.com/office/drawing/2014/main" val="4136761023"/>
                    </a:ext>
                  </a:extLst>
                </a:gridCol>
                <a:gridCol w="640080">
                  <a:extLst>
                    <a:ext uri="{9D8B030D-6E8A-4147-A177-3AD203B41FA5}">
                      <a16:colId xmlns="" xmlns:a16="http://schemas.microsoft.com/office/drawing/2014/main" val="3334040721"/>
                    </a:ext>
                  </a:extLst>
                </a:gridCol>
                <a:gridCol w="1188720">
                  <a:extLst>
                    <a:ext uri="{9D8B030D-6E8A-4147-A177-3AD203B41FA5}">
                      <a16:colId xmlns="" xmlns:a16="http://schemas.microsoft.com/office/drawing/2014/main" val="1002813698"/>
                    </a:ext>
                  </a:extLst>
                </a:gridCol>
                <a:gridCol w="952500">
                  <a:extLst>
                    <a:ext uri="{9D8B030D-6E8A-4147-A177-3AD203B41FA5}">
                      <a16:colId xmlns="" xmlns:a16="http://schemas.microsoft.com/office/drawing/2014/main" val="1091063793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Decimal</a:t>
                      </a:r>
                      <a:endParaRPr lang="en-IN" b="1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Inputs</a:t>
                      </a:r>
                      <a:endParaRPr lang="en-IN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Outputs</a:t>
                      </a:r>
                      <a:endParaRPr lang="en-IN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7122764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  <a:endParaRPr lang="en-IN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  <a:endParaRPr lang="en-IN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</a:t>
                      </a:r>
                      <a:endParaRPr lang="en-IN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Difference</a:t>
                      </a:r>
                      <a:endParaRPr lang="en-IN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Borrow</a:t>
                      </a:r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617857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667313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518481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04577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161433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0647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952162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078673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810259178"/>
                  </a:ext>
                </a:extLst>
              </a:tr>
            </a:tbl>
          </a:graphicData>
        </a:graphic>
      </p:graphicFrame>
      <p:sp>
        <p:nvSpPr>
          <p:cNvPr id="9" name="Content Placeholder 8">
            <a:extLst>
              <a:ext uri="{FF2B5EF4-FFF2-40B4-BE49-F238E27FC236}">
                <a16:creationId xmlns="" xmlns:a16="http://schemas.microsoft.com/office/drawing/2014/main" id="{5EFAF03C-2F5E-49AB-B63F-90B7472FA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950846" y="833251"/>
            <a:ext cx="1840424" cy="49912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Truth Table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8">
                <a:extLst>
                  <a:ext uri="{FF2B5EF4-FFF2-40B4-BE49-F238E27FC236}">
                    <a16:creationId xmlns="" xmlns:a16="http://schemas.microsoft.com/office/drawing/2014/main" id="{E2209485-D0E8-42B9-99B9-160B1695918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0921" y="5254893"/>
                <a:ext cx="5030495" cy="152060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Output Expressions are,</a:t>
                </a: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dirty="0"/>
                  <a:t>Difference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(1,2,4,7)</m:t>
                        </m:r>
                      </m:e>
                    </m:nary>
                  </m:oMath>
                </a14:m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	Borrow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(1,2,3,7)</m:t>
                        </m:r>
                      </m:e>
                    </m:nary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11" name="Content Placeholder 8">
                <a:extLst>
                  <a:ext uri="{FF2B5EF4-FFF2-40B4-BE49-F238E27FC236}">
                    <a16:creationId xmlns:a16="http://schemas.microsoft.com/office/drawing/2014/main" id="{E2209485-D0E8-42B9-99B9-160B169591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921" y="5254893"/>
                <a:ext cx="5030495" cy="1520607"/>
              </a:xfrm>
              <a:prstGeom prst="rect">
                <a:avLst/>
              </a:prstGeom>
              <a:blipFill>
                <a:blip r:embed="rId2"/>
                <a:stretch>
                  <a:fillRect l="-2421" t="-6426" b="-1004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8CC84C55-B2B9-4281-B544-B309A9ED625E}"/>
              </a:ext>
            </a:extLst>
          </p:cNvPr>
          <p:cNvSpPr/>
          <p:nvPr/>
        </p:nvSpPr>
        <p:spPr>
          <a:xfrm>
            <a:off x="6458718" y="1574800"/>
            <a:ext cx="2355742" cy="3708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3 to 8 </a:t>
            </a:r>
          </a:p>
          <a:p>
            <a:pPr algn="ctr"/>
            <a:r>
              <a:rPr lang="en-US" sz="3200" b="1" dirty="0">
                <a:solidFill>
                  <a:schemeClr val="tx1"/>
                </a:solidFill>
              </a:rPr>
              <a:t>Decoder</a:t>
            </a:r>
            <a:endParaRPr lang="en-IN" sz="3200" b="1" dirty="0">
              <a:solidFill>
                <a:schemeClr val="tx1"/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="" xmlns:a16="http://schemas.microsoft.com/office/drawing/2014/main" id="{165C4187-2205-473B-BC41-51021E7FB6E9}"/>
              </a:ext>
            </a:extLst>
          </p:cNvPr>
          <p:cNvGrpSpPr/>
          <p:nvPr/>
        </p:nvGrpSpPr>
        <p:grpSpPr>
          <a:xfrm>
            <a:off x="5753914" y="4702436"/>
            <a:ext cx="1079500" cy="555317"/>
            <a:chOff x="6645276" y="4702436"/>
            <a:chExt cx="1079500" cy="55531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="" xmlns:a16="http://schemas.microsoft.com/office/drawing/2014/main" id="{9E8017DB-82BA-425A-AB79-161FF28F19FB}"/>
                    </a:ext>
                  </a:extLst>
                </p:cNvPr>
                <p:cNvSpPr txBox="1"/>
                <p:nvPr/>
              </p:nvSpPr>
              <p:spPr>
                <a:xfrm>
                  <a:off x="7376238" y="4702436"/>
                  <a:ext cx="3485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9E8017DB-82BA-425A-AB79-161FF28F19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6238" y="4702436"/>
                  <a:ext cx="348538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Straight Arrow Connector 19">
              <a:extLst>
                <a:ext uri="{FF2B5EF4-FFF2-40B4-BE49-F238E27FC236}">
                  <a16:creationId xmlns="" xmlns:a16="http://schemas.microsoft.com/office/drawing/2014/main" id="{0724D2B2-D861-4F11-BFF2-5293C7C18B79}"/>
                </a:ext>
              </a:extLst>
            </p:cNvPr>
            <p:cNvCxnSpPr>
              <a:cxnSpLocks/>
            </p:cNvCxnSpPr>
            <p:nvPr/>
          </p:nvCxnSpPr>
          <p:spPr>
            <a:xfrm>
              <a:off x="6788150" y="4886325"/>
              <a:ext cx="556338" cy="77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="" xmlns:a16="http://schemas.microsoft.com/office/drawing/2014/main" id="{C152583E-D096-40E4-A63D-B61A16E996C4}"/>
                </a:ext>
              </a:extLst>
            </p:cNvPr>
            <p:cNvCxnSpPr/>
            <p:nvPr/>
          </p:nvCxnSpPr>
          <p:spPr>
            <a:xfrm>
              <a:off x="6807200" y="4867276"/>
              <a:ext cx="0" cy="27432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="" xmlns:a16="http://schemas.microsoft.com/office/drawing/2014/main" id="{86526341-26D6-4F86-8374-61ACF5BA4821}"/>
                </a:ext>
              </a:extLst>
            </p:cNvPr>
            <p:cNvCxnSpPr/>
            <p:nvPr/>
          </p:nvCxnSpPr>
          <p:spPr>
            <a:xfrm>
              <a:off x="6645276" y="5141596"/>
              <a:ext cx="30480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="" xmlns:a16="http://schemas.microsoft.com/office/drawing/2014/main" id="{CD9B33F3-EDC1-4DD3-BCE2-58500099FA51}"/>
                </a:ext>
              </a:extLst>
            </p:cNvPr>
            <p:cNvCxnSpPr/>
            <p:nvPr/>
          </p:nvCxnSpPr>
          <p:spPr>
            <a:xfrm>
              <a:off x="6708782" y="5198747"/>
              <a:ext cx="18288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="" xmlns:a16="http://schemas.microsoft.com/office/drawing/2014/main" id="{3EE4A86B-E7B8-4897-9B6D-936AA637E10D}"/>
                </a:ext>
              </a:extLst>
            </p:cNvPr>
            <p:cNvCxnSpPr/>
            <p:nvPr/>
          </p:nvCxnSpPr>
          <p:spPr>
            <a:xfrm>
              <a:off x="6753234" y="5257753"/>
              <a:ext cx="9144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="" xmlns:a16="http://schemas.microsoft.com/office/drawing/2014/main" id="{F0AC8FA7-9F01-48B9-A218-672DEE5E2EB1}"/>
              </a:ext>
            </a:extLst>
          </p:cNvPr>
          <p:cNvGrpSpPr/>
          <p:nvPr/>
        </p:nvGrpSpPr>
        <p:grpSpPr>
          <a:xfrm rot="5400000">
            <a:off x="5552627" y="2790841"/>
            <a:ext cx="1294725" cy="1227672"/>
            <a:chOff x="7884055" y="4915815"/>
            <a:chExt cx="1294725" cy="1227672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="" xmlns:a16="http://schemas.microsoft.com/office/drawing/2014/main" id="{B515A424-C73D-4812-82FA-C1A316DBBAA3}"/>
                </a:ext>
              </a:extLst>
            </p:cNvPr>
            <p:cNvCxnSpPr/>
            <p:nvPr/>
          </p:nvCxnSpPr>
          <p:spPr>
            <a:xfrm flipV="1">
              <a:off x="8072365" y="5283200"/>
              <a:ext cx="0" cy="4572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="" xmlns:a16="http://schemas.microsoft.com/office/drawing/2014/main" id="{A1EF9CCB-8CCA-4C07-934E-D9C53A4CF8D8}"/>
                </a:ext>
              </a:extLst>
            </p:cNvPr>
            <p:cNvCxnSpPr/>
            <p:nvPr/>
          </p:nvCxnSpPr>
          <p:spPr>
            <a:xfrm flipV="1">
              <a:off x="8548615" y="5283200"/>
              <a:ext cx="0" cy="4572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="" xmlns:a16="http://schemas.microsoft.com/office/drawing/2014/main" id="{52312063-EAE3-4B0D-B0AB-ECE455220993}"/>
                </a:ext>
              </a:extLst>
            </p:cNvPr>
            <p:cNvCxnSpPr/>
            <p:nvPr/>
          </p:nvCxnSpPr>
          <p:spPr>
            <a:xfrm flipV="1">
              <a:off x="9005815" y="5283200"/>
              <a:ext cx="0" cy="4572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="" xmlns:a16="http://schemas.microsoft.com/office/drawing/2014/main" id="{6874171E-551A-49D5-B6E7-FE69B544B138}"/>
                    </a:ext>
                  </a:extLst>
                </p:cNvPr>
                <p:cNvSpPr txBox="1"/>
                <p:nvPr/>
              </p:nvSpPr>
              <p:spPr>
                <a:xfrm rot="16200000">
                  <a:off x="7912768" y="4887102"/>
                  <a:ext cx="3119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6874171E-551A-49D5-B6E7-FE69B544B1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7912768" y="4887102"/>
                  <a:ext cx="311906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1961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="" xmlns:a16="http://schemas.microsoft.com/office/drawing/2014/main" id="{06C6230E-854A-4947-B03B-5C3C3C43D88A}"/>
                    </a:ext>
                  </a:extLst>
                </p:cNvPr>
                <p:cNvSpPr txBox="1"/>
                <p:nvPr/>
              </p:nvSpPr>
              <p:spPr>
                <a:xfrm rot="16200000">
                  <a:off x="8383232" y="4888468"/>
                  <a:ext cx="3119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06C6230E-854A-4947-B03B-5C3C3C43D8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8383232" y="4888468"/>
                  <a:ext cx="311906" cy="369332"/>
                </a:xfrm>
                <a:prstGeom prst="rect">
                  <a:avLst/>
                </a:prstGeom>
                <a:blipFill>
                  <a:blip r:embed="rId7"/>
                  <a:stretch>
                    <a:fillRect r="-3846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="" xmlns:a16="http://schemas.microsoft.com/office/drawing/2014/main" id="{A0D22640-3AF9-4CB6-9ABB-3BF6F2DEE9B0}"/>
                    </a:ext>
                  </a:extLst>
                </p:cNvPr>
                <p:cNvSpPr txBox="1"/>
                <p:nvPr/>
              </p:nvSpPr>
              <p:spPr>
                <a:xfrm rot="16200000">
                  <a:off x="8838160" y="4887102"/>
                  <a:ext cx="3119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A0D22640-3AF9-4CB6-9ABB-3BF6F2DEE9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8838160" y="4887102"/>
                  <a:ext cx="311906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="" xmlns:a16="http://schemas.microsoft.com/office/drawing/2014/main" id="{C8061685-9493-4DDD-8D48-05AFD8EC47EC}"/>
                    </a:ext>
                  </a:extLst>
                </p:cNvPr>
                <p:cNvSpPr txBox="1"/>
                <p:nvPr/>
              </p:nvSpPr>
              <p:spPr>
                <a:xfrm rot="16200000">
                  <a:off x="7912768" y="5801502"/>
                  <a:ext cx="3119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8061685-9493-4DDD-8D48-05AFD8EC47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7912768" y="5801502"/>
                  <a:ext cx="311906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1961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="" xmlns:a16="http://schemas.microsoft.com/office/drawing/2014/main" id="{42C6301B-A144-4D71-BA86-0AF399C1FB6C}"/>
                    </a:ext>
                  </a:extLst>
                </p:cNvPr>
                <p:cNvSpPr txBox="1"/>
                <p:nvPr/>
              </p:nvSpPr>
              <p:spPr>
                <a:xfrm rot="16200000">
                  <a:off x="8383232" y="5802868"/>
                  <a:ext cx="3119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42C6301B-A144-4D71-BA86-0AF399C1FB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8383232" y="5802868"/>
                  <a:ext cx="311906" cy="369332"/>
                </a:xfrm>
                <a:prstGeom prst="rect">
                  <a:avLst/>
                </a:prstGeom>
                <a:blipFill>
                  <a:blip r:embed="rId7"/>
                  <a:stretch>
                    <a:fillRect r="-3846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="" xmlns:a16="http://schemas.microsoft.com/office/drawing/2014/main" id="{EEBC1025-C044-4DDC-BBCC-A38EDA7AAA8A}"/>
                    </a:ext>
                  </a:extLst>
                </p:cNvPr>
                <p:cNvSpPr txBox="1"/>
                <p:nvPr/>
              </p:nvSpPr>
              <p:spPr>
                <a:xfrm rot="16200000">
                  <a:off x="8838161" y="5801502"/>
                  <a:ext cx="3119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EEBC1025-C044-4DDC-BBCC-A38EDA7AAA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8838161" y="5801502"/>
                  <a:ext cx="311906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6" name="Group 75">
            <a:extLst>
              <a:ext uri="{FF2B5EF4-FFF2-40B4-BE49-F238E27FC236}">
                <a16:creationId xmlns="" xmlns:a16="http://schemas.microsoft.com/office/drawing/2014/main" id="{724D134F-FDCC-4D30-BDEC-D994D672F096}"/>
              </a:ext>
            </a:extLst>
          </p:cNvPr>
          <p:cNvGrpSpPr/>
          <p:nvPr/>
        </p:nvGrpSpPr>
        <p:grpSpPr>
          <a:xfrm>
            <a:off x="8235049" y="1596189"/>
            <a:ext cx="1046289" cy="3515728"/>
            <a:chOff x="8529511" y="1596189"/>
            <a:chExt cx="1046289" cy="35157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="" xmlns:a16="http://schemas.microsoft.com/office/drawing/2014/main" id="{12177A4E-E66D-40CB-B5DB-3ABE55E5B635}"/>
                    </a:ext>
                  </a:extLst>
                </p:cNvPr>
                <p:cNvSpPr txBox="1"/>
                <p:nvPr/>
              </p:nvSpPr>
              <p:spPr>
                <a:xfrm>
                  <a:off x="8529512" y="1596189"/>
                  <a:ext cx="58893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12177A4E-E66D-40CB-B5DB-3ABE55E5B6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29512" y="1596189"/>
                  <a:ext cx="588935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="" xmlns:a16="http://schemas.microsoft.com/office/drawing/2014/main" id="{86D99CE8-2022-46F9-8DF7-33F27FAD5CE5}"/>
                    </a:ext>
                  </a:extLst>
                </p:cNvPr>
                <p:cNvSpPr txBox="1"/>
                <p:nvPr/>
              </p:nvSpPr>
              <p:spPr>
                <a:xfrm>
                  <a:off x="8529511" y="2033231"/>
                  <a:ext cx="58893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86D99CE8-2022-46F9-8DF7-33F27FAD5C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29511" y="2033231"/>
                  <a:ext cx="588935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="" xmlns:a16="http://schemas.microsoft.com/office/drawing/2014/main" id="{728EBC63-A886-4415-BD18-D81AD16AD0B5}"/>
                    </a:ext>
                  </a:extLst>
                </p:cNvPr>
                <p:cNvSpPr txBox="1"/>
                <p:nvPr/>
              </p:nvSpPr>
              <p:spPr>
                <a:xfrm>
                  <a:off x="8539035" y="2494900"/>
                  <a:ext cx="58893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728EBC63-A886-4415-BD18-D81AD16AD0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39035" y="2494900"/>
                  <a:ext cx="588935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="" xmlns:a16="http://schemas.microsoft.com/office/drawing/2014/main" id="{8BE21872-877A-46F8-8A8F-8482025F4F64}"/>
                    </a:ext>
                  </a:extLst>
                </p:cNvPr>
                <p:cNvSpPr txBox="1"/>
                <p:nvPr/>
              </p:nvSpPr>
              <p:spPr>
                <a:xfrm>
                  <a:off x="8536943" y="2954893"/>
                  <a:ext cx="58893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8BE21872-877A-46F8-8A8F-8482025F4F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36943" y="2954893"/>
                  <a:ext cx="588935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="" xmlns:a16="http://schemas.microsoft.com/office/drawing/2014/main" id="{BBE65F40-0C15-4AB6-A44D-791019054E20}"/>
                    </a:ext>
                  </a:extLst>
                </p:cNvPr>
                <p:cNvSpPr txBox="1"/>
                <p:nvPr/>
              </p:nvSpPr>
              <p:spPr>
                <a:xfrm>
                  <a:off x="8536788" y="3414887"/>
                  <a:ext cx="58893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BBE65F40-0C15-4AB6-A44D-791019054E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36788" y="3414887"/>
                  <a:ext cx="588935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="" xmlns:a16="http://schemas.microsoft.com/office/drawing/2014/main" id="{737F285A-FFF2-45F1-8303-47389D5947AF}"/>
                    </a:ext>
                  </a:extLst>
                </p:cNvPr>
                <p:cNvSpPr txBox="1"/>
                <p:nvPr/>
              </p:nvSpPr>
              <p:spPr>
                <a:xfrm>
                  <a:off x="8534541" y="3863474"/>
                  <a:ext cx="58893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737F285A-FFF2-45F1-8303-47389D5947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34541" y="3863474"/>
                  <a:ext cx="588935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="" xmlns:a16="http://schemas.microsoft.com/office/drawing/2014/main" id="{52CBCF77-0DA1-4A2E-8913-76AF03814A1C}"/>
                    </a:ext>
                  </a:extLst>
                </p:cNvPr>
                <p:cNvSpPr txBox="1"/>
                <p:nvPr/>
              </p:nvSpPr>
              <p:spPr>
                <a:xfrm>
                  <a:off x="8537444" y="4307291"/>
                  <a:ext cx="58893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52CBCF77-0DA1-4A2E-8913-76AF03814A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37444" y="4307291"/>
                  <a:ext cx="588935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="" xmlns:a16="http://schemas.microsoft.com/office/drawing/2014/main" id="{A655957B-7367-4158-BE5E-6F07DDA2913E}"/>
                    </a:ext>
                  </a:extLst>
                </p:cNvPr>
                <p:cNvSpPr txBox="1"/>
                <p:nvPr/>
              </p:nvSpPr>
              <p:spPr>
                <a:xfrm>
                  <a:off x="8546160" y="4742585"/>
                  <a:ext cx="58893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A655957B-7367-4158-BE5E-6F07DDA291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6160" y="4742585"/>
                  <a:ext cx="588935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Straight Connector 49">
              <a:extLst>
                <a:ext uri="{FF2B5EF4-FFF2-40B4-BE49-F238E27FC236}">
                  <a16:creationId xmlns="" xmlns:a16="http://schemas.microsoft.com/office/drawing/2014/main" id="{CCAAD52A-1DFB-48CC-9651-878A71C14D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18600" y="1790700"/>
              <a:ext cx="45720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="" xmlns:a16="http://schemas.microsoft.com/office/drawing/2014/main" id="{D8911F00-03D7-4872-9B10-B42AA4147666}"/>
                </a:ext>
              </a:extLst>
            </p:cNvPr>
            <p:cNvCxnSpPr>
              <a:stCxn id="41" idx="3"/>
            </p:cNvCxnSpPr>
            <p:nvPr/>
          </p:nvCxnSpPr>
          <p:spPr>
            <a:xfrm>
              <a:off x="9118446" y="2217897"/>
              <a:ext cx="457354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="" xmlns:a16="http://schemas.microsoft.com/office/drawing/2014/main" id="{1368F354-4AB4-4219-BCB0-D66627DAA8B9}"/>
                </a:ext>
              </a:extLst>
            </p:cNvPr>
            <p:cNvCxnSpPr>
              <a:cxnSpLocks/>
            </p:cNvCxnSpPr>
            <p:nvPr/>
          </p:nvCxnSpPr>
          <p:spPr>
            <a:xfrm>
              <a:off x="9102570" y="2679566"/>
              <a:ext cx="45720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="" xmlns:a16="http://schemas.microsoft.com/office/drawing/2014/main" id="{4E3FC1FA-15DA-4A90-9693-1CFC5AE1A6DA}"/>
                </a:ext>
              </a:extLst>
            </p:cNvPr>
            <p:cNvCxnSpPr>
              <a:cxnSpLocks/>
            </p:cNvCxnSpPr>
            <p:nvPr/>
          </p:nvCxnSpPr>
          <p:spPr>
            <a:xfrm>
              <a:off x="9113178" y="3139559"/>
              <a:ext cx="45720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="" xmlns:a16="http://schemas.microsoft.com/office/drawing/2014/main" id="{7C28CA37-6A57-45CC-A78C-9E26772FCEFD}"/>
                </a:ext>
              </a:extLst>
            </p:cNvPr>
            <p:cNvCxnSpPr>
              <a:cxnSpLocks/>
            </p:cNvCxnSpPr>
            <p:nvPr/>
          </p:nvCxnSpPr>
          <p:spPr>
            <a:xfrm>
              <a:off x="9113022" y="3599553"/>
              <a:ext cx="45720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="" xmlns:a16="http://schemas.microsoft.com/office/drawing/2014/main" id="{BCF6274D-8101-4819-8B87-3ADC2E769922}"/>
                </a:ext>
              </a:extLst>
            </p:cNvPr>
            <p:cNvCxnSpPr/>
            <p:nvPr/>
          </p:nvCxnSpPr>
          <p:spPr>
            <a:xfrm>
              <a:off x="9105746" y="4048140"/>
              <a:ext cx="45720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="" xmlns:a16="http://schemas.microsoft.com/office/drawing/2014/main" id="{CCA64C2B-C3FF-47F6-82C5-F19549EE896F}"/>
                </a:ext>
              </a:extLst>
            </p:cNvPr>
            <p:cNvCxnSpPr>
              <a:cxnSpLocks/>
            </p:cNvCxnSpPr>
            <p:nvPr/>
          </p:nvCxnSpPr>
          <p:spPr>
            <a:xfrm>
              <a:off x="9100978" y="4491957"/>
              <a:ext cx="45720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="" xmlns:a16="http://schemas.microsoft.com/office/drawing/2014/main" id="{911D165C-59D9-4620-BDCD-0B52739C510E}"/>
                </a:ext>
              </a:extLst>
            </p:cNvPr>
            <p:cNvCxnSpPr>
              <a:cxnSpLocks/>
            </p:cNvCxnSpPr>
            <p:nvPr/>
          </p:nvCxnSpPr>
          <p:spPr>
            <a:xfrm>
              <a:off x="9109694" y="4927251"/>
              <a:ext cx="45720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69" name="Picture 68">
            <a:extLst>
              <a:ext uri="{FF2B5EF4-FFF2-40B4-BE49-F238E27FC236}">
                <a16:creationId xmlns="" xmlns:a16="http://schemas.microsoft.com/office/drawing/2014/main" id="{6AA2946A-83D7-46E5-B917-3C2B58A09F5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6266" y="2417746"/>
            <a:ext cx="882072" cy="627810"/>
          </a:xfrm>
          <a:prstGeom prst="rect">
            <a:avLst/>
          </a:prstGeom>
        </p:spPr>
      </p:pic>
      <p:grpSp>
        <p:nvGrpSpPr>
          <p:cNvPr id="101" name="Group 100">
            <a:extLst>
              <a:ext uri="{FF2B5EF4-FFF2-40B4-BE49-F238E27FC236}">
                <a16:creationId xmlns="" xmlns:a16="http://schemas.microsoft.com/office/drawing/2014/main" id="{BB5C8C20-097C-4A34-89D8-FEE9FD8DBB29}"/>
              </a:ext>
            </a:extLst>
          </p:cNvPr>
          <p:cNvGrpSpPr/>
          <p:nvPr/>
        </p:nvGrpSpPr>
        <p:grpSpPr>
          <a:xfrm>
            <a:off x="10869742" y="2323301"/>
            <a:ext cx="597986" cy="400730"/>
            <a:chOff x="11164204" y="2323301"/>
            <a:chExt cx="597986" cy="400730"/>
          </a:xfrm>
        </p:grpSpPr>
        <p:cxnSp>
          <p:nvCxnSpPr>
            <p:cNvPr id="72" name="Straight Connector 71">
              <a:extLst>
                <a:ext uri="{FF2B5EF4-FFF2-40B4-BE49-F238E27FC236}">
                  <a16:creationId xmlns="" xmlns:a16="http://schemas.microsoft.com/office/drawing/2014/main" id="{9F8C42A2-080B-4131-A5BC-3EC25FD359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304990" y="2724030"/>
              <a:ext cx="457200" cy="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>
                  <a:extLst>
                    <a:ext uri="{FF2B5EF4-FFF2-40B4-BE49-F238E27FC236}">
                      <a16:creationId xmlns="" xmlns:a16="http://schemas.microsoft.com/office/drawing/2014/main" id="{61875A54-C18E-401A-91DD-6E4133885FEA}"/>
                    </a:ext>
                  </a:extLst>
                </p:cNvPr>
                <p:cNvSpPr txBox="1"/>
                <p:nvPr/>
              </p:nvSpPr>
              <p:spPr>
                <a:xfrm>
                  <a:off x="11164204" y="2323301"/>
                  <a:ext cx="515035" cy="3693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𝐷𝑖𝑓𝑓𝑒𝑟𝑒𝑛𝑐𝑒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61875A54-C18E-401A-91DD-6E4133885F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64204" y="2323301"/>
                  <a:ext cx="515035" cy="369326"/>
                </a:xfrm>
                <a:prstGeom prst="rect">
                  <a:avLst/>
                </a:prstGeom>
                <a:blipFill>
                  <a:blip r:embed="rId18"/>
                  <a:stretch>
                    <a:fillRect l="-3529" r="-164706" b="-13115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5" name="Group 104">
            <a:extLst>
              <a:ext uri="{FF2B5EF4-FFF2-40B4-BE49-F238E27FC236}">
                <a16:creationId xmlns="" xmlns:a16="http://schemas.microsoft.com/office/drawing/2014/main" id="{DCE4E0B7-D2E4-4EE5-80C6-D865746E78FE}"/>
              </a:ext>
            </a:extLst>
          </p:cNvPr>
          <p:cNvGrpSpPr/>
          <p:nvPr/>
        </p:nvGrpSpPr>
        <p:grpSpPr>
          <a:xfrm>
            <a:off x="10918878" y="3736938"/>
            <a:ext cx="718164" cy="369332"/>
            <a:chOff x="11219690" y="3730588"/>
            <a:chExt cx="718164" cy="369332"/>
          </a:xfrm>
        </p:grpSpPr>
        <p:cxnSp>
          <p:nvCxnSpPr>
            <p:cNvPr id="73" name="Straight Connector 72">
              <a:extLst>
                <a:ext uri="{FF2B5EF4-FFF2-40B4-BE49-F238E27FC236}">
                  <a16:creationId xmlns="" xmlns:a16="http://schemas.microsoft.com/office/drawing/2014/main" id="{074A8851-1A46-44B9-A6AE-D197D9C429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66766" y="4099059"/>
              <a:ext cx="457200" cy="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="" xmlns:a16="http://schemas.microsoft.com/office/drawing/2014/main" id="{02536567-92F5-4BFD-A341-C4217F455745}"/>
                    </a:ext>
                  </a:extLst>
                </p:cNvPr>
                <p:cNvSpPr txBox="1"/>
                <p:nvPr/>
              </p:nvSpPr>
              <p:spPr>
                <a:xfrm>
                  <a:off x="11219690" y="3730588"/>
                  <a:ext cx="71816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𝐵𝑜𝑟𝑟𝑜𝑤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02536567-92F5-4BFD-A341-C4217F4557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19690" y="3730588"/>
                  <a:ext cx="718164" cy="369332"/>
                </a:xfrm>
                <a:prstGeom prst="rect">
                  <a:avLst/>
                </a:prstGeom>
                <a:blipFill>
                  <a:blip r:embed="rId19"/>
                  <a:stretch>
                    <a:fillRect r="-33898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3" name="Group 82">
            <a:extLst>
              <a:ext uri="{FF2B5EF4-FFF2-40B4-BE49-F238E27FC236}">
                <a16:creationId xmlns="" xmlns:a16="http://schemas.microsoft.com/office/drawing/2014/main" id="{0263BE0D-0137-47D4-AEB8-7499156BAF98}"/>
              </a:ext>
            </a:extLst>
          </p:cNvPr>
          <p:cNvGrpSpPr/>
          <p:nvPr/>
        </p:nvGrpSpPr>
        <p:grpSpPr>
          <a:xfrm>
            <a:off x="9265840" y="2198846"/>
            <a:ext cx="966978" cy="384048"/>
            <a:chOff x="9560302" y="2198846"/>
            <a:chExt cx="966978" cy="384048"/>
          </a:xfrm>
        </p:grpSpPr>
        <p:cxnSp>
          <p:nvCxnSpPr>
            <p:cNvPr id="78" name="Straight Connector 77">
              <a:extLst>
                <a:ext uri="{FF2B5EF4-FFF2-40B4-BE49-F238E27FC236}">
                  <a16:creationId xmlns="" xmlns:a16="http://schemas.microsoft.com/office/drawing/2014/main" id="{64DFB081-B8AC-48FF-B5F2-74F0BBF45A39}"/>
                </a:ext>
              </a:extLst>
            </p:cNvPr>
            <p:cNvCxnSpPr/>
            <p:nvPr/>
          </p:nvCxnSpPr>
          <p:spPr>
            <a:xfrm>
              <a:off x="9560302" y="2217897"/>
              <a:ext cx="64008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="" xmlns:a16="http://schemas.microsoft.com/office/drawing/2014/main" id="{F59A59D0-9073-42DD-B3C2-CCB105BE1640}"/>
                </a:ext>
              </a:extLst>
            </p:cNvPr>
            <p:cNvCxnSpPr/>
            <p:nvPr/>
          </p:nvCxnSpPr>
          <p:spPr>
            <a:xfrm>
              <a:off x="10200382" y="2198846"/>
              <a:ext cx="0" cy="38404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="" xmlns:a16="http://schemas.microsoft.com/office/drawing/2014/main" id="{D3DDC50E-68B7-46FA-B8BA-1A8001955707}"/>
                </a:ext>
              </a:extLst>
            </p:cNvPr>
            <p:cNvCxnSpPr/>
            <p:nvPr/>
          </p:nvCxnSpPr>
          <p:spPr>
            <a:xfrm>
              <a:off x="10188952" y="2564606"/>
              <a:ext cx="338328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85" name="Straight Connector 84">
            <a:extLst>
              <a:ext uri="{FF2B5EF4-FFF2-40B4-BE49-F238E27FC236}">
                <a16:creationId xmlns="" xmlns:a16="http://schemas.microsoft.com/office/drawing/2014/main" id="{90FA4C00-1278-47A4-8971-032CF4F24E26}"/>
              </a:ext>
            </a:extLst>
          </p:cNvPr>
          <p:cNvCxnSpPr/>
          <p:nvPr/>
        </p:nvCxnSpPr>
        <p:spPr>
          <a:xfrm>
            <a:off x="9243238" y="2679566"/>
            <a:ext cx="100584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9" name="Group 98">
            <a:extLst>
              <a:ext uri="{FF2B5EF4-FFF2-40B4-BE49-F238E27FC236}">
                <a16:creationId xmlns="" xmlns:a16="http://schemas.microsoft.com/office/drawing/2014/main" id="{27E7E660-6180-4447-8D46-6C2C43E959DE}"/>
              </a:ext>
            </a:extLst>
          </p:cNvPr>
          <p:cNvGrpSpPr/>
          <p:nvPr/>
        </p:nvGrpSpPr>
        <p:grpSpPr>
          <a:xfrm>
            <a:off x="9263716" y="2778443"/>
            <a:ext cx="983931" cy="841114"/>
            <a:chOff x="9558178" y="2778443"/>
            <a:chExt cx="983931" cy="841114"/>
          </a:xfrm>
        </p:grpSpPr>
        <p:cxnSp>
          <p:nvCxnSpPr>
            <p:cNvPr id="87" name="Straight Connector 86">
              <a:extLst>
                <a:ext uri="{FF2B5EF4-FFF2-40B4-BE49-F238E27FC236}">
                  <a16:creationId xmlns="" xmlns:a16="http://schemas.microsoft.com/office/drawing/2014/main" id="{25753DD0-BBFE-4BD2-82CD-E4950998F7ED}"/>
                </a:ext>
              </a:extLst>
            </p:cNvPr>
            <p:cNvCxnSpPr/>
            <p:nvPr/>
          </p:nvCxnSpPr>
          <p:spPr>
            <a:xfrm>
              <a:off x="9558178" y="3599553"/>
              <a:ext cx="36576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="" xmlns:a16="http://schemas.microsoft.com/office/drawing/2014/main" id="{ACC8C0DB-9301-4EEA-836A-8E9D4A05B43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921240" y="2778443"/>
              <a:ext cx="2698" cy="841114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="" xmlns:a16="http://schemas.microsoft.com/office/drawing/2014/main" id="{6BD4FCE1-DA33-4BD8-91CE-16C5A94A076E}"/>
                </a:ext>
              </a:extLst>
            </p:cNvPr>
            <p:cNvCxnSpPr/>
            <p:nvPr/>
          </p:nvCxnSpPr>
          <p:spPr>
            <a:xfrm>
              <a:off x="9902029" y="2786906"/>
              <a:ext cx="64008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8" name="Group 97">
            <a:extLst>
              <a:ext uri="{FF2B5EF4-FFF2-40B4-BE49-F238E27FC236}">
                <a16:creationId xmlns="" xmlns:a16="http://schemas.microsoft.com/office/drawing/2014/main" id="{871EEE95-1861-44FF-9324-E8D89C342016}"/>
              </a:ext>
            </a:extLst>
          </p:cNvPr>
          <p:cNvGrpSpPr/>
          <p:nvPr/>
        </p:nvGrpSpPr>
        <p:grpSpPr>
          <a:xfrm>
            <a:off x="9263716" y="2886554"/>
            <a:ext cx="969102" cy="2057400"/>
            <a:chOff x="9558178" y="2886554"/>
            <a:chExt cx="969102" cy="2057400"/>
          </a:xfrm>
        </p:grpSpPr>
        <p:cxnSp>
          <p:nvCxnSpPr>
            <p:cNvPr id="95" name="Straight Connector 94">
              <a:extLst>
                <a:ext uri="{FF2B5EF4-FFF2-40B4-BE49-F238E27FC236}">
                  <a16:creationId xmlns="" xmlns:a16="http://schemas.microsoft.com/office/drawing/2014/main" id="{069D4302-1BCA-4B54-BCAB-83AB23A60297}"/>
                </a:ext>
              </a:extLst>
            </p:cNvPr>
            <p:cNvCxnSpPr/>
            <p:nvPr/>
          </p:nvCxnSpPr>
          <p:spPr>
            <a:xfrm>
              <a:off x="9558178" y="4927251"/>
              <a:ext cx="630774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="" xmlns:a16="http://schemas.microsoft.com/office/drawing/2014/main" id="{73D4D289-F480-49C0-A2D9-A193E4770091}"/>
                </a:ext>
              </a:extLst>
            </p:cNvPr>
            <p:cNvCxnSpPr/>
            <p:nvPr/>
          </p:nvCxnSpPr>
          <p:spPr>
            <a:xfrm>
              <a:off x="10200382" y="2886554"/>
              <a:ext cx="0" cy="205740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="" xmlns:a16="http://schemas.microsoft.com/office/drawing/2014/main" id="{135B8902-B01F-48D8-8C6C-33A0A5F4E196}"/>
                </a:ext>
              </a:extLst>
            </p:cNvPr>
            <p:cNvCxnSpPr/>
            <p:nvPr/>
          </p:nvCxnSpPr>
          <p:spPr>
            <a:xfrm>
              <a:off x="10188952" y="2901794"/>
              <a:ext cx="338328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02" name="Picture 101">
            <a:extLst>
              <a:ext uri="{FF2B5EF4-FFF2-40B4-BE49-F238E27FC236}">
                <a16:creationId xmlns="" xmlns:a16="http://schemas.microsoft.com/office/drawing/2014/main" id="{AC801700-063C-4CB7-8DCA-96CFDC1ECFD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6266" y="3799745"/>
            <a:ext cx="882072" cy="627810"/>
          </a:xfrm>
          <a:prstGeom prst="rect">
            <a:avLst/>
          </a:prstGeom>
        </p:spPr>
      </p:pic>
      <p:grpSp>
        <p:nvGrpSpPr>
          <p:cNvPr id="119" name="Group 118">
            <a:extLst>
              <a:ext uri="{FF2B5EF4-FFF2-40B4-BE49-F238E27FC236}">
                <a16:creationId xmlns="" xmlns:a16="http://schemas.microsoft.com/office/drawing/2014/main" id="{2404C054-F3C0-4684-AF91-ECC16A8C98F9}"/>
              </a:ext>
            </a:extLst>
          </p:cNvPr>
          <p:cNvGrpSpPr/>
          <p:nvPr/>
        </p:nvGrpSpPr>
        <p:grpSpPr>
          <a:xfrm>
            <a:off x="9846488" y="4245506"/>
            <a:ext cx="373376" cy="118872"/>
            <a:chOff x="10140950" y="4245506"/>
            <a:chExt cx="373376" cy="118872"/>
          </a:xfrm>
        </p:grpSpPr>
        <p:cxnSp>
          <p:nvCxnSpPr>
            <p:cNvPr id="117" name="Straight Connector 116">
              <a:extLst>
                <a:ext uri="{FF2B5EF4-FFF2-40B4-BE49-F238E27FC236}">
                  <a16:creationId xmlns="" xmlns:a16="http://schemas.microsoft.com/office/drawing/2014/main" id="{DABCBAF8-F957-4551-A623-A69E4D5439BB}"/>
                </a:ext>
              </a:extLst>
            </p:cNvPr>
            <p:cNvCxnSpPr/>
            <p:nvPr/>
          </p:nvCxnSpPr>
          <p:spPr>
            <a:xfrm>
              <a:off x="10185142" y="4307291"/>
              <a:ext cx="329184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8" name="Oval 117">
              <a:extLst>
                <a:ext uri="{FF2B5EF4-FFF2-40B4-BE49-F238E27FC236}">
                  <a16:creationId xmlns="" xmlns:a16="http://schemas.microsoft.com/office/drawing/2014/main" id="{7AEBF22F-763D-4674-A4D6-2636BFD11B18}"/>
                </a:ext>
              </a:extLst>
            </p:cNvPr>
            <p:cNvSpPr/>
            <p:nvPr/>
          </p:nvSpPr>
          <p:spPr>
            <a:xfrm>
              <a:off x="10140950" y="4245506"/>
              <a:ext cx="118872" cy="11887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20" name="Oval 119">
            <a:extLst>
              <a:ext uri="{FF2B5EF4-FFF2-40B4-BE49-F238E27FC236}">
                <a16:creationId xmlns="" xmlns:a16="http://schemas.microsoft.com/office/drawing/2014/main" id="{35D515EC-0587-47E2-8FBA-97AE874314F0}"/>
              </a:ext>
            </a:extLst>
          </p:cNvPr>
          <p:cNvSpPr/>
          <p:nvPr/>
        </p:nvSpPr>
        <p:spPr>
          <a:xfrm>
            <a:off x="3498662" y="2524517"/>
            <a:ext cx="292608" cy="29200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1" name="Oval 120">
            <a:extLst>
              <a:ext uri="{FF2B5EF4-FFF2-40B4-BE49-F238E27FC236}">
                <a16:creationId xmlns="" xmlns:a16="http://schemas.microsoft.com/office/drawing/2014/main" id="{958D31C2-3B88-4234-80BE-4E64241FBDFD}"/>
              </a:ext>
            </a:extLst>
          </p:cNvPr>
          <p:cNvSpPr/>
          <p:nvPr/>
        </p:nvSpPr>
        <p:spPr>
          <a:xfrm>
            <a:off x="3512354" y="2893424"/>
            <a:ext cx="292608" cy="29200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2" name="Oval 121">
            <a:extLst>
              <a:ext uri="{FF2B5EF4-FFF2-40B4-BE49-F238E27FC236}">
                <a16:creationId xmlns="" xmlns:a16="http://schemas.microsoft.com/office/drawing/2014/main" id="{A397857F-9EF5-45CB-A72A-CDE3BA747382}"/>
              </a:ext>
            </a:extLst>
          </p:cNvPr>
          <p:cNvSpPr/>
          <p:nvPr/>
        </p:nvSpPr>
        <p:spPr>
          <a:xfrm>
            <a:off x="3502380" y="3622769"/>
            <a:ext cx="292608" cy="29200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3" name="Oval 122">
            <a:extLst>
              <a:ext uri="{FF2B5EF4-FFF2-40B4-BE49-F238E27FC236}">
                <a16:creationId xmlns="" xmlns:a16="http://schemas.microsoft.com/office/drawing/2014/main" id="{2C7159FA-2F36-49AA-A3D2-D95339B6F96D}"/>
              </a:ext>
            </a:extLst>
          </p:cNvPr>
          <p:cNvSpPr/>
          <p:nvPr/>
        </p:nvSpPr>
        <p:spPr>
          <a:xfrm>
            <a:off x="3511121" y="4738986"/>
            <a:ext cx="292608" cy="29200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4" name="Oval 123">
            <a:extLst>
              <a:ext uri="{FF2B5EF4-FFF2-40B4-BE49-F238E27FC236}">
                <a16:creationId xmlns="" xmlns:a16="http://schemas.microsoft.com/office/drawing/2014/main" id="{E4A8BE62-E0B1-428C-A9BA-A5D9059F8B77}"/>
              </a:ext>
            </a:extLst>
          </p:cNvPr>
          <p:cNvSpPr/>
          <p:nvPr/>
        </p:nvSpPr>
        <p:spPr>
          <a:xfrm>
            <a:off x="4566465" y="2531988"/>
            <a:ext cx="292608" cy="29200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5" name="Oval 124">
            <a:extLst>
              <a:ext uri="{FF2B5EF4-FFF2-40B4-BE49-F238E27FC236}">
                <a16:creationId xmlns="" xmlns:a16="http://schemas.microsoft.com/office/drawing/2014/main" id="{EC9CD7F8-CF98-4E4D-9191-00C3116D163E}"/>
              </a:ext>
            </a:extLst>
          </p:cNvPr>
          <p:cNvSpPr/>
          <p:nvPr/>
        </p:nvSpPr>
        <p:spPr>
          <a:xfrm>
            <a:off x="4573065" y="2901776"/>
            <a:ext cx="292608" cy="29200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6" name="Oval 125">
            <a:extLst>
              <a:ext uri="{FF2B5EF4-FFF2-40B4-BE49-F238E27FC236}">
                <a16:creationId xmlns="" xmlns:a16="http://schemas.microsoft.com/office/drawing/2014/main" id="{6A0360B6-1450-45A0-A441-266A9361F8F2}"/>
              </a:ext>
            </a:extLst>
          </p:cNvPr>
          <p:cNvSpPr/>
          <p:nvPr/>
        </p:nvSpPr>
        <p:spPr>
          <a:xfrm>
            <a:off x="4573065" y="3268884"/>
            <a:ext cx="292608" cy="29200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7" name="Oval 126">
            <a:extLst>
              <a:ext uri="{FF2B5EF4-FFF2-40B4-BE49-F238E27FC236}">
                <a16:creationId xmlns="" xmlns:a16="http://schemas.microsoft.com/office/drawing/2014/main" id="{90E1138C-73A5-4249-850F-755E07356CBE}"/>
              </a:ext>
            </a:extLst>
          </p:cNvPr>
          <p:cNvSpPr/>
          <p:nvPr/>
        </p:nvSpPr>
        <p:spPr>
          <a:xfrm>
            <a:off x="4586184" y="4737852"/>
            <a:ext cx="292608" cy="29200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="" xmlns:a16="http://schemas.microsoft.com/office/drawing/2014/main" id="{7966CD26-519D-4159-9FB1-F2FF1F541B73}"/>
              </a:ext>
            </a:extLst>
          </p:cNvPr>
          <p:cNvCxnSpPr>
            <a:cxnSpLocks/>
            <a:stCxn id="120" idx="2"/>
          </p:cNvCxnSpPr>
          <p:nvPr/>
        </p:nvCxnSpPr>
        <p:spPr>
          <a:xfrm flipH="1">
            <a:off x="798288" y="2670520"/>
            <a:ext cx="2700374" cy="18461"/>
          </a:xfrm>
          <a:prstGeom prst="straightConnector1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="" xmlns:a16="http://schemas.microsoft.com/office/drawing/2014/main" id="{F7487E90-EFD4-4959-BE4F-FF68E9E8C866}"/>
              </a:ext>
            </a:extLst>
          </p:cNvPr>
          <p:cNvCxnSpPr/>
          <p:nvPr/>
        </p:nvCxnSpPr>
        <p:spPr>
          <a:xfrm flipH="1">
            <a:off x="764578" y="3040184"/>
            <a:ext cx="2743200" cy="0"/>
          </a:xfrm>
          <a:prstGeom prst="straightConnector1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="" xmlns:a16="http://schemas.microsoft.com/office/drawing/2014/main" id="{151F1E10-FE27-4D28-99ED-6FE06FDCEB39}"/>
              </a:ext>
            </a:extLst>
          </p:cNvPr>
          <p:cNvCxnSpPr>
            <a:cxnSpLocks/>
          </p:cNvCxnSpPr>
          <p:nvPr/>
        </p:nvCxnSpPr>
        <p:spPr>
          <a:xfrm flipH="1">
            <a:off x="783628" y="3769265"/>
            <a:ext cx="2710447" cy="0"/>
          </a:xfrm>
          <a:prstGeom prst="straightConnector1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="" xmlns:a16="http://schemas.microsoft.com/office/drawing/2014/main" id="{3D114F0A-C7A7-47CC-B3AC-C3B8CBB77360}"/>
              </a:ext>
            </a:extLst>
          </p:cNvPr>
          <p:cNvCxnSpPr>
            <a:cxnSpLocks/>
            <a:stCxn id="123" idx="2"/>
          </p:cNvCxnSpPr>
          <p:nvPr/>
        </p:nvCxnSpPr>
        <p:spPr>
          <a:xfrm flipH="1">
            <a:off x="798287" y="4884989"/>
            <a:ext cx="2712834" cy="8596"/>
          </a:xfrm>
          <a:prstGeom prst="straightConnector1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="" xmlns:a16="http://schemas.microsoft.com/office/drawing/2014/main" id="{93C62991-49F8-4172-955E-1944765EBFEA}"/>
              </a:ext>
            </a:extLst>
          </p:cNvPr>
          <p:cNvCxnSpPr>
            <a:cxnSpLocks/>
          </p:cNvCxnSpPr>
          <p:nvPr/>
        </p:nvCxnSpPr>
        <p:spPr>
          <a:xfrm flipH="1" flipV="1">
            <a:off x="744273" y="2657821"/>
            <a:ext cx="3822192" cy="0"/>
          </a:xfrm>
          <a:prstGeom prst="straightConnector1">
            <a:avLst/>
          </a:prstGeom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="" xmlns:a16="http://schemas.microsoft.com/office/drawing/2014/main" id="{2E5535E5-5B64-4C5C-9FA5-3AB2EB73B591}"/>
              </a:ext>
            </a:extLst>
          </p:cNvPr>
          <p:cNvCxnSpPr>
            <a:cxnSpLocks/>
          </p:cNvCxnSpPr>
          <p:nvPr/>
        </p:nvCxnSpPr>
        <p:spPr>
          <a:xfrm flipH="1">
            <a:off x="744273" y="3026727"/>
            <a:ext cx="3822192" cy="0"/>
          </a:xfrm>
          <a:prstGeom prst="straightConnector1">
            <a:avLst/>
          </a:prstGeom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="" xmlns:a16="http://schemas.microsoft.com/office/drawing/2014/main" id="{71FDD2D0-8261-4CB6-9133-2C9663E261A2}"/>
              </a:ext>
            </a:extLst>
          </p:cNvPr>
          <p:cNvCxnSpPr>
            <a:cxnSpLocks/>
            <a:stCxn id="126" idx="2"/>
          </p:cNvCxnSpPr>
          <p:nvPr/>
        </p:nvCxnSpPr>
        <p:spPr>
          <a:xfrm flipH="1">
            <a:off x="783629" y="3414887"/>
            <a:ext cx="3789436" cy="0"/>
          </a:xfrm>
          <a:prstGeom prst="straightConnector1">
            <a:avLst/>
          </a:prstGeom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="" xmlns:a16="http://schemas.microsoft.com/office/drawing/2014/main" id="{42E29F12-4EB6-4D92-B01E-74A89B88E3D2}"/>
              </a:ext>
            </a:extLst>
          </p:cNvPr>
          <p:cNvCxnSpPr>
            <a:cxnSpLocks/>
            <a:stCxn id="127" idx="2"/>
          </p:cNvCxnSpPr>
          <p:nvPr/>
        </p:nvCxnSpPr>
        <p:spPr>
          <a:xfrm flipH="1" flipV="1">
            <a:off x="798286" y="4862287"/>
            <a:ext cx="3787898" cy="0"/>
          </a:xfrm>
          <a:prstGeom prst="straightConnector1">
            <a:avLst/>
          </a:prstGeom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="" xmlns:a16="http://schemas.microsoft.com/office/drawing/2014/main" id="{CC2C5494-1860-4E94-B5C6-DF97565264DF}"/>
              </a:ext>
            </a:extLst>
          </p:cNvPr>
          <p:cNvGrpSpPr/>
          <p:nvPr/>
        </p:nvGrpSpPr>
        <p:grpSpPr>
          <a:xfrm>
            <a:off x="9271949" y="3127175"/>
            <a:ext cx="972807" cy="1060704"/>
            <a:chOff x="9566411" y="3127175"/>
            <a:chExt cx="972807" cy="1060704"/>
          </a:xfrm>
        </p:grpSpPr>
        <p:cxnSp>
          <p:nvCxnSpPr>
            <p:cNvPr id="114" name="Straight Connector 113">
              <a:extLst>
                <a:ext uri="{FF2B5EF4-FFF2-40B4-BE49-F238E27FC236}">
                  <a16:creationId xmlns="" xmlns:a16="http://schemas.microsoft.com/office/drawing/2014/main" id="{0907EFDE-9E29-4A6C-B899-A8139D6755E4}"/>
                </a:ext>
              </a:extLst>
            </p:cNvPr>
            <p:cNvCxnSpPr>
              <a:cxnSpLocks/>
            </p:cNvCxnSpPr>
            <p:nvPr/>
          </p:nvCxnSpPr>
          <p:spPr>
            <a:xfrm>
              <a:off x="9679682" y="4179466"/>
              <a:ext cx="859536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="" xmlns:a16="http://schemas.microsoft.com/office/drawing/2014/main" id="{4643054E-021F-4C57-82A6-E89FED27283E}"/>
                </a:ext>
              </a:extLst>
            </p:cNvPr>
            <p:cNvCxnSpPr>
              <a:cxnSpLocks/>
            </p:cNvCxnSpPr>
            <p:nvPr/>
          </p:nvCxnSpPr>
          <p:spPr>
            <a:xfrm>
              <a:off x="9694922" y="3127175"/>
              <a:ext cx="0" cy="1060704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="" xmlns:a16="http://schemas.microsoft.com/office/drawing/2014/main" id="{F793DDAE-F7E1-484C-AE4D-135064CCEC6A}"/>
                </a:ext>
              </a:extLst>
            </p:cNvPr>
            <p:cNvCxnSpPr/>
            <p:nvPr/>
          </p:nvCxnSpPr>
          <p:spPr>
            <a:xfrm>
              <a:off x="9566411" y="3139559"/>
              <a:ext cx="118872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="" xmlns:a16="http://schemas.microsoft.com/office/drawing/2014/main" id="{9C046C83-A6CD-4563-9ACC-8CD487D91DE2}"/>
              </a:ext>
            </a:extLst>
          </p:cNvPr>
          <p:cNvGrpSpPr/>
          <p:nvPr/>
        </p:nvGrpSpPr>
        <p:grpSpPr>
          <a:xfrm>
            <a:off x="9692818" y="2159513"/>
            <a:ext cx="546734" cy="1805152"/>
            <a:chOff x="9987280" y="2159513"/>
            <a:chExt cx="546734" cy="1805152"/>
          </a:xfrm>
        </p:grpSpPr>
        <p:sp>
          <p:nvSpPr>
            <p:cNvPr id="106" name="Oval 105">
              <a:extLst>
                <a:ext uri="{FF2B5EF4-FFF2-40B4-BE49-F238E27FC236}">
                  <a16:creationId xmlns="" xmlns:a16="http://schemas.microsoft.com/office/drawing/2014/main" id="{3FEF0D3F-9691-4C6B-86D1-154D3CD17B6C}"/>
                </a:ext>
              </a:extLst>
            </p:cNvPr>
            <p:cNvSpPr/>
            <p:nvPr/>
          </p:nvSpPr>
          <p:spPr>
            <a:xfrm>
              <a:off x="9987280" y="2159513"/>
              <a:ext cx="118872" cy="11887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8" name="Straight Connector 107">
              <a:extLst>
                <a:ext uri="{FF2B5EF4-FFF2-40B4-BE49-F238E27FC236}">
                  <a16:creationId xmlns="" xmlns:a16="http://schemas.microsoft.com/office/drawing/2014/main" id="{24F58021-52B9-4B54-ABCC-1443BB23E1CF}"/>
                </a:ext>
              </a:extLst>
            </p:cNvPr>
            <p:cNvCxnSpPr/>
            <p:nvPr/>
          </p:nvCxnSpPr>
          <p:spPr>
            <a:xfrm>
              <a:off x="10050146" y="2227305"/>
              <a:ext cx="0" cy="173736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="" xmlns:a16="http://schemas.microsoft.com/office/drawing/2014/main" id="{11D78700-AB31-4B94-B9D3-EBB054B47791}"/>
                </a:ext>
              </a:extLst>
            </p:cNvPr>
            <p:cNvCxnSpPr/>
            <p:nvPr/>
          </p:nvCxnSpPr>
          <p:spPr>
            <a:xfrm>
              <a:off x="10031094" y="3957638"/>
              <a:ext cx="50292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="" xmlns:a16="http://schemas.microsoft.com/office/drawing/2014/main" id="{98403D4E-0C20-4812-A96B-B0EC7E595094}"/>
              </a:ext>
            </a:extLst>
          </p:cNvPr>
          <p:cNvGrpSpPr/>
          <p:nvPr/>
        </p:nvGrpSpPr>
        <p:grpSpPr>
          <a:xfrm>
            <a:off x="9448009" y="2617614"/>
            <a:ext cx="801827" cy="1439392"/>
            <a:chOff x="9742471" y="2617614"/>
            <a:chExt cx="801827" cy="1439392"/>
          </a:xfrm>
        </p:grpSpPr>
        <p:sp>
          <p:nvSpPr>
            <p:cNvPr id="111" name="Oval 110">
              <a:extLst>
                <a:ext uri="{FF2B5EF4-FFF2-40B4-BE49-F238E27FC236}">
                  <a16:creationId xmlns="" xmlns:a16="http://schemas.microsoft.com/office/drawing/2014/main" id="{ADB6DA16-0162-407D-A805-25F9C7522A84}"/>
                </a:ext>
              </a:extLst>
            </p:cNvPr>
            <p:cNvSpPr/>
            <p:nvPr/>
          </p:nvSpPr>
          <p:spPr>
            <a:xfrm>
              <a:off x="9742471" y="2617614"/>
              <a:ext cx="118872" cy="11887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13" name="Straight Connector 112">
              <a:extLst>
                <a:ext uri="{FF2B5EF4-FFF2-40B4-BE49-F238E27FC236}">
                  <a16:creationId xmlns="" xmlns:a16="http://schemas.microsoft.com/office/drawing/2014/main" id="{72427BCE-E370-4E80-BE80-B5C3EA8B4FE8}"/>
                </a:ext>
              </a:extLst>
            </p:cNvPr>
            <p:cNvCxnSpPr/>
            <p:nvPr/>
          </p:nvCxnSpPr>
          <p:spPr>
            <a:xfrm>
              <a:off x="9805337" y="2685406"/>
              <a:ext cx="0" cy="137160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="" xmlns:a16="http://schemas.microsoft.com/office/drawing/2014/main" id="{559A0E94-23ED-43F1-BFB3-A563C5774ECE}"/>
                </a:ext>
              </a:extLst>
            </p:cNvPr>
            <p:cNvCxnSpPr/>
            <p:nvPr/>
          </p:nvCxnSpPr>
          <p:spPr>
            <a:xfrm>
              <a:off x="9785346" y="4048140"/>
              <a:ext cx="758952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64994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2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1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2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5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6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7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5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6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5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6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5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6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>
                      <p:stCondLst>
                        <p:cond delay="indefinite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1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2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1" fill="hold">
                      <p:stCondLst>
                        <p:cond delay="indefinite"/>
                      </p:stCondLst>
                      <p:childTnLst>
                        <p:par>
                          <p:cTn id="372" fill="hold">
                            <p:stCondLst>
                              <p:cond delay="0"/>
                            </p:stCondLst>
                            <p:childTnLst>
                              <p:par>
                                <p:cTn id="37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5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6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9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0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build="p"/>
      <p:bldP spid="12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="" xmlns:a16="http://schemas.microsoft.com/office/drawing/2014/main" id="{424CF745-5A73-4007-B257-53F2F8586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986" y="82499"/>
            <a:ext cx="11887200" cy="70425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Implementation of given Boolean function using Decoder </a:t>
            </a:r>
            <a:endParaRPr lang="en-IN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8">
                <a:extLst>
                  <a:ext uri="{FF2B5EF4-FFF2-40B4-BE49-F238E27FC236}">
                    <a16:creationId xmlns="" xmlns:a16="http://schemas.microsoft.com/office/drawing/2014/main" id="{E2209485-D0E8-42B9-99B9-160B1695918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9768" y="1657442"/>
                <a:ext cx="5030495" cy="152060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Given Expressions are,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(0,1,4,5,7)</m:t>
                        </m:r>
                      </m:e>
                    </m:nary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(0,1,5,6)</m:t>
                        </m:r>
                      </m:e>
                    </m:nary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11" name="Content Placeholder 8">
                <a:extLst>
                  <a:ext uri="{FF2B5EF4-FFF2-40B4-BE49-F238E27FC236}">
                    <a16:creationId xmlns:a16="http://schemas.microsoft.com/office/drawing/2014/main" id="{E2209485-D0E8-42B9-99B9-160B169591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768" y="1657442"/>
                <a:ext cx="5030495" cy="1520607"/>
              </a:xfrm>
              <a:prstGeom prst="rect">
                <a:avLst/>
              </a:prstGeom>
              <a:blipFill>
                <a:blip r:embed="rId2"/>
                <a:stretch>
                  <a:fillRect l="-2545" t="-682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8CC84C55-B2B9-4281-B544-B309A9ED625E}"/>
              </a:ext>
            </a:extLst>
          </p:cNvPr>
          <p:cNvSpPr/>
          <p:nvPr/>
        </p:nvSpPr>
        <p:spPr>
          <a:xfrm>
            <a:off x="6458718" y="2008744"/>
            <a:ext cx="2355742" cy="3708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3 to 8 </a:t>
            </a:r>
          </a:p>
          <a:p>
            <a:pPr algn="ctr"/>
            <a:r>
              <a:rPr lang="en-US" sz="3200" b="1" dirty="0">
                <a:solidFill>
                  <a:schemeClr val="tx1"/>
                </a:solidFill>
              </a:rPr>
              <a:t>Decoder</a:t>
            </a:r>
            <a:endParaRPr lang="en-IN" sz="3200" b="1" dirty="0">
              <a:solidFill>
                <a:schemeClr val="tx1"/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="" xmlns:a16="http://schemas.microsoft.com/office/drawing/2014/main" id="{165C4187-2205-473B-BC41-51021E7FB6E9}"/>
              </a:ext>
            </a:extLst>
          </p:cNvPr>
          <p:cNvGrpSpPr/>
          <p:nvPr/>
        </p:nvGrpSpPr>
        <p:grpSpPr>
          <a:xfrm>
            <a:off x="5753914" y="5136380"/>
            <a:ext cx="1079500" cy="555317"/>
            <a:chOff x="6645276" y="4702436"/>
            <a:chExt cx="1079500" cy="55531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="" xmlns:a16="http://schemas.microsoft.com/office/drawing/2014/main" id="{9E8017DB-82BA-425A-AB79-161FF28F19FB}"/>
                    </a:ext>
                  </a:extLst>
                </p:cNvPr>
                <p:cNvSpPr txBox="1"/>
                <p:nvPr/>
              </p:nvSpPr>
              <p:spPr>
                <a:xfrm>
                  <a:off x="7376238" y="4702436"/>
                  <a:ext cx="3485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9E8017DB-82BA-425A-AB79-161FF28F19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6238" y="4702436"/>
                  <a:ext cx="348538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Straight Arrow Connector 19">
              <a:extLst>
                <a:ext uri="{FF2B5EF4-FFF2-40B4-BE49-F238E27FC236}">
                  <a16:creationId xmlns="" xmlns:a16="http://schemas.microsoft.com/office/drawing/2014/main" id="{0724D2B2-D861-4F11-BFF2-5293C7C18B79}"/>
                </a:ext>
              </a:extLst>
            </p:cNvPr>
            <p:cNvCxnSpPr>
              <a:cxnSpLocks/>
            </p:cNvCxnSpPr>
            <p:nvPr/>
          </p:nvCxnSpPr>
          <p:spPr>
            <a:xfrm>
              <a:off x="6788150" y="4886325"/>
              <a:ext cx="556338" cy="77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="" xmlns:a16="http://schemas.microsoft.com/office/drawing/2014/main" id="{C152583E-D096-40E4-A63D-B61A16E996C4}"/>
                </a:ext>
              </a:extLst>
            </p:cNvPr>
            <p:cNvCxnSpPr/>
            <p:nvPr/>
          </p:nvCxnSpPr>
          <p:spPr>
            <a:xfrm>
              <a:off x="6807200" y="4867276"/>
              <a:ext cx="0" cy="27432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="" xmlns:a16="http://schemas.microsoft.com/office/drawing/2014/main" id="{86526341-26D6-4F86-8374-61ACF5BA4821}"/>
                </a:ext>
              </a:extLst>
            </p:cNvPr>
            <p:cNvCxnSpPr/>
            <p:nvPr/>
          </p:nvCxnSpPr>
          <p:spPr>
            <a:xfrm>
              <a:off x="6645276" y="5141596"/>
              <a:ext cx="30480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="" xmlns:a16="http://schemas.microsoft.com/office/drawing/2014/main" id="{CD9B33F3-EDC1-4DD3-BCE2-58500099FA51}"/>
                </a:ext>
              </a:extLst>
            </p:cNvPr>
            <p:cNvCxnSpPr/>
            <p:nvPr/>
          </p:nvCxnSpPr>
          <p:spPr>
            <a:xfrm>
              <a:off x="6708782" y="5198747"/>
              <a:ext cx="18288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="" xmlns:a16="http://schemas.microsoft.com/office/drawing/2014/main" id="{3EE4A86B-E7B8-4897-9B6D-936AA637E10D}"/>
                </a:ext>
              </a:extLst>
            </p:cNvPr>
            <p:cNvCxnSpPr/>
            <p:nvPr/>
          </p:nvCxnSpPr>
          <p:spPr>
            <a:xfrm>
              <a:off x="6753234" y="5257753"/>
              <a:ext cx="9144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="" xmlns:a16="http://schemas.microsoft.com/office/drawing/2014/main" id="{F0AC8FA7-9F01-48B9-A218-672DEE5E2EB1}"/>
              </a:ext>
            </a:extLst>
          </p:cNvPr>
          <p:cNvGrpSpPr/>
          <p:nvPr/>
        </p:nvGrpSpPr>
        <p:grpSpPr>
          <a:xfrm rot="5400000">
            <a:off x="5552627" y="3224785"/>
            <a:ext cx="1294725" cy="1227672"/>
            <a:chOff x="7884055" y="4915815"/>
            <a:chExt cx="1294725" cy="1227672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="" xmlns:a16="http://schemas.microsoft.com/office/drawing/2014/main" id="{B515A424-C73D-4812-82FA-C1A316DBBAA3}"/>
                </a:ext>
              </a:extLst>
            </p:cNvPr>
            <p:cNvCxnSpPr/>
            <p:nvPr/>
          </p:nvCxnSpPr>
          <p:spPr>
            <a:xfrm flipV="1">
              <a:off x="8072365" y="5283200"/>
              <a:ext cx="0" cy="4572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="" xmlns:a16="http://schemas.microsoft.com/office/drawing/2014/main" id="{A1EF9CCB-8CCA-4C07-934E-D9C53A4CF8D8}"/>
                </a:ext>
              </a:extLst>
            </p:cNvPr>
            <p:cNvCxnSpPr/>
            <p:nvPr/>
          </p:nvCxnSpPr>
          <p:spPr>
            <a:xfrm flipV="1">
              <a:off x="8548615" y="5283200"/>
              <a:ext cx="0" cy="4572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="" xmlns:a16="http://schemas.microsoft.com/office/drawing/2014/main" id="{52312063-EAE3-4B0D-B0AB-ECE455220993}"/>
                </a:ext>
              </a:extLst>
            </p:cNvPr>
            <p:cNvCxnSpPr/>
            <p:nvPr/>
          </p:nvCxnSpPr>
          <p:spPr>
            <a:xfrm flipV="1">
              <a:off x="9005815" y="5283200"/>
              <a:ext cx="0" cy="4572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="" xmlns:a16="http://schemas.microsoft.com/office/drawing/2014/main" id="{6874171E-551A-49D5-B6E7-FE69B544B138}"/>
                    </a:ext>
                  </a:extLst>
                </p:cNvPr>
                <p:cNvSpPr txBox="1"/>
                <p:nvPr/>
              </p:nvSpPr>
              <p:spPr>
                <a:xfrm rot="16200000">
                  <a:off x="7912768" y="4887102"/>
                  <a:ext cx="3119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6874171E-551A-49D5-B6E7-FE69B544B1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7912768" y="4887102"/>
                  <a:ext cx="311906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1961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="" xmlns:a16="http://schemas.microsoft.com/office/drawing/2014/main" id="{06C6230E-854A-4947-B03B-5C3C3C43D88A}"/>
                    </a:ext>
                  </a:extLst>
                </p:cNvPr>
                <p:cNvSpPr txBox="1"/>
                <p:nvPr/>
              </p:nvSpPr>
              <p:spPr>
                <a:xfrm rot="16200000">
                  <a:off x="8383232" y="4888468"/>
                  <a:ext cx="3119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06C6230E-854A-4947-B03B-5C3C3C43D8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8383232" y="4888468"/>
                  <a:ext cx="311906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3846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="" xmlns:a16="http://schemas.microsoft.com/office/drawing/2014/main" id="{A0D22640-3AF9-4CB6-9ABB-3BF6F2DEE9B0}"/>
                    </a:ext>
                  </a:extLst>
                </p:cNvPr>
                <p:cNvSpPr txBox="1"/>
                <p:nvPr/>
              </p:nvSpPr>
              <p:spPr>
                <a:xfrm rot="16200000">
                  <a:off x="8838160" y="4887102"/>
                  <a:ext cx="3119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A0D22640-3AF9-4CB6-9ABB-3BF6F2DEE9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8838160" y="4887102"/>
                  <a:ext cx="311906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="" xmlns:a16="http://schemas.microsoft.com/office/drawing/2014/main" id="{C8061685-9493-4DDD-8D48-05AFD8EC47EC}"/>
                    </a:ext>
                  </a:extLst>
                </p:cNvPr>
                <p:cNvSpPr txBox="1"/>
                <p:nvPr/>
              </p:nvSpPr>
              <p:spPr>
                <a:xfrm rot="16200000">
                  <a:off x="7912768" y="5801502"/>
                  <a:ext cx="3119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8061685-9493-4DDD-8D48-05AFD8EC47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7912768" y="5801502"/>
                  <a:ext cx="311906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1961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="" xmlns:a16="http://schemas.microsoft.com/office/drawing/2014/main" id="{42C6301B-A144-4D71-BA86-0AF399C1FB6C}"/>
                    </a:ext>
                  </a:extLst>
                </p:cNvPr>
                <p:cNvSpPr txBox="1"/>
                <p:nvPr/>
              </p:nvSpPr>
              <p:spPr>
                <a:xfrm rot="16200000">
                  <a:off x="8383232" y="5802868"/>
                  <a:ext cx="3119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42C6301B-A144-4D71-BA86-0AF399C1FB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8383232" y="5802868"/>
                  <a:ext cx="311906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3846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="" xmlns:a16="http://schemas.microsoft.com/office/drawing/2014/main" id="{EEBC1025-C044-4DDC-BBCC-A38EDA7AAA8A}"/>
                    </a:ext>
                  </a:extLst>
                </p:cNvPr>
                <p:cNvSpPr txBox="1"/>
                <p:nvPr/>
              </p:nvSpPr>
              <p:spPr>
                <a:xfrm rot="16200000">
                  <a:off x="8838161" y="5801502"/>
                  <a:ext cx="3119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EEBC1025-C044-4DDC-BBCC-A38EDA7AAA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8838161" y="5801502"/>
                  <a:ext cx="311906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6" name="Group 75">
            <a:extLst>
              <a:ext uri="{FF2B5EF4-FFF2-40B4-BE49-F238E27FC236}">
                <a16:creationId xmlns="" xmlns:a16="http://schemas.microsoft.com/office/drawing/2014/main" id="{724D134F-FDCC-4D30-BDEC-D994D672F096}"/>
              </a:ext>
            </a:extLst>
          </p:cNvPr>
          <p:cNvGrpSpPr/>
          <p:nvPr/>
        </p:nvGrpSpPr>
        <p:grpSpPr>
          <a:xfrm>
            <a:off x="8235049" y="2030133"/>
            <a:ext cx="1046289" cy="3515728"/>
            <a:chOff x="8529511" y="1596189"/>
            <a:chExt cx="1046289" cy="35157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="" xmlns:a16="http://schemas.microsoft.com/office/drawing/2014/main" id="{12177A4E-E66D-40CB-B5DB-3ABE55E5B635}"/>
                    </a:ext>
                  </a:extLst>
                </p:cNvPr>
                <p:cNvSpPr txBox="1"/>
                <p:nvPr/>
              </p:nvSpPr>
              <p:spPr>
                <a:xfrm>
                  <a:off x="8529512" y="1596189"/>
                  <a:ext cx="58893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12177A4E-E66D-40CB-B5DB-3ABE55E5B6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29512" y="1596189"/>
                  <a:ext cx="588935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="" xmlns:a16="http://schemas.microsoft.com/office/drawing/2014/main" id="{86D99CE8-2022-46F9-8DF7-33F27FAD5CE5}"/>
                    </a:ext>
                  </a:extLst>
                </p:cNvPr>
                <p:cNvSpPr txBox="1"/>
                <p:nvPr/>
              </p:nvSpPr>
              <p:spPr>
                <a:xfrm>
                  <a:off x="8529511" y="2033231"/>
                  <a:ext cx="58893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86D99CE8-2022-46F9-8DF7-33F27FAD5C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29511" y="2033231"/>
                  <a:ext cx="588935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="" xmlns:a16="http://schemas.microsoft.com/office/drawing/2014/main" id="{728EBC63-A886-4415-BD18-D81AD16AD0B5}"/>
                    </a:ext>
                  </a:extLst>
                </p:cNvPr>
                <p:cNvSpPr txBox="1"/>
                <p:nvPr/>
              </p:nvSpPr>
              <p:spPr>
                <a:xfrm>
                  <a:off x="8539035" y="2494900"/>
                  <a:ext cx="58893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728EBC63-A886-4415-BD18-D81AD16AD0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39035" y="2494900"/>
                  <a:ext cx="588935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="" xmlns:a16="http://schemas.microsoft.com/office/drawing/2014/main" id="{8BE21872-877A-46F8-8A8F-8482025F4F64}"/>
                    </a:ext>
                  </a:extLst>
                </p:cNvPr>
                <p:cNvSpPr txBox="1"/>
                <p:nvPr/>
              </p:nvSpPr>
              <p:spPr>
                <a:xfrm>
                  <a:off x="8536943" y="2954893"/>
                  <a:ext cx="58893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8BE21872-877A-46F8-8A8F-8482025F4F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36943" y="2954893"/>
                  <a:ext cx="588935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="" xmlns:a16="http://schemas.microsoft.com/office/drawing/2014/main" id="{BBE65F40-0C15-4AB6-A44D-791019054E20}"/>
                    </a:ext>
                  </a:extLst>
                </p:cNvPr>
                <p:cNvSpPr txBox="1"/>
                <p:nvPr/>
              </p:nvSpPr>
              <p:spPr>
                <a:xfrm>
                  <a:off x="8536788" y="3414887"/>
                  <a:ext cx="58893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BBE65F40-0C15-4AB6-A44D-791019054E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36788" y="3414887"/>
                  <a:ext cx="588935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="" xmlns:a16="http://schemas.microsoft.com/office/drawing/2014/main" id="{737F285A-FFF2-45F1-8303-47389D5947AF}"/>
                    </a:ext>
                  </a:extLst>
                </p:cNvPr>
                <p:cNvSpPr txBox="1"/>
                <p:nvPr/>
              </p:nvSpPr>
              <p:spPr>
                <a:xfrm>
                  <a:off x="8534541" y="3863474"/>
                  <a:ext cx="58893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737F285A-FFF2-45F1-8303-47389D5947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34541" y="3863474"/>
                  <a:ext cx="588935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="" xmlns:a16="http://schemas.microsoft.com/office/drawing/2014/main" id="{52CBCF77-0DA1-4A2E-8913-76AF03814A1C}"/>
                    </a:ext>
                  </a:extLst>
                </p:cNvPr>
                <p:cNvSpPr txBox="1"/>
                <p:nvPr/>
              </p:nvSpPr>
              <p:spPr>
                <a:xfrm>
                  <a:off x="8537444" y="4307291"/>
                  <a:ext cx="58893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52CBCF77-0DA1-4A2E-8913-76AF03814A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37444" y="4307291"/>
                  <a:ext cx="588935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="" xmlns:a16="http://schemas.microsoft.com/office/drawing/2014/main" id="{A655957B-7367-4158-BE5E-6F07DDA2913E}"/>
                    </a:ext>
                  </a:extLst>
                </p:cNvPr>
                <p:cNvSpPr txBox="1"/>
                <p:nvPr/>
              </p:nvSpPr>
              <p:spPr>
                <a:xfrm>
                  <a:off x="8546160" y="4742585"/>
                  <a:ext cx="58893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A655957B-7367-4158-BE5E-6F07DDA291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6160" y="4742585"/>
                  <a:ext cx="588935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Straight Connector 49">
              <a:extLst>
                <a:ext uri="{FF2B5EF4-FFF2-40B4-BE49-F238E27FC236}">
                  <a16:creationId xmlns="" xmlns:a16="http://schemas.microsoft.com/office/drawing/2014/main" id="{CCAAD52A-1DFB-48CC-9651-878A71C14D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18600" y="1790700"/>
              <a:ext cx="45720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="" xmlns:a16="http://schemas.microsoft.com/office/drawing/2014/main" id="{D8911F00-03D7-4872-9B10-B42AA4147666}"/>
                </a:ext>
              </a:extLst>
            </p:cNvPr>
            <p:cNvCxnSpPr>
              <a:stCxn id="41" idx="3"/>
            </p:cNvCxnSpPr>
            <p:nvPr/>
          </p:nvCxnSpPr>
          <p:spPr>
            <a:xfrm>
              <a:off x="9118446" y="2217897"/>
              <a:ext cx="457354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="" xmlns:a16="http://schemas.microsoft.com/office/drawing/2014/main" id="{1368F354-4AB4-4219-BCB0-D66627DAA8B9}"/>
                </a:ext>
              </a:extLst>
            </p:cNvPr>
            <p:cNvCxnSpPr>
              <a:cxnSpLocks/>
            </p:cNvCxnSpPr>
            <p:nvPr/>
          </p:nvCxnSpPr>
          <p:spPr>
            <a:xfrm>
              <a:off x="9102570" y="2679566"/>
              <a:ext cx="45720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="" xmlns:a16="http://schemas.microsoft.com/office/drawing/2014/main" id="{4E3FC1FA-15DA-4A90-9693-1CFC5AE1A6DA}"/>
                </a:ext>
              </a:extLst>
            </p:cNvPr>
            <p:cNvCxnSpPr>
              <a:cxnSpLocks/>
            </p:cNvCxnSpPr>
            <p:nvPr/>
          </p:nvCxnSpPr>
          <p:spPr>
            <a:xfrm>
              <a:off x="9113178" y="3139559"/>
              <a:ext cx="45720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="" xmlns:a16="http://schemas.microsoft.com/office/drawing/2014/main" id="{7C28CA37-6A57-45CC-A78C-9E26772FCEFD}"/>
                </a:ext>
              </a:extLst>
            </p:cNvPr>
            <p:cNvCxnSpPr>
              <a:cxnSpLocks/>
            </p:cNvCxnSpPr>
            <p:nvPr/>
          </p:nvCxnSpPr>
          <p:spPr>
            <a:xfrm>
              <a:off x="9113022" y="3599553"/>
              <a:ext cx="45720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="" xmlns:a16="http://schemas.microsoft.com/office/drawing/2014/main" id="{BCF6274D-8101-4819-8B87-3ADC2E769922}"/>
                </a:ext>
              </a:extLst>
            </p:cNvPr>
            <p:cNvCxnSpPr/>
            <p:nvPr/>
          </p:nvCxnSpPr>
          <p:spPr>
            <a:xfrm>
              <a:off x="9105746" y="4048140"/>
              <a:ext cx="45720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="" xmlns:a16="http://schemas.microsoft.com/office/drawing/2014/main" id="{CCA64C2B-C3FF-47F6-82C5-F19549EE896F}"/>
                </a:ext>
              </a:extLst>
            </p:cNvPr>
            <p:cNvCxnSpPr>
              <a:cxnSpLocks/>
            </p:cNvCxnSpPr>
            <p:nvPr/>
          </p:nvCxnSpPr>
          <p:spPr>
            <a:xfrm>
              <a:off x="9100978" y="4491957"/>
              <a:ext cx="45720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="" xmlns:a16="http://schemas.microsoft.com/office/drawing/2014/main" id="{911D165C-59D9-4620-BDCD-0B52739C510E}"/>
                </a:ext>
              </a:extLst>
            </p:cNvPr>
            <p:cNvCxnSpPr>
              <a:cxnSpLocks/>
            </p:cNvCxnSpPr>
            <p:nvPr/>
          </p:nvCxnSpPr>
          <p:spPr>
            <a:xfrm>
              <a:off x="9109694" y="4927251"/>
              <a:ext cx="45720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69" name="Picture 68">
            <a:extLst>
              <a:ext uri="{FF2B5EF4-FFF2-40B4-BE49-F238E27FC236}">
                <a16:creationId xmlns="" xmlns:a16="http://schemas.microsoft.com/office/drawing/2014/main" id="{6AA2946A-83D7-46E5-B917-3C2B58A09F5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6266" y="2757245"/>
            <a:ext cx="882072" cy="722255"/>
          </a:xfrm>
          <a:prstGeom prst="rect">
            <a:avLst/>
          </a:prstGeom>
        </p:spPr>
      </p:pic>
      <p:grpSp>
        <p:nvGrpSpPr>
          <p:cNvPr id="101" name="Group 100">
            <a:extLst>
              <a:ext uri="{FF2B5EF4-FFF2-40B4-BE49-F238E27FC236}">
                <a16:creationId xmlns="" xmlns:a16="http://schemas.microsoft.com/office/drawing/2014/main" id="{BB5C8C20-097C-4A34-89D8-FEE9FD8DBB29}"/>
              </a:ext>
            </a:extLst>
          </p:cNvPr>
          <p:cNvGrpSpPr/>
          <p:nvPr/>
        </p:nvGrpSpPr>
        <p:grpSpPr>
          <a:xfrm>
            <a:off x="10863579" y="2720047"/>
            <a:ext cx="718164" cy="400730"/>
            <a:chOff x="11164204" y="2323301"/>
            <a:chExt cx="718164" cy="400730"/>
          </a:xfrm>
        </p:grpSpPr>
        <p:cxnSp>
          <p:nvCxnSpPr>
            <p:cNvPr id="72" name="Straight Connector 71">
              <a:extLst>
                <a:ext uri="{FF2B5EF4-FFF2-40B4-BE49-F238E27FC236}">
                  <a16:creationId xmlns="" xmlns:a16="http://schemas.microsoft.com/office/drawing/2014/main" id="{9F8C42A2-080B-4131-A5BC-3EC25FD359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304990" y="2724030"/>
              <a:ext cx="457200" cy="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>
                  <a:extLst>
                    <a:ext uri="{FF2B5EF4-FFF2-40B4-BE49-F238E27FC236}">
                      <a16:creationId xmlns="" xmlns:a16="http://schemas.microsoft.com/office/drawing/2014/main" id="{61875A54-C18E-401A-91DD-6E4133885FEA}"/>
                    </a:ext>
                  </a:extLst>
                </p:cNvPr>
                <p:cNvSpPr txBox="1"/>
                <p:nvPr/>
              </p:nvSpPr>
              <p:spPr>
                <a:xfrm>
                  <a:off x="11164204" y="2323301"/>
                  <a:ext cx="71816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61875A54-C18E-401A-91DD-6E4133885F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64204" y="2323301"/>
                  <a:ext cx="718164" cy="369332"/>
                </a:xfrm>
                <a:prstGeom prst="rect">
                  <a:avLst/>
                </a:prstGeom>
                <a:blipFill>
                  <a:blip r:embed="rId16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5" name="Group 104">
            <a:extLst>
              <a:ext uri="{FF2B5EF4-FFF2-40B4-BE49-F238E27FC236}">
                <a16:creationId xmlns="" xmlns:a16="http://schemas.microsoft.com/office/drawing/2014/main" id="{DCE4E0B7-D2E4-4EE5-80C6-D865746E78FE}"/>
              </a:ext>
            </a:extLst>
          </p:cNvPr>
          <p:cNvGrpSpPr/>
          <p:nvPr/>
        </p:nvGrpSpPr>
        <p:grpSpPr>
          <a:xfrm>
            <a:off x="10909352" y="4175645"/>
            <a:ext cx="718164" cy="369332"/>
            <a:chOff x="11219690" y="3730588"/>
            <a:chExt cx="718164" cy="369332"/>
          </a:xfrm>
        </p:grpSpPr>
        <p:cxnSp>
          <p:nvCxnSpPr>
            <p:cNvPr id="73" name="Straight Connector 72">
              <a:extLst>
                <a:ext uri="{FF2B5EF4-FFF2-40B4-BE49-F238E27FC236}">
                  <a16:creationId xmlns="" xmlns:a16="http://schemas.microsoft.com/office/drawing/2014/main" id="{074A8851-1A46-44B9-A6AE-D197D9C429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66766" y="4099059"/>
              <a:ext cx="457200" cy="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="" xmlns:a16="http://schemas.microsoft.com/office/drawing/2014/main" id="{02536567-92F5-4BFD-A341-C4217F455745}"/>
                    </a:ext>
                  </a:extLst>
                </p:cNvPr>
                <p:cNvSpPr txBox="1"/>
                <p:nvPr/>
              </p:nvSpPr>
              <p:spPr>
                <a:xfrm>
                  <a:off x="11219690" y="3730588"/>
                  <a:ext cx="71816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02536567-92F5-4BFD-A341-C4217F4557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19690" y="3730588"/>
                  <a:ext cx="718164" cy="369332"/>
                </a:xfrm>
                <a:prstGeom prst="rect">
                  <a:avLst/>
                </a:prstGeom>
                <a:blipFill>
                  <a:blip r:embed="rId17"/>
                  <a:stretch>
                    <a:fillRect b="-11475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3" name="Group 82">
            <a:extLst>
              <a:ext uri="{FF2B5EF4-FFF2-40B4-BE49-F238E27FC236}">
                <a16:creationId xmlns="" xmlns:a16="http://schemas.microsoft.com/office/drawing/2014/main" id="{0263BE0D-0137-47D4-AEB8-7499156BAF98}"/>
              </a:ext>
            </a:extLst>
          </p:cNvPr>
          <p:cNvGrpSpPr/>
          <p:nvPr/>
        </p:nvGrpSpPr>
        <p:grpSpPr>
          <a:xfrm>
            <a:off x="9265840" y="2632790"/>
            <a:ext cx="966978" cy="384048"/>
            <a:chOff x="9560302" y="2198846"/>
            <a:chExt cx="966978" cy="384048"/>
          </a:xfrm>
        </p:grpSpPr>
        <p:cxnSp>
          <p:nvCxnSpPr>
            <p:cNvPr id="78" name="Straight Connector 77">
              <a:extLst>
                <a:ext uri="{FF2B5EF4-FFF2-40B4-BE49-F238E27FC236}">
                  <a16:creationId xmlns="" xmlns:a16="http://schemas.microsoft.com/office/drawing/2014/main" id="{64DFB081-B8AC-48FF-B5F2-74F0BBF45A39}"/>
                </a:ext>
              </a:extLst>
            </p:cNvPr>
            <p:cNvCxnSpPr/>
            <p:nvPr/>
          </p:nvCxnSpPr>
          <p:spPr>
            <a:xfrm>
              <a:off x="9560302" y="2217897"/>
              <a:ext cx="64008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="" xmlns:a16="http://schemas.microsoft.com/office/drawing/2014/main" id="{F59A59D0-9073-42DD-B3C2-CCB105BE1640}"/>
                </a:ext>
              </a:extLst>
            </p:cNvPr>
            <p:cNvCxnSpPr/>
            <p:nvPr/>
          </p:nvCxnSpPr>
          <p:spPr>
            <a:xfrm>
              <a:off x="10200382" y="2198846"/>
              <a:ext cx="0" cy="38404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="" xmlns:a16="http://schemas.microsoft.com/office/drawing/2014/main" id="{D3DDC50E-68B7-46FA-B8BA-1A8001955707}"/>
                </a:ext>
              </a:extLst>
            </p:cNvPr>
            <p:cNvCxnSpPr/>
            <p:nvPr/>
          </p:nvCxnSpPr>
          <p:spPr>
            <a:xfrm>
              <a:off x="10188952" y="2570956"/>
              <a:ext cx="338328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9" name="Group 98">
            <a:extLst>
              <a:ext uri="{FF2B5EF4-FFF2-40B4-BE49-F238E27FC236}">
                <a16:creationId xmlns="" xmlns:a16="http://schemas.microsoft.com/office/drawing/2014/main" id="{27E7E660-6180-4447-8D46-6C2C43E959DE}"/>
              </a:ext>
            </a:extLst>
          </p:cNvPr>
          <p:cNvGrpSpPr/>
          <p:nvPr/>
        </p:nvGrpSpPr>
        <p:grpSpPr>
          <a:xfrm>
            <a:off x="9263716" y="3089023"/>
            <a:ext cx="986474" cy="960120"/>
            <a:chOff x="9558178" y="2655079"/>
            <a:chExt cx="986474" cy="960120"/>
          </a:xfrm>
        </p:grpSpPr>
        <p:cxnSp>
          <p:nvCxnSpPr>
            <p:cNvPr id="87" name="Straight Connector 86">
              <a:extLst>
                <a:ext uri="{FF2B5EF4-FFF2-40B4-BE49-F238E27FC236}">
                  <a16:creationId xmlns="" xmlns:a16="http://schemas.microsoft.com/office/drawing/2014/main" id="{25753DD0-BBFE-4BD2-82CD-E4950998F7ED}"/>
                </a:ext>
              </a:extLst>
            </p:cNvPr>
            <p:cNvCxnSpPr/>
            <p:nvPr/>
          </p:nvCxnSpPr>
          <p:spPr>
            <a:xfrm>
              <a:off x="9558178" y="3599553"/>
              <a:ext cx="36576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="" xmlns:a16="http://schemas.microsoft.com/office/drawing/2014/main" id="{ACC8C0DB-9301-4EEA-836A-8E9D4A05B4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23938" y="2655079"/>
              <a:ext cx="0" cy="96012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="" xmlns:a16="http://schemas.microsoft.com/office/drawing/2014/main" id="{6BD4FCE1-DA33-4BD8-91CE-16C5A94A076E}"/>
                </a:ext>
              </a:extLst>
            </p:cNvPr>
            <p:cNvCxnSpPr/>
            <p:nvPr/>
          </p:nvCxnSpPr>
          <p:spPr>
            <a:xfrm>
              <a:off x="9904572" y="2673027"/>
              <a:ext cx="64008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8" name="Group 97">
            <a:extLst>
              <a:ext uri="{FF2B5EF4-FFF2-40B4-BE49-F238E27FC236}">
                <a16:creationId xmlns="" xmlns:a16="http://schemas.microsoft.com/office/drawing/2014/main" id="{871EEE95-1861-44FF-9324-E8D89C342016}"/>
              </a:ext>
            </a:extLst>
          </p:cNvPr>
          <p:cNvGrpSpPr/>
          <p:nvPr/>
        </p:nvGrpSpPr>
        <p:grpSpPr>
          <a:xfrm>
            <a:off x="9263716" y="3322880"/>
            <a:ext cx="959576" cy="2057400"/>
            <a:chOff x="9558178" y="2888936"/>
            <a:chExt cx="959576" cy="2057400"/>
          </a:xfrm>
        </p:grpSpPr>
        <p:cxnSp>
          <p:nvCxnSpPr>
            <p:cNvPr id="95" name="Straight Connector 94">
              <a:extLst>
                <a:ext uri="{FF2B5EF4-FFF2-40B4-BE49-F238E27FC236}">
                  <a16:creationId xmlns="" xmlns:a16="http://schemas.microsoft.com/office/drawing/2014/main" id="{069D4302-1BCA-4B54-BCAB-83AB23A60297}"/>
                </a:ext>
              </a:extLst>
            </p:cNvPr>
            <p:cNvCxnSpPr/>
            <p:nvPr/>
          </p:nvCxnSpPr>
          <p:spPr>
            <a:xfrm>
              <a:off x="9558178" y="4927251"/>
              <a:ext cx="630774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="" xmlns:a16="http://schemas.microsoft.com/office/drawing/2014/main" id="{73D4D289-F480-49C0-A2D9-A193E4770091}"/>
                </a:ext>
              </a:extLst>
            </p:cNvPr>
            <p:cNvCxnSpPr/>
            <p:nvPr/>
          </p:nvCxnSpPr>
          <p:spPr>
            <a:xfrm>
              <a:off x="10200382" y="2888936"/>
              <a:ext cx="0" cy="205740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="" xmlns:a16="http://schemas.microsoft.com/office/drawing/2014/main" id="{135B8902-B01F-48D8-8C6C-33A0A5F4E196}"/>
                </a:ext>
              </a:extLst>
            </p:cNvPr>
            <p:cNvCxnSpPr/>
            <p:nvPr/>
          </p:nvCxnSpPr>
          <p:spPr>
            <a:xfrm>
              <a:off x="10179426" y="2906558"/>
              <a:ext cx="338328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02" name="Picture 101">
            <a:extLst>
              <a:ext uri="{FF2B5EF4-FFF2-40B4-BE49-F238E27FC236}">
                <a16:creationId xmlns="" xmlns:a16="http://schemas.microsoft.com/office/drawing/2014/main" id="{AC801700-063C-4CB7-8DCA-96CFDC1ECFD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6266" y="4233689"/>
            <a:ext cx="882072" cy="627810"/>
          </a:xfrm>
          <a:prstGeom prst="rect">
            <a:avLst/>
          </a:prstGeom>
        </p:spPr>
      </p:pic>
      <p:grpSp>
        <p:nvGrpSpPr>
          <p:cNvPr id="52" name="Group 51">
            <a:extLst>
              <a:ext uri="{FF2B5EF4-FFF2-40B4-BE49-F238E27FC236}">
                <a16:creationId xmlns="" xmlns:a16="http://schemas.microsoft.com/office/drawing/2014/main" id="{9C046C83-A6CD-4563-9ACC-8CD487D91DE2}"/>
              </a:ext>
            </a:extLst>
          </p:cNvPr>
          <p:cNvGrpSpPr/>
          <p:nvPr/>
        </p:nvGrpSpPr>
        <p:grpSpPr>
          <a:xfrm>
            <a:off x="9440397" y="2593457"/>
            <a:ext cx="802766" cy="1896592"/>
            <a:chOff x="9987280" y="2159513"/>
            <a:chExt cx="802766" cy="1896592"/>
          </a:xfrm>
        </p:grpSpPr>
        <p:sp>
          <p:nvSpPr>
            <p:cNvPr id="106" name="Oval 105">
              <a:extLst>
                <a:ext uri="{FF2B5EF4-FFF2-40B4-BE49-F238E27FC236}">
                  <a16:creationId xmlns="" xmlns:a16="http://schemas.microsoft.com/office/drawing/2014/main" id="{3FEF0D3F-9691-4C6B-86D1-154D3CD17B6C}"/>
                </a:ext>
              </a:extLst>
            </p:cNvPr>
            <p:cNvSpPr/>
            <p:nvPr/>
          </p:nvSpPr>
          <p:spPr>
            <a:xfrm>
              <a:off x="9987280" y="2159513"/>
              <a:ext cx="118872" cy="11887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8" name="Straight Connector 107">
              <a:extLst>
                <a:ext uri="{FF2B5EF4-FFF2-40B4-BE49-F238E27FC236}">
                  <a16:creationId xmlns="" xmlns:a16="http://schemas.microsoft.com/office/drawing/2014/main" id="{24F58021-52B9-4B54-ABCC-1443BB23E1CF}"/>
                </a:ext>
              </a:extLst>
            </p:cNvPr>
            <p:cNvCxnSpPr/>
            <p:nvPr/>
          </p:nvCxnSpPr>
          <p:spPr>
            <a:xfrm>
              <a:off x="10050146" y="2227305"/>
              <a:ext cx="0" cy="182880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="" xmlns:a16="http://schemas.microsoft.com/office/drawing/2014/main" id="{11D78700-AB31-4B94-B9D3-EBB054B47791}"/>
                </a:ext>
              </a:extLst>
            </p:cNvPr>
            <p:cNvCxnSpPr/>
            <p:nvPr/>
          </p:nvCxnSpPr>
          <p:spPr>
            <a:xfrm>
              <a:off x="10031094" y="4048129"/>
              <a:ext cx="758952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="" xmlns:a16="http://schemas.microsoft.com/office/drawing/2014/main" id="{B43F3C90-797D-42FC-9417-046D4CB0B399}"/>
                  </a:ext>
                </a:extLst>
              </p:cNvPr>
              <p:cNvSpPr txBox="1"/>
              <p:nvPr/>
            </p:nvSpPr>
            <p:spPr>
              <a:xfrm>
                <a:off x="1493472" y="789814"/>
                <a:ext cx="3942638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600" dirty="0"/>
                  <a:t> </a:t>
                </a:r>
                <a14:m>
                  <m:oMath xmlns:m="http://schemas.openxmlformats.org/officeDocument/2006/math">
                    <m:r>
                      <a:rPr lang="en-US" sz="3600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3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/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(0,1,4,5,7)</m:t>
                        </m:r>
                      </m:e>
                    </m:nary>
                  </m:oMath>
                </a14:m>
                <a:endParaRPr lang="en-IN" sz="3600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B43F3C90-797D-42FC-9417-046D4CB0B3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3472" y="789814"/>
                <a:ext cx="3942638" cy="64633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="" xmlns:a16="http://schemas.microsoft.com/office/drawing/2014/main" id="{914F848A-543A-4AA9-ABF4-C85E911C99A5}"/>
                  </a:ext>
                </a:extLst>
              </p:cNvPr>
              <p:cNvSpPr txBox="1"/>
              <p:nvPr/>
            </p:nvSpPr>
            <p:spPr>
              <a:xfrm>
                <a:off x="6835197" y="764415"/>
                <a:ext cx="3942638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600" dirty="0"/>
                  <a:t> </a:t>
                </a:r>
                <a14:m>
                  <m:oMath xmlns:m="http://schemas.openxmlformats.org/officeDocument/2006/math">
                    <m:r>
                      <a:rPr lang="en-US" sz="3600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3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/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(0,1,5,6)</m:t>
                        </m:r>
                      </m:e>
                    </m:nary>
                  </m:oMath>
                </a14:m>
                <a:endParaRPr lang="en-IN" sz="3600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914F848A-543A-4AA9-ABF4-C85E911C99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197" y="764415"/>
                <a:ext cx="3942638" cy="646331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0" name="Group 109">
            <a:extLst>
              <a:ext uri="{FF2B5EF4-FFF2-40B4-BE49-F238E27FC236}">
                <a16:creationId xmlns="" xmlns:a16="http://schemas.microsoft.com/office/drawing/2014/main" id="{924DFC06-2164-415F-B24A-F426F3CFA169}"/>
              </a:ext>
            </a:extLst>
          </p:cNvPr>
          <p:cNvGrpSpPr/>
          <p:nvPr/>
        </p:nvGrpSpPr>
        <p:grpSpPr>
          <a:xfrm>
            <a:off x="9274023" y="2207441"/>
            <a:ext cx="944197" cy="704088"/>
            <a:chOff x="9560302" y="2203304"/>
            <a:chExt cx="944197" cy="704088"/>
          </a:xfrm>
        </p:grpSpPr>
        <p:cxnSp>
          <p:nvCxnSpPr>
            <p:cNvPr id="112" name="Straight Connector 111">
              <a:extLst>
                <a:ext uri="{FF2B5EF4-FFF2-40B4-BE49-F238E27FC236}">
                  <a16:creationId xmlns="" xmlns:a16="http://schemas.microsoft.com/office/drawing/2014/main" id="{660C45CD-9D62-48A2-8F81-BB5E3B6FB158}"/>
                </a:ext>
              </a:extLst>
            </p:cNvPr>
            <p:cNvCxnSpPr/>
            <p:nvPr/>
          </p:nvCxnSpPr>
          <p:spPr>
            <a:xfrm>
              <a:off x="9560302" y="2217897"/>
              <a:ext cx="786384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="" xmlns:a16="http://schemas.microsoft.com/office/drawing/2014/main" id="{4DDD2A64-EEEB-4371-A9FF-CBE3BDFBA693}"/>
                </a:ext>
              </a:extLst>
            </p:cNvPr>
            <p:cNvCxnSpPr/>
            <p:nvPr/>
          </p:nvCxnSpPr>
          <p:spPr>
            <a:xfrm>
              <a:off x="10330604" y="2203304"/>
              <a:ext cx="0" cy="70408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="" xmlns:a16="http://schemas.microsoft.com/office/drawing/2014/main" id="{438C83EF-FAFC-4798-8D30-967CEFEC83F7}"/>
                </a:ext>
              </a:extLst>
            </p:cNvPr>
            <p:cNvCxnSpPr/>
            <p:nvPr/>
          </p:nvCxnSpPr>
          <p:spPr>
            <a:xfrm>
              <a:off x="10312475" y="2892806"/>
              <a:ext cx="192024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9" name="Group 128">
            <a:extLst>
              <a:ext uri="{FF2B5EF4-FFF2-40B4-BE49-F238E27FC236}">
                <a16:creationId xmlns="" xmlns:a16="http://schemas.microsoft.com/office/drawing/2014/main" id="{AA5FE789-B4A5-4863-B377-722C239B8D1B}"/>
              </a:ext>
            </a:extLst>
          </p:cNvPr>
          <p:cNvGrpSpPr/>
          <p:nvPr/>
        </p:nvGrpSpPr>
        <p:grpSpPr>
          <a:xfrm>
            <a:off x="9983481" y="2833688"/>
            <a:ext cx="234739" cy="1521860"/>
            <a:chOff x="9987280" y="2183328"/>
            <a:chExt cx="234739" cy="1521860"/>
          </a:xfrm>
        </p:grpSpPr>
        <p:sp>
          <p:nvSpPr>
            <p:cNvPr id="130" name="Oval 129">
              <a:extLst>
                <a:ext uri="{FF2B5EF4-FFF2-40B4-BE49-F238E27FC236}">
                  <a16:creationId xmlns="" xmlns:a16="http://schemas.microsoft.com/office/drawing/2014/main" id="{A43300B3-5D86-4B4E-A30A-4C979CFD9C7B}"/>
                </a:ext>
              </a:extLst>
            </p:cNvPr>
            <p:cNvSpPr/>
            <p:nvPr/>
          </p:nvSpPr>
          <p:spPr>
            <a:xfrm>
              <a:off x="9987280" y="2183328"/>
              <a:ext cx="118872" cy="11887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1" name="Straight Connector 130">
              <a:extLst>
                <a:ext uri="{FF2B5EF4-FFF2-40B4-BE49-F238E27FC236}">
                  <a16:creationId xmlns="" xmlns:a16="http://schemas.microsoft.com/office/drawing/2014/main" id="{0E058B81-DEA1-4F25-A37A-1CF52E9CA8F5}"/>
                </a:ext>
              </a:extLst>
            </p:cNvPr>
            <p:cNvCxnSpPr/>
            <p:nvPr/>
          </p:nvCxnSpPr>
          <p:spPr>
            <a:xfrm>
              <a:off x="10050146" y="2227305"/>
              <a:ext cx="0" cy="146304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="" xmlns:a16="http://schemas.microsoft.com/office/drawing/2014/main" id="{6A67E0F2-4928-4112-8699-CF733611FA5E}"/>
                </a:ext>
              </a:extLst>
            </p:cNvPr>
            <p:cNvCxnSpPr/>
            <p:nvPr/>
          </p:nvCxnSpPr>
          <p:spPr>
            <a:xfrm>
              <a:off x="10029995" y="3705188"/>
              <a:ext cx="192024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="" xmlns:a16="http://schemas.microsoft.com/office/drawing/2014/main" id="{25995F01-E301-4188-A687-C2900067C3E4}"/>
              </a:ext>
            </a:extLst>
          </p:cNvPr>
          <p:cNvGrpSpPr/>
          <p:nvPr/>
        </p:nvGrpSpPr>
        <p:grpSpPr>
          <a:xfrm>
            <a:off x="9243854" y="4726952"/>
            <a:ext cx="989663" cy="219456"/>
            <a:chOff x="9243854" y="4726952"/>
            <a:chExt cx="989663" cy="219456"/>
          </a:xfrm>
        </p:grpSpPr>
        <p:cxnSp>
          <p:nvCxnSpPr>
            <p:cNvPr id="28" name="Straight Connector 27">
              <a:extLst>
                <a:ext uri="{FF2B5EF4-FFF2-40B4-BE49-F238E27FC236}">
                  <a16:creationId xmlns="" xmlns:a16="http://schemas.microsoft.com/office/drawing/2014/main" id="{199CF3C5-B76C-49B6-8AA4-0468427C36D2}"/>
                </a:ext>
              </a:extLst>
            </p:cNvPr>
            <p:cNvCxnSpPr/>
            <p:nvPr/>
          </p:nvCxnSpPr>
          <p:spPr>
            <a:xfrm flipH="1" flipV="1">
              <a:off x="9263716" y="4726952"/>
              <a:ext cx="0" cy="21945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="" xmlns:a16="http://schemas.microsoft.com/office/drawing/2014/main" id="{12997335-6631-45FC-A715-3D7DDF912105}"/>
                </a:ext>
              </a:extLst>
            </p:cNvPr>
            <p:cNvCxnSpPr/>
            <p:nvPr/>
          </p:nvCxnSpPr>
          <p:spPr>
            <a:xfrm>
              <a:off x="9243854" y="4736472"/>
              <a:ext cx="989663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0" name="Group 89">
            <a:extLst>
              <a:ext uri="{FF2B5EF4-FFF2-40B4-BE49-F238E27FC236}">
                <a16:creationId xmlns="" xmlns:a16="http://schemas.microsoft.com/office/drawing/2014/main" id="{A10D8FCA-0DB0-4FFF-8CBD-837CD836CEAD}"/>
              </a:ext>
            </a:extLst>
          </p:cNvPr>
          <p:cNvGrpSpPr/>
          <p:nvPr/>
        </p:nvGrpSpPr>
        <p:grpSpPr>
          <a:xfrm>
            <a:off x="9315560" y="4420256"/>
            <a:ext cx="927347" cy="210703"/>
            <a:chOff x="9315560" y="4420256"/>
            <a:chExt cx="927347" cy="210703"/>
          </a:xfrm>
        </p:grpSpPr>
        <p:sp>
          <p:nvSpPr>
            <p:cNvPr id="133" name="Oval 132">
              <a:extLst>
                <a:ext uri="{FF2B5EF4-FFF2-40B4-BE49-F238E27FC236}">
                  <a16:creationId xmlns="" xmlns:a16="http://schemas.microsoft.com/office/drawing/2014/main" id="{8BA8B572-CC97-4B1D-BF3A-E37142CCF3E3}"/>
                </a:ext>
              </a:extLst>
            </p:cNvPr>
            <p:cNvSpPr/>
            <p:nvPr/>
          </p:nvSpPr>
          <p:spPr>
            <a:xfrm>
              <a:off x="9315560" y="4420256"/>
              <a:ext cx="118872" cy="11887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="" xmlns:a16="http://schemas.microsoft.com/office/drawing/2014/main" id="{7B456B52-0314-41F3-8173-7FA0DB910D0E}"/>
                </a:ext>
              </a:extLst>
            </p:cNvPr>
            <p:cNvCxnSpPr>
              <a:cxnSpLocks/>
            </p:cNvCxnSpPr>
            <p:nvPr/>
          </p:nvCxnSpPr>
          <p:spPr>
            <a:xfrm>
              <a:off x="9376952" y="4448079"/>
              <a:ext cx="0" cy="18288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="" xmlns:a16="http://schemas.microsoft.com/office/drawing/2014/main" id="{603524DD-AE9B-426F-A932-90AF38817630}"/>
                </a:ext>
              </a:extLst>
            </p:cNvPr>
            <p:cNvCxnSpPr/>
            <p:nvPr/>
          </p:nvCxnSpPr>
          <p:spPr>
            <a:xfrm>
              <a:off x="9365044" y="4614357"/>
              <a:ext cx="877863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5" name="Group 134">
            <a:extLst>
              <a:ext uri="{FF2B5EF4-FFF2-40B4-BE49-F238E27FC236}">
                <a16:creationId xmlns="" xmlns:a16="http://schemas.microsoft.com/office/drawing/2014/main" id="{EEFB8019-D9D0-4865-B650-7A1E80BD4D87}"/>
              </a:ext>
            </a:extLst>
          </p:cNvPr>
          <p:cNvGrpSpPr/>
          <p:nvPr/>
        </p:nvGrpSpPr>
        <p:grpSpPr>
          <a:xfrm>
            <a:off x="9211332" y="3224211"/>
            <a:ext cx="1043482" cy="1273072"/>
            <a:chOff x="9211332" y="3224211"/>
            <a:chExt cx="1043482" cy="1273072"/>
          </a:xfrm>
        </p:grpSpPr>
        <p:grpSp>
          <p:nvGrpSpPr>
            <p:cNvPr id="79" name="Group 78">
              <a:extLst>
                <a:ext uri="{FF2B5EF4-FFF2-40B4-BE49-F238E27FC236}">
                  <a16:creationId xmlns="" xmlns:a16="http://schemas.microsoft.com/office/drawing/2014/main" id="{AB4810B7-D3BD-4751-9EB7-7217F82C6989}"/>
                </a:ext>
              </a:extLst>
            </p:cNvPr>
            <p:cNvGrpSpPr/>
            <p:nvPr/>
          </p:nvGrpSpPr>
          <p:grpSpPr>
            <a:xfrm>
              <a:off x="9358702" y="3224211"/>
              <a:ext cx="896112" cy="1273072"/>
              <a:chOff x="9358702" y="3224211"/>
              <a:chExt cx="896112" cy="1273072"/>
            </a:xfrm>
          </p:grpSpPr>
          <p:cxnSp>
            <p:nvCxnSpPr>
              <p:cNvPr id="58" name="Straight Connector 57">
                <a:extLst>
                  <a:ext uri="{FF2B5EF4-FFF2-40B4-BE49-F238E27FC236}">
                    <a16:creationId xmlns="" xmlns:a16="http://schemas.microsoft.com/office/drawing/2014/main" id="{ABE78615-8474-4820-BCA4-31EBD6FCE4E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376740" y="3224211"/>
                <a:ext cx="0" cy="1273072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="" xmlns:a16="http://schemas.microsoft.com/office/drawing/2014/main" id="{A2CB69FE-DA5C-47AC-9517-2FCC15295172}"/>
                  </a:ext>
                </a:extLst>
              </p:cNvPr>
              <p:cNvCxnSpPr/>
              <p:nvPr/>
            </p:nvCxnSpPr>
            <p:spPr>
              <a:xfrm>
                <a:off x="9358702" y="3224211"/>
                <a:ext cx="896112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34" name="Straight Connector 133">
              <a:extLst>
                <a:ext uri="{FF2B5EF4-FFF2-40B4-BE49-F238E27FC236}">
                  <a16:creationId xmlns="" xmlns:a16="http://schemas.microsoft.com/office/drawing/2014/main" id="{42295BDB-6141-4CE3-B44A-E84205D54911}"/>
                </a:ext>
              </a:extLst>
            </p:cNvPr>
            <p:cNvCxnSpPr/>
            <p:nvPr/>
          </p:nvCxnSpPr>
          <p:spPr>
            <a:xfrm>
              <a:off x="9211332" y="4482073"/>
              <a:ext cx="18288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64497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 animBg="1"/>
      <p:bldP spid="103" grpId="0"/>
      <p:bldP spid="10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="" xmlns:a16="http://schemas.microsoft.com/office/drawing/2014/main" id="{424CF745-5A73-4007-B257-53F2F8586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986" y="82499"/>
            <a:ext cx="11887200" cy="70425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Implementation of given Boolean function using Decoder </a:t>
            </a:r>
            <a:endParaRPr lang="en-IN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8">
                <a:extLst>
                  <a:ext uri="{FF2B5EF4-FFF2-40B4-BE49-F238E27FC236}">
                    <a16:creationId xmlns="" xmlns:a16="http://schemas.microsoft.com/office/drawing/2014/main" id="{E2209485-D0E8-42B9-99B9-160B1695918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9768" y="1657442"/>
                <a:ext cx="5030495" cy="152060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Given Expressions are,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(0,1,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,5,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(0,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11" name="Content Placeholder 8">
                <a:extLst>
                  <a:ext uri="{FF2B5EF4-FFF2-40B4-BE49-F238E27FC236}">
                    <a16:creationId xmlns:a16="http://schemas.microsoft.com/office/drawing/2014/main" id="{E2209485-D0E8-42B9-99B9-160B169591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768" y="1657442"/>
                <a:ext cx="5030495" cy="1520607"/>
              </a:xfrm>
              <a:prstGeom prst="rect">
                <a:avLst/>
              </a:prstGeom>
              <a:blipFill>
                <a:blip r:embed="rId2"/>
                <a:stretch>
                  <a:fillRect l="-2545" t="-682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8CC84C55-B2B9-4281-B544-B309A9ED625E}"/>
              </a:ext>
            </a:extLst>
          </p:cNvPr>
          <p:cNvSpPr/>
          <p:nvPr/>
        </p:nvSpPr>
        <p:spPr>
          <a:xfrm>
            <a:off x="6458718" y="2008744"/>
            <a:ext cx="2355742" cy="3708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3 to 8 </a:t>
            </a:r>
          </a:p>
          <a:p>
            <a:pPr algn="ctr"/>
            <a:r>
              <a:rPr lang="en-US" sz="3200" b="1" dirty="0">
                <a:solidFill>
                  <a:schemeClr val="tx1"/>
                </a:solidFill>
              </a:rPr>
              <a:t>Decoder</a:t>
            </a:r>
            <a:endParaRPr lang="en-IN" sz="3200" b="1" dirty="0">
              <a:solidFill>
                <a:schemeClr val="tx1"/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="" xmlns:a16="http://schemas.microsoft.com/office/drawing/2014/main" id="{165C4187-2205-473B-BC41-51021E7FB6E9}"/>
              </a:ext>
            </a:extLst>
          </p:cNvPr>
          <p:cNvGrpSpPr/>
          <p:nvPr/>
        </p:nvGrpSpPr>
        <p:grpSpPr>
          <a:xfrm>
            <a:off x="5753914" y="5136380"/>
            <a:ext cx="1079500" cy="555317"/>
            <a:chOff x="6645276" y="4702436"/>
            <a:chExt cx="1079500" cy="55531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="" xmlns:a16="http://schemas.microsoft.com/office/drawing/2014/main" id="{9E8017DB-82BA-425A-AB79-161FF28F19FB}"/>
                    </a:ext>
                  </a:extLst>
                </p:cNvPr>
                <p:cNvSpPr txBox="1"/>
                <p:nvPr/>
              </p:nvSpPr>
              <p:spPr>
                <a:xfrm>
                  <a:off x="7376238" y="4702436"/>
                  <a:ext cx="3485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9E8017DB-82BA-425A-AB79-161FF28F19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6238" y="4702436"/>
                  <a:ext cx="348538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Straight Arrow Connector 19">
              <a:extLst>
                <a:ext uri="{FF2B5EF4-FFF2-40B4-BE49-F238E27FC236}">
                  <a16:creationId xmlns="" xmlns:a16="http://schemas.microsoft.com/office/drawing/2014/main" id="{0724D2B2-D861-4F11-BFF2-5293C7C18B79}"/>
                </a:ext>
              </a:extLst>
            </p:cNvPr>
            <p:cNvCxnSpPr>
              <a:cxnSpLocks/>
            </p:cNvCxnSpPr>
            <p:nvPr/>
          </p:nvCxnSpPr>
          <p:spPr>
            <a:xfrm>
              <a:off x="6788150" y="4886325"/>
              <a:ext cx="556338" cy="77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="" xmlns:a16="http://schemas.microsoft.com/office/drawing/2014/main" id="{C152583E-D096-40E4-A63D-B61A16E996C4}"/>
                </a:ext>
              </a:extLst>
            </p:cNvPr>
            <p:cNvCxnSpPr/>
            <p:nvPr/>
          </p:nvCxnSpPr>
          <p:spPr>
            <a:xfrm>
              <a:off x="6807200" y="4867276"/>
              <a:ext cx="0" cy="27432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="" xmlns:a16="http://schemas.microsoft.com/office/drawing/2014/main" id="{86526341-26D6-4F86-8374-61ACF5BA4821}"/>
                </a:ext>
              </a:extLst>
            </p:cNvPr>
            <p:cNvCxnSpPr/>
            <p:nvPr/>
          </p:nvCxnSpPr>
          <p:spPr>
            <a:xfrm>
              <a:off x="6645276" y="5141596"/>
              <a:ext cx="30480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="" xmlns:a16="http://schemas.microsoft.com/office/drawing/2014/main" id="{CD9B33F3-EDC1-4DD3-BCE2-58500099FA51}"/>
                </a:ext>
              </a:extLst>
            </p:cNvPr>
            <p:cNvCxnSpPr/>
            <p:nvPr/>
          </p:nvCxnSpPr>
          <p:spPr>
            <a:xfrm>
              <a:off x="6708782" y="5198747"/>
              <a:ext cx="18288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="" xmlns:a16="http://schemas.microsoft.com/office/drawing/2014/main" id="{3EE4A86B-E7B8-4897-9B6D-936AA637E10D}"/>
                </a:ext>
              </a:extLst>
            </p:cNvPr>
            <p:cNvCxnSpPr/>
            <p:nvPr/>
          </p:nvCxnSpPr>
          <p:spPr>
            <a:xfrm>
              <a:off x="6753234" y="5257753"/>
              <a:ext cx="9144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="" xmlns:a16="http://schemas.microsoft.com/office/drawing/2014/main" id="{F0AC8FA7-9F01-48B9-A218-672DEE5E2EB1}"/>
              </a:ext>
            </a:extLst>
          </p:cNvPr>
          <p:cNvGrpSpPr/>
          <p:nvPr/>
        </p:nvGrpSpPr>
        <p:grpSpPr>
          <a:xfrm rot="5400000">
            <a:off x="5552627" y="3224785"/>
            <a:ext cx="1294725" cy="1227672"/>
            <a:chOff x="7884055" y="4915815"/>
            <a:chExt cx="1294725" cy="1227672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="" xmlns:a16="http://schemas.microsoft.com/office/drawing/2014/main" id="{B515A424-C73D-4812-82FA-C1A316DBBAA3}"/>
                </a:ext>
              </a:extLst>
            </p:cNvPr>
            <p:cNvCxnSpPr/>
            <p:nvPr/>
          </p:nvCxnSpPr>
          <p:spPr>
            <a:xfrm flipV="1">
              <a:off x="8072365" y="5283200"/>
              <a:ext cx="0" cy="4572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="" xmlns:a16="http://schemas.microsoft.com/office/drawing/2014/main" id="{A1EF9CCB-8CCA-4C07-934E-D9C53A4CF8D8}"/>
                </a:ext>
              </a:extLst>
            </p:cNvPr>
            <p:cNvCxnSpPr/>
            <p:nvPr/>
          </p:nvCxnSpPr>
          <p:spPr>
            <a:xfrm flipV="1">
              <a:off x="8548615" y="5283200"/>
              <a:ext cx="0" cy="4572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="" xmlns:a16="http://schemas.microsoft.com/office/drawing/2014/main" id="{52312063-EAE3-4B0D-B0AB-ECE455220993}"/>
                </a:ext>
              </a:extLst>
            </p:cNvPr>
            <p:cNvCxnSpPr/>
            <p:nvPr/>
          </p:nvCxnSpPr>
          <p:spPr>
            <a:xfrm flipV="1">
              <a:off x="9005815" y="5283200"/>
              <a:ext cx="0" cy="4572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="" xmlns:a16="http://schemas.microsoft.com/office/drawing/2014/main" id="{6874171E-551A-49D5-B6E7-FE69B544B138}"/>
                    </a:ext>
                  </a:extLst>
                </p:cNvPr>
                <p:cNvSpPr txBox="1"/>
                <p:nvPr/>
              </p:nvSpPr>
              <p:spPr>
                <a:xfrm rot="16200000">
                  <a:off x="7912768" y="4887102"/>
                  <a:ext cx="3119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6874171E-551A-49D5-B6E7-FE69B544B1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7912768" y="4887102"/>
                  <a:ext cx="311906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1961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="" xmlns:a16="http://schemas.microsoft.com/office/drawing/2014/main" id="{06C6230E-854A-4947-B03B-5C3C3C43D88A}"/>
                    </a:ext>
                  </a:extLst>
                </p:cNvPr>
                <p:cNvSpPr txBox="1"/>
                <p:nvPr/>
              </p:nvSpPr>
              <p:spPr>
                <a:xfrm rot="16200000">
                  <a:off x="8383232" y="4888468"/>
                  <a:ext cx="3119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06C6230E-854A-4947-B03B-5C3C3C43D8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8383232" y="4888468"/>
                  <a:ext cx="311906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3846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="" xmlns:a16="http://schemas.microsoft.com/office/drawing/2014/main" id="{A0D22640-3AF9-4CB6-9ABB-3BF6F2DEE9B0}"/>
                    </a:ext>
                  </a:extLst>
                </p:cNvPr>
                <p:cNvSpPr txBox="1"/>
                <p:nvPr/>
              </p:nvSpPr>
              <p:spPr>
                <a:xfrm rot="16200000">
                  <a:off x="8838160" y="4887102"/>
                  <a:ext cx="3119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A0D22640-3AF9-4CB6-9ABB-3BF6F2DEE9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8838160" y="4887102"/>
                  <a:ext cx="311906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="" xmlns:a16="http://schemas.microsoft.com/office/drawing/2014/main" id="{C8061685-9493-4DDD-8D48-05AFD8EC47EC}"/>
                    </a:ext>
                  </a:extLst>
                </p:cNvPr>
                <p:cNvSpPr txBox="1"/>
                <p:nvPr/>
              </p:nvSpPr>
              <p:spPr>
                <a:xfrm rot="16200000">
                  <a:off x="7912768" y="5801502"/>
                  <a:ext cx="3119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8061685-9493-4DDD-8D48-05AFD8EC47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7912768" y="5801502"/>
                  <a:ext cx="311906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1961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="" xmlns:a16="http://schemas.microsoft.com/office/drawing/2014/main" id="{42C6301B-A144-4D71-BA86-0AF399C1FB6C}"/>
                    </a:ext>
                  </a:extLst>
                </p:cNvPr>
                <p:cNvSpPr txBox="1"/>
                <p:nvPr/>
              </p:nvSpPr>
              <p:spPr>
                <a:xfrm rot="16200000">
                  <a:off x="8383232" y="5802868"/>
                  <a:ext cx="3119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42C6301B-A144-4D71-BA86-0AF399C1FB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8383232" y="5802868"/>
                  <a:ext cx="311906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3846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="" xmlns:a16="http://schemas.microsoft.com/office/drawing/2014/main" id="{EEBC1025-C044-4DDC-BBCC-A38EDA7AAA8A}"/>
                    </a:ext>
                  </a:extLst>
                </p:cNvPr>
                <p:cNvSpPr txBox="1"/>
                <p:nvPr/>
              </p:nvSpPr>
              <p:spPr>
                <a:xfrm rot="16200000">
                  <a:off x="8838161" y="5801502"/>
                  <a:ext cx="3119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EEBC1025-C044-4DDC-BBCC-A38EDA7AAA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8838161" y="5801502"/>
                  <a:ext cx="311906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6" name="Group 75">
            <a:extLst>
              <a:ext uri="{FF2B5EF4-FFF2-40B4-BE49-F238E27FC236}">
                <a16:creationId xmlns="" xmlns:a16="http://schemas.microsoft.com/office/drawing/2014/main" id="{724D134F-FDCC-4D30-BDEC-D994D672F096}"/>
              </a:ext>
            </a:extLst>
          </p:cNvPr>
          <p:cNvGrpSpPr/>
          <p:nvPr/>
        </p:nvGrpSpPr>
        <p:grpSpPr>
          <a:xfrm>
            <a:off x="8235049" y="2030133"/>
            <a:ext cx="1046289" cy="3515728"/>
            <a:chOff x="8529511" y="1596189"/>
            <a:chExt cx="1046289" cy="35157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="" xmlns:a16="http://schemas.microsoft.com/office/drawing/2014/main" id="{12177A4E-E66D-40CB-B5DB-3ABE55E5B635}"/>
                    </a:ext>
                  </a:extLst>
                </p:cNvPr>
                <p:cNvSpPr txBox="1"/>
                <p:nvPr/>
              </p:nvSpPr>
              <p:spPr>
                <a:xfrm>
                  <a:off x="8529512" y="1596189"/>
                  <a:ext cx="58893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12177A4E-E66D-40CB-B5DB-3ABE55E5B6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29512" y="1596189"/>
                  <a:ext cx="588935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="" xmlns:a16="http://schemas.microsoft.com/office/drawing/2014/main" id="{86D99CE8-2022-46F9-8DF7-33F27FAD5CE5}"/>
                    </a:ext>
                  </a:extLst>
                </p:cNvPr>
                <p:cNvSpPr txBox="1"/>
                <p:nvPr/>
              </p:nvSpPr>
              <p:spPr>
                <a:xfrm>
                  <a:off x="8529511" y="2033231"/>
                  <a:ext cx="58893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86D99CE8-2022-46F9-8DF7-33F27FAD5C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29511" y="2033231"/>
                  <a:ext cx="588935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="" xmlns:a16="http://schemas.microsoft.com/office/drawing/2014/main" id="{728EBC63-A886-4415-BD18-D81AD16AD0B5}"/>
                    </a:ext>
                  </a:extLst>
                </p:cNvPr>
                <p:cNvSpPr txBox="1"/>
                <p:nvPr/>
              </p:nvSpPr>
              <p:spPr>
                <a:xfrm>
                  <a:off x="8539035" y="2494900"/>
                  <a:ext cx="58893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728EBC63-A886-4415-BD18-D81AD16AD0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39035" y="2494900"/>
                  <a:ext cx="588935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="" xmlns:a16="http://schemas.microsoft.com/office/drawing/2014/main" id="{8BE21872-877A-46F8-8A8F-8482025F4F64}"/>
                    </a:ext>
                  </a:extLst>
                </p:cNvPr>
                <p:cNvSpPr txBox="1"/>
                <p:nvPr/>
              </p:nvSpPr>
              <p:spPr>
                <a:xfrm>
                  <a:off x="8536943" y="2954893"/>
                  <a:ext cx="58893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8BE21872-877A-46F8-8A8F-8482025F4F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36943" y="2954893"/>
                  <a:ext cx="588935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="" xmlns:a16="http://schemas.microsoft.com/office/drawing/2014/main" id="{BBE65F40-0C15-4AB6-A44D-791019054E20}"/>
                    </a:ext>
                  </a:extLst>
                </p:cNvPr>
                <p:cNvSpPr txBox="1"/>
                <p:nvPr/>
              </p:nvSpPr>
              <p:spPr>
                <a:xfrm>
                  <a:off x="8536788" y="3414887"/>
                  <a:ext cx="58893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BBE65F40-0C15-4AB6-A44D-791019054E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36788" y="3414887"/>
                  <a:ext cx="588935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="" xmlns:a16="http://schemas.microsoft.com/office/drawing/2014/main" id="{737F285A-FFF2-45F1-8303-47389D5947AF}"/>
                    </a:ext>
                  </a:extLst>
                </p:cNvPr>
                <p:cNvSpPr txBox="1"/>
                <p:nvPr/>
              </p:nvSpPr>
              <p:spPr>
                <a:xfrm>
                  <a:off x="8534541" y="3863474"/>
                  <a:ext cx="58893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737F285A-FFF2-45F1-8303-47389D5947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34541" y="3863474"/>
                  <a:ext cx="588935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="" xmlns:a16="http://schemas.microsoft.com/office/drawing/2014/main" id="{52CBCF77-0DA1-4A2E-8913-76AF03814A1C}"/>
                    </a:ext>
                  </a:extLst>
                </p:cNvPr>
                <p:cNvSpPr txBox="1"/>
                <p:nvPr/>
              </p:nvSpPr>
              <p:spPr>
                <a:xfrm>
                  <a:off x="8537444" y="4307291"/>
                  <a:ext cx="58893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52CBCF77-0DA1-4A2E-8913-76AF03814A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37444" y="4307291"/>
                  <a:ext cx="588935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="" xmlns:a16="http://schemas.microsoft.com/office/drawing/2014/main" id="{A655957B-7367-4158-BE5E-6F07DDA2913E}"/>
                    </a:ext>
                  </a:extLst>
                </p:cNvPr>
                <p:cNvSpPr txBox="1"/>
                <p:nvPr/>
              </p:nvSpPr>
              <p:spPr>
                <a:xfrm>
                  <a:off x="8546160" y="4742585"/>
                  <a:ext cx="58893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A655957B-7367-4158-BE5E-6F07DDA291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6160" y="4742585"/>
                  <a:ext cx="588935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Straight Connector 49">
              <a:extLst>
                <a:ext uri="{FF2B5EF4-FFF2-40B4-BE49-F238E27FC236}">
                  <a16:creationId xmlns="" xmlns:a16="http://schemas.microsoft.com/office/drawing/2014/main" id="{CCAAD52A-1DFB-48CC-9651-878A71C14D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18600" y="1790700"/>
              <a:ext cx="45720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="" xmlns:a16="http://schemas.microsoft.com/office/drawing/2014/main" id="{D8911F00-03D7-4872-9B10-B42AA4147666}"/>
                </a:ext>
              </a:extLst>
            </p:cNvPr>
            <p:cNvCxnSpPr>
              <a:stCxn id="41" idx="3"/>
            </p:cNvCxnSpPr>
            <p:nvPr/>
          </p:nvCxnSpPr>
          <p:spPr>
            <a:xfrm>
              <a:off x="9118446" y="2217897"/>
              <a:ext cx="457354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="" xmlns:a16="http://schemas.microsoft.com/office/drawing/2014/main" id="{1368F354-4AB4-4219-BCB0-D66627DAA8B9}"/>
                </a:ext>
              </a:extLst>
            </p:cNvPr>
            <p:cNvCxnSpPr>
              <a:cxnSpLocks/>
            </p:cNvCxnSpPr>
            <p:nvPr/>
          </p:nvCxnSpPr>
          <p:spPr>
            <a:xfrm>
              <a:off x="9102570" y="2679566"/>
              <a:ext cx="45720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="" xmlns:a16="http://schemas.microsoft.com/office/drawing/2014/main" id="{4E3FC1FA-15DA-4A90-9693-1CFC5AE1A6DA}"/>
                </a:ext>
              </a:extLst>
            </p:cNvPr>
            <p:cNvCxnSpPr>
              <a:cxnSpLocks/>
            </p:cNvCxnSpPr>
            <p:nvPr/>
          </p:nvCxnSpPr>
          <p:spPr>
            <a:xfrm>
              <a:off x="9113178" y="3139559"/>
              <a:ext cx="45720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="" xmlns:a16="http://schemas.microsoft.com/office/drawing/2014/main" id="{7C28CA37-6A57-45CC-A78C-9E26772FCEFD}"/>
                </a:ext>
              </a:extLst>
            </p:cNvPr>
            <p:cNvCxnSpPr>
              <a:cxnSpLocks/>
            </p:cNvCxnSpPr>
            <p:nvPr/>
          </p:nvCxnSpPr>
          <p:spPr>
            <a:xfrm>
              <a:off x="9113022" y="3599553"/>
              <a:ext cx="45720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="" xmlns:a16="http://schemas.microsoft.com/office/drawing/2014/main" id="{BCF6274D-8101-4819-8B87-3ADC2E769922}"/>
                </a:ext>
              </a:extLst>
            </p:cNvPr>
            <p:cNvCxnSpPr/>
            <p:nvPr/>
          </p:nvCxnSpPr>
          <p:spPr>
            <a:xfrm>
              <a:off x="9105746" y="4048140"/>
              <a:ext cx="45720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="" xmlns:a16="http://schemas.microsoft.com/office/drawing/2014/main" id="{CCA64C2B-C3FF-47F6-82C5-F19549EE896F}"/>
                </a:ext>
              </a:extLst>
            </p:cNvPr>
            <p:cNvCxnSpPr>
              <a:cxnSpLocks/>
            </p:cNvCxnSpPr>
            <p:nvPr/>
          </p:nvCxnSpPr>
          <p:spPr>
            <a:xfrm>
              <a:off x="9100978" y="4491957"/>
              <a:ext cx="45720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="" xmlns:a16="http://schemas.microsoft.com/office/drawing/2014/main" id="{911D165C-59D9-4620-BDCD-0B52739C510E}"/>
                </a:ext>
              </a:extLst>
            </p:cNvPr>
            <p:cNvCxnSpPr>
              <a:cxnSpLocks/>
            </p:cNvCxnSpPr>
            <p:nvPr/>
          </p:nvCxnSpPr>
          <p:spPr>
            <a:xfrm>
              <a:off x="9109694" y="4927251"/>
              <a:ext cx="45720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69" name="Picture 68">
            <a:extLst>
              <a:ext uri="{FF2B5EF4-FFF2-40B4-BE49-F238E27FC236}">
                <a16:creationId xmlns="" xmlns:a16="http://schemas.microsoft.com/office/drawing/2014/main" id="{6AA2946A-83D7-46E5-B917-3C2B58A09F5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6266" y="2757245"/>
            <a:ext cx="882072" cy="722255"/>
          </a:xfrm>
          <a:prstGeom prst="rect">
            <a:avLst/>
          </a:prstGeom>
        </p:spPr>
      </p:pic>
      <p:grpSp>
        <p:nvGrpSpPr>
          <p:cNvPr id="101" name="Group 100">
            <a:extLst>
              <a:ext uri="{FF2B5EF4-FFF2-40B4-BE49-F238E27FC236}">
                <a16:creationId xmlns="" xmlns:a16="http://schemas.microsoft.com/office/drawing/2014/main" id="{BB5C8C20-097C-4A34-89D8-FEE9FD8DBB29}"/>
              </a:ext>
            </a:extLst>
          </p:cNvPr>
          <p:cNvGrpSpPr/>
          <p:nvPr/>
        </p:nvGrpSpPr>
        <p:grpSpPr>
          <a:xfrm>
            <a:off x="10863579" y="2720047"/>
            <a:ext cx="718164" cy="400730"/>
            <a:chOff x="11164204" y="2323301"/>
            <a:chExt cx="718164" cy="400730"/>
          </a:xfrm>
        </p:grpSpPr>
        <p:cxnSp>
          <p:nvCxnSpPr>
            <p:cNvPr id="72" name="Straight Connector 71">
              <a:extLst>
                <a:ext uri="{FF2B5EF4-FFF2-40B4-BE49-F238E27FC236}">
                  <a16:creationId xmlns="" xmlns:a16="http://schemas.microsoft.com/office/drawing/2014/main" id="{9F8C42A2-080B-4131-A5BC-3EC25FD359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304990" y="2724030"/>
              <a:ext cx="457200" cy="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>
                  <a:extLst>
                    <a:ext uri="{FF2B5EF4-FFF2-40B4-BE49-F238E27FC236}">
                      <a16:creationId xmlns="" xmlns:a16="http://schemas.microsoft.com/office/drawing/2014/main" id="{61875A54-C18E-401A-91DD-6E4133885FEA}"/>
                    </a:ext>
                  </a:extLst>
                </p:cNvPr>
                <p:cNvSpPr txBox="1"/>
                <p:nvPr/>
              </p:nvSpPr>
              <p:spPr>
                <a:xfrm>
                  <a:off x="11164204" y="2323301"/>
                  <a:ext cx="71816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61875A54-C18E-401A-91DD-6E4133885F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64204" y="2323301"/>
                  <a:ext cx="718164" cy="369332"/>
                </a:xfrm>
                <a:prstGeom prst="rect">
                  <a:avLst/>
                </a:prstGeom>
                <a:blipFill>
                  <a:blip r:embed="rId16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5" name="Group 104">
            <a:extLst>
              <a:ext uri="{FF2B5EF4-FFF2-40B4-BE49-F238E27FC236}">
                <a16:creationId xmlns="" xmlns:a16="http://schemas.microsoft.com/office/drawing/2014/main" id="{DCE4E0B7-D2E4-4EE5-80C6-D865746E78FE}"/>
              </a:ext>
            </a:extLst>
          </p:cNvPr>
          <p:cNvGrpSpPr/>
          <p:nvPr/>
        </p:nvGrpSpPr>
        <p:grpSpPr>
          <a:xfrm>
            <a:off x="10909352" y="4175645"/>
            <a:ext cx="718164" cy="369332"/>
            <a:chOff x="11219690" y="3730588"/>
            <a:chExt cx="718164" cy="369332"/>
          </a:xfrm>
        </p:grpSpPr>
        <p:cxnSp>
          <p:nvCxnSpPr>
            <p:cNvPr id="73" name="Straight Connector 72">
              <a:extLst>
                <a:ext uri="{FF2B5EF4-FFF2-40B4-BE49-F238E27FC236}">
                  <a16:creationId xmlns="" xmlns:a16="http://schemas.microsoft.com/office/drawing/2014/main" id="{074A8851-1A46-44B9-A6AE-D197D9C429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66766" y="4099059"/>
              <a:ext cx="457200" cy="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="" xmlns:a16="http://schemas.microsoft.com/office/drawing/2014/main" id="{02536567-92F5-4BFD-A341-C4217F455745}"/>
                    </a:ext>
                  </a:extLst>
                </p:cNvPr>
                <p:cNvSpPr txBox="1"/>
                <p:nvPr/>
              </p:nvSpPr>
              <p:spPr>
                <a:xfrm>
                  <a:off x="11219690" y="3730588"/>
                  <a:ext cx="71816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02536567-92F5-4BFD-A341-C4217F4557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19690" y="3730588"/>
                  <a:ext cx="718164" cy="369332"/>
                </a:xfrm>
                <a:prstGeom prst="rect">
                  <a:avLst/>
                </a:prstGeom>
                <a:blipFill>
                  <a:blip r:embed="rId17"/>
                  <a:stretch>
                    <a:fillRect b="-11475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3" name="Group 82">
            <a:extLst>
              <a:ext uri="{FF2B5EF4-FFF2-40B4-BE49-F238E27FC236}">
                <a16:creationId xmlns="" xmlns:a16="http://schemas.microsoft.com/office/drawing/2014/main" id="{0263BE0D-0137-47D4-AEB8-7499156BAF98}"/>
              </a:ext>
            </a:extLst>
          </p:cNvPr>
          <p:cNvGrpSpPr/>
          <p:nvPr/>
        </p:nvGrpSpPr>
        <p:grpSpPr>
          <a:xfrm>
            <a:off x="9263716" y="2637552"/>
            <a:ext cx="969102" cy="384048"/>
            <a:chOff x="9558178" y="2203608"/>
            <a:chExt cx="969102" cy="384048"/>
          </a:xfrm>
        </p:grpSpPr>
        <p:cxnSp>
          <p:nvCxnSpPr>
            <p:cNvPr id="78" name="Straight Connector 77">
              <a:extLst>
                <a:ext uri="{FF2B5EF4-FFF2-40B4-BE49-F238E27FC236}">
                  <a16:creationId xmlns="" xmlns:a16="http://schemas.microsoft.com/office/drawing/2014/main" id="{64DFB081-B8AC-48FF-B5F2-74F0BBF45A39}"/>
                </a:ext>
              </a:extLst>
            </p:cNvPr>
            <p:cNvCxnSpPr>
              <a:cxnSpLocks/>
            </p:cNvCxnSpPr>
            <p:nvPr/>
          </p:nvCxnSpPr>
          <p:spPr>
            <a:xfrm>
              <a:off x="9558178" y="2217897"/>
              <a:ext cx="661252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="" xmlns:a16="http://schemas.microsoft.com/office/drawing/2014/main" id="{F59A59D0-9073-42DD-B3C2-CCB105BE1640}"/>
                </a:ext>
              </a:extLst>
            </p:cNvPr>
            <p:cNvCxnSpPr/>
            <p:nvPr/>
          </p:nvCxnSpPr>
          <p:spPr>
            <a:xfrm>
              <a:off x="10200382" y="2203608"/>
              <a:ext cx="0" cy="38404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="" xmlns:a16="http://schemas.microsoft.com/office/drawing/2014/main" id="{D3DDC50E-68B7-46FA-B8BA-1A8001955707}"/>
                </a:ext>
              </a:extLst>
            </p:cNvPr>
            <p:cNvCxnSpPr/>
            <p:nvPr/>
          </p:nvCxnSpPr>
          <p:spPr>
            <a:xfrm>
              <a:off x="10188952" y="2570956"/>
              <a:ext cx="338328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89DC1845-0FEF-4F92-BEE3-ECFBDC973DD1}"/>
              </a:ext>
            </a:extLst>
          </p:cNvPr>
          <p:cNvGrpSpPr/>
          <p:nvPr/>
        </p:nvGrpSpPr>
        <p:grpSpPr>
          <a:xfrm>
            <a:off x="9182753" y="3327642"/>
            <a:ext cx="1048252" cy="1618488"/>
            <a:chOff x="9182753" y="3327642"/>
            <a:chExt cx="1048252" cy="1618488"/>
          </a:xfrm>
        </p:grpSpPr>
        <p:cxnSp>
          <p:nvCxnSpPr>
            <p:cNvPr id="95" name="Straight Connector 94">
              <a:extLst>
                <a:ext uri="{FF2B5EF4-FFF2-40B4-BE49-F238E27FC236}">
                  <a16:creationId xmlns="" xmlns:a16="http://schemas.microsoft.com/office/drawing/2014/main" id="{069D4302-1BCA-4B54-BCAB-83AB23A60297}"/>
                </a:ext>
              </a:extLst>
            </p:cNvPr>
            <p:cNvCxnSpPr/>
            <p:nvPr/>
          </p:nvCxnSpPr>
          <p:spPr>
            <a:xfrm>
              <a:off x="9182753" y="4925901"/>
              <a:ext cx="630774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="" xmlns:a16="http://schemas.microsoft.com/office/drawing/2014/main" id="{73D4D289-F480-49C0-A2D9-A193E4770091}"/>
                </a:ext>
              </a:extLst>
            </p:cNvPr>
            <p:cNvCxnSpPr/>
            <p:nvPr/>
          </p:nvCxnSpPr>
          <p:spPr>
            <a:xfrm>
              <a:off x="9810668" y="3327642"/>
              <a:ext cx="0" cy="161848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="" xmlns:a16="http://schemas.microsoft.com/office/drawing/2014/main" id="{135B8902-B01F-48D8-8C6C-33A0A5F4E196}"/>
                </a:ext>
              </a:extLst>
            </p:cNvPr>
            <p:cNvCxnSpPr/>
            <p:nvPr/>
          </p:nvCxnSpPr>
          <p:spPr>
            <a:xfrm>
              <a:off x="9792093" y="3340502"/>
              <a:ext cx="438912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02" name="Picture 101">
            <a:extLst>
              <a:ext uri="{FF2B5EF4-FFF2-40B4-BE49-F238E27FC236}">
                <a16:creationId xmlns="" xmlns:a16="http://schemas.microsoft.com/office/drawing/2014/main" id="{AC801700-063C-4CB7-8DCA-96CFDC1ECFD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6266" y="4233689"/>
            <a:ext cx="882072" cy="6278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="" xmlns:a16="http://schemas.microsoft.com/office/drawing/2014/main" id="{B43F3C90-797D-42FC-9417-046D4CB0B399}"/>
                  </a:ext>
                </a:extLst>
              </p:cNvPr>
              <p:cNvSpPr txBox="1"/>
              <p:nvPr/>
            </p:nvSpPr>
            <p:spPr>
              <a:xfrm>
                <a:off x="1493472" y="789814"/>
                <a:ext cx="3942638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600" dirty="0"/>
                  <a:t> </a:t>
                </a:r>
                <a14:m>
                  <m:oMath xmlns:m="http://schemas.openxmlformats.org/officeDocument/2006/math">
                    <m:r>
                      <a:rPr lang="en-US" sz="3600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3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/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(0,1,3,5,6)</m:t>
                        </m:r>
                      </m:e>
                    </m:nary>
                  </m:oMath>
                </a14:m>
                <a:endParaRPr lang="en-IN" sz="3600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B43F3C90-797D-42FC-9417-046D4CB0B3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3472" y="789814"/>
                <a:ext cx="3942638" cy="64633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="" xmlns:a16="http://schemas.microsoft.com/office/drawing/2014/main" id="{914F848A-543A-4AA9-ABF4-C85E911C99A5}"/>
                  </a:ext>
                </a:extLst>
              </p:cNvPr>
              <p:cNvSpPr txBox="1"/>
              <p:nvPr/>
            </p:nvSpPr>
            <p:spPr>
              <a:xfrm>
                <a:off x="6835197" y="764415"/>
                <a:ext cx="3942638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600" dirty="0"/>
                  <a:t> </a:t>
                </a:r>
                <a14:m>
                  <m:oMath xmlns:m="http://schemas.openxmlformats.org/officeDocument/2006/math">
                    <m:r>
                      <a:rPr lang="en-US" sz="3600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3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/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(0,2,4,7)</m:t>
                        </m:r>
                      </m:e>
                    </m:nary>
                  </m:oMath>
                </a14:m>
                <a:endParaRPr lang="en-IN" sz="3600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914F848A-543A-4AA9-ABF4-C85E911C99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197" y="764415"/>
                <a:ext cx="3942638" cy="646331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0" name="Group 109">
            <a:extLst>
              <a:ext uri="{FF2B5EF4-FFF2-40B4-BE49-F238E27FC236}">
                <a16:creationId xmlns="" xmlns:a16="http://schemas.microsoft.com/office/drawing/2014/main" id="{924DFC06-2164-415F-B24A-F426F3CFA169}"/>
              </a:ext>
            </a:extLst>
          </p:cNvPr>
          <p:cNvGrpSpPr/>
          <p:nvPr/>
        </p:nvGrpSpPr>
        <p:grpSpPr>
          <a:xfrm>
            <a:off x="9274023" y="2207440"/>
            <a:ext cx="944197" cy="704088"/>
            <a:chOff x="9560302" y="2203304"/>
            <a:chExt cx="944197" cy="704088"/>
          </a:xfrm>
        </p:grpSpPr>
        <p:cxnSp>
          <p:nvCxnSpPr>
            <p:cNvPr id="112" name="Straight Connector 111">
              <a:extLst>
                <a:ext uri="{FF2B5EF4-FFF2-40B4-BE49-F238E27FC236}">
                  <a16:creationId xmlns="" xmlns:a16="http://schemas.microsoft.com/office/drawing/2014/main" id="{660C45CD-9D62-48A2-8F81-BB5E3B6FB158}"/>
                </a:ext>
              </a:extLst>
            </p:cNvPr>
            <p:cNvCxnSpPr/>
            <p:nvPr/>
          </p:nvCxnSpPr>
          <p:spPr>
            <a:xfrm>
              <a:off x="9560302" y="2220278"/>
              <a:ext cx="786384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="" xmlns:a16="http://schemas.microsoft.com/office/drawing/2014/main" id="{4DDD2A64-EEEB-4371-A9FF-CBE3BDFBA693}"/>
                </a:ext>
              </a:extLst>
            </p:cNvPr>
            <p:cNvCxnSpPr/>
            <p:nvPr/>
          </p:nvCxnSpPr>
          <p:spPr>
            <a:xfrm>
              <a:off x="10330604" y="2203304"/>
              <a:ext cx="0" cy="70408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="" xmlns:a16="http://schemas.microsoft.com/office/drawing/2014/main" id="{438C83EF-FAFC-4798-8D30-967CEFEC83F7}"/>
                </a:ext>
              </a:extLst>
            </p:cNvPr>
            <p:cNvCxnSpPr/>
            <p:nvPr/>
          </p:nvCxnSpPr>
          <p:spPr>
            <a:xfrm>
              <a:off x="10312475" y="2892806"/>
              <a:ext cx="192024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9" name="Group 128">
            <a:extLst>
              <a:ext uri="{FF2B5EF4-FFF2-40B4-BE49-F238E27FC236}">
                <a16:creationId xmlns="" xmlns:a16="http://schemas.microsoft.com/office/drawing/2014/main" id="{AA5FE789-B4A5-4863-B377-722C239B8D1B}"/>
              </a:ext>
            </a:extLst>
          </p:cNvPr>
          <p:cNvGrpSpPr/>
          <p:nvPr/>
        </p:nvGrpSpPr>
        <p:grpSpPr>
          <a:xfrm>
            <a:off x="9983481" y="2833688"/>
            <a:ext cx="237120" cy="1521860"/>
            <a:chOff x="9987280" y="2183328"/>
            <a:chExt cx="237120" cy="1521860"/>
          </a:xfrm>
        </p:grpSpPr>
        <p:sp>
          <p:nvSpPr>
            <p:cNvPr id="130" name="Oval 129">
              <a:extLst>
                <a:ext uri="{FF2B5EF4-FFF2-40B4-BE49-F238E27FC236}">
                  <a16:creationId xmlns="" xmlns:a16="http://schemas.microsoft.com/office/drawing/2014/main" id="{A43300B3-5D86-4B4E-A30A-4C979CFD9C7B}"/>
                </a:ext>
              </a:extLst>
            </p:cNvPr>
            <p:cNvSpPr/>
            <p:nvPr/>
          </p:nvSpPr>
          <p:spPr>
            <a:xfrm>
              <a:off x="9987280" y="2183328"/>
              <a:ext cx="118872" cy="11887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1" name="Straight Connector 130">
              <a:extLst>
                <a:ext uri="{FF2B5EF4-FFF2-40B4-BE49-F238E27FC236}">
                  <a16:creationId xmlns="" xmlns:a16="http://schemas.microsoft.com/office/drawing/2014/main" id="{0E058B81-DEA1-4F25-A37A-1CF52E9CA8F5}"/>
                </a:ext>
              </a:extLst>
            </p:cNvPr>
            <p:cNvCxnSpPr/>
            <p:nvPr/>
          </p:nvCxnSpPr>
          <p:spPr>
            <a:xfrm>
              <a:off x="10050146" y="2227305"/>
              <a:ext cx="0" cy="146304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="" xmlns:a16="http://schemas.microsoft.com/office/drawing/2014/main" id="{6A67E0F2-4928-4112-8699-CF733611FA5E}"/>
                </a:ext>
              </a:extLst>
            </p:cNvPr>
            <p:cNvCxnSpPr/>
            <p:nvPr/>
          </p:nvCxnSpPr>
          <p:spPr>
            <a:xfrm>
              <a:off x="10032376" y="3705188"/>
              <a:ext cx="192024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5" name="Group 134">
            <a:extLst>
              <a:ext uri="{FF2B5EF4-FFF2-40B4-BE49-F238E27FC236}">
                <a16:creationId xmlns="" xmlns:a16="http://schemas.microsoft.com/office/drawing/2014/main" id="{EEFB8019-D9D0-4865-B650-7A1E80BD4D87}"/>
              </a:ext>
            </a:extLst>
          </p:cNvPr>
          <p:cNvGrpSpPr/>
          <p:nvPr/>
        </p:nvGrpSpPr>
        <p:grpSpPr>
          <a:xfrm>
            <a:off x="9211332" y="3200401"/>
            <a:ext cx="1041958" cy="1298448"/>
            <a:chOff x="9211332" y="3200401"/>
            <a:chExt cx="1041958" cy="1298448"/>
          </a:xfrm>
        </p:grpSpPr>
        <p:grpSp>
          <p:nvGrpSpPr>
            <p:cNvPr id="79" name="Group 78">
              <a:extLst>
                <a:ext uri="{FF2B5EF4-FFF2-40B4-BE49-F238E27FC236}">
                  <a16:creationId xmlns="" xmlns:a16="http://schemas.microsoft.com/office/drawing/2014/main" id="{AB4810B7-D3BD-4751-9EB7-7217F82C6989}"/>
                </a:ext>
              </a:extLst>
            </p:cNvPr>
            <p:cNvGrpSpPr/>
            <p:nvPr/>
          </p:nvGrpSpPr>
          <p:grpSpPr>
            <a:xfrm>
              <a:off x="9366322" y="3200401"/>
              <a:ext cx="886968" cy="1298448"/>
              <a:chOff x="9366322" y="3200401"/>
              <a:chExt cx="886968" cy="1298448"/>
            </a:xfrm>
          </p:grpSpPr>
          <p:cxnSp>
            <p:nvCxnSpPr>
              <p:cNvPr id="58" name="Straight Connector 57">
                <a:extLst>
                  <a:ext uri="{FF2B5EF4-FFF2-40B4-BE49-F238E27FC236}">
                    <a16:creationId xmlns="" xmlns:a16="http://schemas.microsoft.com/office/drawing/2014/main" id="{ABE78615-8474-4820-BCA4-31EBD6FCE4E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376740" y="3200401"/>
                <a:ext cx="0" cy="1298448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="" xmlns:a16="http://schemas.microsoft.com/office/drawing/2014/main" id="{A2CB69FE-DA5C-47AC-9517-2FCC15295172}"/>
                  </a:ext>
                </a:extLst>
              </p:cNvPr>
              <p:cNvCxnSpPr/>
              <p:nvPr/>
            </p:nvCxnSpPr>
            <p:spPr>
              <a:xfrm>
                <a:off x="9366322" y="3219449"/>
                <a:ext cx="886968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34" name="Straight Connector 133">
              <a:extLst>
                <a:ext uri="{FF2B5EF4-FFF2-40B4-BE49-F238E27FC236}">
                  <a16:creationId xmlns="" xmlns:a16="http://schemas.microsoft.com/office/drawing/2014/main" id="{42295BDB-6141-4CE3-B44A-E84205D54911}"/>
                </a:ext>
              </a:extLst>
            </p:cNvPr>
            <p:cNvCxnSpPr/>
            <p:nvPr/>
          </p:nvCxnSpPr>
          <p:spPr>
            <a:xfrm>
              <a:off x="9211332" y="4482073"/>
              <a:ext cx="18288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2DB9DF4E-D68E-4AAC-9590-CE08BED4DCF6}"/>
              </a:ext>
            </a:extLst>
          </p:cNvPr>
          <p:cNvGrpSpPr/>
          <p:nvPr/>
        </p:nvGrpSpPr>
        <p:grpSpPr>
          <a:xfrm>
            <a:off x="9266094" y="3097437"/>
            <a:ext cx="981847" cy="493776"/>
            <a:chOff x="9266094" y="3097437"/>
            <a:chExt cx="981847" cy="493776"/>
          </a:xfrm>
        </p:grpSpPr>
        <p:cxnSp>
          <p:nvCxnSpPr>
            <p:cNvPr id="3" name="Straight Connector 2">
              <a:extLst>
                <a:ext uri="{FF2B5EF4-FFF2-40B4-BE49-F238E27FC236}">
                  <a16:creationId xmlns="" xmlns:a16="http://schemas.microsoft.com/office/drawing/2014/main" id="{D733F9C4-A0BF-482B-95B9-EE1668BF6285}"/>
                </a:ext>
              </a:extLst>
            </p:cNvPr>
            <p:cNvCxnSpPr/>
            <p:nvPr/>
          </p:nvCxnSpPr>
          <p:spPr>
            <a:xfrm>
              <a:off x="9266094" y="3573503"/>
              <a:ext cx="423209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="" xmlns:a16="http://schemas.microsoft.com/office/drawing/2014/main" id="{06CBBD30-5924-4334-910D-1FC0FA3CF259}"/>
                </a:ext>
              </a:extLst>
            </p:cNvPr>
            <p:cNvCxnSpPr/>
            <p:nvPr/>
          </p:nvCxnSpPr>
          <p:spPr>
            <a:xfrm flipV="1">
              <a:off x="9672636" y="3097437"/>
              <a:ext cx="0" cy="49377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="" xmlns:a16="http://schemas.microsoft.com/office/drawing/2014/main" id="{20E0C2EE-995B-4EBA-A4FF-9CDDA6615FA9}"/>
                </a:ext>
              </a:extLst>
            </p:cNvPr>
            <p:cNvCxnSpPr/>
            <p:nvPr/>
          </p:nvCxnSpPr>
          <p:spPr>
            <a:xfrm>
              <a:off x="9653581" y="3116013"/>
              <a:ext cx="59436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9BC2D95-1A00-448C-A11C-77B71BE9BDA7}"/>
              </a:ext>
            </a:extLst>
          </p:cNvPr>
          <p:cNvGrpSpPr/>
          <p:nvPr/>
        </p:nvGrpSpPr>
        <p:grpSpPr>
          <a:xfrm>
            <a:off x="9239424" y="3113510"/>
            <a:ext cx="1004363" cy="1373582"/>
            <a:chOff x="9239424" y="3113510"/>
            <a:chExt cx="1004363" cy="1373582"/>
          </a:xfrm>
        </p:grpSpPr>
        <p:grpSp>
          <p:nvGrpSpPr>
            <p:cNvPr id="52" name="Group 51">
              <a:extLst>
                <a:ext uri="{FF2B5EF4-FFF2-40B4-BE49-F238E27FC236}">
                  <a16:creationId xmlns="" xmlns:a16="http://schemas.microsoft.com/office/drawing/2014/main" id="{9C046C83-A6CD-4563-9ACC-8CD487D91DE2}"/>
                </a:ext>
              </a:extLst>
            </p:cNvPr>
            <p:cNvGrpSpPr/>
            <p:nvPr/>
          </p:nvGrpSpPr>
          <p:grpSpPr>
            <a:xfrm>
              <a:off x="9475691" y="3113947"/>
              <a:ext cx="768096" cy="1373145"/>
              <a:chOff x="10031094" y="2674984"/>
              <a:chExt cx="768096" cy="1373145"/>
            </a:xfrm>
          </p:grpSpPr>
          <p:cxnSp>
            <p:nvCxnSpPr>
              <p:cNvPr id="108" name="Straight Connector 107">
                <a:extLst>
                  <a:ext uri="{FF2B5EF4-FFF2-40B4-BE49-F238E27FC236}">
                    <a16:creationId xmlns="" xmlns:a16="http://schemas.microsoft.com/office/drawing/2014/main" id="{24F58021-52B9-4B54-ABCC-1443BB23E1CF}"/>
                  </a:ext>
                </a:extLst>
              </p:cNvPr>
              <p:cNvCxnSpPr/>
              <p:nvPr/>
            </p:nvCxnSpPr>
            <p:spPr>
              <a:xfrm>
                <a:off x="10050146" y="2674984"/>
                <a:ext cx="0" cy="137160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="" xmlns:a16="http://schemas.microsoft.com/office/drawing/2014/main" id="{11D78700-AB31-4B94-B9D3-EBB054B47791}"/>
                  </a:ext>
                </a:extLst>
              </p:cNvPr>
              <p:cNvCxnSpPr/>
              <p:nvPr/>
            </p:nvCxnSpPr>
            <p:spPr>
              <a:xfrm>
                <a:off x="10031094" y="4048129"/>
                <a:ext cx="768096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Connector 13">
              <a:extLst>
                <a:ext uri="{FF2B5EF4-FFF2-40B4-BE49-F238E27FC236}">
                  <a16:creationId xmlns="" xmlns:a16="http://schemas.microsoft.com/office/drawing/2014/main" id="{90851C7F-7D5E-421A-8F97-C92D38DADC82}"/>
                </a:ext>
              </a:extLst>
            </p:cNvPr>
            <p:cNvCxnSpPr/>
            <p:nvPr/>
          </p:nvCxnSpPr>
          <p:spPr>
            <a:xfrm>
              <a:off x="9239424" y="3113510"/>
              <a:ext cx="27432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="" xmlns:a16="http://schemas.microsoft.com/office/drawing/2014/main" id="{D4D796D1-A109-4CA7-A847-63188AD75CCB}"/>
              </a:ext>
            </a:extLst>
          </p:cNvPr>
          <p:cNvGrpSpPr/>
          <p:nvPr/>
        </p:nvGrpSpPr>
        <p:grpSpPr>
          <a:xfrm>
            <a:off x="9235137" y="4016774"/>
            <a:ext cx="1013455" cy="612648"/>
            <a:chOff x="9235137" y="4016774"/>
            <a:chExt cx="1013455" cy="61264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="" xmlns:a16="http://schemas.microsoft.com/office/drawing/2014/main" id="{3EBF97A6-32E7-477C-8F28-E329F0BCB484}"/>
                </a:ext>
              </a:extLst>
            </p:cNvPr>
            <p:cNvCxnSpPr/>
            <p:nvPr/>
          </p:nvCxnSpPr>
          <p:spPr>
            <a:xfrm>
              <a:off x="9235137" y="4033437"/>
              <a:ext cx="45720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="" xmlns:a16="http://schemas.microsoft.com/office/drawing/2014/main" id="{93FFD42C-B612-4923-BFD4-77F4D11F3C2B}"/>
                </a:ext>
              </a:extLst>
            </p:cNvPr>
            <p:cNvCxnSpPr/>
            <p:nvPr/>
          </p:nvCxnSpPr>
          <p:spPr>
            <a:xfrm>
              <a:off x="9671978" y="4016774"/>
              <a:ext cx="0" cy="61264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="" xmlns:a16="http://schemas.microsoft.com/office/drawing/2014/main" id="{A58E4770-2FB1-49B2-949A-9D862FD1892B}"/>
                </a:ext>
              </a:extLst>
            </p:cNvPr>
            <p:cNvCxnSpPr/>
            <p:nvPr/>
          </p:nvCxnSpPr>
          <p:spPr>
            <a:xfrm>
              <a:off x="9654232" y="4619896"/>
              <a:ext cx="59436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0" name="Group 69">
            <a:extLst>
              <a:ext uri="{FF2B5EF4-FFF2-40B4-BE49-F238E27FC236}">
                <a16:creationId xmlns="" xmlns:a16="http://schemas.microsoft.com/office/drawing/2014/main" id="{C2301F81-B4B6-43DA-9D41-3FC814B6E9AF}"/>
              </a:ext>
            </a:extLst>
          </p:cNvPr>
          <p:cNvGrpSpPr/>
          <p:nvPr/>
        </p:nvGrpSpPr>
        <p:grpSpPr>
          <a:xfrm>
            <a:off x="9237771" y="4723164"/>
            <a:ext cx="981318" cy="640080"/>
            <a:chOff x="9237771" y="4723164"/>
            <a:chExt cx="981318" cy="640080"/>
          </a:xfrm>
        </p:grpSpPr>
        <p:cxnSp>
          <p:nvCxnSpPr>
            <p:cNvPr id="57" name="Straight Connector 56">
              <a:extLst>
                <a:ext uri="{FF2B5EF4-FFF2-40B4-BE49-F238E27FC236}">
                  <a16:creationId xmlns="" xmlns:a16="http://schemas.microsoft.com/office/drawing/2014/main" id="{C7E6370F-5850-4F01-A74F-1D1580399D09}"/>
                </a:ext>
              </a:extLst>
            </p:cNvPr>
            <p:cNvCxnSpPr/>
            <p:nvPr/>
          </p:nvCxnSpPr>
          <p:spPr>
            <a:xfrm>
              <a:off x="9237771" y="5360137"/>
              <a:ext cx="82296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="" xmlns:a16="http://schemas.microsoft.com/office/drawing/2014/main" id="{C5059F29-23C9-4572-ABF7-79774A259251}"/>
                </a:ext>
              </a:extLst>
            </p:cNvPr>
            <p:cNvCxnSpPr/>
            <p:nvPr/>
          </p:nvCxnSpPr>
          <p:spPr>
            <a:xfrm flipV="1">
              <a:off x="10042917" y="4723164"/>
              <a:ext cx="0" cy="64008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="" xmlns:a16="http://schemas.microsoft.com/office/drawing/2014/main" id="{1154EDAB-C0B6-4124-B439-649844262EF0}"/>
                </a:ext>
              </a:extLst>
            </p:cNvPr>
            <p:cNvCxnSpPr/>
            <p:nvPr/>
          </p:nvCxnSpPr>
          <p:spPr>
            <a:xfrm>
              <a:off x="10027065" y="4742216"/>
              <a:ext cx="192024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23606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 animBg="1"/>
      <p:bldP spid="103" grpId="0"/>
      <p:bldP spid="10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3B556D25-B19B-4317-9377-D95561C76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Applications of Decoder</a:t>
            </a:r>
            <a:endParaRPr lang="en-IN" b="1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139C7A8C-3AA2-4D5C-9F87-09939AD0D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99880"/>
          </a:xfrm>
        </p:spPr>
        <p:txBody>
          <a:bodyPr>
            <a:normAutofit/>
          </a:bodyPr>
          <a:lstStyle/>
          <a:p>
            <a:r>
              <a:rPr lang="en-US" sz="3600" dirty="0"/>
              <a:t>It can be used to implement combinational circuit</a:t>
            </a:r>
          </a:p>
          <a:p>
            <a:r>
              <a:rPr lang="en-US" sz="3600" dirty="0"/>
              <a:t>It can be used to convert BCD into 7-segment code</a:t>
            </a:r>
          </a:p>
          <a:p>
            <a:r>
              <a:rPr lang="en-US" sz="3600" dirty="0"/>
              <a:t>It is used in memories to select particular register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2037473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B0558714-8559-46C9-9C95-954562F0D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/>
              <a:t>THANK YOU…</a:t>
            </a:r>
            <a:endParaRPr lang="en-IN" sz="7200" b="1" dirty="0"/>
          </a:p>
        </p:txBody>
      </p:sp>
    </p:spTree>
    <p:extLst>
      <p:ext uri="{BB962C8B-B14F-4D97-AF65-F5344CB8AC3E}">
        <p14:creationId xmlns:p14="http://schemas.microsoft.com/office/powerpoint/2010/main" val="21890926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869FF2C-D535-4C51-81B3-6F7B20E20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/>
              <a:t>ANY QUERIEES???…</a:t>
            </a:r>
            <a:endParaRPr lang="en-IN" sz="7200" b="1" dirty="0"/>
          </a:p>
        </p:txBody>
      </p:sp>
    </p:spTree>
    <p:extLst>
      <p:ext uri="{BB962C8B-B14F-4D97-AF65-F5344CB8AC3E}">
        <p14:creationId xmlns:p14="http://schemas.microsoft.com/office/powerpoint/2010/main" val="2751910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374F55A-38E9-4FE7-B6B8-FDB6FE6D5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647" y="211671"/>
            <a:ext cx="3199426" cy="841982"/>
          </a:xfrm>
        </p:spPr>
        <p:txBody>
          <a:bodyPr>
            <a:normAutofit/>
          </a:bodyPr>
          <a:lstStyle/>
          <a:p>
            <a:r>
              <a:rPr lang="en-US" b="1" dirty="0"/>
              <a:t>Decoder: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FECEC3E-7069-4989-8BE1-BBF4E1576D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648" y="1053642"/>
            <a:ext cx="6426514" cy="5592687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It is a combinational logic circuit.</a:t>
            </a:r>
          </a:p>
          <a:p>
            <a:pPr algn="just"/>
            <a:r>
              <a:rPr lang="en-US" dirty="0"/>
              <a:t>It has an n-bit binary input code and a one activated output out of 2</a:t>
            </a:r>
            <a:r>
              <a:rPr lang="en-US" baseline="30000" dirty="0"/>
              <a:t>n</a:t>
            </a:r>
            <a:r>
              <a:rPr lang="en-US" dirty="0"/>
              <a:t> output code is called binary decoder. </a:t>
            </a:r>
          </a:p>
          <a:p>
            <a:pPr algn="just"/>
            <a:r>
              <a:rPr lang="en-US" dirty="0"/>
              <a:t>A binary decoder is used when it is necessary to activate exactly one of 2</a:t>
            </a:r>
            <a:r>
              <a:rPr lang="en-US" baseline="30000" dirty="0"/>
              <a:t>n</a:t>
            </a:r>
            <a:r>
              <a:rPr lang="en-US" dirty="0"/>
              <a:t> outputs based on an n-bit input value. </a:t>
            </a:r>
          </a:p>
          <a:p>
            <a:pPr algn="just"/>
            <a:r>
              <a:rPr lang="en-US" dirty="0"/>
              <a:t>It is similar to demultiplexer, with only one exception that it has no data input.</a:t>
            </a:r>
          </a:p>
          <a:p>
            <a:pPr algn="just"/>
            <a:r>
              <a:rPr lang="en-US" dirty="0"/>
              <a:t>Input – n</a:t>
            </a:r>
          </a:p>
          <a:p>
            <a:pPr algn="just"/>
            <a:r>
              <a:rPr lang="en-US" dirty="0"/>
              <a:t>Output – 2</a:t>
            </a:r>
            <a:r>
              <a:rPr lang="en-US" baseline="30000" dirty="0"/>
              <a:t>n</a:t>
            </a:r>
          </a:p>
          <a:p>
            <a:pPr algn="just"/>
            <a:r>
              <a:rPr lang="en-US" dirty="0"/>
              <a:t>Decoder – n : 2</a:t>
            </a:r>
            <a:r>
              <a:rPr lang="en-US" baseline="30000" dirty="0"/>
              <a:t>n</a:t>
            </a:r>
            <a:r>
              <a:rPr lang="en-US" dirty="0"/>
              <a:t> </a:t>
            </a:r>
          </a:p>
          <a:p>
            <a:pPr algn="just"/>
            <a:r>
              <a:rPr lang="en-US" dirty="0"/>
              <a:t>There is a Enable input, which is required to connect two or three decoder in parallel.</a:t>
            </a:r>
          </a:p>
          <a:p>
            <a:pPr algn="just"/>
            <a:endParaRPr lang="en-US" dirty="0"/>
          </a:p>
          <a:p>
            <a:pPr algn="just"/>
            <a:endParaRPr lang="en-IN" dirty="0"/>
          </a:p>
        </p:txBody>
      </p: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29EFD4F6-8EBC-41A7-8195-0F0E4BFE47C8}"/>
              </a:ext>
            </a:extLst>
          </p:cNvPr>
          <p:cNvSpPr/>
          <p:nvPr/>
        </p:nvSpPr>
        <p:spPr>
          <a:xfrm>
            <a:off x="8537845" y="2057405"/>
            <a:ext cx="1922506" cy="238766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DECODER</a:t>
            </a:r>
          </a:p>
          <a:p>
            <a:pPr algn="ctr"/>
            <a:r>
              <a:rPr lang="en-US" sz="3200" b="1" dirty="0">
                <a:solidFill>
                  <a:schemeClr val="tx1"/>
                </a:solidFill>
              </a:rPr>
              <a:t>n:2</a:t>
            </a:r>
            <a:r>
              <a:rPr lang="en-US" sz="3200" b="1" baseline="30000" dirty="0">
                <a:solidFill>
                  <a:schemeClr val="tx1"/>
                </a:solidFill>
              </a:rPr>
              <a:t>n</a:t>
            </a:r>
            <a:endParaRPr lang="en-IN" sz="3200" b="1" baseline="30000" dirty="0">
              <a:solidFill>
                <a:schemeClr val="tx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23C01910-FBF9-41EA-94A2-B969BD473D34}"/>
              </a:ext>
            </a:extLst>
          </p:cNvPr>
          <p:cNvGrpSpPr/>
          <p:nvPr/>
        </p:nvGrpSpPr>
        <p:grpSpPr>
          <a:xfrm>
            <a:off x="10460351" y="2610304"/>
            <a:ext cx="1593041" cy="1332335"/>
            <a:chOff x="10423882" y="2589519"/>
            <a:chExt cx="1593041" cy="1332335"/>
          </a:xfrm>
        </p:grpSpPr>
        <p:sp>
          <p:nvSpPr>
            <p:cNvPr id="15" name="Left Brace 14">
              <a:extLst>
                <a:ext uri="{FF2B5EF4-FFF2-40B4-BE49-F238E27FC236}">
                  <a16:creationId xmlns="" xmlns:a16="http://schemas.microsoft.com/office/drawing/2014/main" id="{107BC30A-54F5-4E9D-B199-D13B95487054}"/>
                </a:ext>
              </a:extLst>
            </p:cNvPr>
            <p:cNvSpPr/>
            <p:nvPr/>
          </p:nvSpPr>
          <p:spPr>
            <a:xfrm rot="10800000">
              <a:off x="11214403" y="2589519"/>
              <a:ext cx="235635" cy="1332335"/>
            </a:xfrm>
            <a:prstGeom prst="leftBrace">
              <a:avLst>
                <a:gd name="adj1" fmla="val 93573"/>
                <a:gd name="adj2" fmla="val 50000"/>
              </a:avLst>
            </a:prstGeom>
            <a:pattFill prst="pct50">
              <a:fgClr>
                <a:schemeClr val="tx1"/>
              </a:fgClr>
              <a:bgClr>
                <a:schemeClr val="bg1"/>
              </a:bgClr>
            </a:pattFill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="" xmlns:a16="http://schemas.microsoft.com/office/drawing/2014/main" id="{C82A24F1-5AF3-44E1-9551-DB4EAD1590D6}"/>
                </a:ext>
              </a:extLst>
            </p:cNvPr>
            <p:cNvGrpSpPr/>
            <p:nvPr/>
          </p:nvGrpSpPr>
          <p:grpSpPr>
            <a:xfrm>
              <a:off x="10423882" y="2668885"/>
              <a:ext cx="767938" cy="1181100"/>
              <a:chOff x="8098971" y="1825625"/>
              <a:chExt cx="767938" cy="1181100"/>
            </a:xfrm>
          </p:grpSpPr>
          <p:cxnSp>
            <p:nvCxnSpPr>
              <p:cNvPr id="7" name="Straight Arrow Connector 6">
                <a:extLst>
                  <a:ext uri="{FF2B5EF4-FFF2-40B4-BE49-F238E27FC236}">
                    <a16:creationId xmlns="" xmlns:a16="http://schemas.microsoft.com/office/drawing/2014/main" id="{8522810D-44FA-4CC5-B422-24F549F472F1}"/>
                  </a:ext>
                </a:extLst>
              </p:cNvPr>
              <p:cNvCxnSpPr/>
              <p:nvPr/>
            </p:nvCxnSpPr>
            <p:spPr>
              <a:xfrm>
                <a:off x="8098971" y="1825625"/>
                <a:ext cx="767938" cy="0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>
                <a:extLst>
                  <a:ext uri="{FF2B5EF4-FFF2-40B4-BE49-F238E27FC236}">
                    <a16:creationId xmlns="" xmlns:a16="http://schemas.microsoft.com/office/drawing/2014/main" id="{1D546170-A7CE-4691-88CD-25CE59DD119C}"/>
                  </a:ext>
                </a:extLst>
              </p:cNvPr>
              <p:cNvCxnSpPr/>
              <p:nvPr/>
            </p:nvCxnSpPr>
            <p:spPr>
              <a:xfrm>
                <a:off x="8098971" y="2003425"/>
                <a:ext cx="767938" cy="0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="" xmlns:a16="http://schemas.microsoft.com/office/drawing/2014/main" id="{5893E0F4-C3A9-46DB-AAB6-EB96C8A15E68}"/>
                  </a:ext>
                </a:extLst>
              </p:cNvPr>
              <p:cNvCxnSpPr/>
              <p:nvPr/>
            </p:nvCxnSpPr>
            <p:spPr>
              <a:xfrm>
                <a:off x="8098971" y="2168525"/>
                <a:ext cx="767938" cy="0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="" xmlns:a16="http://schemas.microsoft.com/office/drawing/2014/main" id="{8BCC9FCE-46A3-4E0B-A434-7E49F23CB732}"/>
                  </a:ext>
                </a:extLst>
              </p:cNvPr>
              <p:cNvCxnSpPr/>
              <p:nvPr/>
            </p:nvCxnSpPr>
            <p:spPr>
              <a:xfrm>
                <a:off x="8098971" y="2847975"/>
                <a:ext cx="767938" cy="0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="" xmlns:a16="http://schemas.microsoft.com/office/drawing/2014/main" id="{0A1CBF60-0B72-4E47-A85B-E00E9F610EB9}"/>
                  </a:ext>
                </a:extLst>
              </p:cNvPr>
              <p:cNvCxnSpPr/>
              <p:nvPr/>
            </p:nvCxnSpPr>
            <p:spPr>
              <a:xfrm>
                <a:off x="8098971" y="3006725"/>
                <a:ext cx="767938" cy="0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Flowchart: Connector 11">
                <a:extLst>
                  <a:ext uri="{FF2B5EF4-FFF2-40B4-BE49-F238E27FC236}">
                    <a16:creationId xmlns="" xmlns:a16="http://schemas.microsoft.com/office/drawing/2014/main" id="{C20F7E03-800C-4BB6-8EE5-5F599ABF41BD}"/>
                  </a:ext>
                </a:extLst>
              </p:cNvPr>
              <p:cNvSpPr/>
              <p:nvPr/>
            </p:nvSpPr>
            <p:spPr>
              <a:xfrm>
                <a:off x="8616950" y="2292348"/>
                <a:ext cx="45719" cy="53975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" name="Flowchart: Connector 12">
                <a:extLst>
                  <a:ext uri="{FF2B5EF4-FFF2-40B4-BE49-F238E27FC236}">
                    <a16:creationId xmlns="" xmlns:a16="http://schemas.microsoft.com/office/drawing/2014/main" id="{AC6A092E-6C76-45E7-826D-B6AA285E3963}"/>
                  </a:ext>
                </a:extLst>
              </p:cNvPr>
              <p:cNvSpPr/>
              <p:nvPr/>
            </p:nvSpPr>
            <p:spPr>
              <a:xfrm>
                <a:off x="8616950" y="2476498"/>
                <a:ext cx="45719" cy="53975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" name="Flowchart: Connector 13">
                <a:extLst>
                  <a:ext uri="{FF2B5EF4-FFF2-40B4-BE49-F238E27FC236}">
                    <a16:creationId xmlns="" xmlns:a16="http://schemas.microsoft.com/office/drawing/2014/main" id="{8F264DC8-5456-4DB1-9DEF-7B822BC7FB37}"/>
                  </a:ext>
                </a:extLst>
              </p:cNvPr>
              <p:cNvSpPr/>
              <p:nvPr/>
            </p:nvSpPr>
            <p:spPr>
              <a:xfrm>
                <a:off x="8616950" y="2666999"/>
                <a:ext cx="45719" cy="52388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53E0FEE5-B8B4-4224-828F-3ED57E54BF0C}"/>
                </a:ext>
              </a:extLst>
            </p:cNvPr>
            <p:cNvSpPr txBox="1"/>
            <p:nvPr/>
          </p:nvSpPr>
          <p:spPr>
            <a:xfrm>
              <a:off x="11401370" y="2665719"/>
              <a:ext cx="615553" cy="1181091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US" sz="1400" b="1" dirty="0"/>
                <a:t>2</a:t>
              </a:r>
              <a:r>
                <a:rPr lang="en-US" sz="1400" b="1" baseline="30000" dirty="0"/>
                <a:t>n</a:t>
              </a:r>
            </a:p>
            <a:p>
              <a:pPr algn="ctr"/>
              <a:r>
                <a:rPr lang="en-US" sz="1400" b="1" dirty="0"/>
                <a:t>Output Lines</a:t>
              </a:r>
              <a:endParaRPr lang="en-IN" sz="1400" b="1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="" xmlns:a16="http://schemas.microsoft.com/office/drawing/2014/main" id="{4DEAFEE9-DEFC-4DAC-A69F-D32635A22A34}"/>
              </a:ext>
            </a:extLst>
          </p:cNvPr>
          <p:cNvGrpSpPr/>
          <p:nvPr/>
        </p:nvGrpSpPr>
        <p:grpSpPr>
          <a:xfrm>
            <a:off x="7721938" y="3921856"/>
            <a:ext cx="819090" cy="523220"/>
            <a:chOff x="8047819" y="3193430"/>
            <a:chExt cx="819090" cy="523220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="" xmlns:a16="http://schemas.microsoft.com/office/drawing/2014/main" id="{E6AEA524-F077-42FD-B15A-CA05A4DB3B11}"/>
                </a:ext>
              </a:extLst>
            </p:cNvPr>
            <p:cNvCxnSpPr/>
            <p:nvPr/>
          </p:nvCxnSpPr>
          <p:spPr>
            <a:xfrm>
              <a:off x="8098971" y="3448685"/>
              <a:ext cx="767938" cy="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="" xmlns:a16="http://schemas.microsoft.com/office/drawing/2014/main" id="{AA5C057B-46E1-4BC9-AFAD-F3B88F1E35AA}"/>
                </a:ext>
              </a:extLst>
            </p:cNvPr>
            <p:cNvSpPr txBox="1"/>
            <p:nvPr/>
          </p:nvSpPr>
          <p:spPr>
            <a:xfrm>
              <a:off x="8047819" y="3193430"/>
              <a:ext cx="721530" cy="52322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en-US" sz="1400" b="1" dirty="0"/>
                <a:t>Enable Input</a:t>
              </a:r>
              <a:endParaRPr lang="en-IN" sz="1400" b="1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="" xmlns:a16="http://schemas.microsoft.com/office/drawing/2014/main" id="{A4F38CAF-CAAE-4889-8051-D6BBBA48B37E}"/>
              </a:ext>
            </a:extLst>
          </p:cNvPr>
          <p:cNvGrpSpPr/>
          <p:nvPr/>
        </p:nvGrpSpPr>
        <p:grpSpPr>
          <a:xfrm rot="5400000">
            <a:off x="7238716" y="2495101"/>
            <a:ext cx="1281919" cy="1316340"/>
            <a:chOff x="8941922" y="3716650"/>
            <a:chExt cx="1281919" cy="1316340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="" xmlns:a16="http://schemas.microsoft.com/office/drawing/2014/main" id="{9EC31E32-D339-4C15-BFFE-3100D5FADA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74480" y="3716650"/>
              <a:ext cx="0" cy="52007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="" xmlns:a16="http://schemas.microsoft.com/office/drawing/2014/main" id="{E732A877-9BD5-4CD2-BFC9-FD312A8935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34500" y="3716650"/>
              <a:ext cx="0" cy="52007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Flowchart: Connector 26">
              <a:extLst>
                <a:ext uri="{FF2B5EF4-FFF2-40B4-BE49-F238E27FC236}">
                  <a16:creationId xmlns="" xmlns:a16="http://schemas.microsoft.com/office/drawing/2014/main" id="{0B703757-03FF-409A-8C89-C35EAE5C2504}"/>
                </a:ext>
              </a:extLst>
            </p:cNvPr>
            <p:cNvSpPr/>
            <p:nvPr/>
          </p:nvSpPr>
          <p:spPr>
            <a:xfrm>
              <a:off x="9500870" y="3922710"/>
              <a:ext cx="45719" cy="53975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Flowchart: Connector 27">
              <a:extLst>
                <a:ext uri="{FF2B5EF4-FFF2-40B4-BE49-F238E27FC236}">
                  <a16:creationId xmlns="" xmlns:a16="http://schemas.microsoft.com/office/drawing/2014/main" id="{AB5009D8-5E28-4D55-BE6D-42A455253803}"/>
                </a:ext>
              </a:extLst>
            </p:cNvPr>
            <p:cNvSpPr/>
            <p:nvPr/>
          </p:nvSpPr>
          <p:spPr>
            <a:xfrm>
              <a:off x="9650983" y="3922710"/>
              <a:ext cx="45719" cy="53975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Flowchart: Connector 28">
              <a:extLst>
                <a:ext uri="{FF2B5EF4-FFF2-40B4-BE49-F238E27FC236}">
                  <a16:creationId xmlns="" xmlns:a16="http://schemas.microsoft.com/office/drawing/2014/main" id="{63DB7722-E9A6-4E61-AADB-F807A8DBB239}"/>
                </a:ext>
              </a:extLst>
            </p:cNvPr>
            <p:cNvSpPr/>
            <p:nvPr/>
          </p:nvSpPr>
          <p:spPr>
            <a:xfrm>
              <a:off x="9819894" y="3922710"/>
              <a:ext cx="45719" cy="52388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="" xmlns:a16="http://schemas.microsoft.com/office/drawing/2014/main" id="{949B8536-1ADC-4B05-B100-33DD12C802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97440" y="3716650"/>
              <a:ext cx="0" cy="52007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Left Brace 30">
              <a:extLst>
                <a:ext uri="{FF2B5EF4-FFF2-40B4-BE49-F238E27FC236}">
                  <a16:creationId xmlns="" xmlns:a16="http://schemas.microsoft.com/office/drawing/2014/main" id="{A907AF35-E9B2-480E-8651-05FC8EEDC83D}"/>
                </a:ext>
              </a:extLst>
            </p:cNvPr>
            <p:cNvSpPr/>
            <p:nvPr/>
          </p:nvSpPr>
          <p:spPr>
            <a:xfrm rot="16200000">
              <a:off x="9472175" y="3985138"/>
              <a:ext cx="221412" cy="829121"/>
            </a:xfrm>
            <a:prstGeom prst="leftBrace">
              <a:avLst>
                <a:gd name="adj1" fmla="val 49343"/>
                <a:gd name="adj2" fmla="val 49837"/>
              </a:avLst>
            </a:prstGeom>
            <a:pattFill prst="pct50">
              <a:fgClr>
                <a:schemeClr val="tx1"/>
              </a:fgClr>
              <a:bgClr>
                <a:schemeClr val="bg1"/>
              </a:bgClr>
            </a:pattFill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TextBox 31">
              <a:extLst>
                <a:ext uri="{FF2B5EF4-FFF2-40B4-BE49-F238E27FC236}">
                  <a16:creationId xmlns="" xmlns:a16="http://schemas.microsoft.com/office/drawing/2014/main" id="{302CD7DC-88A1-4072-BE0A-95790A6F09FD}"/>
                </a:ext>
              </a:extLst>
            </p:cNvPr>
            <p:cNvSpPr txBox="1"/>
            <p:nvPr/>
          </p:nvSpPr>
          <p:spPr>
            <a:xfrm rot="10800000">
              <a:off x="8941922" y="4509770"/>
              <a:ext cx="1281919" cy="52322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en-US" sz="1400" b="1" dirty="0"/>
                <a:t>n </a:t>
              </a:r>
            </a:p>
            <a:p>
              <a:pPr algn="ctr"/>
              <a:r>
                <a:rPr lang="en-US" sz="1400" b="1" dirty="0"/>
                <a:t>Input Lines</a:t>
              </a:r>
              <a:endParaRPr lang="en-IN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295991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04787E2E-16BE-4B26-8CFE-517128A5B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2490"/>
            <a:ext cx="10515600" cy="757093"/>
          </a:xfrm>
        </p:spPr>
        <p:txBody>
          <a:bodyPr/>
          <a:lstStyle/>
          <a:p>
            <a:pPr algn="ctr"/>
            <a:r>
              <a:rPr lang="en-US" b="1" dirty="0"/>
              <a:t>Decoder Vs Demultiplexer</a:t>
            </a:r>
            <a:endParaRPr lang="en-IN" b="1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1E995E5C-FA30-4D44-8837-CF169A5E045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just"/>
            <a:r>
              <a:rPr lang="en-US" sz="3600" b="1" dirty="0"/>
              <a:t>Decoder</a:t>
            </a:r>
          </a:p>
          <a:p>
            <a:pPr lvl="1" algn="just"/>
            <a:r>
              <a:rPr lang="en-US" sz="2800" dirty="0"/>
              <a:t>Decoder is a many inputs to many outputs device.</a:t>
            </a:r>
          </a:p>
          <a:p>
            <a:pPr lvl="1" algn="just"/>
            <a:r>
              <a:rPr lang="en-US" sz="2800" dirty="0"/>
              <a:t>There are no selection lines.</a:t>
            </a:r>
            <a:endParaRPr lang="en-IN" sz="28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4E98570E-7CE6-4479-8F43-01F8579C8DF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just"/>
            <a:r>
              <a:rPr lang="en-US" sz="3600" b="1" dirty="0"/>
              <a:t>Demultiplexer</a:t>
            </a:r>
          </a:p>
          <a:p>
            <a:pPr lvl="1" algn="just"/>
            <a:r>
              <a:rPr lang="en-US" sz="2800" dirty="0"/>
              <a:t>Demultiplexer is a one input to many outputs device.</a:t>
            </a:r>
          </a:p>
          <a:p>
            <a:pPr lvl="1" algn="just"/>
            <a:r>
              <a:rPr lang="en-IN" sz="2800" dirty="0"/>
              <a:t>The selection of specific output line is controlled by the value of selection lines.</a:t>
            </a:r>
          </a:p>
        </p:txBody>
      </p:sp>
    </p:spTree>
    <p:extLst>
      <p:ext uri="{BB962C8B-B14F-4D97-AF65-F5344CB8AC3E}">
        <p14:creationId xmlns:p14="http://schemas.microsoft.com/office/powerpoint/2010/main" val="3506717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28EE7DC-191A-4653-9B12-5BF24A180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1798" y="171347"/>
            <a:ext cx="5043859" cy="68876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Design of 2:4 DECODER</a:t>
            </a:r>
            <a:endParaRPr lang="en-IN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="" xmlns:a16="http://schemas.microsoft.com/office/drawing/2014/main" id="{C77240EA-1A0D-42D2-9708-FC4BA2715D32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5617028" y="1551145"/>
                <a:ext cx="6284685" cy="513550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Input: 1 (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 </a:t>
                </a:r>
                <a:r>
                  <a:rPr lang="en-US" dirty="0"/>
                  <a:t>)</a:t>
                </a:r>
              </a:p>
              <a:p>
                <a:r>
                  <a:rPr lang="en-US" dirty="0"/>
                  <a:t>Output: 4 (Y</a:t>
                </a:r>
                <a:r>
                  <a:rPr lang="en-US" baseline="-25000" dirty="0"/>
                  <a:t>0</a:t>
                </a:r>
                <a:r>
                  <a:rPr lang="en-US" dirty="0"/>
                  <a:t>, Y</a:t>
                </a:r>
                <a:r>
                  <a:rPr lang="en-US" baseline="-25000" dirty="0"/>
                  <a:t>1</a:t>
                </a:r>
                <a:r>
                  <a:rPr lang="en-US" dirty="0"/>
                  <a:t>, Y</a:t>
                </a:r>
                <a:r>
                  <a:rPr lang="en-US" baseline="-25000" dirty="0"/>
                  <a:t>2</a:t>
                </a:r>
                <a:r>
                  <a:rPr lang="en-US" dirty="0"/>
                  <a:t> &amp; Y</a:t>
                </a:r>
                <a:r>
                  <a:rPr lang="en-US" baseline="-25000" dirty="0"/>
                  <a:t>3</a:t>
                </a:r>
                <a:r>
                  <a:rPr lang="en-US" dirty="0"/>
                  <a:t>)</a:t>
                </a:r>
              </a:p>
              <a:p>
                <a:r>
                  <a:rPr lang="en-US" dirty="0"/>
                  <a:t>Selection Line: 2 (S</a:t>
                </a:r>
                <a:r>
                  <a:rPr lang="en-US" baseline="-25000" dirty="0"/>
                  <a:t>0</a:t>
                </a:r>
                <a:r>
                  <a:rPr lang="en-US" dirty="0"/>
                  <a:t> &amp; S</a:t>
                </a:r>
                <a:r>
                  <a:rPr lang="en-US" baseline="-25000" dirty="0"/>
                  <a:t>1</a:t>
                </a:r>
                <a:r>
                  <a:rPr lang="en-US" dirty="0"/>
                  <a:t>)</a:t>
                </a:r>
              </a:p>
              <a:p>
                <a:r>
                  <a:rPr lang="en-US" dirty="0"/>
                  <a:t>Outputs are,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:r>
                  <a:rPr lang="en-US" sz="20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IN" sz="2600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acc>
                      <m:accPr>
                        <m:chr m:val="̅"/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en-IN" sz="2600" dirty="0"/>
              </a:p>
              <a:p>
                <a:pPr marL="0" indent="0">
                  <a:spcAft>
                    <a:spcPts val="600"/>
                  </a:spcAft>
                  <a:buNone/>
                </a:pPr>
                <a:r>
                  <a:rPr lang="en-IN" sz="26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600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IN" sz="2600" dirty="0"/>
              </a:p>
              <a:p>
                <a:pPr marL="0" indent="0">
                  <a:spcAft>
                    <a:spcPts val="600"/>
                  </a:spcAft>
                  <a:buNone/>
                </a:pPr>
                <a:r>
                  <a:rPr lang="en-IN" sz="2600" dirty="0"/>
                  <a:t> </a:t>
                </a:r>
                <a:r>
                  <a:rPr lang="en-US" sz="26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2600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acc>
                      <m:accPr>
                        <m:chr m:val="̅"/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600" dirty="0"/>
                  <a:t>	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:r>
                  <a:rPr lang="en-US" sz="26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IN" sz="2600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N" sz="2600" dirty="0"/>
                  <a:t> </a:t>
                </a:r>
                <a:endParaRPr lang="en-IN" sz="2000" dirty="0"/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C77240EA-1A0D-42D2-9708-FC4BA2715D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617028" y="1551145"/>
                <a:ext cx="6284685" cy="5135508"/>
              </a:xfrm>
              <a:blipFill>
                <a:blip r:embed="rId2"/>
                <a:stretch>
                  <a:fillRect l="-1746" t="-22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14">
                <a:extLst>
                  <a:ext uri="{FF2B5EF4-FFF2-40B4-BE49-F238E27FC236}">
                    <a16:creationId xmlns="" xmlns:a16="http://schemas.microsoft.com/office/drawing/2014/main" id="{2784533D-AA19-4681-B0AD-F79933CC09B7}"/>
                  </a:ext>
                </a:extLst>
              </p:cNvPr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4220118318"/>
                  </p:ext>
                </p:extLst>
              </p:nvPr>
            </p:nvGraphicFramePr>
            <p:xfrm>
              <a:off x="162498" y="1907857"/>
              <a:ext cx="4663441" cy="2560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66206">
                      <a:extLst>
                        <a:ext uri="{9D8B030D-6E8A-4147-A177-3AD203B41FA5}">
                          <a16:colId xmlns="" xmlns:a16="http://schemas.microsoft.com/office/drawing/2014/main" val="1483317533"/>
                        </a:ext>
                      </a:extLst>
                    </a:gridCol>
                    <a:gridCol w="666206">
                      <a:extLst>
                        <a:ext uri="{9D8B030D-6E8A-4147-A177-3AD203B41FA5}">
                          <a16:colId xmlns="" xmlns:a16="http://schemas.microsoft.com/office/drawing/2014/main" val="1734925012"/>
                        </a:ext>
                      </a:extLst>
                    </a:gridCol>
                    <a:gridCol w="730055">
                      <a:extLst>
                        <a:ext uri="{9D8B030D-6E8A-4147-A177-3AD203B41FA5}">
                          <a16:colId xmlns="" xmlns:a16="http://schemas.microsoft.com/office/drawing/2014/main" val="2123107368"/>
                        </a:ext>
                      </a:extLst>
                    </a:gridCol>
                    <a:gridCol w="602356">
                      <a:extLst>
                        <a:ext uri="{9D8B030D-6E8A-4147-A177-3AD203B41FA5}">
                          <a16:colId xmlns="" xmlns:a16="http://schemas.microsoft.com/office/drawing/2014/main" val="1649572599"/>
                        </a:ext>
                      </a:extLst>
                    </a:gridCol>
                    <a:gridCol w="666206">
                      <a:extLst>
                        <a:ext uri="{9D8B030D-6E8A-4147-A177-3AD203B41FA5}">
                          <a16:colId xmlns="" xmlns:a16="http://schemas.microsoft.com/office/drawing/2014/main" val="3160757131"/>
                        </a:ext>
                      </a:extLst>
                    </a:gridCol>
                    <a:gridCol w="666206">
                      <a:extLst>
                        <a:ext uri="{9D8B030D-6E8A-4147-A177-3AD203B41FA5}">
                          <a16:colId xmlns="" xmlns:a16="http://schemas.microsoft.com/office/drawing/2014/main" val="3654454558"/>
                        </a:ext>
                      </a:extLst>
                    </a:gridCol>
                    <a:gridCol w="666206">
                      <a:extLst>
                        <a:ext uri="{9D8B030D-6E8A-4147-A177-3AD203B41FA5}">
                          <a16:colId xmlns="" xmlns:a16="http://schemas.microsoft.com/office/drawing/2014/main" val="2141232767"/>
                        </a:ext>
                      </a:extLst>
                    </a:gridCol>
                  </a:tblGrid>
                  <a:tr h="365760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Input</a:t>
                          </a:r>
                          <a:endParaRPr lang="en-IN" sz="1800" dirty="0"/>
                        </a:p>
                      </a:txBody>
                      <a:tcPr marL="89682" marR="89682" marT="44841" marB="44841"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IN" sz="1800" dirty="0"/>
                        </a:p>
                      </a:txBody>
                      <a:tcPr marL="89682" marR="89682" marT="44841" marB="44841" anchor="ctr"/>
                    </a:tc>
                    <a:tc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Output</a:t>
                          </a:r>
                          <a:endParaRPr lang="en-IN" sz="1800" dirty="0"/>
                        </a:p>
                      </a:txBody>
                      <a:tcPr marL="89682" marR="89682" marT="44841" marB="44841" anchor="ctr"/>
                    </a:tc>
                    <a:tc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327335347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oMath>
                            </m:oMathPara>
                          </a14:m>
                          <a:endParaRPr lang="en-IN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="" xmlns:a16="http://schemas.microsoft.com/office/drawing/2014/main" val="160543050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+mn-lt"/>
                            </a:rPr>
                            <a:t>1</a:t>
                          </a:r>
                          <a:endParaRPr lang="en-IN" sz="1800" dirty="0">
                            <a:latin typeface="+mn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X</a:t>
                          </a:r>
                          <a:endParaRPr lang="en-IN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X</a:t>
                          </a:r>
                          <a:endParaRPr lang="en-IN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+mn-lt"/>
                            </a:rPr>
                            <a:t>0</a:t>
                          </a:r>
                          <a:endParaRPr lang="en-IN" sz="1800" dirty="0">
                            <a:latin typeface="+mn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+mn-lt"/>
                            </a:rPr>
                            <a:t>0</a:t>
                          </a:r>
                          <a:endParaRPr lang="en-IN" sz="1800" dirty="0">
                            <a:latin typeface="+mn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+mn-lt"/>
                            </a:rPr>
                            <a:t>0</a:t>
                          </a:r>
                          <a:endParaRPr lang="en-IN" sz="1800" dirty="0">
                            <a:latin typeface="+mn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+mn-lt"/>
                            </a:rPr>
                            <a:t>0</a:t>
                          </a:r>
                          <a:endParaRPr lang="en-IN" sz="1800" dirty="0">
                            <a:latin typeface="+mn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="" xmlns:a16="http://schemas.microsoft.com/office/drawing/2014/main" val="152458764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+mn-lt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IN" sz="1800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+mn-lt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IN" sz="1800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+mn-lt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IN" sz="1800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i="1" dirty="0">
                              <a:latin typeface="+mn-lt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IN" sz="1800" i="1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+mn-lt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IN" sz="1800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+mn-lt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IN" sz="1800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+mn-lt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IN" sz="1800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="" xmlns:a16="http://schemas.microsoft.com/office/drawing/2014/main" val="176097287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+mn-lt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IN" sz="1800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+mn-lt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IN" sz="1800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+mn-lt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IN" sz="1800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+mn-lt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IN" sz="1800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i="1" dirty="0">
                              <a:latin typeface="+mn-lt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IN" sz="1800" i="1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+mn-lt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IN" sz="1800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+mn-lt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IN" sz="1800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="" xmlns:a16="http://schemas.microsoft.com/office/drawing/2014/main" val="307845715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+mn-lt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IN" sz="1800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+mn-lt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IN" sz="1800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+mn-lt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IN" sz="1800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+mn-lt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IN" sz="1800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+mn-lt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IN" sz="1800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i="1" dirty="0">
                              <a:latin typeface="+mn-lt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IN" sz="1800" i="1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+mn-lt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IN" sz="1800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="" xmlns:a16="http://schemas.microsoft.com/office/drawing/2014/main" val="115603752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+mn-lt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IN" sz="1800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+mn-lt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IN" sz="1800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+mn-lt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IN" sz="1800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+mn-lt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IN" sz="1800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+mn-lt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IN" sz="1800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+mn-lt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IN" sz="1800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i="1" dirty="0">
                              <a:latin typeface="+mn-lt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IN" sz="1800" i="1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="" xmlns:a16="http://schemas.microsoft.com/office/drawing/2014/main" val="202771389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14">
                <a:extLst>
                  <a:ext uri="{FF2B5EF4-FFF2-40B4-BE49-F238E27FC236}">
                    <a16:creationId xmlns:a16="http://schemas.microsoft.com/office/drawing/2014/main" id="{2784533D-AA19-4681-B0AD-F79933CC09B7}"/>
                  </a:ext>
                </a:extLst>
              </p:cNvPr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4220118318"/>
                  </p:ext>
                </p:extLst>
              </p:nvPr>
            </p:nvGraphicFramePr>
            <p:xfrm>
              <a:off x="162498" y="1907857"/>
              <a:ext cx="4663441" cy="2560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66206">
                      <a:extLst>
                        <a:ext uri="{9D8B030D-6E8A-4147-A177-3AD203B41FA5}">
                          <a16:colId xmlns:a16="http://schemas.microsoft.com/office/drawing/2014/main" val="1483317533"/>
                        </a:ext>
                      </a:extLst>
                    </a:gridCol>
                    <a:gridCol w="666206">
                      <a:extLst>
                        <a:ext uri="{9D8B030D-6E8A-4147-A177-3AD203B41FA5}">
                          <a16:colId xmlns:a16="http://schemas.microsoft.com/office/drawing/2014/main" val="1734925012"/>
                        </a:ext>
                      </a:extLst>
                    </a:gridCol>
                    <a:gridCol w="730055">
                      <a:extLst>
                        <a:ext uri="{9D8B030D-6E8A-4147-A177-3AD203B41FA5}">
                          <a16:colId xmlns:a16="http://schemas.microsoft.com/office/drawing/2014/main" val="2123107368"/>
                        </a:ext>
                      </a:extLst>
                    </a:gridCol>
                    <a:gridCol w="602356">
                      <a:extLst>
                        <a:ext uri="{9D8B030D-6E8A-4147-A177-3AD203B41FA5}">
                          <a16:colId xmlns:a16="http://schemas.microsoft.com/office/drawing/2014/main" val="1649572599"/>
                        </a:ext>
                      </a:extLst>
                    </a:gridCol>
                    <a:gridCol w="666206">
                      <a:extLst>
                        <a:ext uri="{9D8B030D-6E8A-4147-A177-3AD203B41FA5}">
                          <a16:colId xmlns:a16="http://schemas.microsoft.com/office/drawing/2014/main" val="3160757131"/>
                        </a:ext>
                      </a:extLst>
                    </a:gridCol>
                    <a:gridCol w="666206">
                      <a:extLst>
                        <a:ext uri="{9D8B030D-6E8A-4147-A177-3AD203B41FA5}">
                          <a16:colId xmlns:a16="http://schemas.microsoft.com/office/drawing/2014/main" val="3654454558"/>
                        </a:ext>
                      </a:extLst>
                    </a:gridCol>
                    <a:gridCol w="666206">
                      <a:extLst>
                        <a:ext uri="{9D8B030D-6E8A-4147-A177-3AD203B41FA5}">
                          <a16:colId xmlns:a16="http://schemas.microsoft.com/office/drawing/2014/main" val="2141232767"/>
                        </a:ext>
                      </a:extLst>
                    </a:gridCol>
                  </a:tblGrid>
                  <a:tr h="365760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Input</a:t>
                          </a:r>
                          <a:endParaRPr lang="en-IN" sz="1800" dirty="0"/>
                        </a:p>
                      </a:txBody>
                      <a:tcPr marL="89682" marR="89682" marT="44841" marB="44841"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IN" sz="1800" dirty="0"/>
                        </a:p>
                      </a:txBody>
                      <a:tcPr marL="89682" marR="89682" marT="44841" marB="44841" anchor="ctr"/>
                    </a:tc>
                    <a:tc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Output</a:t>
                          </a:r>
                          <a:endParaRPr lang="en-IN" sz="1800" dirty="0"/>
                        </a:p>
                      </a:txBody>
                      <a:tcPr marL="89682" marR="89682" marT="44841" marB="44841" anchor="ctr"/>
                    </a:tc>
                    <a:tc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7335347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917" t="-108333" r="-606422" b="-5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000" t="-108333" r="-500909" b="-5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83333" t="-108333" r="-359167" b="-5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43434" t="-108333" r="-335354" b="-5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2752" t="-108333" r="-204587" b="-5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98182" t="-108333" r="-102727" b="-5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03670" t="-108333" r="-3670" b="-52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0543050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+mn-lt"/>
                            </a:rPr>
                            <a:t>1</a:t>
                          </a:r>
                          <a:endParaRPr lang="en-IN" sz="1800" dirty="0">
                            <a:latin typeface="+mn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X</a:t>
                          </a:r>
                          <a:endParaRPr lang="en-IN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X</a:t>
                          </a:r>
                          <a:endParaRPr lang="en-IN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+mn-lt"/>
                            </a:rPr>
                            <a:t>0</a:t>
                          </a:r>
                          <a:endParaRPr lang="en-IN" sz="1800" dirty="0">
                            <a:latin typeface="+mn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+mn-lt"/>
                            </a:rPr>
                            <a:t>0</a:t>
                          </a:r>
                          <a:endParaRPr lang="en-IN" sz="1800" dirty="0">
                            <a:latin typeface="+mn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+mn-lt"/>
                            </a:rPr>
                            <a:t>0</a:t>
                          </a:r>
                          <a:endParaRPr lang="en-IN" sz="1800" dirty="0">
                            <a:latin typeface="+mn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+mn-lt"/>
                            </a:rPr>
                            <a:t>0</a:t>
                          </a:r>
                          <a:endParaRPr lang="en-IN" sz="1800" dirty="0">
                            <a:latin typeface="+mn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2458764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+mn-lt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IN" sz="1800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+mn-lt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IN" sz="1800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+mn-lt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IN" sz="1800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i="1" dirty="0">
                              <a:latin typeface="+mn-lt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IN" sz="1800" i="1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+mn-lt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IN" sz="1800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+mn-lt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IN" sz="1800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+mn-lt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IN" sz="1800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6097287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+mn-lt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IN" sz="1800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+mn-lt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IN" sz="1800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+mn-lt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IN" sz="1800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+mn-lt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IN" sz="1800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i="1" dirty="0">
                              <a:latin typeface="+mn-lt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IN" sz="1800" i="1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+mn-lt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IN" sz="1800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+mn-lt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IN" sz="1800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7845715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+mn-lt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IN" sz="1800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+mn-lt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IN" sz="1800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+mn-lt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IN" sz="1800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+mn-lt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IN" sz="1800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+mn-lt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IN" sz="1800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i="1" dirty="0">
                              <a:latin typeface="+mn-lt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IN" sz="1800" i="1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+mn-lt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IN" sz="1800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5603752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+mn-lt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IN" sz="1800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+mn-lt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IN" sz="1800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+mn-lt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IN" sz="1800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+mn-lt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IN" sz="1800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+mn-lt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IN" sz="1800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+mn-lt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IN" sz="1800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i="1" dirty="0">
                              <a:latin typeface="+mn-lt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IN" sz="1800" i="1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2771389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8" name="Title 1">
            <a:extLst>
              <a:ext uri="{FF2B5EF4-FFF2-40B4-BE49-F238E27FC236}">
                <a16:creationId xmlns="" xmlns:a16="http://schemas.microsoft.com/office/drawing/2014/main" id="{3846C304-E115-4F8F-9E67-FCB8B6FB88FF}"/>
              </a:ext>
            </a:extLst>
          </p:cNvPr>
          <p:cNvSpPr txBox="1">
            <a:spLocks/>
          </p:cNvSpPr>
          <p:nvPr/>
        </p:nvSpPr>
        <p:spPr>
          <a:xfrm>
            <a:off x="1359481" y="1192002"/>
            <a:ext cx="2269474" cy="509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/>
              <a:t>Truth Table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3691927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40DADD15-C407-4831-A732-7566421B95DC}"/>
              </a:ext>
            </a:extLst>
          </p:cNvPr>
          <p:cNvGrpSpPr/>
          <p:nvPr/>
        </p:nvGrpSpPr>
        <p:grpSpPr>
          <a:xfrm>
            <a:off x="5371076" y="18845"/>
            <a:ext cx="426718" cy="6726980"/>
            <a:chOff x="5371076" y="56945"/>
            <a:chExt cx="426718" cy="6726980"/>
          </a:xfrm>
        </p:grpSpPr>
        <p:cxnSp>
          <p:nvCxnSpPr>
            <p:cNvPr id="6" name="Straight Connector 5">
              <a:extLst>
                <a:ext uri="{FF2B5EF4-FFF2-40B4-BE49-F238E27FC236}">
                  <a16:creationId xmlns="" xmlns:a16="http://schemas.microsoft.com/office/drawing/2014/main" id="{5CC935BA-898F-4A8A-8000-2AB170ABDDCC}"/>
                </a:ext>
              </a:extLst>
            </p:cNvPr>
            <p:cNvCxnSpPr>
              <a:cxnSpLocks/>
            </p:cNvCxnSpPr>
            <p:nvPr/>
          </p:nvCxnSpPr>
          <p:spPr>
            <a:xfrm>
              <a:off x="5731752" y="74075"/>
              <a:ext cx="0" cy="6709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="" xmlns:a16="http://schemas.microsoft.com/office/drawing/2014/main" id="{91880EBC-03E4-4EC9-9899-1E59706AA174}"/>
                    </a:ext>
                  </a:extLst>
                </p:cNvPr>
                <p:cNvSpPr txBox="1"/>
                <p:nvPr/>
              </p:nvSpPr>
              <p:spPr>
                <a:xfrm>
                  <a:off x="5371076" y="56945"/>
                  <a:ext cx="4267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0CDA975F-66E7-4666-906E-A6F0360693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1076" y="56945"/>
                  <a:ext cx="426718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E3C410DF-35E2-4EAE-B0C1-A28FF808AD74}"/>
              </a:ext>
            </a:extLst>
          </p:cNvPr>
          <p:cNvGrpSpPr/>
          <p:nvPr/>
        </p:nvGrpSpPr>
        <p:grpSpPr>
          <a:xfrm>
            <a:off x="6221011" y="18845"/>
            <a:ext cx="426718" cy="6723565"/>
            <a:chOff x="6221011" y="56945"/>
            <a:chExt cx="426718" cy="6723565"/>
          </a:xfrm>
        </p:grpSpPr>
        <p:cxnSp>
          <p:nvCxnSpPr>
            <p:cNvPr id="9" name="Straight Connector 8">
              <a:extLst>
                <a:ext uri="{FF2B5EF4-FFF2-40B4-BE49-F238E27FC236}">
                  <a16:creationId xmlns="" xmlns:a16="http://schemas.microsoft.com/office/drawing/2014/main" id="{4F17D699-0815-4730-B115-B71B5EFEB7F9}"/>
                </a:ext>
              </a:extLst>
            </p:cNvPr>
            <p:cNvCxnSpPr>
              <a:cxnSpLocks/>
            </p:cNvCxnSpPr>
            <p:nvPr/>
          </p:nvCxnSpPr>
          <p:spPr>
            <a:xfrm>
              <a:off x="6599694" y="70660"/>
              <a:ext cx="0" cy="6709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="" xmlns:a16="http://schemas.microsoft.com/office/drawing/2014/main" id="{E1E304DA-7093-4D86-887B-6C31E5CD92FF}"/>
                    </a:ext>
                  </a:extLst>
                </p:cNvPr>
                <p:cNvSpPr txBox="1"/>
                <p:nvPr/>
              </p:nvSpPr>
              <p:spPr>
                <a:xfrm>
                  <a:off x="6221011" y="56945"/>
                  <a:ext cx="4267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663447B0-3175-471A-8884-C33CEE0A64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1011" y="56945"/>
                  <a:ext cx="426718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021C0875-64CB-483F-8BF9-F82F9548F1A2}"/>
              </a:ext>
            </a:extLst>
          </p:cNvPr>
          <p:cNvGrpSpPr/>
          <p:nvPr/>
        </p:nvGrpSpPr>
        <p:grpSpPr>
          <a:xfrm>
            <a:off x="5734927" y="335063"/>
            <a:ext cx="761109" cy="6407347"/>
            <a:chOff x="5734927" y="373163"/>
            <a:chExt cx="761109" cy="6407347"/>
          </a:xfrm>
        </p:grpSpPr>
        <p:grpSp>
          <p:nvGrpSpPr>
            <p:cNvPr id="12" name="Group 11">
              <a:extLst>
                <a:ext uri="{FF2B5EF4-FFF2-40B4-BE49-F238E27FC236}">
                  <a16:creationId xmlns="" xmlns:a16="http://schemas.microsoft.com/office/drawing/2014/main" id="{2922583B-9464-4B06-9878-6A10BF916A98}"/>
                </a:ext>
              </a:extLst>
            </p:cNvPr>
            <p:cNvGrpSpPr/>
            <p:nvPr/>
          </p:nvGrpSpPr>
          <p:grpSpPr>
            <a:xfrm>
              <a:off x="5734927" y="373163"/>
              <a:ext cx="663325" cy="6407347"/>
              <a:chOff x="5734927" y="373163"/>
              <a:chExt cx="663325" cy="6407347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="" xmlns:a16="http://schemas.microsoft.com/office/drawing/2014/main" id="{F1013188-BA01-4E2C-B002-72D21A1CC0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rot="5400000">
                <a:off x="5617844" y="668432"/>
                <a:ext cx="956310" cy="604507"/>
              </a:xfrm>
              <a:prstGeom prst="rect">
                <a:avLst/>
              </a:prstGeom>
            </p:spPr>
          </p:pic>
          <p:cxnSp>
            <p:nvCxnSpPr>
              <p:cNvPr id="15" name="Straight Connector 14">
                <a:extLst>
                  <a:ext uri="{FF2B5EF4-FFF2-40B4-BE49-F238E27FC236}">
                    <a16:creationId xmlns="" xmlns:a16="http://schemas.microsoft.com/office/drawing/2014/main" id="{9450826B-9187-4D06-BED9-6FB9A4E82E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10289" y="1295817"/>
                <a:ext cx="0" cy="548469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="" xmlns:a16="http://schemas.microsoft.com/office/drawing/2014/main" id="{4B843313-1FB1-49E3-B70C-8EC3AEF72C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10289" y="373163"/>
                <a:ext cx="0" cy="27432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="" xmlns:a16="http://schemas.microsoft.com/office/drawing/2014/main" id="{768E9A3C-65DB-4D0B-9D4C-63D5D4B946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34927" y="379513"/>
                <a:ext cx="391237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="" xmlns:a16="http://schemas.microsoft.com/office/drawing/2014/main" id="{42533B9B-E0CC-4877-8E43-E1D51B4005F1}"/>
                    </a:ext>
                  </a:extLst>
                </p:cNvPr>
                <p:cNvSpPr txBox="1"/>
                <p:nvPr/>
              </p:nvSpPr>
              <p:spPr>
                <a:xfrm>
                  <a:off x="6069318" y="1320394"/>
                  <a:ext cx="426718" cy="3699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9328931C-5E2F-43E3-A9F8-96EF0B3E4D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9318" y="1320394"/>
                  <a:ext cx="426718" cy="369909"/>
                </a:xfrm>
                <a:prstGeom prst="rect">
                  <a:avLst/>
                </a:prstGeom>
                <a:blipFill>
                  <a:blip r:embed="rId6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="" xmlns:a16="http://schemas.microsoft.com/office/drawing/2014/main" id="{3B264447-1565-4119-AB79-38D282559753}"/>
              </a:ext>
            </a:extLst>
          </p:cNvPr>
          <p:cNvGrpSpPr/>
          <p:nvPr/>
        </p:nvGrpSpPr>
        <p:grpSpPr>
          <a:xfrm>
            <a:off x="6612394" y="322997"/>
            <a:ext cx="748525" cy="6427471"/>
            <a:chOff x="6612394" y="361097"/>
            <a:chExt cx="748525" cy="6427471"/>
          </a:xfrm>
        </p:grpSpPr>
        <p:grpSp>
          <p:nvGrpSpPr>
            <p:cNvPr id="19" name="Group 18">
              <a:extLst>
                <a:ext uri="{FF2B5EF4-FFF2-40B4-BE49-F238E27FC236}">
                  <a16:creationId xmlns="" xmlns:a16="http://schemas.microsoft.com/office/drawing/2014/main" id="{6D016B5E-06FB-476D-9519-52DA0E0E221B}"/>
                </a:ext>
              </a:extLst>
            </p:cNvPr>
            <p:cNvGrpSpPr/>
            <p:nvPr/>
          </p:nvGrpSpPr>
          <p:grpSpPr>
            <a:xfrm>
              <a:off x="6612394" y="361097"/>
              <a:ext cx="671374" cy="6427471"/>
              <a:chOff x="6612394" y="361097"/>
              <a:chExt cx="671374" cy="6427471"/>
            </a:xfrm>
          </p:grpSpPr>
          <p:pic>
            <p:nvPicPr>
              <p:cNvPr id="21" name="Picture 20">
                <a:extLst>
                  <a:ext uri="{FF2B5EF4-FFF2-40B4-BE49-F238E27FC236}">
                    <a16:creationId xmlns="" xmlns:a16="http://schemas.microsoft.com/office/drawing/2014/main" id="{3A6D9D25-5229-4801-806C-A6AC2EC827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rot="5400000">
                <a:off x="6503360" y="668431"/>
                <a:ext cx="956310" cy="604507"/>
              </a:xfrm>
              <a:prstGeom prst="rect">
                <a:avLst/>
              </a:prstGeom>
            </p:spPr>
          </p:pic>
          <p:cxnSp>
            <p:nvCxnSpPr>
              <p:cNvPr id="22" name="Straight Connector 21">
                <a:extLst>
                  <a:ext uri="{FF2B5EF4-FFF2-40B4-BE49-F238E27FC236}">
                    <a16:creationId xmlns="" xmlns:a16="http://schemas.microsoft.com/office/drawing/2014/main" id="{B70B112F-E38C-4C70-9589-B8833D45BA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91351" y="1302168"/>
                <a:ext cx="0" cy="54864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="" xmlns:a16="http://schemas.microsoft.com/office/drawing/2014/main" id="{290AE910-A547-4B1C-B131-B0B9BCC942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91351" y="361097"/>
                <a:ext cx="0" cy="27432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="" xmlns:a16="http://schemas.microsoft.com/office/drawing/2014/main" id="{6B44F0BA-6577-42F6-9A4B-0D3CCA5F8F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12394" y="368501"/>
                <a:ext cx="391237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="" xmlns:a16="http://schemas.microsoft.com/office/drawing/2014/main" id="{3A4FEB12-90DD-4386-963A-210E1BA0A4CC}"/>
                    </a:ext>
                  </a:extLst>
                </p:cNvPr>
                <p:cNvSpPr txBox="1"/>
                <p:nvPr/>
              </p:nvSpPr>
              <p:spPr>
                <a:xfrm>
                  <a:off x="6934201" y="1320394"/>
                  <a:ext cx="426718" cy="3699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0E8EC7E4-74E9-4D81-93BA-D7BF636ED5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4201" y="1320394"/>
                  <a:ext cx="426718" cy="369909"/>
                </a:xfrm>
                <a:prstGeom prst="rect">
                  <a:avLst/>
                </a:prstGeom>
                <a:blipFill>
                  <a:blip r:embed="rId7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C23A22E7-0D28-46BC-8DAC-B11FBC759C47}"/>
              </a:ext>
            </a:extLst>
          </p:cNvPr>
          <p:cNvGrpSpPr/>
          <p:nvPr/>
        </p:nvGrpSpPr>
        <p:grpSpPr>
          <a:xfrm>
            <a:off x="5107001" y="1517369"/>
            <a:ext cx="5945400" cy="889468"/>
            <a:chOff x="5107001" y="1517369"/>
            <a:chExt cx="5945400" cy="889468"/>
          </a:xfrm>
        </p:grpSpPr>
        <p:grpSp>
          <p:nvGrpSpPr>
            <p:cNvPr id="54" name="Group 53">
              <a:extLst>
                <a:ext uri="{FF2B5EF4-FFF2-40B4-BE49-F238E27FC236}">
                  <a16:creationId xmlns="" xmlns:a16="http://schemas.microsoft.com/office/drawing/2014/main" id="{6B091C9B-C5AF-46A3-A0C7-D5F686701514}"/>
                </a:ext>
              </a:extLst>
            </p:cNvPr>
            <p:cNvGrpSpPr/>
            <p:nvPr/>
          </p:nvGrpSpPr>
          <p:grpSpPr>
            <a:xfrm>
              <a:off x="5107001" y="1517369"/>
              <a:ext cx="5945400" cy="889468"/>
              <a:chOff x="5107001" y="1555469"/>
              <a:chExt cx="5945400" cy="889468"/>
            </a:xfrm>
          </p:grpSpPr>
          <p:pic>
            <p:nvPicPr>
              <p:cNvPr id="55" name="Picture 54">
                <a:extLst>
                  <a:ext uri="{FF2B5EF4-FFF2-40B4-BE49-F238E27FC236}">
                    <a16:creationId xmlns="" xmlns:a16="http://schemas.microsoft.com/office/drawing/2014/main" id="{E1ADFB7E-9B3A-4C52-BAC2-619C11012A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604106" y="1555469"/>
                <a:ext cx="2045777" cy="889468"/>
              </a:xfrm>
              <a:prstGeom prst="rect">
                <a:avLst/>
              </a:prstGeom>
            </p:spPr>
          </p:pic>
          <p:grpSp>
            <p:nvGrpSpPr>
              <p:cNvPr id="56" name="Group 55">
                <a:extLst>
                  <a:ext uri="{FF2B5EF4-FFF2-40B4-BE49-F238E27FC236}">
                    <a16:creationId xmlns="" xmlns:a16="http://schemas.microsoft.com/office/drawing/2014/main" id="{6F319D14-5DC2-41E3-91C0-271DF11D8E39}"/>
                  </a:ext>
                </a:extLst>
              </p:cNvPr>
              <p:cNvGrpSpPr/>
              <p:nvPr/>
            </p:nvGrpSpPr>
            <p:grpSpPr>
              <a:xfrm>
                <a:off x="6066935" y="1957387"/>
                <a:ext cx="2070908" cy="91440"/>
                <a:chOff x="6066935" y="1962149"/>
                <a:chExt cx="2070908" cy="91440"/>
              </a:xfrm>
            </p:grpSpPr>
            <p:cxnSp>
              <p:nvCxnSpPr>
                <p:cNvPr id="64" name="Straight Connector 63">
                  <a:extLst>
                    <a:ext uri="{FF2B5EF4-FFF2-40B4-BE49-F238E27FC236}">
                      <a16:creationId xmlns="" xmlns:a16="http://schemas.microsoft.com/office/drawing/2014/main" id="{A6C2BAA3-385B-4910-AE31-C0EA7D77F9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126163" y="2007823"/>
                  <a:ext cx="201168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5" name="Oval 64">
                  <a:extLst>
                    <a:ext uri="{FF2B5EF4-FFF2-40B4-BE49-F238E27FC236}">
                      <a16:creationId xmlns="" xmlns:a16="http://schemas.microsoft.com/office/drawing/2014/main" id="{F84CE193-85F9-4D43-9B3B-362E43DD6A9C}"/>
                    </a:ext>
                  </a:extLst>
                </p:cNvPr>
                <p:cNvSpPr/>
                <p:nvPr/>
              </p:nvSpPr>
              <p:spPr>
                <a:xfrm>
                  <a:off x="6066935" y="1962149"/>
                  <a:ext cx="91440" cy="9144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TextBox 56">
                    <a:extLst>
                      <a:ext uri="{FF2B5EF4-FFF2-40B4-BE49-F238E27FC236}">
                        <a16:creationId xmlns="" xmlns:a16="http://schemas.microsoft.com/office/drawing/2014/main" id="{065B2CBD-10D3-48B4-BA5B-D9E50E650304}"/>
                      </a:ext>
                    </a:extLst>
                  </p:cNvPr>
                  <p:cNvSpPr txBox="1"/>
                  <p:nvPr/>
                </p:nvSpPr>
                <p:spPr>
                  <a:xfrm>
                    <a:off x="10149187" y="1786735"/>
                    <a:ext cx="903214" cy="369909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IN" sz="1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acc>
                            <m:accPr>
                              <m:chr m:val="̅"/>
                              <m:ctrlPr>
                                <a:rPr lang="en-I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  <m:acc>
                            <m:accPr>
                              <m:chr m:val="̅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acc>
                            <m:accPr>
                              <m:chr m:val="̅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en-IN" dirty="0"/>
                  </a:p>
                </p:txBody>
              </p:sp>
            </mc:Choice>
            <mc:Fallback xmlns=""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065B2CBD-10D3-48B4-BA5B-D9E50E65030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49187" y="1786735"/>
                    <a:ext cx="903214" cy="36990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r="-19595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58" name="Group 57">
                <a:extLst>
                  <a:ext uri="{FF2B5EF4-FFF2-40B4-BE49-F238E27FC236}">
                    <a16:creationId xmlns="" xmlns:a16="http://schemas.microsoft.com/office/drawing/2014/main" id="{477EFCEF-CEC8-4076-93E6-0BCCE78D6F27}"/>
                  </a:ext>
                </a:extLst>
              </p:cNvPr>
              <p:cNvGrpSpPr/>
              <p:nvPr/>
            </p:nvGrpSpPr>
            <p:grpSpPr>
              <a:xfrm>
                <a:off x="5107001" y="1712291"/>
                <a:ext cx="3017520" cy="91440"/>
                <a:chOff x="5107001" y="1712291"/>
                <a:chExt cx="3017520" cy="91440"/>
              </a:xfrm>
            </p:grpSpPr>
            <p:sp>
              <p:nvSpPr>
                <p:cNvPr id="62" name="Oval 61">
                  <a:extLst>
                    <a:ext uri="{FF2B5EF4-FFF2-40B4-BE49-F238E27FC236}">
                      <a16:creationId xmlns="" xmlns:a16="http://schemas.microsoft.com/office/drawing/2014/main" id="{90649F85-6FDB-4792-8D51-43C77D03368D}"/>
                    </a:ext>
                  </a:extLst>
                </p:cNvPr>
                <p:cNvSpPr/>
                <p:nvPr/>
              </p:nvSpPr>
              <p:spPr>
                <a:xfrm>
                  <a:off x="5295084" y="1712291"/>
                  <a:ext cx="91440" cy="9144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63" name="Straight Connector 62">
                  <a:extLst>
                    <a:ext uri="{FF2B5EF4-FFF2-40B4-BE49-F238E27FC236}">
                      <a16:creationId xmlns="" xmlns:a16="http://schemas.microsoft.com/office/drawing/2014/main" id="{D8C20E01-9C60-4C44-A2A9-66BD61A8BA43}"/>
                    </a:ext>
                  </a:extLst>
                </p:cNvPr>
                <p:cNvCxnSpPr/>
                <p:nvPr/>
              </p:nvCxnSpPr>
              <p:spPr>
                <a:xfrm>
                  <a:off x="5107001" y="1760075"/>
                  <a:ext cx="3017520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9" name="Group 58">
                <a:extLst>
                  <a:ext uri="{FF2B5EF4-FFF2-40B4-BE49-F238E27FC236}">
                    <a16:creationId xmlns="" xmlns:a16="http://schemas.microsoft.com/office/drawing/2014/main" id="{9BD09173-0CFD-454A-A9B6-03E7C3B7E90F}"/>
                  </a:ext>
                </a:extLst>
              </p:cNvPr>
              <p:cNvGrpSpPr/>
              <p:nvPr/>
            </p:nvGrpSpPr>
            <p:grpSpPr>
              <a:xfrm>
                <a:off x="6944411" y="2189499"/>
                <a:ext cx="1174796" cy="91440"/>
                <a:chOff x="6066935" y="1959768"/>
                <a:chExt cx="1174796" cy="91440"/>
              </a:xfrm>
            </p:grpSpPr>
            <p:cxnSp>
              <p:nvCxnSpPr>
                <p:cNvPr id="60" name="Straight Connector 59">
                  <a:extLst>
                    <a:ext uri="{FF2B5EF4-FFF2-40B4-BE49-F238E27FC236}">
                      <a16:creationId xmlns="" xmlns:a16="http://schemas.microsoft.com/office/drawing/2014/main" id="{90B69EA1-69BB-45CA-A449-BB3438B08B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126163" y="2007823"/>
                  <a:ext cx="1115568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1" name="Oval 60">
                  <a:extLst>
                    <a:ext uri="{FF2B5EF4-FFF2-40B4-BE49-F238E27FC236}">
                      <a16:creationId xmlns="" xmlns:a16="http://schemas.microsoft.com/office/drawing/2014/main" id="{C478BB56-F76A-4B32-840C-DC48FBC7C09E}"/>
                    </a:ext>
                  </a:extLst>
                </p:cNvPr>
                <p:cNvSpPr/>
                <p:nvPr/>
              </p:nvSpPr>
              <p:spPr>
                <a:xfrm>
                  <a:off x="6066935" y="1959768"/>
                  <a:ext cx="91440" cy="9144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</p:grpSp>
        <p:cxnSp>
          <p:nvCxnSpPr>
            <p:cNvPr id="80" name="Straight Connector 79">
              <a:extLst>
                <a:ext uri="{FF2B5EF4-FFF2-40B4-BE49-F238E27FC236}">
                  <a16:creationId xmlns="" xmlns:a16="http://schemas.microsoft.com/office/drawing/2014/main" id="{A161B23F-823D-4DCC-8106-08CC023DF26B}"/>
                </a:ext>
              </a:extLst>
            </p:cNvPr>
            <p:cNvCxnSpPr/>
            <p:nvPr/>
          </p:nvCxnSpPr>
          <p:spPr>
            <a:xfrm>
              <a:off x="9066639" y="1964961"/>
              <a:ext cx="83936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>
                  <a:extLst>
                    <a:ext uri="{FF2B5EF4-FFF2-40B4-BE49-F238E27FC236}">
                      <a16:creationId xmlns="" xmlns:a16="http://schemas.microsoft.com/office/drawing/2014/main" id="{556C06CC-7774-43BB-ACFD-16CD105B8985}"/>
                    </a:ext>
                  </a:extLst>
                </p:cNvPr>
                <p:cNvSpPr txBox="1"/>
                <p:nvPr/>
              </p:nvSpPr>
              <p:spPr>
                <a:xfrm>
                  <a:off x="9893070" y="1745129"/>
                  <a:ext cx="393472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8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IN" sz="1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556C06CC-7774-43BB-ACFD-16CD105B89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93070" y="1745129"/>
                  <a:ext cx="393472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3FB3C2EF-A8A0-4DF4-85A9-0CCBE5EED01A}"/>
              </a:ext>
            </a:extLst>
          </p:cNvPr>
          <p:cNvGrpSpPr/>
          <p:nvPr/>
        </p:nvGrpSpPr>
        <p:grpSpPr>
          <a:xfrm>
            <a:off x="5119701" y="2957831"/>
            <a:ext cx="5943654" cy="889468"/>
            <a:chOff x="5119701" y="2957831"/>
            <a:chExt cx="5943654" cy="889468"/>
          </a:xfrm>
        </p:grpSpPr>
        <p:grpSp>
          <p:nvGrpSpPr>
            <p:cNvPr id="28" name="Group 27">
              <a:extLst>
                <a:ext uri="{FF2B5EF4-FFF2-40B4-BE49-F238E27FC236}">
                  <a16:creationId xmlns="" xmlns:a16="http://schemas.microsoft.com/office/drawing/2014/main" id="{07ED3A18-2988-491A-A718-A45F17245F60}"/>
                </a:ext>
              </a:extLst>
            </p:cNvPr>
            <p:cNvGrpSpPr/>
            <p:nvPr/>
          </p:nvGrpSpPr>
          <p:grpSpPr>
            <a:xfrm>
              <a:off x="5119701" y="2957831"/>
              <a:ext cx="5943654" cy="889468"/>
              <a:chOff x="5119701" y="2995931"/>
              <a:chExt cx="5943654" cy="889468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="" xmlns:a16="http://schemas.microsoft.com/office/drawing/2014/main" id="{B34F9E4E-9224-41CC-B90A-BA7C340F822D}"/>
                  </a:ext>
                </a:extLst>
              </p:cNvPr>
              <p:cNvGrpSpPr/>
              <p:nvPr/>
            </p:nvGrpSpPr>
            <p:grpSpPr>
              <a:xfrm>
                <a:off x="6063758" y="2995931"/>
                <a:ext cx="4999597" cy="889468"/>
                <a:chOff x="6113016" y="2995931"/>
                <a:chExt cx="4845022" cy="889468"/>
              </a:xfrm>
            </p:grpSpPr>
            <p:pic>
              <p:nvPicPr>
                <p:cNvPr id="33" name="Picture 32">
                  <a:extLst>
                    <a:ext uri="{FF2B5EF4-FFF2-40B4-BE49-F238E27FC236}">
                      <a16:creationId xmlns="" xmlns:a16="http://schemas.microsoft.com/office/drawing/2014/main" id="{F26BBADF-2CA4-4A64-8C47-2975091A151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585045" y="2995931"/>
                  <a:ext cx="2045777" cy="889468"/>
                </a:xfrm>
                <a:prstGeom prst="rect">
                  <a:avLst/>
                </a:prstGeom>
              </p:spPr>
            </p:pic>
            <p:grpSp>
              <p:nvGrpSpPr>
                <p:cNvPr id="34" name="Group 33">
                  <a:extLst>
                    <a:ext uri="{FF2B5EF4-FFF2-40B4-BE49-F238E27FC236}">
                      <a16:creationId xmlns="" xmlns:a16="http://schemas.microsoft.com/office/drawing/2014/main" id="{BC01776F-C8F2-4558-9A5A-AB5A15906ADA}"/>
                    </a:ext>
                  </a:extLst>
                </p:cNvPr>
                <p:cNvGrpSpPr/>
                <p:nvPr/>
              </p:nvGrpSpPr>
              <p:grpSpPr>
                <a:xfrm>
                  <a:off x="6113016" y="3400025"/>
                  <a:ext cx="2003256" cy="91440"/>
                  <a:chOff x="6113016" y="3400025"/>
                  <a:chExt cx="2003256" cy="91440"/>
                </a:xfrm>
              </p:grpSpPr>
              <p:cxnSp>
                <p:nvCxnSpPr>
                  <p:cNvPr id="39" name="Straight Connector 38">
                    <a:extLst>
                      <a:ext uri="{FF2B5EF4-FFF2-40B4-BE49-F238E27FC236}">
                        <a16:creationId xmlns="" xmlns:a16="http://schemas.microsoft.com/office/drawing/2014/main" id="{F523F514-5DE5-47CF-9810-E44B7BDE07F3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149066" y="3445154"/>
                    <a:ext cx="1967206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0" name="Oval 39">
                    <a:extLst>
                      <a:ext uri="{FF2B5EF4-FFF2-40B4-BE49-F238E27FC236}">
                        <a16:creationId xmlns="" xmlns:a16="http://schemas.microsoft.com/office/drawing/2014/main" id="{20F57BC6-336B-48DD-AA67-EA4EC301BEB2}"/>
                      </a:ext>
                    </a:extLst>
                  </p:cNvPr>
                  <p:cNvSpPr/>
                  <p:nvPr/>
                </p:nvSpPr>
                <p:spPr>
                  <a:xfrm>
                    <a:off x="6113016" y="3400025"/>
                    <a:ext cx="91440" cy="9144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35" name="Group 34">
                  <a:extLst>
                    <a:ext uri="{FF2B5EF4-FFF2-40B4-BE49-F238E27FC236}">
                      <a16:creationId xmlns="" xmlns:a16="http://schemas.microsoft.com/office/drawing/2014/main" id="{EA2B53E6-A4D3-43EF-93CD-FD7F24F893B1}"/>
                    </a:ext>
                  </a:extLst>
                </p:cNvPr>
                <p:cNvGrpSpPr/>
                <p:nvPr/>
              </p:nvGrpSpPr>
              <p:grpSpPr>
                <a:xfrm>
                  <a:off x="6587996" y="3643902"/>
                  <a:ext cx="1521684" cy="91440"/>
                  <a:chOff x="6587996" y="3643902"/>
                  <a:chExt cx="1521684" cy="91440"/>
                </a:xfrm>
              </p:grpSpPr>
              <p:cxnSp>
                <p:nvCxnSpPr>
                  <p:cNvPr id="37" name="Straight Connector 36">
                    <a:extLst>
                      <a:ext uri="{FF2B5EF4-FFF2-40B4-BE49-F238E27FC236}">
                        <a16:creationId xmlns="" xmlns:a16="http://schemas.microsoft.com/office/drawing/2014/main" id="{9C570328-1F64-44C8-BA13-427416F7CCA0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629845" y="3689058"/>
                    <a:ext cx="1479835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8" name="Oval 37">
                    <a:extLst>
                      <a:ext uri="{FF2B5EF4-FFF2-40B4-BE49-F238E27FC236}">
                        <a16:creationId xmlns="" xmlns:a16="http://schemas.microsoft.com/office/drawing/2014/main" id="{D8D78972-2639-48FE-AD33-621F3968A483}"/>
                      </a:ext>
                    </a:extLst>
                  </p:cNvPr>
                  <p:cNvSpPr/>
                  <p:nvPr/>
                </p:nvSpPr>
                <p:spPr>
                  <a:xfrm>
                    <a:off x="6587996" y="3643902"/>
                    <a:ext cx="91440" cy="9144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" name="TextBox 35">
                      <a:extLst>
                        <a:ext uri="{FF2B5EF4-FFF2-40B4-BE49-F238E27FC236}">
                          <a16:creationId xmlns="" xmlns:a16="http://schemas.microsoft.com/office/drawing/2014/main" id="{057EF307-A816-4FE7-B72D-2CCCB714E9A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082748" y="3249950"/>
                      <a:ext cx="875290" cy="369909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IN" sz="18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acc>
                              <m:accPr>
                                <m:chr m:val="̅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</m:acc>
                            <m:acc>
                              <m:accPr>
                                <m:chr m:val="̅"/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  <m:sSub>
                              <m:sSubPr>
                                <m:ctrlPr>
                                  <a:rPr lang="en-US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lang="en-IN" dirty="0"/>
                    </a:p>
                  </p:txBody>
                </p:sp>
              </mc:Choice>
              <mc:Fallback xmlns="">
                <p:sp>
                  <p:nvSpPr>
                    <p:cNvPr id="36" name="TextBox 35">
                      <a:extLst>
                        <a:ext uri="{FF2B5EF4-FFF2-40B4-BE49-F238E27FC236}">
                          <a16:creationId xmlns:a16="http://schemas.microsoft.com/office/drawing/2014/main" id="{057EF307-A816-4FE7-B72D-2CCCB714E9A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82748" y="3249950"/>
                      <a:ext cx="875290" cy="369909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r="-1959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0" name="Group 29">
                <a:extLst>
                  <a:ext uri="{FF2B5EF4-FFF2-40B4-BE49-F238E27FC236}">
                    <a16:creationId xmlns="" xmlns:a16="http://schemas.microsoft.com/office/drawing/2014/main" id="{29B79914-1B1E-41F0-B4F1-EB3381F9B6E7}"/>
                  </a:ext>
                </a:extLst>
              </p:cNvPr>
              <p:cNvGrpSpPr/>
              <p:nvPr/>
            </p:nvGrpSpPr>
            <p:grpSpPr>
              <a:xfrm>
                <a:off x="5119701" y="3158692"/>
                <a:ext cx="3017520" cy="91440"/>
                <a:chOff x="5119701" y="3158692"/>
                <a:chExt cx="3017520" cy="91440"/>
              </a:xfrm>
            </p:grpSpPr>
            <p:sp>
              <p:nvSpPr>
                <p:cNvPr id="31" name="Oval 30">
                  <a:extLst>
                    <a:ext uri="{FF2B5EF4-FFF2-40B4-BE49-F238E27FC236}">
                      <a16:creationId xmlns="" xmlns:a16="http://schemas.microsoft.com/office/drawing/2014/main" id="{2BF2ECDC-FFDD-4411-9F75-0700E3A4018F}"/>
                    </a:ext>
                  </a:extLst>
                </p:cNvPr>
                <p:cNvSpPr/>
                <p:nvPr/>
              </p:nvSpPr>
              <p:spPr>
                <a:xfrm>
                  <a:off x="5298459" y="3158692"/>
                  <a:ext cx="91440" cy="9144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32" name="Straight Connector 31">
                  <a:extLst>
                    <a:ext uri="{FF2B5EF4-FFF2-40B4-BE49-F238E27FC236}">
                      <a16:creationId xmlns="" xmlns:a16="http://schemas.microsoft.com/office/drawing/2014/main" id="{630BFB1C-136F-4203-8BED-BF123EB382FA}"/>
                    </a:ext>
                  </a:extLst>
                </p:cNvPr>
                <p:cNvCxnSpPr/>
                <p:nvPr/>
              </p:nvCxnSpPr>
              <p:spPr>
                <a:xfrm>
                  <a:off x="5119701" y="3201603"/>
                  <a:ext cx="3017520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81" name="Straight Connector 80">
              <a:extLst>
                <a:ext uri="{FF2B5EF4-FFF2-40B4-BE49-F238E27FC236}">
                  <a16:creationId xmlns="" xmlns:a16="http://schemas.microsoft.com/office/drawing/2014/main" id="{86975315-2D64-4B16-A6F7-405CC2931DBA}"/>
                </a:ext>
              </a:extLst>
            </p:cNvPr>
            <p:cNvCxnSpPr/>
            <p:nvPr/>
          </p:nvCxnSpPr>
          <p:spPr>
            <a:xfrm>
              <a:off x="9105002" y="3407054"/>
              <a:ext cx="83936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>
                  <a:extLst>
                    <a:ext uri="{FF2B5EF4-FFF2-40B4-BE49-F238E27FC236}">
                      <a16:creationId xmlns="" xmlns:a16="http://schemas.microsoft.com/office/drawing/2014/main" id="{B240C502-26E9-4A59-8431-AE853F2C127C}"/>
                    </a:ext>
                  </a:extLst>
                </p:cNvPr>
                <p:cNvSpPr txBox="1"/>
                <p:nvPr/>
              </p:nvSpPr>
              <p:spPr>
                <a:xfrm>
                  <a:off x="9902853" y="3212032"/>
                  <a:ext cx="393472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8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B240C502-26E9-4A59-8431-AE853F2C12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2853" y="3212032"/>
                  <a:ext cx="393472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1" name="Group 90">
            <a:extLst>
              <a:ext uri="{FF2B5EF4-FFF2-40B4-BE49-F238E27FC236}">
                <a16:creationId xmlns="" xmlns:a16="http://schemas.microsoft.com/office/drawing/2014/main" id="{5EC4B91F-1FE6-4254-85BE-D362F3F1B03F}"/>
              </a:ext>
            </a:extLst>
          </p:cNvPr>
          <p:cNvGrpSpPr/>
          <p:nvPr/>
        </p:nvGrpSpPr>
        <p:grpSpPr>
          <a:xfrm>
            <a:off x="5128490" y="4385593"/>
            <a:ext cx="5923912" cy="889468"/>
            <a:chOff x="5128490" y="4385593"/>
            <a:chExt cx="5923912" cy="889468"/>
          </a:xfrm>
        </p:grpSpPr>
        <p:grpSp>
          <p:nvGrpSpPr>
            <p:cNvPr id="41" name="Group 40">
              <a:extLst>
                <a:ext uri="{FF2B5EF4-FFF2-40B4-BE49-F238E27FC236}">
                  <a16:creationId xmlns="" xmlns:a16="http://schemas.microsoft.com/office/drawing/2014/main" id="{0D5D5930-93F5-4C28-AAA9-EB730565840C}"/>
                </a:ext>
              </a:extLst>
            </p:cNvPr>
            <p:cNvGrpSpPr/>
            <p:nvPr/>
          </p:nvGrpSpPr>
          <p:grpSpPr>
            <a:xfrm>
              <a:off x="5128490" y="4385593"/>
              <a:ext cx="5923912" cy="889468"/>
              <a:chOff x="5128490" y="4423693"/>
              <a:chExt cx="5923912" cy="889468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="" xmlns:a16="http://schemas.microsoft.com/office/drawing/2014/main" id="{5F372964-1E2E-4832-99D4-FE5BF33922D3}"/>
                  </a:ext>
                </a:extLst>
              </p:cNvPr>
              <p:cNvGrpSpPr/>
              <p:nvPr/>
            </p:nvGrpSpPr>
            <p:grpSpPr>
              <a:xfrm>
                <a:off x="5686827" y="4423693"/>
                <a:ext cx="5365575" cy="889468"/>
                <a:chOff x="5674127" y="4436393"/>
                <a:chExt cx="5365575" cy="889468"/>
              </a:xfrm>
            </p:grpSpPr>
            <p:pic>
              <p:nvPicPr>
                <p:cNvPr id="46" name="Picture 45">
                  <a:extLst>
                    <a:ext uri="{FF2B5EF4-FFF2-40B4-BE49-F238E27FC236}">
                      <a16:creationId xmlns="" xmlns:a16="http://schemas.microsoft.com/office/drawing/2014/main" id="{7A1EFA41-3144-4AA8-930B-7A9EE4DAF27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590611" y="4436393"/>
                  <a:ext cx="2045777" cy="889468"/>
                </a:xfrm>
                <a:prstGeom prst="rect">
                  <a:avLst/>
                </a:prstGeom>
              </p:spPr>
            </p:pic>
            <p:grpSp>
              <p:nvGrpSpPr>
                <p:cNvPr id="47" name="Group 46">
                  <a:extLst>
                    <a:ext uri="{FF2B5EF4-FFF2-40B4-BE49-F238E27FC236}">
                      <a16:creationId xmlns="" xmlns:a16="http://schemas.microsoft.com/office/drawing/2014/main" id="{2024F964-E16E-44A0-AC42-501487966C6D}"/>
                    </a:ext>
                  </a:extLst>
                </p:cNvPr>
                <p:cNvGrpSpPr/>
                <p:nvPr/>
              </p:nvGrpSpPr>
              <p:grpSpPr>
                <a:xfrm>
                  <a:off x="5674127" y="4838336"/>
                  <a:ext cx="2436454" cy="91440"/>
                  <a:chOff x="5674127" y="4838336"/>
                  <a:chExt cx="2436454" cy="91440"/>
                </a:xfrm>
              </p:grpSpPr>
              <p:cxnSp>
                <p:nvCxnSpPr>
                  <p:cNvPr id="52" name="Straight Connector 51">
                    <a:extLst>
                      <a:ext uri="{FF2B5EF4-FFF2-40B4-BE49-F238E27FC236}">
                        <a16:creationId xmlns="" xmlns:a16="http://schemas.microsoft.com/office/drawing/2014/main" id="{8550DE08-71E1-4A49-B0C4-E9C22A3DA208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5733141" y="4882300"/>
                    <a:ext cx="23774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3" name="Oval 52">
                    <a:extLst>
                      <a:ext uri="{FF2B5EF4-FFF2-40B4-BE49-F238E27FC236}">
                        <a16:creationId xmlns="" xmlns:a16="http://schemas.microsoft.com/office/drawing/2014/main" id="{1D2EC423-BE59-4583-B3D8-6A2322008CEA}"/>
                      </a:ext>
                    </a:extLst>
                  </p:cNvPr>
                  <p:cNvSpPr/>
                  <p:nvPr/>
                </p:nvSpPr>
                <p:spPr>
                  <a:xfrm>
                    <a:off x="5674127" y="4838336"/>
                    <a:ext cx="91440" cy="9144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48" name="Group 47">
                  <a:extLst>
                    <a:ext uri="{FF2B5EF4-FFF2-40B4-BE49-F238E27FC236}">
                      <a16:creationId xmlns="" xmlns:a16="http://schemas.microsoft.com/office/drawing/2014/main" id="{E6385C53-D686-49F1-969F-8A73EDDF033C}"/>
                    </a:ext>
                  </a:extLst>
                </p:cNvPr>
                <p:cNvGrpSpPr/>
                <p:nvPr/>
              </p:nvGrpSpPr>
              <p:grpSpPr>
                <a:xfrm>
                  <a:off x="6932342" y="5084014"/>
                  <a:ext cx="1184704" cy="91440"/>
                  <a:chOff x="6932342" y="5084014"/>
                  <a:chExt cx="1184704" cy="91440"/>
                </a:xfrm>
              </p:grpSpPr>
              <p:cxnSp>
                <p:nvCxnSpPr>
                  <p:cNvPr id="50" name="Straight Connector 49">
                    <a:extLst>
                      <a:ext uri="{FF2B5EF4-FFF2-40B4-BE49-F238E27FC236}">
                        <a16:creationId xmlns="" xmlns:a16="http://schemas.microsoft.com/office/drawing/2014/main" id="{D45E384D-67CF-433A-9E23-6F09D2384F3E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001478" y="5128396"/>
                    <a:ext cx="1115568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1" name="Oval 50">
                    <a:extLst>
                      <a:ext uri="{FF2B5EF4-FFF2-40B4-BE49-F238E27FC236}">
                        <a16:creationId xmlns="" xmlns:a16="http://schemas.microsoft.com/office/drawing/2014/main" id="{937E94D5-2C3D-4CDA-AD30-BD17EA237B97}"/>
                      </a:ext>
                    </a:extLst>
                  </p:cNvPr>
                  <p:cNvSpPr/>
                  <p:nvPr/>
                </p:nvSpPr>
                <p:spPr>
                  <a:xfrm>
                    <a:off x="6932342" y="5084014"/>
                    <a:ext cx="91440" cy="9144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9" name="TextBox 48">
                      <a:extLst>
                        <a:ext uri="{FF2B5EF4-FFF2-40B4-BE49-F238E27FC236}">
                          <a16:creationId xmlns="" xmlns:a16="http://schemas.microsoft.com/office/drawing/2014/main" id="{0D0D30FF-494C-42CC-AFAF-01350B0D5BD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136487" y="4704309"/>
                      <a:ext cx="903215" cy="369909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IN" sz="18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acc>
                              <m:accPr>
                                <m:chr m:val="̅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</m:acc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acc>
                              <m:accPr>
                                <m:chr m:val="̅"/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en-IN" dirty="0"/>
                    </a:p>
                  </p:txBody>
                </p:sp>
              </mc:Choice>
              <mc:Fallback xmlns="">
                <p:sp>
                  <p:nvSpPr>
                    <p:cNvPr id="49" name="TextBox 48">
                      <a:extLst>
                        <a:ext uri="{FF2B5EF4-FFF2-40B4-BE49-F238E27FC236}">
                          <a16:creationId xmlns:a16="http://schemas.microsoft.com/office/drawing/2014/main" id="{0D0D30FF-494C-42CC-AFAF-01350B0D5BD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136487" y="4704309"/>
                      <a:ext cx="903215" cy="369909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r="-608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43" name="Group 42">
                <a:extLst>
                  <a:ext uri="{FF2B5EF4-FFF2-40B4-BE49-F238E27FC236}">
                    <a16:creationId xmlns="" xmlns:a16="http://schemas.microsoft.com/office/drawing/2014/main" id="{00B9FB71-3B4C-42C5-9155-C0440483A307}"/>
                  </a:ext>
                </a:extLst>
              </p:cNvPr>
              <p:cNvGrpSpPr/>
              <p:nvPr/>
            </p:nvGrpSpPr>
            <p:grpSpPr>
              <a:xfrm>
                <a:off x="5128490" y="4588709"/>
                <a:ext cx="2999232" cy="91440"/>
                <a:chOff x="5128490" y="4588709"/>
                <a:chExt cx="2999232" cy="91440"/>
              </a:xfrm>
            </p:grpSpPr>
            <p:sp>
              <p:nvSpPr>
                <p:cNvPr id="44" name="Oval 43">
                  <a:extLst>
                    <a:ext uri="{FF2B5EF4-FFF2-40B4-BE49-F238E27FC236}">
                      <a16:creationId xmlns="" xmlns:a16="http://schemas.microsoft.com/office/drawing/2014/main" id="{B7C43346-FC94-4CD8-BCEC-369F96C59828}"/>
                    </a:ext>
                  </a:extLst>
                </p:cNvPr>
                <p:cNvSpPr/>
                <p:nvPr/>
              </p:nvSpPr>
              <p:spPr>
                <a:xfrm>
                  <a:off x="5293605" y="4588709"/>
                  <a:ext cx="91440" cy="9144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45" name="Straight Connector 44">
                  <a:extLst>
                    <a:ext uri="{FF2B5EF4-FFF2-40B4-BE49-F238E27FC236}">
                      <a16:creationId xmlns="" xmlns:a16="http://schemas.microsoft.com/office/drawing/2014/main" id="{13A5868B-2C36-4CEA-B3B3-E05574C52893}"/>
                    </a:ext>
                  </a:extLst>
                </p:cNvPr>
                <p:cNvCxnSpPr/>
                <p:nvPr/>
              </p:nvCxnSpPr>
              <p:spPr>
                <a:xfrm>
                  <a:off x="5128490" y="4631189"/>
                  <a:ext cx="2999232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82" name="Straight Connector 81">
              <a:extLst>
                <a:ext uri="{FF2B5EF4-FFF2-40B4-BE49-F238E27FC236}">
                  <a16:creationId xmlns="" xmlns:a16="http://schemas.microsoft.com/office/drawing/2014/main" id="{96D4EC1D-FC96-4580-8A3D-2B96EDC989CE}"/>
                </a:ext>
              </a:extLst>
            </p:cNvPr>
            <p:cNvCxnSpPr/>
            <p:nvPr/>
          </p:nvCxnSpPr>
          <p:spPr>
            <a:xfrm>
              <a:off x="9066639" y="4838464"/>
              <a:ext cx="83936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="" xmlns:a16="http://schemas.microsoft.com/office/drawing/2014/main" id="{18819F3B-9665-4C34-8078-F34D8DBC7D14}"/>
                    </a:ext>
                  </a:extLst>
                </p:cNvPr>
                <p:cNvSpPr txBox="1"/>
                <p:nvPr/>
              </p:nvSpPr>
              <p:spPr>
                <a:xfrm>
                  <a:off x="9902853" y="4648965"/>
                  <a:ext cx="393472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8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18819F3B-9665-4C34-8078-F34D8DBC7D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2853" y="4648965"/>
                  <a:ext cx="393472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2" name="Group 91">
            <a:extLst>
              <a:ext uri="{FF2B5EF4-FFF2-40B4-BE49-F238E27FC236}">
                <a16:creationId xmlns="" xmlns:a16="http://schemas.microsoft.com/office/drawing/2014/main" id="{3F73AF09-92ED-485D-813C-BCA02D923A5A}"/>
              </a:ext>
            </a:extLst>
          </p:cNvPr>
          <p:cNvGrpSpPr/>
          <p:nvPr/>
        </p:nvGrpSpPr>
        <p:grpSpPr>
          <a:xfrm>
            <a:off x="5135609" y="5838755"/>
            <a:ext cx="5916792" cy="889468"/>
            <a:chOff x="5135609" y="5838755"/>
            <a:chExt cx="5916792" cy="889468"/>
          </a:xfrm>
        </p:grpSpPr>
        <p:grpSp>
          <p:nvGrpSpPr>
            <p:cNvPr id="66" name="Group 65">
              <a:extLst>
                <a:ext uri="{FF2B5EF4-FFF2-40B4-BE49-F238E27FC236}">
                  <a16:creationId xmlns="" xmlns:a16="http://schemas.microsoft.com/office/drawing/2014/main" id="{4839F0E2-DF1B-4355-AE2C-5BFC2737667D}"/>
                </a:ext>
              </a:extLst>
            </p:cNvPr>
            <p:cNvGrpSpPr/>
            <p:nvPr/>
          </p:nvGrpSpPr>
          <p:grpSpPr>
            <a:xfrm>
              <a:off x="5135609" y="5838755"/>
              <a:ext cx="5916792" cy="889468"/>
              <a:chOff x="5135609" y="5876855"/>
              <a:chExt cx="5916792" cy="889468"/>
            </a:xfrm>
          </p:grpSpPr>
          <p:grpSp>
            <p:nvGrpSpPr>
              <p:cNvPr id="67" name="Group 66">
                <a:extLst>
                  <a:ext uri="{FF2B5EF4-FFF2-40B4-BE49-F238E27FC236}">
                    <a16:creationId xmlns="" xmlns:a16="http://schemas.microsoft.com/office/drawing/2014/main" id="{401070DF-AF41-494A-AAB8-FED77553BE84}"/>
                  </a:ext>
                </a:extLst>
              </p:cNvPr>
              <p:cNvGrpSpPr/>
              <p:nvPr/>
            </p:nvGrpSpPr>
            <p:grpSpPr>
              <a:xfrm>
                <a:off x="5686818" y="5876855"/>
                <a:ext cx="5365583" cy="889468"/>
                <a:chOff x="5674118" y="5876855"/>
                <a:chExt cx="5365583" cy="889468"/>
              </a:xfrm>
            </p:grpSpPr>
            <p:pic>
              <p:nvPicPr>
                <p:cNvPr id="71" name="Picture 70">
                  <a:extLst>
                    <a:ext uri="{FF2B5EF4-FFF2-40B4-BE49-F238E27FC236}">
                      <a16:creationId xmlns="" xmlns:a16="http://schemas.microsoft.com/office/drawing/2014/main" id="{BD3C9A08-9BFF-4806-AC6D-D65A6DC242F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590612" y="5876855"/>
                  <a:ext cx="2045777" cy="889468"/>
                </a:xfrm>
                <a:prstGeom prst="rect">
                  <a:avLst/>
                </a:prstGeom>
              </p:spPr>
            </p:pic>
            <p:grpSp>
              <p:nvGrpSpPr>
                <p:cNvPr id="72" name="Group 71">
                  <a:extLst>
                    <a:ext uri="{FF2B5EF4-FFF2-40B4-BE49-F238E27FC236}">
                      <a16:creationId xmlns="" xmlns:a16="http://schemas.microsoft.com/office/drawing/2014/main" id="{A20498F9-B056-4945-AB45-8112AADDF742}"/>
                    </a:ext>
                  </a:extLst>
                </p:cNvPr>
                <p:cNvGrpSpPr/>
                <p:nvPr/>
              </p:nvGrpSpPr>
              <p:grpSpPr>
                <a:xfrm>
                  <a:off x="5674118" y="6282018"/>
                  <a:ext cx="2435074" cy="91440"/>
                  <a:chOff x="5674118" y="6282018"/>
                  <a:chExt cx="2435074" cy="91440"/>
                </a:xfrm>
              </p:grpSpPr>
              <p:cxnSp>
                <p:nvCxnSpPr>
                  <p:cNvPr id="77" name="Straight Connector 76">
                    <a:extLst>
                      <a:ext uri="{FF2B5EF4-FFF2-40B4-BE49-F238E27FC236}">
                        <a16:creationId xmlns="" xmlns:a16="http://schemas.microsoft.com/office/drawing/2014/main" id="{6A952D13-E1E0-4930-B7A0-0639DDF42B3E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5731752" y="6327899"/>
                    <a:ext cx="23774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8" name="Oval 77">
                    <a:extLst>
                      <a:ext uri="{FF2B5EF4-FFF2-40B4-BE49-F238E27FC236}">
                        <a16:creationId xmlns="" xmlns:a16="http://schemas.microsoft.com/office/drawing/2014/main" id="{F249B2AE-6BA5-4605-9651-4228508DD348}"/>
                      </a:ext>
                    </a:extLst>
                  </p:cNvPr>
                  <p:cNvSpPr/>
                  <p:nvPr/>
                </p:nvSpPr>
                <p:spPr>
                  <a:xfrm>
                    <a:off x="5674118" y="6282018"/>
                    <a:ext cx="91440" cy="9144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73" name="Group 72">
                  <a:extLst>
                    <a:ext uri="{FF2B5EF4-FFF2-40B4-BE49-F238E27FC236}">
                      <a16:creationId xmlns="" xmlns:a16="http://schemas.microsoft.com/office/drawing/2014/main" id="{3C015986-ED35-4463-92FA-A43311990C8A}"/>
                    </a:ext>
                  </a:extLst>
                </p:cNvPr>
                <p:cNvGrpSpPr/>
                <p:nvPr/>
              </p:nvGrpSpPr>
              <p:grpSpPr>
                <a:xfrm>
                  <a:off x="6542656" y="6521580"/>
                  <a:ext cx="1569952" cy="91440"/>
                  <a:chOff x="6542656" y="6521580"/>
                  <a:chExt cx="1569952" cy="91440"/>
                </a:xfrm>
              </p:grpSpPr>
              <p:cxnSp>
                <p:nvCxnSpPr>
                  <p:cNvPr id="75" name="Straight Connector 74">
                    <a:extLst>
                      <a:ext uri="{FF2B5EF4-FFF2-40B4-BE49-F238E27FC236}">
                        <a16:creationId xmlns="" xmlns:a16="http://schemas.microsoft.com/office/drawing/2014/main" id="{D4043A41-024F-48A0-AE5A-2EA63B378138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594704" y="6567690"/>
                    <a:ext cx="1517904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6" name="Oval 75">
                    <a:extLst>
                      <a:ext uri="{FF2B5EF4-FFF2-40B4-BE49-F238E27FC236}">
                        <a16:creationId xmlns="" xmlns:a16="http://schemas.microsoft.com/office/drawing/2014/main" id="{CC3AEE75-5614-4C03-B90F-97B9F2579017}"/>
                      </a:ext>
                    </a:extLst>
                  </p:cNvPr>
                  <p:cNvSpPr/>
                  <p:nvPr/>
                </p:nvSpPr>
                <p:spPr>
                  <a:xfrm>
                    <a:off x="6542656" y="6521580"/>
                    <a:ext cx="91440" cy="9144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4" name="TextBox 73">
                      <a:extLst>
                        <a:ext uri="{FF2B5EF4-FFF2-40B4-BE49-F238E27FC236}">
                          <a16:creationId xmlns="" xmlns:a16="http://schemas.microsoft.com/office/drawing/2014/main" id="{77AAF6D6-3F5C-48A9-8761-8FB8B6A8EBA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136485" y="6123603"/>
                      <a:ext cx="90321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IN" sz="18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acc>
                              <m:accPr>
                                <m:chr m:val="̅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</m:acc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lang="en-IN" dirty="0"/>
                    </a:p>
                  </p:txBody>
                </p:sp>
              </mc:Choice>
              <mc:Fallback xmlns="">
                <p:sp>
                  <p:nvSpPr>
                    <p:cNvPr id="74" name="TextBox 73">
                      <a:extLst>
                        <a:ext uri="{FF2B5EF4-FFF2-40B4-BE49-F238E27FC236}">
                          <a16:creationId xmlns:a16="http://schemas.microsoft.com/office/drawing/2014/main" id="{77AAF6D6-3F5C-48A9-8761-8FB8B6A8EBA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136485" y="6123603"/>
                      <a:ext cx="903216" cy="369332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r="-608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68" name="Group 67">
                <a:extLst>
                  <a:ext uri="{FF2B5EF4-FFF2-40B4-BE49-F238E27FC236}">
                    <a16:creationId xmlns="" xmlns:a16="http://schemas.microsoft.com/office/drawing/2014/main" id="{88221F20-1254-46BD-8E36-AD3E802C0C91}"/>
                  </a:ext>
                </a:extLst>
              </p:cNvPr>
              <p:cNvGrpSpPr/>
              <p:nvPr/>
            </p:nvGrpSpPr>
            <p:grpSpPr>
              <a:xfrm>
                <a:off x="5135609" y="6037814"/>
                <a:ext cx="2999232" cy="91440"/>
                <a:chOff x="5135609" y="6037814"/>
                <a:chExt cx="2999232" cy="91440"/>
              </a:xfrm>
            </p:grpSpPr>
            <p:sp>
              <p:nvSpPr>
                <p:cNvPr id="69" name="Oval 68">
                  <a:extLst>
                    <a:ext uri="{FF2B5EF4-FFF2-40B4-BE49-F238E27FC236}">
                      <a16:creationId xmlns="" xmlns:a16="http://schemas.microsoft.com/office/drawing/2014/main" id="{E27CEFCE-ADE0-4FC4-92F1-43624364CA82}"/>
                    </a:ext>
                  </a:extLst>
                </p:cNvPr>
                <p:cNvSpPr/>
                <p:nvPr/>
              </p:nvSpPr>
              <p:spPr>
                <a:xfrm>
                  <a:off x="5293824" y="6037814"/>
                  <a:ext cx="91440" cy="9144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70" name="Straight Connector 69">
                  <a:extLst>
                    <a:ext uri="{FF2B5EF4-FFF2-40B4-BE49-F238E27FC236}">
                      <a16:creationId xmlns="" xmlns:a16="http://schemas.microsoft.com/office/drawing/2014/main" id="{AABCA1F1-252C-4551-8C2E-D8D211D7E5B4}"/>
                    </a:ext>
                  </a:extLst>
                </p:cNvPr>
                <p:cNvCxnSpPr/>
                <p:nvPr/>
              </p:nvCxnSpPr>
              <p:spPr>
                <a:xfrm>
                  <a:off x="5135609" y="6085096"/>
                  <a:ext cx="2999232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83" name="Straight Connector 82">
              <a:extLst>
                <a:ext uri="{FF2B5EF4-FFF2-40B4-BE49-F238E27FC236}">
                  <a16:creationId xmlns="" xmlns:a16="http://schemas.microsoft.com/office/drawing/2014/main" id="{ECB6A9B6-1546-4785-9EFE-65E5E495CE5B}"/>
                </a:ext>
              </a:extLst>
            </p:cNvPr>
            <p:cNvCxnSpPr/>
            <p:nvPr/>
          </p:nvCxnSpPr>
          <p:spPr>
            <a:xfrm>
              <a:off x="9081947" y="6287582"/>
              <a:ext cx="83936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>
                  <a:extLst>
                    <a:ext uri="{FF2B5EF4-FFF2-40B4-BE49-F238E27FC236}">
                      <a16:creationId xmlns="" xmlns:a16="http://schemas.microsoft.com/office/drawing/2014/main" id="{8FD33F25-6165-41FF-B937-0BE2CA5F3D0C}"/>
                    </a:ext>
                  </a:extLst>
                </p:cNvPr>
                <p:cNvSpPr txBox="1"/>
                <p:nvPr/>
              </p:nvSpPr>
              <p:spPr>
                <a:xfrm>
                  <a:off x="9889280" y="6087633"/>
                  <a:ext cx="393472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8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8FD33F25-6165-41FF-B937-0BE2CA5F3D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89280" y="6087633"/>
                  <a:ext cx="393472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="" xmlns:a16="http://schemas.microsoft.com/office/drawing/2014/main" id="{789947A5-D527-4DE4-85B9-2BDB1F1CC1CE}"/>
                  </a:ext>
                </a:extLst>
              </p:cNvPr>
              <p:cNvSpPr txBox="1"/>
              <p:nvPr/>
            </p:nvSpPr>
            <p:spPr>
              <a:xfrm>
                <a:off x="223927" y="1756789"/>
                <a:ext cx="3862836" cy="41576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4000" dirty="0"/>
                  <a:t>Outputs are,</a:t>
                </a:r>
              </a:p>
              <a:p>
                <a:pPr marL="0" indent="0">
                  <a:buNone/>
                </a:pPr>
                <a:r>
                  <a:rPr lang="en-US" sz="2800" dirty="0"/>
                  <a:t>	</a:t>
                </a:r>
              </a:p>
              <a:p>
                <a:r>
                  <a:rPr lang="en-US" sz="28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IN" sz="2800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acc>
                      <m:accPr>
                        <m:chr m:val="̅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en-IN" sz="2800" dirty="0"/>
              </a:p>
              <a:p>
                <a:r>
                  <a:rPr lang="en-IN" sz="2800" dirty="0"/>
                  <a:t>		</a:t>
                </a:r>
                <a:r>
                  <a:rPr lang="en-US" sz="2800" dirty="0"/>
                  <a:t> </a:t>
                </a:r>
              </a:p>
              <a:p>
                <a:r>
                  <a:rPr lang="en-US" sz="28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800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IN" sz="2800" dirty="0"/>
              </a:p>
              <a:p>
                <a:pPr marL="0" indent="0">
                  <a:buNone/>
                </a:pPr>
                <a:r>
                  <a:rPr lang="en-IN" sz="2800" dirty="0"/>
                  <a:t> </a:t>
                </a:r>
              </a:p>
              <a:p>
                <a:r>
                  <a:rPr lang="en-US" sz="28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2800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acc>
                      <m:accPr>
                        <m:chr m:val="̅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en-IN" sz="2800" dirty="0"/>
              </a:p>
              <a:p>
                <a:r>
                  <a:rPr lang="en-IN" sz="2800" dirty="0"/>
                  <a:t>		</a:t>
                </a:r>
                <a:r>
                  <a:rPr lang="en-US" sz="2800" dirty="0"/>
                  <a:t> </a:t>
                </a:r>
              </a:p>
              <a:p>
                <a:r>
                  <a:rPr lang="en-US" sz="28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IN" sz="2800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N" sz="2800" dirty="0"/>
                  <a:t> </a:t>
                </a:r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789947A5-D527-4DE4-85B9-2BDB1F1CC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927" y="1756789"/>
                <a:ext cx="3862836" cy="4157677"/>
              </a:xfrm>
              <a:prstGeom prst="rect">
                <a:avLst/>
              </a:prstGeom>
              <a:blipFill>
                <a:blip r:embed="rId17"/>
                <a:stretch>
                  <a:fillRect l="-5687" t="-263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Title 1">
            <a:extLst>
              <a:ext uri="{FF2B5EF4-FFF2-40B4-BE49-F238E27FC236}">
                <a16:creationId xmlns="" xmlns:a16="http://schemas.microsoft.com/office/drawing/2014/main" id="{3FCCF127-292F-4D16-8DF9-1702343BF3F3}"/>
              </a:ext>
            </a:extLst>
          </p:cNvPr>
          <p:cNvSpPr txBox="1">
            <a:spLocks/>
          </p:cNvSpPr>
          <p:nvPr/>
        </p:nvSpPr>
        <p:spPr>
          <a:xfrm>
            <a:off x="132955" y="322997"/>
            <a:ext cx="4399584" cy="1329206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/>
              <a:t>Logic Diagram of 2:4 Decoder</a:t>
            </a:r>
            <a:endParaRPr lang="en-IN" b="1" dirty="0"/>
          </a:p>
        </p:txBody>
      </p:sp>
      <p:grpSp>
        <p:nvGrpSpPr>
          <p:cNvPr id="96" name="Group 95">
            <a:extLst>
              <a:ext uri="{FF2B5EF4-FFF2-40B4-BE49-F238E27FC236}">
                <a16:creationId xmlns="" xmlns:a16="http://schemas.microsoft.com/office/drawing/2014/main" id="{D901A72D-FDC1-4106-A86D-0648C5D249EE}"/>
              </a:ext>
            </a:extLst>
          </p:cNvPr>
          <p:cNvGrpSpPr/>
          <p:nvPr/>
        </p:nvGrpSpPr>
        <p:grpSpPr>
          <a:xfrm>
            <a:off x="4977605" y="18845"/>
            <a:ext cx="650613" cy="6726980"/>
            <a:chOff x="4977605" y="18845"/>
            <a:chExt cx="650613" cy="6726980"/>
          </a:xfrm>
        </p:grpSpPr>
        <p:grpSp>
          <p:nvGrpSpPr>
            <p:cNvPr id="2" name="Group 1">
              <a:extLst>
                <a:ext uri="{FF2B5EF4-FFF2-40B4-BE49-F238E27FC236}">
                  <a16:creationId xmlns="" xmlns:a16="http://schemas.microsoft.com/office/drawing/2014/main" id="{6CFB9BDB-71DA-40A2-B802-07862B4E0DE9}"/>
                </a:ext>
              </a:extLst>
            </p:cNvPr>
            <p:cNvGrpSpPr/>
            <p:nvPr/>
          </p:nvGrpSpPr>
          <p:grpSpPr>
            <a:xfrm>
              <a:off x="4977605" y="18845"/>
              <a:ext cx="650613" cy="6726980"/>
              <a:chOff x="4977605" y="18845"/>
              <a:chExt cx="650613" cy="6726980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="" xmlns:a16="http://schemas.microsoft.com/office/drawing/2014/main" id="{012E27B5-B0C5-4D70-A420-28DDE6F9C9AB}"/>
                  </a:ext>
                </a:extLst>
              </p:cNvPr>
              <p:cNvGrpSpPr/>
              <p:nvPr/>
            </p:nvGrpSpPr>
            <p:grpSpPr>
              <a:xfrm>
                <a:off x="4977605" y="18845"/>
                <a:ext cx="426718" cy="6726980"/>
                <a:chOff x="4977605" y="56945"/>
                <a:chExt cx="426718" cy="6726980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="" xmlns:a16="http://schemas.microsoft.com/office/drawing/2014/main" id="{09D10E66-9303-400F-A299-22B5D589AF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38281" y="74075"/>
                  <a:ext cx="0" cy="670985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7" name="TextBox 26">
                      <a:extLst>
                        <a:ext uri="{FF2B5EF4-FFF2-40B4-BE49-F238E27FC236}">
                          <a16:creationId xmlns="" xmlns:a16="http://schemas.microsoft.com/office/drawing/2014/main" id="{4DAFD750-98C8-4C31-8B07-39BAFB7F338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77605" y="56945"/>
                      <a:ext cx="42671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oMath>
                        </m:oMathPara>
                      </a14:m>
                      <a:endParaRPr lang="en-IN" dirty="0"/>
                    </a:p>
                  </p:txBody>
                </p:sp>
              </mc:Choice>
              <mc:Fallback xmlns="">
                <p:sp>
                  <p:nvSpPr>
                    <p:cNvPr id="27" name="TextBox 26">
                      <a:extLst>
                        <a:ext uri="{FF2B5EF4-FFF2-40B4-BE49-F238E27FC236}">
                          <a16:creationId xmlns:a16="http://schemas.microsoft.com/office/drawing/2014/main" id="{4DAFD750-98C8-4C31-8B07-39BAFB7F338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77605" y="56945"/>
                      <a:ext cx="426718" cy="369332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pic>
            <p:nvPicPr>
              <p:cNvPr id="88" name="Picture 87">
                <a:extLst>
                  <a:ext uri="{FF2B5EF4-FFF2-40B4-BE49-F238E27FC236}">
                    <a16:creationId xmlns="" xmlns:a16="http://schemas.microsoft.com/office/drawing/2014/main" id="{B6A82280-2ED4-4574-9AF5-5A977EB0A5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rot="5400000">
                <a:off x="4847810" y="638096"/>
                <a:ext cx="956310" cy="604507"/>
              </a:xfrm>
              <a:prstGeom prst="rect">
                <a:avLst/>
              </a:prstGeom>
            </p:spPr>
          </p:pic>
        </p:grpSp>
        <p:cxnSp>
          <p:nvCxnSpPr>
            <p:cNvPr id="94" name="Straight Connector 93">
              <a:extLst>
                <a:ext uri="{FF2B5EF4-FFF2-40B4-BE49-F238E27FC236}">
                  <a16:creationId xmlns="" xmlns:a16="http://schemas.microsoft.com/office/drawing/2014/main" id="{B5748669-6A80-441F-8BBE-37B923C8E35D}"/>
                </a:ext>
              </a:extLst>
            </p:cNvPr>
            <p:cNvCxnSpPr>
              <a:cxnSpLocks/>
            </p:cNvCxnSpPr>
            <p:nvPr/>
          </p:nvCxnSpPr>
          <p:spPr>
            <a:xfrm>
              <a:off x="5338665" y="455845"/>
              <a:ext cx="0" cy="14718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="" xmlns:a16="http://schemas.microsoft.com/office/drawing/2014/main" id="{690F471A-B52D-4C16-A70B-31020F7D1B5E}"/>
                </a:ext>
              </a:extLst>
            </p:cNvPr>
            <p:cNvCxnSpPr>
              <a:cxnSpLocks/>
            </p:cNvCxnSpPr>
            <p:nvPr/>
          </p:nvCxnSpPr>
          <p:spPr>
            <a:xfrm>
              <a:off x="5342946" y="1257717"/>
              <a:ext cx="0" cy="18288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75986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="" xmlns:a16="http://schemas.microsoft.com/office/drawing/2014/main" id="{3FEA2FC9-3A35-4C35-9897-4E41612FD36B}"/>
              </a:ext>
            </a:extLst>
          </p:cNvPr>
          <p:cNvSpPr/>
          <p:nvPr/>
        </p:nvSpPr>
        <p:spPr>
          <a:xfrm>
            <a:off x="5113057" y="2242125"/>
            <a:ext cx="1965886" cy="199651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2 to 4 </a:t>
            </a:r>
          </a:p>
          <a:p>
            <a:pPr algn="ctr"/>
            <a:r>
              <a:rPr lang="en-US" sz="2800" b="1" dirty="0">
                <a:solidFill>
                  <a:schemeClr val="tx1"/>
                </a:solidFill>
              </a:rPr>
              <a:t>Decoder</a:t>
            </a:r>
            <a:endParaRPr lang="en-IN" sz="2800" b="1" dirty="0">
              <a:solidFill>
                <a:schemeClr val="tx1"/>
              </a:solidFill>
            </a:endParaRPr>
          </a:p>
        </p:txBody>
      </p:sp>
      <p:grpSp>
        <p:nvGrpSpPr>
          <p:cNvPr id="94" name="Group 93">
            <a:extLst>
              <a:ext uri="{FF2B5EF4-FFF2-40B4-BE49-F238E27FC236}">
                <a16:creationId xmlns="" xmlns:a16="http://schemas.microsoft.com/office/drawing/2014/main" id="{4A1B57B1-7270-4A86-B7EB-C6EBC92BB2E7}"/>
              </a:ext>
            </a:extLst>
          </p:cNvPr>
          <p:cNvGrpSpPr/>
          <p:nvPr/>
        </p:nvGrpSpPr>
        <p:grpSpPr>
          <a:xfrm>
            <a:off x="6737660" y="2412842"/>
            <a:ext cx="1391696" cy="1654562"/>
            <a:chOff x="9702269" y="1523903"/>
            <a:chExt cx="1391696" cy="1654562"/>
          </a:xfrm>
        </p:grpSpPr>
        <p:grpSp>
          <p:nvGrpSpPr>
            <p:cNvPr id="95" name="Group 94">
              <a:extLst>
                <a:ext uri="{FF2B5EF4-FFF2-40B4-BE49-F238E27FC236}">
                  <a16:creationId xmlns="" xmlns:a16="http://schemas.microsoft.com/office/drawing/2014/main" id="{1C8160CD-2973-4229-ACF9-BB1D73C2916B}"/>
                </a:ext>
              </a:extLst>
            </p:cNvPr>
            <p:cNvGrpSpPr/>
            <p:nvPr/>
          </p:nvGrpSpPr>
          <p:grpSpPr>
            <a:xfrm>
              <a:off x="9702269" y="1523903"/>
              <a:ext cx="1097006" cy="1599147"/>
              <a:chOff x="9702269" y="1523903"/>
              <a:chExt cx="1097006" cy="159914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0" name="TextBox 99">
                    <a:extLst>
                      <a:ext uri="{FF2B5EF4-FFF2-40B4-BE49-F238E27FC236}">
                        <a16:creationId xmlns="" xmlns:a16="http://schemas.microsoft.com/office/drawing/2014/main" id="{812D3116-34AD-49B2-B353-46924591EBEC}"/>
                      </a:ext>
                    </a:extLst>
                  </p:cNvPr>
                  <p:cNvSpPr txBox="1"/>
                  <p:nvPr/>
                </p:nvSpPr>
                <p:spPr>
                  <a:xfrm>
                    <a:off x="9707125" y="1523903"/>
                    <a:ext cx="3200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IN" dirty="0"/>
                  </a:p>
                </p:txBody>
              </p:sp>
            </mc:Choice>
            <mc:Fallback xmlns="">
              <p:sp>
                <p:nvSpPr>
                  <p:cNvPr id="100" name="TextBox 99">
                    <a:extLst>
                      <a:ext uri="{FF2B5EF4-FFF2-40B4-BE49-F238E27FC236}">
                        <a16:creationId xmlns:a16="http://schemas.microsoft.com/office/drawing/2014/main" id="{812D3116-34AD-49B2-B353-46924591EBE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07125" y="1523903"/>
                    <a:ext cx="320040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r="-9434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1" name="TextBox 100">
                    <a:extLst>
                      <a:ext uri="{FF2B5EF4-FFF2-40B4-BE49-F238E27FC236}">
                        <a16:creationId xmlns="" xmlns:a16="http://schemas.microsoft.com/office/drawing/2014/main" id="{0E26E871-6571-44EA-B1FF-A64B6D6C6668}"/>
                      </a:ext>
                    </a:extLst>
                  </p:cNvPr>
                  <p:cNvSpPr txBox="1"/>
                  <p:nvPr/>
                </p:nvSpPr>
                <p:spPr>
                  <a:xfrm>
                    <a:off x="9704240" y="1919830"/>
                    <a:ext cx="3200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IN" dirty="0"/>
                  </a:p>
                </p:txBody>
              </p:sp>
            </mc:Choice>
            <mc:Fallback xmlns="">
              <p:sp>
                <p:nvSpPr>
                  <p:cNvPr id="101" name="TextBox 100">
                    <a:extLst>
                      <a:ext uri="{FF2B5EF4-FFF2-40B4-BE49-F238E27FC236}">
                        <a16:creationId xmlns:a16="http://schemas.microsoft.com/office/drawing/2014/main" id="{0E26E871-6571-44EA-B1FF-A64B6D6C666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04240" y="1919830"/>
                    <a:ext cx="320040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r="-7692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" name="TextBox 101">
                    <a:extLst>
                      <a:ext uri="{FF2B5EF4-FFF2-40B4-BE49-F238E27FC236}">
                        <a16:creationId xmlns="" xmlns:a16="http://schemas.microsoft.com/office/drawing/2014/main" id="{5E162BCC-1CEA-4D0E-8667-24858F7C2F1E}"/>
                      </a:ext>
                    </a:extLst>
                  </p:cNvPr>
                  <p:cNvSpPr txBox="1"/>
                  <p:nvPr/>
                </p:nvSpPr>
                <p:spPr>
                  <a:xfrm>
                    <a:off x="9703055" y="2314882"/>
                    <a:ext cx="3200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IN" dirty="0"/>
                  </a:p>
                </p:txBody>
              </p:sp>
            </mc:Choice>
            <mc:Fallback xmlns="">
              <p:sp>
                <p:nvSpPr>
                  <p:cNvPr id="102" name="TextBox 101">
                    <a:extLst>
                      <a:ext uri="{FF2B5EF4-FFF2-40B4-BE49-F238E27FC236}">
                        <a16:creationId xmlns:a16="http://schemas.microsoft.com/office/drawing/2014/main" id="{5E162BCC-1CEA-4D0E-8667-24858F7C2F1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03055" y="2314882"/>
                    <a:ext cx="320040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r="-9434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TextBox 102">
                    <a:extLst>
                      <a:ext uri="{FF2B5EF4-FFF2-40B4-BE49-F238E27FC236}">
                        <a16:creationId xmlns="" xmlns:a16="http://schemas.microsoft.com/office/drawing/2014/main" id="{B616E956-6CB3-4EE5-8BEC-6CD815983822}"/>
                      </a:ext>
                    </a:extLst>
                  </p:cNvPr>
                  <p:cNvSpPr txBox="1"/>
                  <p:nvPr/>
                </p:nvSpPr>
                <p:spPr>
                  <a:xfrm>
                    <a:off x="9702269" y="2753718"/>
                    <a:ext cx="3200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IN" dirty="0"/>
                  </a:p>
                </p:txBody>
              </p:sp>
            </mc:Choice>
            <mc:Fallback xmlns="">
              <p:sp>
                <p:nvSpPr>
                  <p:cNvPr id="103" name="TextBox 102">
                    <a:extLst>
                      <a:ext uri="{FF2B5EF4-FFF2-40B4-BE49-F238E27FC236}">
                        <a16:creationId xmlns:a16="http://schemas.microsoft.com/office/drawing/2014/main" id="{B616E956-6CB3-4EE5-8BEC-6CD81598382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02269" y="2753718"/>
                    <a:ext cx="320040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r="-9434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4" name="Straight Arrow Connector 103">
                <a:extLst>
                  <a:ext uri="{FF2B5EF4-FFF2-40B4-BE49-F238E27FC236}">
                    <a16:creationId xmlns="" xmlns:a16="http://schemas.microsoft.com/office/drawing/2014/main" id="{493060A7-C193-4F34-B424-9344171717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67755" y="1746421"/>
                <a:ext cx="7315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Arrow Connector 104">
                <a:extLst>
                  <a:ext uri="{FF2B5EF4-FFF2-40B4-BE49-F238E27FC236}">
                    <a16:creationId xmlns="" xmlns:a16="http://schemas.microsoft.com/office/drawing/2014/main" id="{B875441E-10B3-4989-8F3B-00D5CFC9EB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67755" y="2153171"/>
                <a:ext cx="7315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Arrow Connector 105">
                <a:extLst>
                  <a:ext uri="{FF2B5EF4-FFF2-40B4-BE49-F238E27FC236}">
                    <a16:creationId xmlns="" xmlns:a16="http://schemas.microsoft.com/office/drawing/2014/main" id="{BF94E0E4-2163-4773-8FD0-24F52D6D81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67755" y="2549886"/>
                <a:ext cx="7315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>
                <a:extLst>
                  <a:ext uri="{FF2B5EF4-FFF2-40B4-BE49-F238E27FC236}">
                    <a16:creationId xmlns="" xmlns:a16="http://schemas.microsoft.com/office/drawing/2014/main" id="{695F614C-39F4-411D-8D0F-10506000CE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67755" y="2966139"/>
                <a:ext cx="7315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>
                  <a:extLst>
                    <a:ext uri="{FF2B5EF4-FFF2-40B4-BE49-F238E27FC236}">
                      <a16:creationId xmlns="" xmlns:a16="http://schemas.microsoft.com/office/drawing/2014/main" id="{E1C0D11D-6634-4ACF-8C3C-AF9DA456664B}"/>
                    </a:ext>
                  </a:extLst>
                </p:cNvPr>
                <p:cNvSpPr txBox="1"/>
                <p:nvPr/>
              </p:nvSpPr>
              <p:spPr>
                <a:xfrm>
                  <a:off x="10773925" y="1579318"/>
                  <a:ext cx="3200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E1C0D11D-6634-4ACF-8C3C-AF9DA45666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73925" y="1579318"/>
                  <a:ext cx="320040" cy="369332"/>
                </a:xfrm>
                <a:prstGeom prst="rect">
                  <a:avLst/>
                </a:prstGeom>
                <a:blipFill>
                  <a:blip r:embed="rId8"/>
                  <a:stretch>
                    <a:fillRect r="-9434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TextBox 96">
                  <a:extLst>
                    <a:ext uri="{FF2B5EF4-FFF2-40B4-BE49-F238E27FC236}">
                      <a16:creationId xmlns="" xmlns:a16="http://schemas.microsoft.com/office/drawing/2014/main" id="{24DA7BB1-5FE9-43B3-B108-889CE35F3863}"/>
                    </a:ext>
                  </a:extLst>
                </p:cNvPr>
                <p:cNvSpPr txBox="1"/>
                <p:nvPr/>
              </p:nvSpPr>
              <p:spPr>
                <a:xfrm>
                  <a:off x="10771040" y="1975245"/>
                  <a:ext cx="3200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24DA7BB1-5FE9-43B3-B108-889CE35F38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71040" y="1975245"/>
                  <a:ext cx="320040" cy="369332"/>
                </a:xfrm>
                <a:prstGeom prst="rect">
                  <a:avLst/>
                </a:prstGeom>
                <a:blipFill>
                  <a:blip r:embed="rId9"/>
                  <a:stretch>
                    <a:fillRect r="-7692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>
                  <a:extLst>
                    <a:ext uri="{FF2B5EF4-FFF2-40B4-BE49-F238E27FC236}">
                      <a16:creationId xmlns="" xmlns:a16="http://schemas.microsoft.com/office/drawing/2014/main" id="{B64FC302-A086-426F-B51A-F010E5338FAD}"/>
                    </a:ext>
                  </a:extLst>
                </p:cNvPr>
                <p:cNvSpPr txBox="1"/>
                <p:nvPr/>
              </p:nvSpPr>
              <p:spPr>
                <a:xfrm>
                  <a:off x="10769855" y="2370297"/>
                  <a:ext cx="3200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B64FC302-A086-426F-B51A-F010E5338F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69855" y="2370297"/>
                  <a:ext cx="320040" cy="369332"/>
                </a:xfrm>
                <a:prstGeom prst="rect">
                  <a:avLst/>
                </a:prstGeom>
                <a:blipFill>
                  <a:blip r:embed="rId10"/>
                  <a:stretch>
                    <a:fillRect r="-9434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>
                  <a:extLst>
                    <a:ext uri="{FF2B5EF4-FFF2-40B4-BE49-F238E27FC236}">
                      <a16:creationId xmlns="" xmlns:a16="http://schemas.microsoft.com/office/drawing/2014/main" id="{554DBE7D-0AE2-4891-98D6-7516D31DF275}"/>
                    </a:ext>
                  </a:extLst>
                </p:cNvPr>
                <p:cNvSpPr txBox="1"/>
                <p:nvPr/>
              </p:nvSpPr>
              <p:spPr>
                <a:xfrm>
                  <a:off x="10769069" y="2809133"/>
                  <a:ext cx="3200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554DBE7D-0AE2-4891-98D6-7516D31DF2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69069" y="2809133"/>
                  <a:ext cx="320040" cy="369332"/>
                </a:xfrm>
                <a:prstGeom prst="rect">
                  <a:avLst/>
                </a:prstGeom>
                <a:blipFill>
                  <a:blip r:embed="rId11"/>
                  <a:stretch>
                    <a:fillRect r="-9434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8" name="Title 4">
            <a:extLst>
              <a:ext uri="{FF2B5EF4-FFF2-40B4-BE49-F238E27FC236}">
                <a16:creationId xmlns="" xmlns:a16="http://schemas.microsoft.com/office/drawing/2014/main" id="{EC68E27A-B900-478E-8868-C85D9D2E31B3}"/>
              </a:ext>
            </a:extLst>
          </p:cNvPr>
          <p:cNvSpPr txBox="1">
            <a:spLocks/>
          </p:cNvSpPr>
          <p:nvPr/>
        </p:nvSpPr>
        <p:spPr>
          <a:xfrm>
            <a:off x="3354913" y="922269"/>
            <a:ext cx="5482173" cy="7068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/>
              <a:t>2 to 4 Line Decoder</a:t>
            </a:r>
            <a:endParaRPr lang="en-IN" b="1" dirty="0"/>
          </a:p>
        </p:txBody>
      </p:sp>
      <p:grpSp>
        <p:nvGrpSpPr>
          <p:cNvPr id="113" name="Group 112">
            <a:extLst>
              <a:ext uri="{FF2B5EF4-FFF2-40B4-BE49-F238E27FC236}">
                <a16:creationId xmlns="" xmlns:a16="http://schemas.microsoft.com/office/drawing/2014/main" id="{36E00559-6F3A-4D07-9FCC-1A1A2201520D}"/>
              </a:ext>
            </a:extLst>
          </p:cNvPr>
          <p:cNvGrpSpPr/>
          <p:nvPr/>
        </p:nvGrpSpPr>
        <p:grpSpPr>
          <a:xfrm>
            <a:off x="4396203" y="3829477"/>
            <a:ext cx="1079500" cy="555317"/>
            <a:chOff x="6645276" y="4702436"/>
            <a:chExt cx="1079500" cy="55531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TextBox 113">
                  <a:extLst>
                    <a:ext uri="{FF2B5EF4-FFF2-40B4-BE49-F238E27FC236}">
                      <a16:creationId xmlns="" xmlns:a16="http://schemas.microsoft.com/office/drawing/2014/main" id="{BED123E8-AAF4-42FD-97AD-F3DBB65DE595}"/>
                    </a:ext>
                  </a:extLst>
                </p:cNvPr>
                <p:cNvSpPr txBox="1"/>
                <p:nvPr/>
              </p:nvSpPr>
              <p:spPr>
                <a:xfrm>
                  <a:off x="7376238" y="4702436"/>
                  <a:ext cx="3485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BED123E8-AAF4-42FD-97AD-F3DBB65DE5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6238" y="4702436"/>
                  <a:ext cx="348538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5" name="Straight Arrow Connector 114">
              <a:extLst>
                <a:ext uri="{FF2B5EF4-FFF2-40B4-BE49-F238E27FC236}">
                  <a16:creationId xmlns="" xmlns:a16="http://schemas.microsoft.com/office/drawing/2014/main" id="{30D309F6-8862-44FE-B05F-432576B8241E}"/>
                </a:ext>
              </a:extLst>
            </p:cNvPr>
            <p:cNvCxnSpPr>
              <a:cxnSpLocks/>
            </p:cNvCxnSpPr>
            <p:nvPr/>
          </p:nvCxnSpPr>
          <p:spPr>
            <a:xfrm>
              <a:off x="6788150" y="4886325"/>
              <a:ext cx="556338" cy="77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="" xmlns:a16="http://schemas.microsoft.com/office/drawing/2014/main" id="{9545A569-DF34-4E08-AD3B-DFED5B904112}"/>
                </a:ext>
              </a:extLst>
            </p:cNvPr>
            <p:cNvCxnSpPr/>
            <p:nvPr/>
          </p:nvCxnSpPr>
          <p:spPr>
            <a:xfrm>
              <a:off x="6807200" y="4867276"/>
              <a:ext cx="0" cy="27432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="" xmlns:a16="http://schemas.microsoft.com/office/drawing/2014/main" id="{7FE3D896-7DE9-4A0E-807C-DC432D9D86D8}"/>
                </a:ext>
              </a:extLst>
            </p:cNvPr>
            <p:cNvCxnSpPr/>
            <p:nvPr/>
          </p:nvCxnSpPr>
          <p:spPr>
            <a:xfrm>
              <a:off x="6645276" y="5141596"/>
              <a:ext cx="30480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="" xmlns:a16="http://schemas.microsoft.com/office/drawing/2014/main" id="{47CDE579-24E9-4F3C-842C-5EA78629EF7D}"/>
                </a:ext>
              </a:extLst>
            </p:cNvPr>
            <p:cNvCxnSpPr/>
            <p:nvPr/>
          </p:nvCxnSpPr>
          <p:spPr>
            <a:xfrm>
              <a:off x="6708782" y="5198747"/>
              <a:ext cx="18288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="" xmlns:a16="http://schemas.microsoft.com/office/drawing/2014/main" id="{F3F9BB8B-965C-4A5F-AF3B-3AC6EA14AC46}"/>
                </a:ext>
              </a:extLst>
            </p:cNvPr>
            <p:cNvCxnSpPr/>
            <p:nvPr/>
          </p:nvCxnSpPr>
          <p:spPr>
            <a:xfrm>
              <a:off x="6753234" y="5257753"/>
              <a:ext cx="9144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0" name="Group 119">
            <a:extLst>
              <a:ext uri="{FF2B5EF4-FFF2-40B4-BE49-F238E27FC236}">
                <a16:creationId xmlns="" xmlns:a16="http://schemas.microsoft.com/office/drawing/2014/main" id="{9B2EA122-A643-4ED7-8DA4-8D02FE1ABA1B}"/>
              </a:ext>
            </a:extLst>
          </p:cNvPr>
          <p:cNvGrpSpPr/>
          <p:nvPr/>
        </p:nvGrpSpPr>
        <p:grpSpPr>
          <a:xfrm rot="5400000">
            <a:off x="4425744" y="2573839"/>
            <a:ext cx="839796" cy="1169616"/>
            <a:chOff x="7884055" y="4973871"/>
            <a:chExt cx="839796" cy="1169616"/>
          </a:xfrm>
        </p:grpSpPr>
        <p:cxnSp>
          <p:nvCxnSpPr>
            <p:cNvPr id="121" name="Straight Arrow Connector 120">
              <a:extLst>
                <a:ext uri="{FF2B5EF4-FFF2-40B4-BE49-F238E27FC236}">
                  <a16:creationId xmlns="" xmlns:a16="http://schemas.microsoft.com/office/drawing/2014/main" id="{7DA6FF1A-88C3-4B12-B4B5-D6C72C242031}"/>
                </a:ext>
              </a:extLst>
            </p:cNvPr>
            <p:cNvCxnSpPr/>
            <p:nvPr/>
          </p:nvCxnSpPr>
          <p:spPr>
            <a:xfrm flipV="1">
              <a:off x="8072365" y="5283200"/>
              <a:ext cx="0" cy="4572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="" xmlns:a16="http://schemas.microsoft.com/office/drawing/2014/main" id="{DE2D9919-2034-4942-94C8-A005DBE35CE9}"/>
                </a:ext>
              </a:extLst>
            </p:cNvPr>
            <p:cNvCxnSpPr/>
            <p:nvPr/>
          </p:nvCxnSpPr>
          <p:spPr>
            <a:xfrm flipV="1">
              <a:off x="8548615" y="5283200"/>
              <a:ext cx="0" cy="4572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TextBox 123">
                  <a:extLst>
                    <a:ext uri="{FF2B5EF4-FFF2-40B4-BE49-F238E27FC236}">
                      <a16:creationId xmlns="" xmlns:a16="http://schemas.microsoft.com/office/drawing/2014/main" id="{3A21A13F-7C79-4D34-9534-739098B221D6}"/>
                    </a:ext>
                  </a:extLst>
                </p:cNvPr>
                <p:cNvSpPr txBox="1"/>
                <p:nvPr/>
              </p:nvSpPr>
              <p:spPr>
                <a:xfrm rot="16200000">
                  <a:off x="7912768" y="4945158"/>
                  <a:ext cx="3119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3A21A13F-7C79-4D34-9534-739098B221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7912768" y="4945158"/>
                  <a:ext cx="311906" cy="369332"/>
                </a:xfrm>
                <a:prstGeom prst="rect">
                  <a:avLst/>
                </a:prstGeom>
                <a:blipFill>
                  <a:blip r:embed="rId13"/>
                  <a:stretch>
                    <a:fillRect r="-13725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TextBox 124">
                  <a:extLst>
                    <a:ext uri="{FF2B5EF4-FFF2-40B4-BE49-F238E27FC236}">
                      <a16:creationId xmlns="" xmlns:a16="http://schemas.microsoft.com/office/drawing/2014/main" id="{8DC52B39-2E22-486D-8EDA-D3A3F6BDE75E}"/>
                    </a:ext>
                  </a:extLst>
                </p:cNvPr>
                <p:cNvSpPr txBox="1"/>
                <p:nvPr/>
              </p:nvSpPr>
              <p:spPr>
                <a:xfrm rot="16200000">
                  <a:off x="8383232" y="4946524"/>
                  <a:ext cx="3119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8DC52B39-2E22-486D-8EDA-D3A3F6BDE7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8383232" y="4946524"/>
                  <a:ext cx="311906" cy="369332"/>
                </a:xfrm>
                <a:prstGeom prst="rect">
                  <a:avLst/>
                </a:prstGeom>
                <a:blipFill>
                  <a:blip r:embed="rId14"/>
                  <a:stretch>
                    <a:fillRect r="-11538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TextBox 126">
                  <a:extLst>
                    <a:ext uri="{FF2B5EF4-FFF2-40B4-BE49-F238E27FC236}">
                      <a16:creationId xmlns="" xmlns:a16="http://schemas.microsoft.com/office/drawing/2014/main" id="{F9F0989E-79CD-4EC7-A775-B50BFB9614C4}"/>
                    </a:ext>
                  </a:extLst>
                </p:cNvPr>
                <p:cNvSpPr txBox="1"/>
                <p:nvPr/>
              </p:nvSpPr>
              <p:spPr>
                <a:xfrm rot="16200000">
                  <a:off x="7912769" y="5801502"/>
                  <a:ext cx="3119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F9F0989E-79CD-4EC7-A775-B50BFB9614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7912769" y="5801502"/>
                  <a:ext cx="311906" cy="369332"/>
                </a:xfrm>
                <a:prstGeom prst="rect">
                  <a:avLst/>
                </a:prstGeom>
                <a:blipFill>
                  <a:blip r:embed="rId15"/>
                  <a:stretch>
                    <a:fillRect r="-15686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TextBox 127">
                  <a:extLst>
                    <a:ext uri="{FF2B5EF4-FFF2-40B4-BE49-F238E27FC236}">
                      <a16:creationId xmlns="" xmlns:a16="http://schemas.microsoft.com/office/drawing/2014/main" id="{80EA056A-DC24-4461-BCED-F2080A0553D5}"/>
                    </a:ext>
                  </a:extLst>
                </p:cNvPr>
                <p:cNvSpPr txBox="1"/>
                <p:nvPr/>
              </p:nvSpPr>
              <p:spPr>
                <a:xfrm rot="16200000">
                  <a:off x="8383232" y="5802868"/>
                  <a:ext cx="3119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80EA056A-DC24-4461-BCED-F2080A0553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8383232" y="5802868"/>
                  <a:ext cx="311906" cy="369332"/>
                </a:xfrm>
                <a:prstGeom prst="rect">
                  <a:avLst/>
                </a:prstGeom>
                <a:blipFill>
                  <a:blip r:embed="rId16"/>
                  <a:stretch>
                    <a:fillRect r="-11765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40943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10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28EE7DC-191A-4653-9B12-5BF24A180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3798" y="39390"/>
            <a:ext cx="6875599" cy="808282"/>
          </a:xfrm>
        </p:spPr>
        <p:txBody>
          <a:bodyPr>
            <a:noAutofit/>
          </a:bodyPr>
          <a:lstStyle/>
          <a:p>
            <a:r>
              <a:rPr lang="en-US" sz="4800" b="1" dirty="0"/>
              <a:t>Three to Eight line Decoder</a:t>
            </a:r>
            <a:endParaRPr lang="en-IN" sz="4800" b="1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C77240EA-1A0D-42D2-9708-FC4BA2715D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2524" y="1352838"/>
            <a:ext cx="5764403" cy="1638336"/>
          </a:xfrm>
        </p:spPr>
        <p:txBody>
          <a:bodyPr>
            <a:normAutofit/>
          </a:bodyPr>
          <a:lstStyle/>
          <a:p>
            <a:pPr fontAlgn="ctr"/>
            <a:r>
              <a:rPr lang="en-US" dirty="0"/>
              <a:t>Input: 3 (S</a:t>
            </a:r>
            <a:r>
              <a:rPr lang="en-US" baseline="-25000" dirty="0"/>
              <a:t>0</a:t>
            </a:r>
            <a:r>
              <a:rPr lang="en-US" dirty="0"/>
              <a:t>, S</a:t>
            </a:r>
            <a:r>
              <a:rPr lang="en-US" baseline="-25000" dirty="0"/>
              <a:t>1 </a:t>
            </a:r>
            <a:r>
              <a:rPr lang="en-US" dirty="0"/>
              <a:t>, S</a:t>
            </a:r>
            <a:r>
              <a:rPr lang="en-US" baseline="-25000" dirty="0"/>
              <a:t>2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/>
              <a:t>)</a:t>
            </a:r>
          </a:p>
          <a:p>
            <a:r>
              <a:rPr lang="en-US" dirty="0"/>
              <a:t>Output: 8 (Y</a:t>
            </a:r>
            <a:r>
              <a:rPr lang="en-US" baseline="-25000" dirty="0"/>
              <a:t>0</a:t>
            </a:r>
            <a:r>
              <a:rPr lang="en-US" dirty="0"/>
              <a:t>, Y</a:t>
            </a:r>
            <a:r>
              <a:rPr lang="en-US" baseline="-25000" dirty="0"/>
              <a:t>1</a:t>
            </a:r>
            <a:r>
              <a:rPr lang="en-US" dirty="0"/>
              <a:t>, Y</a:t>
            </a:r>
            <a:r>
              <a:rPr lang="en-US" baseline="-25000" dirty="0"/>
              <a:t>2</a:t>
            </a:r>
            <a:r>
              <a:rPr lang="en-US" dirty="0"/>
              <a:t>, Y</a:t>
            </a:r>
            <a:r>
              <a:rPr lang="en-US" baseline="-25000" dirty="0"/>
              <a:t>3</a:t>
            </a:r>
            <a:r>
              <a:rPr lang="en-US" dirty="0"/>
              <a:t>, Y</a:t>
            </a:r>
            <a:r>
              <a:rPr lang="en-US" baseline="-25000" dirty="0"/>
              <a:t>4</a:t>
            </a:r>
            <a:r>
              <a:rPr lang="en-US" dirty="0"/>
              <a:t>, Y</a:t>
            </a:r>
            <a:r>
              <a:rPr lang="en-US" baseline="-25000" dirty="0"/>
              <a:t>5</a:t>
            </a:r>
            <a:r>
              <a:rPr lang="en-US" dirty="0"/>
              <a:t>, Y</a:t>
            </a:r>
            <a:r>
              <a:rPr lang="en-US" baseline="-25000" dirty="0"/>
              <a:t>6</a:t>
            </a:r>
            <a:r>
              <a:rPr lang="en-US" dirty="0"/>
              <a:t>, Y</a:t>
            </a:r>
            <a:r>
              <a:rPr lang="en-US" baseline="-25000" dirty="0"/>
              <a:t>7</a:t>
            </a:r>
            <a:r>
              <a:rPr lang="en-US" dirty="0"/>
              <a:t>)</a:t>
            </a:r>
          </a:p>
          <a:p>
            <a:r>
              <a:rPr lang="en-US" dirty="0"/>
              <a:t>Outputs are,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9" name="TextBox 258">
                <a:extLst>
                  <a:ext uri="{FF2B5EF4-FFF2-40B4-BE49-F238E27FC236}">
                    <a16:creationId xmlns="" xmlns:a16="http://schemas.microsoft.com/office/drawing/2014/main" id="{4C577DE9-DD29-419F-B779-FFA6FC05FC44}"/>
                  </a:ext>
                </a:extLst>
              </p:cNvPr>
              <p:cNvSpPr txBox="1"/>
              <p:nvPr/>
            </p:nvSpPr>
            <p:spPr>
              <a:xfrm>
                <a:off x="6368286" y="3708473"/>
                <a:ext cx="1975614" cy="4624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acc>
                        <m:accPr>
                          <m:chr m:val="̅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acc>
                        <m:accPr>
                          <m:chr m:val="̅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4C577DE9-DD29-419F-B779-FFA6FC05FC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8286" y="3708473"/>
                <a:ext cx="1975614" cy="462434"/>
              </a:xfrm>
              <a:prstGeom prst="rect">
                <a:avLst/>
              </a:prstGeom>
              <a:blipFill>
                <a:blip r:embed="rId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0" name="TextBox 259">
                <a:extLst>
                  <a:ext uri="{FF2B5EF4-FFF2-40B4-BE49-F238E27FC236}">
                    <a16:creationId xmlns="" xmlns:a16="http://schemas.microsoft.com/office/drawing/2014/main" id="{9E1DB055-4BDD-4BA8-98AE-102FE483CC55}"/>
                  </a:ext>
                </a:extLst>
              </p:cNvPr>
              <p:cNvSpPr txBox="1"/>
              <p:nvPr/>
            </p:nvSpPr>
            <p:spPr>
              <a:xfrm>
                <a:off x="6427596" y="4383204"/>
                <a:ext cx="1975613" cy="4624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acc>
                        <m:accPr>
                          <m:chr m:val="̅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9E1DB055-4BDD-4BA8-98AE-102FE483CC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7596" y="4383204"/>
                <a:ext cx="1975613" cy="462434"/>
              </a:xfrm>
              <a:prstGeom prst="rect">
                <a:avLst/>
              </a:prstGeom>
              <a:blipFill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2" name="TextBox 261">
                <a:extLst>
                  <a:ext uri="{FF2B5EF4-FFF2-40B4-BE49-F238E27FC236}">
                    <a16:creationId xmlns="" xmlns:a16="http://schemas.microsoft.com/office/drawing/2014/main" id="{3000FEC6-33F1-4ED6-BA07-5DAC2FE3CC87}"/>
                  </a:ext>
                </a:extLst>
              </p:cNvPr>
              <p:cNvSpPr txBox="1"/>
              <p:nvPr/>
            </p:nvSpPr>
            <p:spPr>
              <a:xfrm>
                <a:off x="6427597" y="5124654"/>
                <a:ext cx="1916303" cy="4624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̅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262" name="TextBox 261">
                <a:extLst>
                  <a:ext uri="{FF2B5EF4-FFF2-40B4-BE49-F238E27FC236}">
                    <a16:creationId xmlns:a16="http://schemas.microsoft.com/office/drawing/2014/main" id="{3000FEC6-33F1-4ED6-BA07-5DAC2FE3CC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7597" y="5124654"/>
                <a:ext cx="1916303" cy="46243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3" name="TextBox 262">
                <a:extLst>
                  <a:ext uri="{FF2B5EF4-FFF2-40B4-BE49-F238E27FC236}">
                    <a16:creationId xmlns="" xmlns:a16="http://schemas.microsoft.com/office/drawing/2014/main" id="{0CFA23C0-7807-42B2-B213-F01DD412BD4B}"/>
                  </a:ext>
                </a:extLst>
              </p:cNvPr>
              <p:cNvSpPr txBox="1"/>
              <p:nvPr/>
            </p:nvSpPr>
            <p:spPr>
              <a:xfrm>
                <a:off x="6427598" y="5852296"/>
                <a:ext cx="1975611" cy="4624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0CFA23C0-7807-42B2-B213-F01DD412BD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7598" y="5852296"/>
                <a:ext cx="1975611" cy="462434"/>
              </a:xfrm>
              <a:prstGeom prst="rect">
                <a:avLst/>
              </a:prstGeom>
              <a:blipFill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4" name="TextBox 263">
                <a:extLst>
                  <a:ext uri="{FF2B5EF4-FFF2-40B4-BE49-F238E27FC236}">
                    <a16:creationId xmlns="" xmlns:a16="http://schemas.microsoft.com/office/drawing/2014/main" id="{85857D68-8D30-49B0-93CC-88B41FDAC374}"/>
                  </a:ext>
                </a:extLst>
              </p:cNvPr>
              <p:cNvSpPr txBox="1"/>
              <p:nvPr/>
            </p:nvSpPr>
            <p:spPr>
              <a:xfrm>
                <a:off x="9309797" y="3735482"/>
                <a:ext cx="1975613" cy="4624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̅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acc>
                        <m:accPr>
                          <m:chr m:val="̅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85857D68-8D30-49B0-93CC-88B41FDAC3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9797" y="3735482"/>
                <a:ext cx="1975613" cy="46243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5" name="TextBox 264">
                <a:extLst>
                  <a:ext uri="{FF2B5EF4-FFF2-40B4-BE49-F238E27FC236}">
                    <a16:creationId xmlns="" xmlns:a16="http://schemas.microsoft.com/office/drawing/2014/main" id="{4A485836-1374-4149-AA8D-DA9910977640}"/>
                  </a:ext>
                </a:extLst>
              </p:cNvPr>
              <p:cNvSpPr txBox="1"/>
              <p:nvPr/>
            </p:nvSpPr>
            <p:spPr>
              <a:xfrm>
                <a:off x="9309798" y="4443620"/>
                <a:ext cx="1975612" cy="4624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̅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4A485836-1374-4149-AA8D-DA99109776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9798" y="4443620"/>
                <a:ext cx="1975612" cy="462434"/>
              </a:xfrm>
              <a:prstGeom prst="rect">
                <a:avLst/>
              </a:prstGeom>
              <a:blipFill>
                <a:blip r:embed="rId7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6" name="TextBox 265">
                <a:extLst>
                  <a:ext uri="{FF2B5EF4-FFF2-40B4-BE49-F238E27FC236}">
                    <a16:creationId xmlns="" xmlns:a16="http://schemas.microsoft.com/office/drawing/2014/main" id="{4F277481-7D1D-45F8-BFFC-97B0D513E49F}"/>
                  </a:ext>
                </a:extLst>
              </p:cNvPr>
              <p:cNvSpPr txBox="1"/>
              <p:nvPr/>
            </p:nvSpPr>
            <p:spPr>
              <a:xfrm>
                <a:off x="9309797" y="5124654"/>
                <a:ext cx="1916302" cy="4624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̅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266" name="TextBox 265">
                <a:extLst>
                  <a:ext uri="{FF2B5EF4-FFF2-40B4-BE49-F238E27FC236}">
                    <a16:creationId xmlns:a16="http://schemas.microsoft.com/office/drawing/2014/main" id="{4F277481-7D1D-45F8-BFFC-97B0D513E4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9797" y="5124654"/>
                <a:ext cx="1916302" cy="46243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7" name="TextBox 266">
                <a:extLst>
                  <a:ext uri="{FF2B5EF4-FFF2-40B4-BE49-F238E27FC236}">
                    <a16:creationId xmlns="" xmlns:a16="http://schemas.microsoft.com/office/drawing/2014/main" id="{C9F1E257-4764-460D-84DA-2DC2D001F9EA}"/>
                  </a:ext>
                </a:extLst>
              </p:cNvPr>
              <p:cNvSpPr txBox="1"/>
              <p:nvPr/>
            </p:nvSpPr>
            <p:spPr>
              <a:xfrm>
                <a:off x="9309797" y="5841938"/>
                <a:ext cx="191630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id="{C9F1E257-4764-460D-84DA-2DC2D001F9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9797" y="5841938"/>
                <a:ext cx="1916301" cy="461665"/>
              </a:xfrm>
              <a:prstGeom prst="rect">
                <a:avLst/>
              </a:prstGeom>
              <a:blipFill>
                <a:blip r:embed="rId9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10">
                <a:extLst>
                  <a:ext uri="{FF2B5EF4-FFF2-40B4-BE49-F238E27FC236}">
                    <a16:creationId xmlns="" xmlns:a16="http://schemas.microsoft.com/office/drawing/2014/main" id="{855AD522-F0CC-4031-A883-A4D0BD83ED7B}"/>
                  </a:ext>
                </a:extLst>
              </p:cNvPr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2659269924"/>
                  </p:ext>
                </p:extLst>
              </p:nvPr>
            </p:nvGraphicFramePr>
            <p:xfrm>
              <a:off x="65073" y="1317099"/>
              <a:ext cx="6035040" cy="4389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48640">
                      <a:extLst>
                        <a:ext uri="{9D8B030D-6E8A-4147-A177-3AD203B41FA5}">
                          <a16:colId xmlns="" xmlns:a16="http://schemas.microsoft.com/office/drawing/2014/main" val="3389241763"/>
                        </a:ext>
                      </a:extLst>
                    </a:gridCol>
                    <a:gridCol w="548640">
                      <a:extLst>
                        <a:ext uri="{9D8B030D-6E8A-4147-A177-3AD203B41FA5}">
                          <a16:colId xmlns="" xmlns:a16="http://schemas.microsoft.com/office/drawing/2014/main" val="2657630844"/>
                        </a:ext>
                      </a:extLst>
                    </a:gridCol>
                    <a:gridCol w="548640">
                      <a:extLst>
                        <a:ext uri="{9D8B030D-6E8A-4147-A177-3AD203B41FA5}">
                          <a16:colId xmlns="" xmlns:a16="http://schemas.microsoft.com/office/drawing/2014/main" val="1581090714"/>
                        </a:ext>
                      </a:extLst>
                    </a:gridCol>
                    <a:gridCol w="548640">
                      <a:extLst>
                        <a:ext uri="{9D8B030D-6E8A-4147-A177-3AD203B41FA5}">
                          <a16:colId xmlns="" xmlns:a16="http://schemas.microsoft.com/office/drawing/2014/main" val="1935422625"/>
                        </a:ext>
                      </a:extLst>
                    </a:gridCol>
                    <a:gridCol w="548640">
                      <a:extLst>
                        <a:ext uri="{9D8B030D-6E8A-4147-A177-3AD203B41FA5}">
                          <a16:colId xmlns="" xmlns:a16="http://schemas.microsoft.com/office/drawing/2014/main" val="4208460486"/>
                        </a:ext>
                      </a:extLst>
                    </a:gridCol>
                    <a:gridCol w="548640">
                      <a:extLst>
                        <a:ext uri="{9D8B030D-6E8A-4147-A177-3AD203B41FA5}">
                          <a16:colId xmlns="" xmlns:a16="http://schemas.microsoft.com/office/drawing/2014/main" val="4017622301"/>
                        </a:ext>
                      </a:extLst>
                    </a:gridCol>
                    <a:gridCol w="548640">
                      <a:extLst>
                        <a:ext uri="{9D8B030D-6E8A-4147-A177-3AD203B41FA5}">
                          <a16:colId xmlns="" xmlns:a16="http://schemas.microsoft.com/office/drawing/2014/main" val="2668723493"/>
                        </a:ext>
                      </a:extLst>
                    </a:gridCol>
                    <a:gridCol w="548640">
                      <a:extLst>
                        <a:ext uri="{9D8B030D-6E8A-4147-A177-3AD203B41FA5}">
                          <a16:colId xmlns="" xmlns:a16="http://schemas.microsoft.com/office/drawing/2014/main" val="336988921"/>
                        </a:ext>
                      </a:extLst>
                    </a:gridCol>
                    <a:gridCol w="548640">
                      <a:extLst>
                        <a:ext uri="{9D8B030D-6E8A-4147-A177-3AD203B41FA5}">
                          <a16:colId xmlns="" xmlns:a16="http://schemas.microsoft.com/office/drawing/2014/main" val="2617624254"/>
                        </a:ext>
                      </a:extLst>
                    </a:gridCol>
                    <a:gridCol w="548640">
                      <a:extLst>
                        <a:ext uri="{9D8B030D-6E8A-4147-A177-3AD203B41FA5}">
                          <a16:colId xmlns="" xmlns:a16="http://schemas.microsoft.com/office/drawing/2014/main" val="2475586271"/>
                        </a:ext>
                      </a:extLst>
                    </a:gridCol>
                    <a:gridCol w="548640">
                      <a:extLst>
                        <a:ext uri="{9D8B030D-6E8A-4147-A177-3AD203B41FA5}">
                          <a16:colId xmlns="" xmlns:a16="http://schemas.microsoft.com/office/drawing/2014/main" val="1611184279"/>
                        </a:ext>
                      </a:extLst>
                    </a:gridCol>
                  </a:tblGrid>
                  <a:tr h="438912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/>
                            <a:t>Input</a:t>
                          </a:r>
                          <a:endParaRPr lang="en-IN" i="1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 gridSpan="8"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/>
                            <a:t>Output</a:t>
                          </a:r>
                          <a:endParaRPr lang="en-IN" i="1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3372195520"/>
                      </a:ext>
                    </a:extLst>
                  </a:tr>
                  <a:tr h="43891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I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I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I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I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I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I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I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i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="" xmlns:a16="http://schemas.microsoft.com/office/drawing/2014/main" val="3822718230"/>
                      </a:ext>
                    </a:extLst>
                  </a:tr>
                  <a:tr h="4389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/>
                            <a:t>0</a:t>
                          </a:r>
                          <a:endParaRPr lang="en-IN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/>
                            <a:t>0</a:t>
                          </a:r>
                          <a:endParaRPr lang="en-IN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/>
                            <a:t>0</a:t>
                          </a:r>
                          <a:endParaRPr lang="en-IN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I</a:t>
                          </a:r>
                          <a:endParaRPr kumimoji="0" lang="en-IN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="" xmlns:a16="http://schemas.microsoft.com/office/drawing/2014/main" val="1642124530"/>
                      </a:ext>
                    </a:extLst>
                  </a:tr>
                  <a:tr h="4389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/>
                            <a:t>0</a:t>
                          </a:r>
                          <a:endParaRPr lang="en-IN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/>
                            <a:t>0</a:t>
                          </a:r>
                          <a:endParaRPr lang="en-IN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/>
                            <a:t>1</a:t>
                          </a:r>
                          <a:endParaRPr lang="en-IN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I</a:t>
                          </a:r>
                          <a:endParaRPr kumimoji="0" lang="en-IN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="" xmlns:a16="http://schemas.microsoft.com/office/drawing/2014/main" val="2062903979"/>
                      </a:ext>
                    </a:extLst>
                  </a:tr>
                  <a:tr h="4389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/>
                            <a:t>0</a:t>
                          </a:r>
                          <a:endParaRPr lang="en-IN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/>
                            <a:t>1</a:t>
                          </a:r>
                          <a:endParaRPr lang="en-IN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/>
                            <a:t>0</a:t>
                          </a:r>
                          <a:endParaRPr lang="en-IN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I</a:t>
                          </a:r>
                          <a:endParaRPr kumimoji="0" lang="en-IN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="" xmlns:a16="http://schemas.microsoft.com/office/drawing/2014/main" val="216397465"/>
                      </a:ext>
                    </a:extLst>
                  </a:tr>
                  <a:tr h="4389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/>
                            <a:t>0</a:t>
                          </a:r>
                          <a:endParaRPr lang="en-IN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/>
                            <a:t>1</a:t>
                          </a:r>
                          <a:endParaRPr lang="en-IN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/>
                            <a:t>1</a:t>
                          </a:r>
                          <a:endParaRPr lang="en-IN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I</a:t>
                          </a:r>
                          <a:endParaRPr kumimoji="0" lang="en-IN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="" xmlns:a16="http://schemas.microsoft.com/office/drawing/2014/main" val="446511354"/>
                      </a:ext>
                    </a:extLst>
                  </a:tr>
                  <a:tr h="4389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/>
                            <a:t>1</a:t>
                          </a:r>
                          <a:endParaRPr lang="en-IN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/>
                            <a:t>0</a:t>
                          </a:r>
                          <a:endParaRPr lang="en-IN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/>
                            <a:t>0</a:t>
                          </a:r>
                          <a:endParaRPr lang="en-IN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I</a:t>
                          </a:r>
                          <a:endParaRPr kumimoji="0" lang="en-IN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="" xmlns:a16="http://schemas.microsoft.com/office/drawing/2014/main" val="2484991868"/>
                      </a:ext>
                    </a:extLst>
                  </a:tr>
                  <a:tr h="4389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/>
                            <a:t>1</a:t>
                          </a:r>
                          <a:endParaRPr lang="en-IN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/>
                            <a:t>0</a:t>
                          </a:r>
                          <a:endParaRPr lang="en-IN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/>
                            <a:t>1</a:t>
                          </a:r>
                          <a:endParaRPr lang="en-IN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I</a:t>
                          </a:r>
                          <a:endParaRPr kumimoji="0" lang="en-IN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="" xmlns:a16="http://schemas.microsoft.com/office/drawing/2014/main" val="3252507530"/>
                      </a:ext>
                    </a:extLst>
                  </a:tr>
                  <a:tr h="4389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/>
                            <a:t>1</a:t>
                          </a:r>
                          <a:endParaRPr lang="en-IN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/>
                            <a:t>1</a:t>
                          </a:r>
                          <a:endParaRPr lang="en-IN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/>
                            <a:t>0</a:t>
                          </a:r>
                          <a:endParaRPr lang="en-IN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I</a:t>
                          </a:r>
                          <a:endParaRPr kumimoji="0" lang="en-IN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="" xmlns:a16="http://schemas.microsoft.com/office/drawing/2014/main" val="1238975911"/>
                      </a:ext>
                    </a:extLst>
                  </a:tr>
                  <a:tr h="4389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/>
                            <a:t>1</a:t>
                          </a:r>
                          <a:endParaRPr lang="en-IN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/>
                            <a:t>1</a:t>
                          </a:r>
                          <a:endParaRPr lang="en-IN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/>
                            <a:t>1</a:t>
                          </a:r>
                          <a:endParaRPr lang="en-IN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I</a:t>
                          </a:r>
                          <a:endParaRPr kumimoji="0" lang="en-IN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="" xmlns:a16="http://schemas.microsoft.com/office/drawing/2014/main" val="130153527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10">
                <a:extLst>
                  <a:ext uri="{FF2B5EF4-FFF2-40B4-BE49-F238E27FC236}">
                    <a16:creationId xmlns:a16="http://schemas.microsoft.com/office/drawing/2014/main" id="{855AD522-F0CC-4031-A883-A4D0BD83ED7B}"/>
                  </a:ext>
                </a:extLst>
              </p:cNvPr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2659269924"/>
                  </p:ext>
                </p:extLst>
              </p:nvPr>
            </p:nvGraphicFramePr>
            <p:xfrm>
              <a:off x="65073" y="1317099"/>
              <a:ext cx="6035040" cy="4389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48640">
                      <a:extLst>
                        <a:ext uri="{9D8B030D-6E8A-4147-A177-3AD203B41FA5}">
                          <a16:colId xmlns:a16="http://schemas.microsoft.com/office/drawing/2014/main" val="3389241763"/>
                        </a:ext>
                      </a:extLst>
                    </a:gridCol>
                    <a:gridCol w="548640">
                      <a:extLst>
                        <a:ext uri="{9D8B030D-6E8A-4147-A177-3AD203B41FA5}">
                          <a16:colId xmlns:a16="http://schemas.microsoft.com/office/drawing/2014/main" val="2657630844"/>
                        </a:ext>
                      </a:extLst>
                    </a:gridCol>
                    <a:gridCol w="548640">
                      <a:extLst>
                        <a:ext uri="{9D8B030D-6E8A-4147-A177-3AD203B41FA5}">
                          <a16:colId xmlns:a16="http://schemas.microsoft.com/office/drawing/2014/main" val="1581090714"/>
                        </a:ext>
                      </a:extLst>
                    </a:gridCol>
                    <a:gridCol w="548640">
                      <a:extLst>
                        <a:ext uri="{9D8B030D-6E8A-4147-A177-3AD203B41FA5}">
                          <a16:colId xmlns:a16="http://schemas.microsoft.com/office/drawing/2014/main" val="1935422625"/>
                        </a:ext>
                      </a:extLst>
                    </a:gridCol>
                    <a:gridCol w="548640">
                      <a:extLst>
                        <a:ext uri="{9D8B030D-6E8A-4147-A177-3AD203B41FA5}">
                          <a16:colId xmlns:a16="http://schemas.microsoft.com/office/drawing/2014/main" val="4208460486"/>
                        </a:ext>
                      </a:extLst>
                    </a:gridCol>
                    <a:gridCol w="548640">
                      <a:extLst>
                        <a:ext uri="{9D8B030D-6E8A-4147-A177-3AD203B41FA5}">
                          <a16:colId xmlns:a16="http://schemas.microsoft.com/office/drawing/2014/main" val="4017622301"/>
                        </a:ext>
                      </a:extLst>
                    </a:gridCol>
                    <a:gridCol w="548640">
                      <a:extLst>
                        <a:ext uri="{9D8B030D-6E8A-4147-A177-3AD203B41FA5}">
                          <a16:colId xmlns:a16="http://schemas.microsoft.com/office/drawing/2014/main" val="2668723493"/>
                        </a:ext>
                      </a:extLst>
                    </a:gridCol>
                    <a:gridCol w="548640">
                      <a:extLst>
                        <a:ext uri="{9D8B030D-6E8A-4147-A177-3AD203B41FA5}">
                          <a16:colId xmlns:a16="http://schemas.microsoft.com/office/drawing/2014/main" val="336988921"/>
                        </a:ext>
                      </a:extLst>
                    </a:gridCol>
                    <a:gridCol w="548640">
                      <a:extLst>
                        <a:ext uri="{9D8B030D-6E8A-4147-A177-3AD203B41FA5}">
                          <a16:colId xmlns:a16="http://schemas.microsoft.com/office/drawing/2014/main" val="2617624254"/>
                        </a:ext>
                      </a:extLst>
                    </a:gridCol>
                    <a:gridCol w="548640">
                      <a:extLst>
                        <a:ext uri="{9D8B030D-6E8A-4147-A177-3AD203B41FA5}">
                          <a16:colId xmlns:a16="http://schemas.microsoft.com/office/drawing/2014/main" val="2475586271"/>
                        </a:ext>
                      </a:extLst>
                    </a:gridCol>
                    <a:gridCol w="548640">
                      <a:extLst>
                        <a:ext uri="{9D8B030D-6E8A-4147-A177-3AD203B41FA5}">
                          <a16:colId xmlns:a16="http://schemas.microsoft.com/office/drawing/2014/main" val="1611184279"/>
                        </a:ext>
                      </a:extLst>
                    </a:gridCol>
                  </a:tblGrid>
                  <a:tr h="438912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/>
                            <a:t>Input</a:t>
                          </a:r>
                          <a:endParaRPr lang="en-IN" i="1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 gridSpan="8"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/>
                            <a:t>Output</a:t>
                          </a:r>
                          <a:endParaRPr lang="en-IN" i="1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72195520"/>
                      </a:ext>
                    </a:extLst>
                  </a:tr>
                  <a:tr h="43891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0"/>
                          <a:stretch>
                            <a:fillRect l="-1111" t="-101389" r="-1005556" b="-813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0"/>
                          <a:stretch>
                            <a:fillRect l="-101111" t="-101389" r="-905556" b="-813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0"/>
                          <a:stretch>
                            <a:fillRect l="-201111" t="-101389" r="-805556" b="-813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0"/>
                          <a:stretch>
                            <a:fillRect l="-301111" t="-101389" r="-705556" b="-813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0"/>
                          <a:stretch>
                            <a:fillRect l="-401111" t="-101389" r="-605556" b="-813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0"/>
                          <a:stretch>
                            <a:fillRect l="-495604" t="-101389" r="-498901" b="-813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0"/>
                          <a:stretch>
                            <a:fillRect l="-602222" t="-101389" r="-404444" b="-813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0"/>
                          <a:stretch>
                            <a:fillRect l="-702222" t="-101389" r="-304444" b="-813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0"/>
                          <a:stretch>
                            <a:fillRect l="-802222" t="-101389" r="-204444" b="-813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0"/>
                          <a:stretch>
                            <a:fillRect l="-902222" t="-101389" r="-104444" b="-813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0"/>
                          <a:stretch>
                            <a:fillRect l="-1002222" t="-101389" r="-4444" b="-8138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2718230"/>
                      </a:ext>
                    </a:extLst>
                  </a:tr>
                  <a:tr h="4389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/>
                            <a:t>0</a:t>
                          </a:r>
                          <a:endParaRPr lang="en-IN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/>
                            <a:t>0</a:t>
                          </a:r>
                          <a:endParaRPr lang="en-IN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/>
                            <a:t>0</a:t>
                          </a:r>
                          <a:endParaRPr lang="en-IN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I</a:t>
                          </a:r>
                          <a:endParaRPr kumimoji="0" lang="en-IN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42124530"/>
                      </a:ext>
                    </a:extLst>
                  </a:tr>
                  <a:tr h="4389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/>
                            <a:t>0</a:t>
                          </a:r>
                          <a:endParaRPr lang="en-IN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/>
                            <a:t>0</a:t>
                          </a:r>
                          <a:endParaRPr lang="en-IN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/>
                            <a:t>1</a:t>
                          </a:r>
                          <a:endParaRPr lang="en-IN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I</a:t>
                          </a:r>
                          <a:endParaRPr kumimoji="0" lang="en-IN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62903979"/>
                      </a:ext>
                    </a:extLst>
                  </a:tr>
                  <a:tr h="4389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/>
                            <a:t>0</a:t>
                          </a:r>
                          <a:endParaRPr lang="en-IN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/>
                            <a:t>1</a:t>
                          </a:r>
                          <a:endParaRPr lang="en-IN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/>
                            <a:t>0</a:t>
                          </a:r>
                          <a:endParaRPr lang="en-IN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I</a:t>
                          </a:r>
                          <a:endParaRPr kumimoji="0" lang="en-IN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6397465"/>
                      </a:ext>
                    </a:extLst>
                  </a:tr>
                  <a:tr h="4389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/>
                            <a:t>0</a:t>
                          </a:r>
                          <a:endParaRPr lang="en-IN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/>
                            <a:t>1</a:t>
                          </a:r>
                          <a:endParaRPr lang="en-IN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/>
                            <a:t>1</a:t>
                          </a:r>
                          <a:endParaRPr lang="en-IN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I</a:t>
                          </a:r>
                          <a:endParaRPr kumimoji="0" lang="en-IN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46511354"/>
                      </a:ext>
                    </a:extLst>
                  </a:tr>
                  <a:tr h="4389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/>
                            <a:t>1</a:t>
                          </a:r>
                          <a:endParaRPr lang="en-IN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/>
                            <a:t>0</a:t>
                          </a:r>
                          <a:endParaRPr lang="en-IN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/>
                            <a:t>0</a:t>
                          </a:r>
                          <a:endParaRPr lang="en-IN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I</a:t>
                          </a:r>
                          <a:endParaRPr kumimoji="0" lang="en-IN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84991868"/>
                      </a:ext>
                    </a:extLst>
                  </a:tr>
                  <a:tr h="4389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/>
                            <a:t>1</a:t>
                          </a:r>
                          <a:endParaRPr lang="en-IN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/>
                            <a:t>0</a:t>
                          </a:r>
                          <a:endParaRPr lang="en-IN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/>
                            <a:t>1</a:t>
                          </a:r>
                          <a:endParaRPr lang="en-IN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I</a:t>
                          </a:r>
                          <a:endParaRPr kumimoji="0" lang="en-IN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52507530"/>
                      </a:ext>
                    </a:extLst>
                  </a:tr>
                  <a:tr h="4389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/>
                            <a:t>1</a:t>
                          </a:r>
                          <a:endParaRPr lang="en-IN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/>
                            <a:t>1</a:t>
                          </a:r>
                          <a:endParaRPr lang="en-IN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/>
                            <a:t>0</a:t>
                          </a:r>
                          <a:endParaRPr lang="en-IN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I</a:t>
                          </a:r>
                          <a:endParaRPr kumimoji="0" lang="en-IN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38975911"/>
                      </a:ext>
                    </a:extLst>
                  </a:tr>
                  <a:tr h="4389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/>
                            <a:t>1</a:t>
                          </a:r>
                          <a:endParaRPr lang="en-IN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/>
                            <a:t>1</a:t>
                          </a:r>
                          <a:endParaRPr lang="en-IN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/>
                            <a:t>1</a:t>
                          </a:r>
                          <a:endParaRPr lang="en-IN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I</a:t>
                          </a:r>
                          <a:endParaRPr kumimoji="0" lang="en-IN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0153527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91" name="Title 1">
            <a:extLst>
              <a:ext uri="{FF2B5EF4-FFF2-40B4-BE49-F238E27FC236}">
                <a16:creationId xmlns="" xmlns:a16="http://schemas.microsoft.com/office/drawing/2014/main" id="{C603CEA3-EA65-4281-90D9-FE6C411C6111}"/>
              </a:ext>
            </a:extLst>
          </p:cNvPr>
          <p:cNvSpPr txBox="1">
            <a:spLocks/>
          </p:cNvSpPr>
          <p:nvPr/>
        </p:nvSpPr>
        <p:spPr>
          <a:xfrm>
            <a:off x="1573019" y="865684"/>
            <a:ext cx="3019147" cy="4691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/>
              <a:t>Truth Table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2976859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0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2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59" grpId="0"/>
      <p:bldP spid="260" grpId="0"/>
      <p:bldP spid="262" grpId="0"/>
      <p:bldP spid="263" grpId="0"/>
      <p:bldP spid="264" grpId="0"/>
      <p:bldP spid="265" grpId="0"/>
      <p:bldP spid="266" grpId="0"/>
      <p:bldP spid="267" grpId="0"/>
      <p:bldP spid="19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0651DC88-00EC-458E-9FC7-2499EB37D1A1}"/>
              </a:ext>
            </a:extLst>
          </p:cNvPr>
          <p:cNvGrpSpPr/>
          <p:nvPr/>
        </p:nvGrpSpPr>
        <p:grpSpPr>
          <a:xfrm>
            <a:off x="6631831" y="47064"/>
            <a:ext cx="426718" cy="6726980"/>
            <a:chOff x="5371076" y="56945"/>
            <a:chExt cx="426718" cy="6726980"/>
          </a:xfrm>
        </p:grpSpPr>
        <p:cxnSp>
          <p:nvCxnSpPr>
            <p:cNvPr id="6" name="Straight Connector 5">
              <a:extLst>
                <a:ext uri="{FF2B5EF4-FFF2-40B4-BE49-F238E27FC236}">
                  <a16:creationId xmlns="" xmlns:a16="http://schemas.microsoft.com/office/drawing/2014/main" id="{4F80EDA2-EA73-4D6A-920B-9C08E8DF61EF}"/>
                </a:ext>
              </a:extLst>
            </p:cNvPr>
            <p:cNvCxnSpPr>
              <a:cxnSpLocks/>
            </p:cNvCxnSpPr>
            <p:nvPr/>
          </p:nvCxnSpPr>
          <p:spPr>
            <a:xfrm>
              <a:off x="5731752" y="74075"/>
              <a:ext cx="0" cy="67098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="" xmlns:a16="http://schemas.microsoft.com/office/drawing/2014/main" id="{FA50ABB7-9ED5-4887-8606-2659289FE8FC}"/>
                    </a:ext>
                  </a:extLst>
                </p:cNvPr>
                <p:cNvSpPr txBox="1"/>
                <p:nvPr/>
              </p:nvSpPr>
              <p:spPr>
                <a:xfrm>
                  <a:off x="5371076" y="56945"/>
                  <a:ext cx="4267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0CDA975F-66E7-4666-906E-A6F0360693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1076" y="56945"/>
                  <a:ext cx="426718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66D2D032-B9D6-408C-8DAA-E0DCC9411048}"/>
              </a:ext>
            </a:extLst>
          </p:cNvPr>
          <p:cNvGrpSpPr/>
          <p:nvPr/>
        </p:nvGrpSpPr>
        <p:grpSpPr>
          <a:xfrm>
            <a:off x="7510263" y="56945"/>
            <a:ext cx="426718" cy="6723565"/>
            <a:chOff x="6221011" y="56945"/>
            <a:chExt cx="426718" cy="6723565"/>
          </a:xfrm>
        </p:grpSpPr>
        <p:cxnSp>
          <p:nvCxnSpPr>
            <p:cNvPr id="9" name="Straight Connector 8">
              <a:extLst>
                <a:ext uri="{FF2B5EF4-FFF2-40B4-BE49-F238E27FC236}">
                  <a16:creationId xmlns="" xmlns:a16="http://schemas.microsoft.com/office/drawing/2014/main" id="{6F744A6F-70A6-4F01-BAB9-1F83229F13DF}"/>
                </a:ext>
              </a:extLst>
            </p:cNvPr>
            <p:cNvCxnSpPr>
              <a:cxnSpLocks/>
            </p:cNvCxnSpPr>
            <p:nvPr/>
          </p:nvCxnSpPr>
          <p:spPr>
            <a:xfrm>
              <a:off x="6599694" y="70660"/>
              <a:ext cx="0" cy="67098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="" xmlns:a16="http://schemas.microsoft.com/office/drawing/2014/main" id="{2CFB39FC-627C-4E6F-9CFE-CE522DBBC322}"/>
                    </a:ext>
                  </a:extLst>
                </p:cNvPr>
                <p:cNvSpPr txBox="1"/>
                <p:nvPr/>
              </p:nvSpPr>
              <p:spPr>
                <a:xfrm>
                  <a:off x="6221011" y="56945"/>
                  <a:ext cx="4267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663447B0-3175-471A-8884-C33CEE0A64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1011" y="56945"/>
                  <a:ext cx="426718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B343C3F8-CED1-4407-B772-581B3D1421F1}"/>
              </a:ext>
            </a:extLst>
          </p:cNvPr>
          <p:cNvGrpSpPr/>
          <p:nvPr/>
        </p:nvGrpSpPr>
        <p:grpSpPr>
          <a:xfrm>
            <a:off x="7005129" y="373163"/>
            <a:ext cx="761109" cy="6407347"/>
            <a:chOff x="5734927" y="373163"/>
            <a:chExt cx="761109" cy="6407347"/>
          </a:xfrm>
        </p:grpSpPr>
        <p:grpSp>
          <p:nvGrpSpPr>
            <p:cNvPr id="12" name="Group 11">
              <a:extLst>
                <a:ext uri="{FF2B5EF4-FFF2-40B4-BE49-F238E27FC236}">
                  <a16:creationId xmlns="" xmlns:a16="http://schemas.microsoft.com/office/drawing/2014/main" id="{2E223EBD-6EC4-446F-93E5-B1382430FDF1}"/>
                </a:ext>
              </a:extLst>
            </p:cNvPr>
            <p:cNvGrpSpPr/>
            <p:nvPr/>
          </p:nvGrpSpPr>
          <p:grpSpPr>
            <a:xfrm>
              <a:off x="5734927" y="373163"/>
              <a:ext cx="663325" cy="6407347"/>
              <a:chOff x="5734927" y="373163"/>
              <a:chExt cx="663325" cy="6407347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="" xmlns:a16="http://schemas.microsoft.com/office/drawing/2014/main" id="{6F92279B-BD44-408A-8B9D-DF77F69EF1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5400000">
                <a:off x="5617844" y="668432"/>
                <a:ext cx="956310" cy="604507"/>
              </a:xfrm>
              <a:prstGeom prst="rect">
                <a:avLst/>
              </a:prstGeom>
            </p:spPr>
          </p:pic>
          <p:cxnSp>
            <p:nvCxnSpPr>
              <p:cNvPr id="15" name="Straight Connector 14">
                <a:extLst>
                  <a:ext uri="{FF2B5EF4-FFF2-40B4-BE49-F238E27FC236}">
                    <a16:creationId xmlns="" xmlns:a16="http://schemas.microsoft.com/office/drawing/2014/main" id="{AF6A760A-463E-443F-87CC-3936870E2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10289" y="1295817"/>
                <a:ext cx="0" cy="548469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="" xmlns:a16="http://schemas.microsoft.com/office/drawing/2014/main" id="{80CF05BE-5B74-4EC7-9B92-FC8B9E01B2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10289" y="373163"/>
                <a:ext cx="0" cy="27432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="" xmlns:a16="http://schemas.microsoft.com/office/drawing/2014/main" id="{3B34DE4E-440B-4A9F-B193-E88EF65F36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34927" y="379513"/>
                <a:ext cx="391237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="" xmlns:a16="http://schemas.microsoft.com/office/drawing/2014/main" id="{05538DB8-29DB-4B03-87B1-2BE83C1CF7D5}"/>
                    </a:ext>
                  </a:extLst>
                </p:cNvPr>
                <p:cNvSpPr txBox="1"/>
                <p:nvPr/>
              </p:nvSpPr>
              <p:spPr>
                <a:xfrm>
                  <a:off x="6069318" y="1320394"/>
                  <a:ext cx="426718" cy="3699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9328931C-5E2F-43E3-A9F8-96EF0B3E4D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9318" y="1320394"/>
                  <a:ext cx="426718" cy="369909"/>
                </a:xfrm>
                <a:prstGeom prst="rect">
                  <a:avLst/>
                </a:prstGeom>
                <a:blipFill>
                  <a:blip r:embed="rId5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="" xmlns:a16="http://schemas.microsoft.com/office/drawing/2014/main" id="{07F84FEE-2BA4-4CA9-A772-EBA868981639}"/>
              </a:ext>
            </a:extLst>
          </p:cNvPr>
          <p:cNvGrpSpPr/>
          <p:nvPr/>
        </p:nvGrpSpPr>
        <p:grpSpPr>
          <a:xfrm>
            <a:off x="7901646" y="361097"/>
            <a:ext cx="748525" cy="6427471"/>
            <a:chOff x="6612394" y="361097"/>
            <a:chExt cx="748525" cy="6427471"/>
          </a:xfrm>
        </p:grpSpPr>
        <p:grpSp>
          <p:nvGrpSpPr>
            <p:cNvPr id="19" name="Group 18">
              <a:extLst>
                <a:ext uri="{FF2B5EF4-FFF2-40B4-BE49-F238E27FC236}">
                  <a16:creationId xmlns="" xmlns:a16="http://schemas.microsoft.com/office/drawing/2014/main" id="{EF2B1AA7-F6A1-45C6-943A-232D43E1EED9}"/>
                </a:ext>
              </a:extLst>
            </p:cNvPr>
            <p:cNvGrpSpPr/>
            <p:nvPr/>
          </p:nvGrpSpPr>
          <p:grpSpPr>
            <a:xfrm>
              <a:off x="6612394" y="361097"/>
              <a:ext cx="671374" cy="6427471"/>
              <a:chOff x="6612394" y="361097"/>
              <a:chExt cx="671374" cy="6427471"/>
            </a:xfrm>
          </p:grpSpPr>
          <p:pic>
            <p:nvPicPr>
              <p:cNvPr id="21" name="Picture 20">
                <a:extLst>
                  <a:ext uri="{FF2B5EF4-FFF2-40B4-BE49-F238E27FC236}">
                    <a16:creationId xmlns="" xmlns:a16="http://schemas.microsoft.com/office/drawing/2014/main" id="{674BEAD9-A2A9-45B5-A596-8C59045818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5400000">
                <a:off x="6503360" y="668431"/>
                <a:ext cx="956310" cy="604507"/>
              </a:xfrm>
              <a:prstGeom prst="rect">
                <a:avLst/>
              </a:prstGeom>
            </p:spPr>
          </p:pic>
          <p:cxnSp>
            <p:nvCxnSpPr>
              <p:cNvPr id="22" name="Straight Connector 21">
                <a:extLst>
                  <a:ext uri="{FF2B5EF4-FFF2-40B4-BE49-F238E27FC236}">
                    <a16:creationId xmlns="" xmlns:a16="http://schemas.microsoft.com/office/drawing/2014/main" id="{A11A6628-C1AE-41B1-BB72-9966861A30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91351" y="1302168"/>
                <a:ext cx="0" cy="54864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="" xmlns:a16="http://schemas.microsoft.com/office/drawing/2014/main" id="{9AC5DCEB-AEC9-481C-9D60-8911B27E56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91351" y="361097"/>
                <a:ext cx="0" cy="27432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="" xmlns:a16="http://schemas.microsoft.com/office/drawing/2014/main" id="{1C842C4F-FC3C-46F1-850E-87E7AD3FCB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12394" y="368501"/>
                <a:ext cx="391237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="" xmlns:a16="http://schemas.microsoft.com/office/drawing/2014/main" id="{C2A64BCA-7880-4DCB-B05B-14342AD8DDBE}"/>
                    </a:ext>
                  </a:extLst>
                </p:cNvPr>
                <p:cNvSpPr txBox="1"/>
                <p:nvPr/>
              </p:nvSpPr>
              <p:spPr>
                <a:xfrm>
                  <a:off x="6934201" y="1320394"/>
                  <a:ext cx="426718" cy="3699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0E8EC7E4-74E9-4D81-93BA-D7BF636ED5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4201" y="1320394"/>
                  <a:ext cx="426718" cy="369909"/>
                </a:xfrm>
                <a:prstGeom prst="rect">
                  <a:avLst/>
                </a:prstGeom>
                <a:blipFill>
                  <a:blip r:embed="rId6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="" xmlns:a16="http://schemas.microsoft.com/office/drawing/2014/main" id="{1EC2CCF9-1842-4974-AE50-EAC48D3362FC}"/>
              </a:ext>
            </a:extLst>
          </p:cNvPr>
          <p:cNvGrpSpPr/>
          <p:nvPr/>
        </p:nvGrpSpPr>
        <p:grpSpPr>
          <a:xfrm>
            <a:off x="5879278" y="66470"/>
            <a:ext cx="426718" cy="6726980"/>
            <a:chOff x="5371076" y="56945"/>
            <a:chExt cx="426718" cy="6726980"/>
          </a:xfrm>
        </p:grpSpPr>
        <p:cxnSp>
          <p:nvCxnSpPr>
            <p:cNvPr id="26" name="Straight Connector 25">
              <a:extLst>
                <a:ext uri="{FF2B5EF4-FFF2-40B4-BE49-F238E27FC236}">
                  <a16:creationId xmlns="" xmlns:a16="http://schemas.microsoft.com/office/drawing/2014/main" id="{1FD801F7-BA80-4048-AA2D-D721C7E7CB20}"/>
                </a:ext>
              </a:extLst>
            </p:cNvPr>
            <p:cNvCxnSpPr>
              <a:cxnSpLocks/>
            </p:cNvCxnSpPr>
            <p:nvPr/>
          </p:nvCxnSpPr>
          <p:spPr>
            <a:xfrm>
              <a:off x="5731752" y="74075"/>
              <a:ext cx="0" cy="67098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="" xmlns:a16="http://schemas.microsoft.com/office/drawing/2014/main" id="{53A285A2-504B-45CE-A52F-599A63902E0D}"/>
                    </a:ext>
                  </a:extLst>
                </p:cNvPr>
                <p:cNvSpPr txBox="1"/>
                <p:nvPr/>
              </p:nvSpPr>
              <p:spPr>
                <a:xfrm>
                  <a:off x="5371076" y="56945"/>
                  <a:ext cx="4267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BDEAEEC1-BE01-4D5B-BE6C-9FC424E4C1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1076" y="56945"/>
                  <a:ext cx="426718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="" xmlns:a16="http://schemas.microsoft.com/office/drawing/2014/main" id="{CA9D32C2-BFB7-421F-953B-7248C45CC238}"/>
              </a:ext>
            </a:extLst>
          </p:cNvPr>
          <p:cNvGrpSpPr/>
          <p:nvPr/>
        </p:nvGrpSpPr>
        <p:grpSpPr>
          <a:xfrm>
            <a:off x="6243129" y="382688"/>
            <a:ext cx="761109" cy="6407347"/>
            <a:chOff x="5734927" y="373163"/>
            <a:chExt cx="761109" cy="6407347"/>
          </a:xfrm>
        </p:grpSpPr>
        <p:grpSp>
          <p:nvGrpSpPr>
            <p:cNvPr id="29" name="Group 28">
              <a:extLst>
                <a:ext uri="{FF2B5EF4-FFF2-40B4-BE49-F238E27FC236}">
                  <a16:creationId xmlns="" xmlns:a16="http://schemas.microsoft.com/office/drawing/2014/main" id="{36F4DCA2-3DD7-4138-8CD3-0AF67F208886}"/>
                </a:ext>
              </a:extLst>
            </p:cNvPr>
            <p:cNvGrpSpPr/>
            <p:nvPr/>
          </p:nvGrpSpPr>
          <p:grpSpPr>
            <a:xfrm>
              <a:off x="5734927" y="373163"/>
              <a:ext cx="663325" cy="6407347"/>
              <a:chOff x="5734927" y="373163"/>
              <a:chExt cx="663325" cy="6407347"/>
            </a:xfrm>
          </p:grpSpPr>
          <p:pic>
            <p:nvPicPr>
              <p:cNvPr id="31" name="Picture 30">
                <a:extLst>
                  <a:ext uri="{FF2B5EF4-FFF2-40B4-BE49-F238E27FC236}">
                    <a16:creationId xmlns="" xmlns:a16="http://schemas.microsoft.com/office/drawing/2014/main" id="{2300A349-2C52-49FF-BA1E-68FFCDA104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5400000">
                <a:off x="5617844" y="668432"/>
                <a:ext cx="956310" cy="604507"/>
              </a:xfrm>
              <a:prstGeom prst="rect">
                <a:avLst/>
              </a:prstGeom>
            </p:spPr>
          </p:pic>
          <p:cxnSp>
            <p:nvCxnSpPr>
              <p:cNvPr id="32" name="Straight Connector 31">
                <a:extLst>
                  <a:ext uri="{FF2B5EF4-FFF2-40B4-BE49-F238E27FC236}">
                    <a16:creationId xmlns="" xmlns:a16="http://schemas.microsoft.com/office/drawing/2014/main" id="{52319F73-34EF-4824-9E2B-678F13E567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10289" y="1295817"/>
                <a:ext cx="0" cy="548469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="" xmlns:a16="http://schemas.microsoft.com/office/drawing/2014/main" id="{997CD944-36AD-45ED-ACF3-ABDA94580A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10289" y="373163"/>
                <a:ext cx="0" cy="27432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="" xmlns:a16="http://schemas.microsoft.com/office/drawing/2014/main" id="{FEF91AF6-D1CB-41AA-9CD5-31CDF1EE81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34927" y="379513"/>
                <a:ext cx="391237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="" xmlns:a16="http://schemas.microsoft.com/office/drawing/2014/main" id="{E3076591-8DFE-4056-B8B3-909219901571}"/>
                    </a:ext>
                  </a:extLst>
                </p:cNvPr>
                <p:cNvSpPr txBox="1"/>
                <p:nvPr/>
              </p:nvSpPr>
              <p:spPr>
                <a:xfrm>
                  <a:off x="6069318" y="1320394"/>
                  <a:ext cx="426718" cy="3699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067506DF-357E-4E3E-92A1-F7952ADCE1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9318" y="1320394"/>
                  <a:ext cx="426718" cy="369909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2FFE7A41-70FC-4A73-970E-8DCB4309BB05}"/>
              </a:ext>
            </a:extLst>
          </p:cNvPr>
          <p:cNvGrpSpPr/>
          <p:nvPr/>
        </p:nvGrpSpPr>
        <p:grpSpPr>
          <a:xfrm>
            <a:off x="6573342" y="1586579"/>
            <a:ext cx="5131790" cy="614088"/>
            <a:chOff x="6573342" y="1679567"/>
            <a:chExt cx="5131790" cy="614088"/>
          </a:xfrm>
        </p:grpSpPr>
        <p:cxnSp>
          <p:nvCxnSpPr>
            <p:cNvPr id="39" name="Straight Connector 38">
              <a:extLst>
                <a:ext uri="{FF2B5EF4-FFF2-40B4-BE49-F238E27FC236}">
                  <a16:creationId xmlns="" xmlns:a16="http://schemas.microsoft.com/office/drawing/2014/main" id="{3EC3DEAB-A97D-4337-A996-5C9AD70F334B}"/>
                </a:ext>
              </a:extLst>
            </p:cNvPr>
            <p:cNvCxnSpPr>
              <a:cxnSpLocks/>
            </p:cNvCxnSpPr>
            <p:nvPr/>
          </p:nvCxnSpPr>
          <p:spPr>
            <a:xfrm>
              <a:off x="10321758" y="1984069"/>
              <a:ext cx="4572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="" xmlns:a16="http://schemas.microsoft.com/office/drawing/2014/main" id="{421AD0F7-F917-4616-BFF0-2385AB054304}"/>
                    </a:ext>
                  </a:extLst>
                </p:cNvPr>
                <p:cNvSpPr txBox="1"/>
                <p:nvPr/>
              </p:nvSpPr>
              <p:spPr>
                <a:xfrm>
                  <a:off x="10681586" y="1791399"/>
                  <a:ext cx="4267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421AD0F7-F917-4616-BFF0-2385AB0543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81586" y="1791399"/>
                  <a:ext cx="426718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5" name="Group 54">
              <a:extLst>
                <a:ext uri="{FF2B5EF4-FFF2-40B4-BE49-F238E27FC236}">
                  <a16:creationId xmlns="" xmlns:a16="http://schemas.microsoft.com/office/drawing/2014/main" id="{1313EEE9-60CB-41EC-A450-E02E049850CF}"/>
                </a:ext>
              </a:extLst>
            </p:cNvPr>
            <p:cNvGrpSpPr/>
            <p:nvPr/>
          </p:nvGrpSpPr>
          <p:grpSpPr>
            <a:xfrm>
              <a:off x="6573342" y="1679567"/>
              <a:ext cx="5131790" cy="614088"/>
              <a:chOff x="6573342" y="1679567"/>
              <a:chExt cx="5131790" cy="614088"/>
            </a:xfrm>
          </p:grpSpPr>
          <p:grpSp>
            <p:nvGrpSpPr>
              <p:cNvPr id="59" name="Group 58">
                <a:extLst>
                  <a:ext uri="{FF2B5EF4-FFF2-40B4-BE49-F238E27FC236}">
                    <a16:creationId xmlns="" xmlns:a16="http://schemas.microsoft.com/office/drawing/2014/main" id="{A19E9F00-82C8-4D38-9350-FFCFA80A8FE0}"/>
                  </a:ext>
                </a:extLst>
              </p:cNvPr>
              <p:cNvGrpSpPr/>
              <p:nvPr/>
            </p:nvGrpSpPr>
            <p:grpSpPr>
              <a:xfrm>
                <a:off x="6573342" y="1679567"/>
                <a:ext cx="3753351" cy="614088"/>
                <a:chOff x="5284090" y="1679567"/>
                <a:chExt cx="3753351" cy="614088"/>
              </a:xfrm>
            </p:grpSpPr>
            <p:grpSp>
              <p:nvGrpSpPr>
                <p:cNvPr id="61" name="Group 60">
                  <a:extLst>
                    <a:ext uri="{FF2B5EF4-FFF2-40B4-BE49-F238E27FC236}">
                      <a16:creationId xmlns="" xmlns:a16="http://schemas.microsoft.com/office/drawing/2014/main" id="{838A15E1-5892-4EF9-B0B0-34DE7C1D5287}"/>
                    </a:ext>
                  </a:extLst>
                </p:cNvPr>
                <p:cNvGrpSpPr/>
                <p:nvPr/>
              </p:nvGrpSpPr>
              <p:grpSpPr>
                <a:xfrm>
                  <a:off x="6045504" y="1955799"/>
                  <a:ext cx="2092339" cy="91440"/>
                  <a:chOff x="6045504" y="1955799"/>
                  <a:chExt cx="2092339" cy="91440"/>
                </a:xfrm>
              </p:grpSpPr>
              <p:cxnSp>
                <p:nvCxnSpPr>
                  <p:cNvPr id="69" name="Straight Connector 68">
                    <a:extLst>
                      <a:ext uri="{FF2B5EF4-FFF2-40B4-BE49-F238E27FC236}">
                        <a16:creationId xmlns="" xmlns:a16="http://schemas.microsoft.com/office/drawing/2014/main" id="{2A545D19-75CC-4479-A5CC-EDAE4F1939E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126163" y="1995123"/>
                    <a:ext cx="201168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0" name="Oval 69">
                    <a:extLst>
                      <a:ext uri="{FF2B5EF4-FFF2-40B4-BE49-F238E27FC236}">
                        <a16:creationId xmlns="" xmlns:a16="http://schemas.microsoft.com/office/drawing/2014/main" id="{C5A8DB0C-9F5C-463C-997A-5CFAD49C0C96}"/>
                      </a:ext>
                    </a:extLst>
                  </p:cNvPr>
                  <p:cNvSpPr/>
                  <p:nvPr/>
                </p:nvSpPr>
                <p:spPr>
                  <a:xfrm>
                    <a:off x="6045504" y="1955799"/>
                    <a:ext cx="91440" cy="9144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62" name="Group 61">
                  <a:extLst>
                    <a:ext uri="{FF2B5EF4-FFF2-40B4-BE49-F238E27FC236}">
                      <a16:creationId xmlns="" xmlns:a16="http://schemas.microsoft.com/office/drawing/2014/main" id="{BE2A4F66-26A8-45A1-AE23-90C86FDEAB1E}"/>
                    </a:ext>
                  </a:extLst>
                </p:cNvPr>
                <p:cNvGrpSpPr/>
                <p:nvPr/>
              </p:nvGrpSpPr>
              <p:grpSpPr>
                <a:xfrm>
                  <a:off x="6946926" y="2079865"/>
                  <a:ext cx="1191199" cy="91440"/>
                  <a:chOff x="6946926" y="2079865"/>
                  <a:chExt cx="1191199" cy="91440"/>
                </a:xfrm>
              </p:grpSpPr>
              <p:cxnSp>
                <p:nvCxnSpPr>
                  <p:cNvPr id="67" name="Straight Connector 66">
                    <a:extLst>
                      <a:ext uri="{FF2B5EF4-FFF2-40B4-BE49-F238E27FC236}">
                        <a16:creationId xmlns="" xmlns:a16="http://schemas.microsoft.com/office/drawing/2014/main" id="{139979E7-CE5E-4B68-BC9A-9DB6E016DBF0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976837" y="2120309"/>
                    <a:ext cx="1161288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8" name="Oval 67">
                    <a:extLst>
                      <a:ext uri="{FF2B5EF4-FFF2-40B4-BE49-F238E27FC236}">
                        <a16:creationId xmlns="" xmlns:a16="http://schemas.microsoft.com/office/drawing/2014/main" id="{D994F337-D5E4-4F7D-8868-4B0DA6466EBA}"/>
                      </a:ext>
                    </a:extLst>
                  </p:cNvPr>
                  <p:cNvSpPr/>
                  <p:nvPr/>
                </p:nvSpPr>
                <p:spPr>
                  <a:xfrm>
                    <a:off x="6946926" y="2079865"/>
                    <a:ext cx="91440" cy="9144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63" name="Group 62">
                  <a:extLst>
                    <a:ext uri="{FF2B5EF4-FFF2-40B4-BE49-F238E27FC236}">
                      <a16:creationId xmlns="" xmlns:a16="http://schemas.microsoft.com/office/drawing/2014/main" id="{195AEDBA-3C61-4A29-B7D4-133D6B40D076}"/>
                    </a:ext>
                  </a:extLst>
                </p:cNvPr>
                <p:cNvGrpSpPr/>
                <p:nvPr/>
              </p:nvGrpSpPr>
              <p:grpSpPr>
                <a:xfrm>
                  <a:off x="5284090" y="1824820"/>
                  <a:ext cx="2860056" cy="91440"/>
                  <a:chOff x="5284090" y="1824820"/>
                  <a:chExt cx="2860056" cy="91440"/>
                </a:xfrm>
              </p:grpSpPr>
              <p:cxnSp>
                <p:nvCxnSpPr>
                  <p:cNvPr id="65" name="Straight Connector 64">
                    <a:extLst>
                      <a:ext uri="{FF2B5EF4-FFF2-40B4-BE49-F238E27FC236}">
                        <a16:creationId xmlns="" xmlns:a16="http://schemas.microsoft.com/office/drawing/2014/main" id="{B1292A8D-A0DB-42CD-B2FF-E30266EFC6D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355226" y="1862138"/>
                    <a:ext cx="2788920" cy="2006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6" name="Oval 65">
                    <a:extLst>
                      <a:ext uri="{FF2B5EF4-FFF2-40B4-BE49-F238E27FC236}">
                        <a16:creationId xmlns="" xmlns:a16="http://schemas.microsoft.com/office/drawing/2014/main" id="{87C1E167-356B-46F2-BF41-4AC734940FC6}"/>
                      </a:ext>
                    </a:extLst>
                  </p:cNvPr>
                  <p:cNvSpPr/>
                  <p:nvPr/>
                </p:nvSpPr>
                <p:spPr>
                  <a:xfrm>
                    <a:off x="5284090" y="1824820"/>
                    <a:ext cx="91440" cy="9144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pic>
              <p:nvPicPr>
                <p:cNvPr id="64" name="Picture 63">
                  <a:extLst>
                    <a:ext uri="{FF2B5EF4-FFF2-40B4-BE49-F238E27FC236}">
                      <a16:creationId xmlns="" xmlns:a16="http://schemas.microsoft.com/office/drawing/2014/main" id="{4445CF1C-C5CE-413F-A4CA-52FF034997B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30393" y="1679567"/>
                  <a:ext cx="907048" cy="614088"/>
                </a:xfrm>
                <a:prstGeom prst="rect">
                  <a:avLst/>
                </a:prstGeom>
              </p:spPr>
            </p:pic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TextBox 56">
                    <a:extLst>
                      <a:ext uri="{FF2B5EF4-FFF2-40B4-BE49-F238E27FC236}">
                        <a16:creationId xmlns="" xmlns:a16="http://schemas.microsoft.com/office/drawing/2014/main" id="{0812BE16-664F-4344-B5FC-D7185F5C6DBA}"/>
                      </a:ext>
                    </a:extLst>
                  </p:cNvPr>
                  <p:cNvSpPr txBox="1"/>
                  <p:nvPr/>
                </p:nvSpPr>
                <p:spPr>
                  <a:xfrm>
                    <a:off x="10940671" y="1797118"/>
                    <a:ext cx="764461" cy="369909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acc>
                            <m:accPr>
                              <m:chr m:val="̅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  <m:acc>
                            <m:accPr>
                              <m:chr m:val="̅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acc>
                            <m:accPr>
                              <m:chr m:val="̅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en-IN" dirty="0"/>
                  </a:p>
                </p:txBody>
              </p:sp>
            </mc:Choice>
            <mc:Fallback xmlns=""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0812BE16-664F-4344-B5FC-D7185F5C6DB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40671" y="1797118"/>
                    <a:ext cx="764461" cy="369909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r="-50400" b="-1667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ABC12A26-5B3B-4445-A561-41E7D92A12A5}"/>
              </a:ext>
            </a:extLst>
          </p:cNvPr>
          <p:cNvGrpSpPr/>
          <p:nvPr/>
        </p:nvGrpSpPr>
        <p:grpSpPr>
          <a:xfrm>
            <a:off x="6571166" y="2238663"/>
            <a:ext cx="5133966" cy="614088"/>
            <a:chOff x="6571166" y="2331651"/>
            <a:chExt cx="5133966" cy="614088"/>
          </a:xfrm>
        </p:grpSpPr>
        <p:cxnSp>
          <p:nvCxnSpPr>
            <p:cNvPr id="40" name="Straight Connector 39">
              <a:extLst>
                <a:ext uri="{FF2B5EF4-FFF2-40B4-BE49-F238E27FC236}">
                  <a16:creationId xmlns="" xmlns:a16="http://schemas.microsoft.com/office/drawing/2014/main" id="{8B28DBE3-DCC5-4601-85AD-504FB39067BF}"/>
                </a:ext>
              </a:extLst>
            </p:cNvPr>
            <p:cNvCxnSpPr>
              <a:cxnSpLocks/>
            </p:cNvCxnSpPr>
            <p:nvPr/>
          </p:nvCxnSpPr>
          <p:spPr>
            <a:xfrm>
              <a:off x="10321758" y="2637466"/>
              <a:ext cx="4572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="" xmlns:a16="http://schemas.microsoft.com/office/drawing/2014/main" id="{3EE2D21E-65CE-4973-A542-AA40E8EC279C}"/>
                    </a:ext>
                  </a:extLst>
                </p:cNvPr>
                <p:cNvSpPr txBox="1"/>
                <p:nvPr/>
              </p:nvSpPr>
              <p:spPr>
                <a:xfrm>
                  <a:off x="10690098" y="2447679"/>
                  <a:ext cx="4267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3EE2D21E-65CE-4973-A542-AA40E8EC27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90098" y="2447679"/>
                  <a:ext cx="426718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1" name="Group 70">
              <a:extLst>
                <a:ext uri="{FF2B5EF4-FFF2-40B4-BE49-F238E27FC236}">
                  <a16:creationId xmlns="" xmlns:a16="http://schemas.microsoft.com/office/drawing/2014/main" id="{ED77081F-8FD6-4DD2-BA20-6D5EDD36B582}"/>
                </a:ext>
              </a:extLst>
            </p:cNvPr>
            <p:cNvGrpSpPr/>
            <p:nvPr/>
          </p:nvGrpSpPr>
          <p:grpSpPr>
            <a:xfrm>
              <a:off x="6571166" y="2331651"/>
              <a:ext cx="5133966" cy="614088"/>
              <a:chOff x="6571166" y="2331651"/>
              <a:chExt cx="5133966" cy="614088"/>
            </a:xfrm>
          </p:grpSpPr>
          <p:grpSp>
            <p:nvGrpSpPr>
              <p:cNvPr id="75" name="Group 74">
                <a:extLst>
                  <a:ext uri="{FF2B5EF4-FFF2-40B4-BE49-F238E27FC236}">
                    <a16:creationId xmlns="" xmlns:a16="http://schemas.microsoft.com/office/drawing/2014/main" id="{AF34CA84-36BE-4233-B4F4-D5A4B03FADF6}"/>
                  </a:ext>
                </a:extLst>
              </p:cNvPr>
              <p:cNvGrpSpPr/>
              <p:nvPr/>
            </p:nvGrpSpPr>
            <p:grpSpPr>
              <a:xfrm>
                <a:off x="6571166" y="2331651"/>
                <a:ext cx="3750592" cy="614088"/>
                <a:chOff x="5281914" y="2331651"/>
                <a:chExt cx="3750592" cy="614088"/>
              </a:xfrm>
            </p:grpSpPr>
            <p:grpSp>
              <p:nvGrpSpPr>
                <p:cNvPr id="77" name="Group 76">
                  <a:extLst>
                    <a:ext uri="{FF2B5EF4-FFF2-40B4-BE49-F238E27FC236}">
                      <a16:creationId xmlns="" xmlns:a16="http://schemas.microsoft.com/office/drawing/2014/main" id="{E462DE09-0EC4-41B2-9D69-B7D235E736C0}"/>
                    </a:ext>
                  </a:extLst>
                </p:cNvPr>
                <p:cNvGrpSpPr/>
                <p:nvPr/>
              </p:nvGrpSpPr>
              <p:grpSpPr>
                <a:xfrm>
                  <a:off x="6044723" y="2597387"/>
                  <a:ext cx="2159965" cy="91440"/>
                  <a:chOff x="6039154" y="2628500"/>
                  <a:chExt cx="2159965" cy="91440"/>
                </a:xfrm>
              </p:grpSpPr>
              <p:cxnSp>
                <p:nvCxnSpPr>
                  <p:cNvPr id="85" name="Straight Connector 84">
                    <a:extLst>
                      <a:ext uri="{FF2B5EF4-FFF2-40B4-BE49-F238E27FC236}">
                        <a16:creationId xmlns="" xmlns:a16="http://schemas.microsoft.com/office/drawing/2014/main" id="{DE3424CF-CC8B-4CE8-AACB-1DF135241485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095999" y="2673629"/>
                    <a:ext cx="210312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6" name="Oval 85">
                    <a:extLst>
                      <a:ext uri="{FF2B5EF4-FFF2-40B4-BE49-F238E27FC236}">
                        <a16:creationId xmlns="" xmlns:a16="http://schemas.microsoft.com/office/drawing/2014/main" id="{F604BE5A-80AF-4F56-AB5A-6C2A9B8C87A3}"/>
                      </a:ext>
                    </a:extLst>
                  </p:cNvPr>
                  <p:cNvSpPr/>
                  <p:nvPr/>
                </p:nvSpPr>
                <p:spPr>
                  <a:xfrm>
                    <a:off x="6039154" y="2628500"/>
                    <a:ext cx="91440" cy="9144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78" name="Group 77">
                  <a:extLst>
                    <a:ext uri="{FF2B5EF4-FFF2-40B4-BE49-F238E27FC236}">
                      <a16:creationId xmlns="" xmlns:a16="http://schemas.microsoft.com/office/drawing/2014/main" id="{4FE0AE15-B713-43F8-919E-83A9756AF96A}"/>
                    </a:ext>
                  </a:extLst>
                </p:cNvPr>
                <p:cNvGrpSpPr/>
                <p:nvPr/>
              </p:nvGrpSpPr>
              <p:grpSpPr>
                <a:xfrm>
                  <a:off x="6555090" y="2719448"/>
                  <a:ext cx="1589407" cy="91440"/>
                  <a:chOff x="6555689" y="3641521"/>
                  <a:chExt cx="1589407" cy="91440"/>
                </a:xfrm>
              </p:grpSpPr>
              <p:cxnSp>
                <p:nvCxnSpPr>
                  <p:cNvPr id="83" name="Straight Connector 82">
                    <a:extLst>
                      <a:ext uri="{FF2B5EF4-FFF2-40B4-BE49-F238E27FC236}">
                        <a16:creationId xmlns="" xmlns:a16="http://schemas.microsoft.com/office/drawing/2014/main" id="{AA4571D4-BE77-48A5-B98B-B7B78E344889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590616" y="3689058"/>
                    <a:ext cx="155448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4" name="Oval 83">
                    <a:extLst>
                      <a:ext uri="{FF2B5EF4-FFF2-40B4-BE49-F238E27FC236}">
                        <a16:creationId xmlns="" xmlns:a16="http://schemas.microsoft.com/office/drawing/2014/main" id="{77E06E7B-F6E6-442E-96F8-FBEC3B56D1C0}"/>
                      </a:ext>
                    </a:extLst>
                  </p:cNvPr>
                  <p:cNvSpPr/>
                  <p:nvPr/>
                </p:nvSpPr>
                <p:spPr>
                  <a:xfrm>
                    <a:off x="6555689" y="3641521"/>
                    <a:ext cx="91440" cy="9144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pic>
              <p:nvPicPr>
                <p:cNvPr id="79" name="Picture 78">
                  <a:extLst>
                    <a:ext uri="{FF2B5EF4-FFF2-40B4-BE49-F238E27FC236}">
                      <a16:creationId xmlns="" xmlns:a16="http://schemas.microsoft.com/office/drawing/2014/main" id="{84D4CB9F-A27E-43CB-975F-26B02B327A6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25458" y="2331651"/>
                  <a:ext cx="907048" cy="614088"/>
                </a:xfrm>
                <a:prstGeom prst="rect">
                  <a:avLst/>
                </a:prstGeom>
              </p:spPr>
            </p:pic>
            <p:grpSp>
              <p:nvGrpSpPr>
                <p:cNvPr id="80" name="Group 79">
                  <a:extLst>
                    <a:ext uri="{FF2B5EF4-FFF2-40B4-BE49-F238E27FC236}">
                      <a16:creationId xmlns="" xmlns:a16="http://schemas.microsoft.com/office/drawing/2014/main" id="{38C50A3E-E0D3-4866-A524-397FA2CC43FE}"/>
                    </a:ext>
                  </a:extLst>
                </p:cNvPr>
                <p:cNvGrpSpPr/>
                <p:nvPr/>
              </p:nvGrpSpPr>
              <p:grpSpPr>
                <a:xfrm>
                  <a:off x="5281914" y="2483963"/>
                  <a:ext cx="2853706" cy="91440"/>
                  <a:chOff x="5281914" y="2471263"/>
                  <a:chExt cx="2853706" cy="91440"/>
                </a:xfrm>
              </p:grpSpPr>
              <p:cxnSp>
                <p:nvCxnSpPr>
                  <p:cNvPr id="81" name="Straight Connector 80">
                    <a:extLst>
                      <a:ext uri="{FF2B5EF4-FFF2-40B4-BE49-F238E27FC236}">
                        <a16:creationId xmlns="" xmlns:a16="http://schemas.microsoft.com/office/drawing/2014/main" id="{D61E2A17-919C-4DD1-9850-A31A04F83CF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346700" y="2508581"/>
                    <a:ext cx="2788920" cy="2006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2" name="Oval 81">
                    <a:extLst>
                      <a:ext uri="{FF2B5EF4-FFF2-40B4-BE49-F238E27FC236}">
                        <a16:creationId xmlns="" xmlns:a16="http://schemas.microsoft.com/office/drawing/2014/main" id="{A569BBB8-400C-4894-AEAB-9E4AFDD659A5}"/>
                      </a:ext>
                    </a:extLst>
                  </p:cNvPr>
                  <p:cNvSpPr/>
                  <p:nvPr/>
                </p:nvSpPr>
                <p:spPr>
                  <a:xfrm>
                    <a:off x="5281914" y="2471263"/>
                    <a:ext cx="91440" cy="9144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TextBox 72">
                    <a:extLst>
                      <a:ext uri="{FF2B5EF4-FFF2-40B4-BE49-F238E27FC236}">
                        <a16:creationId xmlns="" xmlns:a16="http://schemas.microsoft.com/office/drawing/2014/main" id="{8F8B021A-1C53-4FFF-9E29-DB6C92381E22}"/>
                      </a:ext>
                    </a:extLst>
                  </p:cNvPr>
                  <p:cNvSpPr txBox="1"/>
                  <p:nvPr/>
                </p:nvSpPr>
                <p:spPr>
                  <a:xfrm>
                    <a:off x="10940671" y="2466900"/>
                    <a:ext cx="764461" cy="369909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acc>
                            <m:accPr>
                              <m:chr m:val="̅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  <m:acc>
                            <m:accPr>
                              <m:chr m:val="̅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IN" dirty="0"/>
                  </a:p>
                </p:txBody>
              </p:sp>
            </mc:Choice>
            <mc:Fallback xmlns=""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8F8B021A-1C53-4FFF-9E29-DB6C92381E2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40671" y="2466900"/>
                    <a:ext cx="764461" cy="369909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r="-50400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D70BE5F9-5BDC-4EEC-8FEE-CF4CA300BDC8}"/>
              </a:ext>
            </a:extLst>
          </p:cNvPr>
          <p:cNvGrpSpPr/>
          <p:nvPr/>
        </p:nvGrpSpPr>
        <p:grpSpPr>
          <a:xfrm>
            <a:off x="6573342" y="2894171"/>
            <a:ext cx="5131790" cy="614088"/>
            <a:chOff x="6573342" y="2987159"/>
            <a:chExt cx="5131790" cy="614088"/>
          </a:xfrm>
        </p:grpSpPr>
        <p:cxnSp>
          <p:nvCxnSpPr>
            <p:cNvPr id="41" name="Straight Connector 40">
              <a:extLst>
                <a:ext uri="{FF2B5EF4-FFF2-40B4-BE49-F238E27FC236}">
                  <a16:creationId xmlns="" xmlns:a16="http://schemas.microsoft.com/office/drawing/2014/main" id="{FB0C69C9-8E3C-4B1A-A32E-9B22383E3CFE}"/>
                </a:ext>
              </a:extLst>
            </p:cNvPr>
            <p:cNvCxnSpPr>
              <a:cxnSpLocks/>
            </p:cNvCxnSpPr>
            <p:nvPr/>
          </p:nvCxnSpPr>
          <p:spPr>
            <a:xfrm>
              <a:off x="10321758" y="3298204"/>
              <a:ext cx="4572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="" xmlns:a16="http://schemas.microsoft.com/office/drawing/2014/main" id="{640C6B4D-8D7D-4605-AE92-42F53E7C64CB}"/>
                    </a:ext>
                  </a:extLst>
                </p:cNvPr>
                <p:cNvSpPr txBox="1"/>
                <p:nvPr/>
              </p:nvSpPr>
              <p:spPr>
                <a:xfrm>
                  <a:off x="10705193" y="3110158"/>
                  <a:ext cx="4267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640C6B4D-8D7D-4605-AE92-42F53E7C64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05193" y="3110158"/>
                  <a:ext cx="426718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7" name="Group 86">
              <a:extLst>
                <a:ext uri="{FF2B5EF4-FFF2-40B4-BE49-F238E27FC236}">
                  <a16:creationId xmlns="" xmlns:a16="http://schemas.microsoft.com/office/drawing/2014/main" id="{1A909B34-E71C-4274-A5F6-DA08EA60C0DC}"/>
                </a:ext>
              </a:extLst>
            </p:cNvPr>
            <p:cNvGrpSpPr/>
            <p:nvPr/>
          </p:nvGrpSpPr>
          <p:grpSpPr>
            <a:xfrm>
              <a:off x="6573342" y="2987159"/>
              <a:ext cx="5131790" cy="614088"/>
              <a:chOff x="6573342" y="2987159"/>
              <a:chExt cx="5131790" cy="614088"/>
            </a:xfrm>
          </p:grpSpPr>
          <p:grpSp>
            <p:nvGrpSpPr>
              <p:cNvPr id="91" name="Group 90">
                <a:extLst>
                  <a:ext uri="{FF2B5EF4-FFF2-40B4-BE49-F238E27FC236}">
                    <a16:creationId xmlns="" xmlns:a16="http://schemas.microsoft.com/office/drawing/2014/main" id="{AC0BDD18-1FB3-4EED-A7F4-C5527EC9889B}"/>
                  </a:ext>
                </a:extLst>
              </p:cNvPr>
              <p:cNvGrpSpPr/>
              <p:nvPr/>
            </p:nvGrpSpPr>
            <p:grpSpPr>
              <a:xfrm>
                <a:off x="6573342" y="2987159"/>
                <a:ext cx="3757518" cy="614088"/>
                <a:chOff x="5284090" y="2987159"/>
                <a:chExt cx="3757518" cy="614088"/>
              </a:xfrm>
            </p:grpSpPr>
            <p:grpSp>
              <p:nvGrpSpPr>
                <p:cNvPr id="93" name="Group 92">
                  <a:extLst>
                    <a:ext uri="{FF2B5EF4-FFF2-40B4-BE49-F238E27FC236}">
                      <a16:creationId xmlns="" xmlns:a16="http://schemas.microsoft.com/office/drawing/2014/main" id="{A9A76F4B-9913-45D0-A7FB-F0E5EF8F7F29}"/>
                    </a:ext>
                  </a:extLst>
                </p:cNvPr>
                <p:cNvGrpSpPr/>
                <p:nvPr/>
              </p:nvGrpSpPr>
              <p:grpSpPr>
                <a:xfrm>
                  <a:off x="5660632" y="3252424"/>
                  <a:ext cx="2515989" cy="91440"/>
                  <a:chOff x="5686032" y="4833574"/>
                  <a:chExt cx="2515989" cy="91440"/>
                </a:xfrm>
              </p:grpSpPr>
              <p:cxnSp>
                <p:nvCxnSpPr>
                  <p:cNvPr id="101" name="Straight Connector 100">
                    <a:extLst>
                      <a:ext uri="{FF2B5EF4-FFF2-40B4-BE49-F238E27FC236}">
                        <a16:creationId xmlns="" xmlns:a16="http://schemas.microsoft.com/office/drawing/2014/main" id="{6CC77267-D107-4A6C-9CB6-C426E68AB449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5733141" y="4882300"/>
                    <a:ext cx="246888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2" name="Oval 101">
                    <a:extLst>
                      <a:ext uri="{FF2B5EF4-FFF2-40B4-BE49-F238E27FC236}">
                        <a16:creationId xmlns="" xmlns:a16="http://schemas.microsoft.com/office/drawing/2014/main" id="{6AB87FF6-F07B-40BE-B460-F9E570E43617}"/>
                      </a:ext>
                    </a:extLst>
                  </p:cNvPr>
                  <p:cNvSpPr/>
                  <p:nvPr/>
                </p:nvSpPr>
                <p:spPr>
                  <a:xfrm>
                    <a:off x="5686032" y="4833574"/>
                    <a:ext cx="91440" cy="9144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94" name="Group 93">
                  <a:extLst>
                    <a:ext uri="{FF2B5EF4-FFF2-40B4-BE49-F238E27FC236}">
                      <a16:creationId xmlns="" xmlns:a16="http://schemas.microsoft.com/office/drawing/2014/main" id="{079E0FD2-27DA-4F66-8788-557F63A7FA3C}"/>
                    </a:ext>
                  </a:extLst>
                </p:cNvPr>
                <p:cNvGrpSpPr/>
                <p:nvPr/>
              </p:nvGrpSpPr>
              <p:grpSpPr>
                <a:xfrm>
                  <a:off x="6953276" y="3377172"/>
                  <a:ext cx="1260237" cy="91440"/>
                  <a:chOff x="6946628" y="5084014"/>
                  <a:chExt cx="1260237" cy="91440"/>
                </a:xfrm>
              </p:grpSpPr>
              <p:cxnSp>
                <p:nvCxnSpPr>
                  <p:cNvPr id="99" name="Straight Connector 98">
                    <a:extLst>
                      <a:ext uri="{FF2B5EF4-FFF2-40B4-BE49-F238E27FC236}">
                        <a16:creationId xmlns="" xmlns:a16="http://schemas.microsoft.com/office/drawing/2014/main" id="{1381E378-F3E2-4CA3-9194-D12196387AB7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018145" y="5128396"/>
                    <a:ext cx="118872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0" name="Oval 99">
                    <a:extLst>
                      <a:ext uri="{FF2B5EF4-FFF2-40B4-BE49-F238E27FC236}">
                        <a16:creationId xmlns="" xmlns:a16="http://schemas.microsoft.com/office/drawing/2014/main" id="{9CF92FC7-715E-4B74-8803-20117B22638F}"/>
                      </a:ext>
                    </a:extLst>
                  </p:cNvPr>
                  <p:cNvSpPr/>
                  <p:nvPr/>
                </p:nvSpPr>
                <p:spPr>
                  <a:xfrm>
                    <a:off x="6946628" y="5084014"/>
                    <a:ext cx="91440" cy="9144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pic>
              <p:nvPicPr>
                <p:cNvPr id="95" name="Picture 94">
                  <a:extLst>
                    <a:ext uri="{FF2B5EF4-FFF2-40B4-BE49-F238E27FC236}">
                      <a16:creationId xmlns="" xmlns:a16="http://schemas.microsoft.com/office/drawing/2014/main" id="{D093A5DC-ADC4-4390-B299-A7B8FDB5312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34560" y="2987159"/>
                  <a:ext cx="907048" cy="614088"/>
                </a:xfrm>
                <a:prstGeom prst="rect">
                  <a:avLst/>
                </a:prstGeom>
              </p:spPr>
            </p:pic>
            <p:grpSp>
              <p:nvGrpSpPr>
                <p:cNvPr id="96" name="Group 95">
                  <a:extLst>
                    <a:ext uri="{FF2B5EF4-FFF2-40B4-BE49-F238E27FC236}">
                      <a16:creationId xmlns="" xmlns:a16="http://schemas.microsoft.com/office/drawing/2014/main" id="{C838424E-5143-4D1F-88C9-CA2D54D27760}"/>
                    </a:ext>
                  </a:extLst>
                </p:cNvPr>
                <p:cNvGrpSpPr/>
                <p:nvPr/>
              </p:nvGrpSpPr>
              <p:grpSpPr>
                <a:xfrm>
                  <a:off x="5284090" y="3137238"/>
                  <a:ext cx="2860056" cy="91440"/>
                  <a:chOff x="5284090" y="3118188"/>
                  <a:chExt cx="2860056" cy="91440"/>
                </a:xfrm>
              </p:grpSpPr>
              <p:cxnSp>
                <p:nvCxnSpPr>
                  <p:cNvPr id="97" name="Straight Connector 96">
                    <a:extLst>
                      <a:ext uri="{FF2B5EF4-FFF2-40B4-BE49-F238E27FC236}">
                        <a16:creationId xmlns="" xmlns:a16="http://schemas.microsoft.com/office/drawing/2014/main" id="{FA146CE3-FACE-4BC3-8F10-99B05F61D1C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355226" y="3155506"/>
                    <a:ext cx="2788920" cy="2006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8" name="Oval 97">
                    <a:extLst>
                      <a:ext uri="{FF2B5EF4-FFF2-40B4-BE49-F238E27FC236}">
                        <a16:creationId xmlns="" xmlns:a16="http://schemas.microsoft.com/office/drawing/2014/main" id="{368A88AF-5E2A-476A-8B55-1C40092233F4}"/>
                      </a:ext>
                    </a:extLst>
                  </p:cNvPr>
                  <p:cNvSpPr/>
                  <p:nvPr/>
                </p:nvSpPr>
                <p:spPr>
                  <a:xfrm>
                    <a:off x="5284090" y="3118188"/>
                    <a:ext cx="91440" cy="9144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TextBox 88">
                    <a:extLst>
                      <a:ext uri="{FF2B5EF4-FFF2-40B4-BE49-F238E27FC236}">
                        <a16:creationId xmlns="" xmlns:a16="http://schemas.microsoft.com/office/drawing/2014/main" id="{38BE657B-F465-451C-BF5E-49A4D15F22D4}"/>
                      </a:ext>
                    </a:extLst>
                  </p:cNvPr>
                  <p:cNvSpPr txBox="1"/>
                  <p:nvPr/>
                </p:nvSpPr>
                <p:spPr>
                  <a:xfrm>
                    <a:off x="10940671" y="3114480"/>
                    <a:ext cx="764461" cy="369909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acc>
                            <m:accPr>
                              <m:chr m:val="̅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acc>
                            <m:accPr>
                              <m:chr m:val="̅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en-IN" dirty="0"/>
                  </a:p>
                </p:txBody>
              </p:sp>
            </mc:Choice>
            <mc:Fallback xmlns="">
              <p:sp>
                <p:nvSpPr>
                  <p:cNvPr id="89" name="TextBox 88">
                    <a:extLst>
                      <a:ext uri="{FF2B5EF4-FFF2-40B4-BE49-F238E27FC236}">
                        <a16:creationId xmlns:a16="http://schemas.microsoft.com/office/drawing/2014/main" id="{38BE657B-F465-451C-BF5E-49A4D15F22D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40671" y="3114480"/>
                    <a:ext cx="764461" cy="369909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r="-34400" b="-1667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83" name="Group 182">
            <a:extLst>
              <a:ext uri="{FF2B5EF4-FFF2-40B4-BE49-F238E27FC236}">
                <a16:creationId xmlns="" xmlns:a16="http://schemas.microsoft.com/office/drawing/2014/main" id="{F8C254EE-BCD4-4B7C-A990-D11491A1F535}"/>
              </a:ext>
            </a:extLst>
          </p:cNvPr>
          <p:cNvGrpSpPr/>
          <p:nvPr/>
        </p:nvGrpSpPr>
        <p:grpSpPr>
          <a:xfrm>
            <a:off x="6573342" y="3543639"/>
            <a:ext cx="5361615" cy="614088"/>
            <a:chOff x="6573342" y="3636627"/>
            <a:chExt cx="5361615" cy="614088"/>
          </a:xfrm>
        </p:grpSpPr>
        <p:cxnSp>
          <p:nvCxnSpPr>
            <p:cNvPr id="42" name="Straight Connector 41">
              <a:extLst>
                <a:ext uri="{FF2B5EF4-FFF2-40B4-BE49-F238E27FC236}">
                  <a16:creationId xmlns="" xmlns:a16="http://schemas.microsoft.com/office/drawing/2014/main" id="{07B81E57-1E5A-4798-9942-4772F89F8282}"/>
                </a:ext>
              </a:extLst>
            </p:cNvPr>
            <p:cNvCxnSpPr>
              <a:cxnSpLocks/>
            </p:cNvCxnSpPr>
            <p:nvPr/>
          </p:nvCxnSpPr>
          <p:spPr>
            <a:xfrm>
              <a:off x="10306986" y="3942441"/>
              <a:ext cx="4572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="" xmlns:a16="http://schemas.microsoft.com/office/drawing/2014/main" id="{CEBEDB49-EF08-49EF-B0A9-23B801E1247B}"/>
                    </a:ext>
                  </a:extLst>
                </p:cNvPr>
                <p:cNvSpPr txBox="1"/>
                <p:nvPr/>
              </p:nvSpPr>
              <p:spPr>
                <a:xfrm>
                  <a:off x="10682412" y="3750489"/>
                  <a:ext cx="4267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CEBEDB49-EF08-49EF-B0A9-23B801E124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82412" y="3750489"/>
                  <a:ext cx="426718" cy="36933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3" name="Group 102">
              <a:extLst>
                <a:ext uri="{FF2B5EF4-FFF2-40B4-BE49-F238E27FC236}">
                  <a16:creationId xmlns="" xmlns:a16="http://schemas.microsoft.com/office/drawing/2014/main" id="{48D8E6BF-A1ED-4E9E-8FB1-F45DDEA6CA15}"/>
                </a:ext>
              </a:extLst>
            </p:cNvPr>
            <p:cNvGrpSpPr/>
            <p:nvPr/>
          </p:nvGrpSpPr>
          <p:grpSpPr>
            <a:xfrm>
              <a:off x="6573342" y="3636627"/>
              <a:ext cx="5361615" cy="614088"/>
              <a:chOff x="6573342" y="3636627"/>
              <a:chExt cx="5361615" cy="614088"/>
            </a:xfrm>
          </p:grpSpPr>
          <p:grpSp>
            <p:nvGrpSpPr>
              <p:cNvPr id="107" name="Group 106">
                <a:extLst>
                  <a:ext uri="{FF2B5EF4-FFF2-40B4-BE49-F238E27FC236}">
                    <a16:creationId xmlns="" xmlns:a16="http://schemas.microsoft.com/office/drawing/2014/main" id="{5DA6F26B-BC5F-4278-A19D-44E389C58047}"/>
                  </a:ext>
                </a:extLst>
              </p:cNvPr>
              <p:cNvGrpSpPr/>
              <p:nvPr/>
            </p:nvGrpSpPr>
            <p:grpSpPr>
              <a:xfrm>
                <a:off x="6573342" y="3636627"/>
                <a:ext cx="3752316" cy="614088"/>
                <a:chOff x="5284090" y="3636627"/>
                <a:chExt cx="3752316" cy="614088"/>
              </a:xfrm>
            </p:grpSpPr>
            <p:grpSp>
              <p:nvGrpSpPr>
                <p:cNvPr id="109" name="Group 108">
                  <a:extLst>
                    <a:ext uri="{FF2B5EF4-FFF2-40B4-BE49-F238E27FC236}">
                      <a16:creationId xmlns="" xmlns:a16="http://schemas.microsoft.com/office/drawing/2014/main" id="{4B4713BF-DF9A-4413-B4BE-D113EE9B0456}"/>
                    </a:ext>
                  </a:extLst>
                </p:cNvPr>
                <p:cNvGrpSpPr/>
                <p:nvPr/>
              </p:nvGrpSpPr>
              <p:grpSpPr>
                <a:xfrm>
                  <a:off x="5284090" y="3791297"/>
                  <a:ext cx="2860056" cy="91440"/>
                  <a:chOff x="5284090" y="3765897"/>
                  <a:chExt cx="2860056" cy="91440"/>
                </a:xfrm>
              </p:grpSpPr>
              <p:cxnSp>
                <p:nvCxnSpPr>
                  <p:cNvPr id="117" name="Straight Connector 116">
                    <a:extLst>
                      <a:ext uri="{FF2B5EF4-FFF2-40B4-BE49-F238E27FC236}">
                        <a16:creationId xmlns="" xmlns:a16="http://schemas.microsoft.com/office/drawing/2014/main" id="{C1108B64-3D74-494C-94B5-B5B7C2CE915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355226" y="3803215"/>
                    <a:ext cx="2788920" cy="2006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8" name="Oval 117">
                    <a:extLst>
                      <a:ext uri="{FF2B5EF4-FFF2-40B4-BE49-F238E27FC236}">
                        <a16:creationId xmlns="" xmlns:a16="http://schemas.microsoft.com/office/drawing/2014/main" id="{57A5F0F0-9528-49BD-8BCA-00A2556A05B1}"/>
                      </a:ext>
                    </a:extLst>
                  </p:cNvPr>
                  <p:cNvSpPr/>
                  <p:nvPr/>
                </p:nvSpPr>
                <p:spPr>
                  <a:xfrm>
                    <a:off x="5284090" y="3765897"/>
                    <a:ext cx="91440" cy="9144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pic>
              <p:nvPicPr>
                <p:cNvPr id="110" name="Picture 109">
                  <a:extLst>
                    <a:ext uri="{FF2B5EF4-FFF2-40B4-BE49-F238E27FC236}">
                      <a16:creationId xmlns="" xmlns:a16="http://schemas.microsoft.com/office/drawing/2014/main" id="{BA81B766-AC11-492B-A4B0-8DAB4CB4659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29358" y="3636627"/>
                  <a:ext cx="907048" cy="614088"/>
                </a:xfrm>
                <a:prstGeom prst="rect">
                  <a:avLst/>
                </a:prstGeom>
              </p:spPr>
            </p:pic>
            <p:grpSp>
              <p:nvGrpSpPr>
                <p:cNvPr id="111" name="Group 110">
                  <a:extLst>
                    <a:ext uri="{FF2B5EF4-FFF2-40B4-BE49-F238E27FC236}">
                      <a16:creationId xmlns="" xmlns:a16="http://schemas.microsoft.com/office/drawing/2014/main" id="{8479315D-80C4-4664-9A46-120197885203}"/>
                    </a:ext>
                  </a:extLst>
                </p:cNvPr>
                <p:cNvGrpSpPr/>
                <p:nvPr/>
              </p:nvGrpSpPr>
              <p:grpSpPr>
                <a:xfrm>
                  <a:off x="6555087" y="4019865"/>
                  <a:ext cx="1588137" cy="91440"/>
                  <a:chOff x="6549339" y="3641521"/>
                  <a:chExt cx="1588137" cy="91440"/>
                </a:xfrm>
              </p:grpSpPr>
              <p:cxnSp>
                <p:nvCxnSpPr>
                  <p:cNvPr id="115" name="Straight Connector 114">
                    <a:extLst>
                      <a:ext uri="{FF2B5EF4-FFF2-40B4-BE49-F238E27FC236}">
                        <a16:creationId xmlns="" xmlns:a16="http://schemas.microsoft.com/office/drawing/2014/main" id="{FF86517C-8953-4238-A9C8-04A90AE02382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582996" y="3689058"/>
                    <a:ext cx="155448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6" name="Oval 115">
                    <a:extLst>
                      <a:ext uri="{FF2B5EF4-FFF2-40B4-BE49-F238E27FC236}">
                        <a16:creationId xmlns="" xmlns:a16="http://schemas.microsoft.com/office/drawing/2014/main" id="{5BA4485F-4BE3-44D8-9793-FDB8F76E77F2}"/>
                      </a:ext>
                    </a:extLst>
                  </p:cNvPr>
                  <p:cNvSpPr/>
                  <p:nvPr/>
                </p:nvSpPr>
                <p:spPr>
                  <a:xfrm>
                    <a:off x="6549339" y="3641521"/>
                    <a:ext cx="91440" cy="9144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112" name="Group 111">
                  <a:extLst>
                    <a:ext uri="{FF2B5EF4-FFF2-40B4-BE49-F238E27FC236}">
                      <a16:creationId xmlns="" xmlns:a16="http://schemas.microsoft.com/office/drawing/2014/main" id="{65A30B44-376A-4563-AA7C-7A553003850F}"/>
                    </a:ext>
                  </a:extLst>
                </p:cNvPr>
                <p:cNvGrpSpPr/>
                <p:nvPr/>
              </p:nvGrpSpPr>
              <p:grpSpPr>
                <a:xfrm>
                  <a:off x="5659558" y="3906996"/>
                  <a:ext cx="2482969" cy="91440"/>
                  <a:chOff x="5698732" y="4833574"/>
                  <a:chExt cx="2482969" cy="91440"/>
                </a:xfrm>
              </p:grpSpPr>
              <p:cxnSp>
                <p:nvCxnSpPr>
                  <p:cNvPr id="113" name="Straight Connector 112">
                    <a:extLst>
                      <a:ext uri="{FF2B5EF4-FFF2-40B4-BE49-F238E27FC236}">
                        <a16:creationId xmlns="" xmlns:a16="http://schemas.microsoft.com/office/drawing/2014/main" id="{517BCB4F-124B-490C-A8B0-326BB96181A6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5712821" y="4882300"/>
                    <a:ext cx="246888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4" name="Oval 113">
                    <a:extLst>
                      <a:ext uri="{FF2B5EF4-FFF2-40B4-BE49-F238E27FC236}">
                        <a16:creationId xmlns="" xmlns:a16="http://schemas.microsoft.com/office/drawing/2014/main" id="{CF7BD4D0-B464-42DE-B284-6B2DC8D1DEC9}"/>
                      </a:ext>
                    </a:extLst>
                  </p:cNvPr>
                  <p:cNvSpPr/>
                  <p:nvPr/>
                </p:nvSpPr>
                <p:spPr>
                  <a:xfrm>
                    <a:off x="5698732" y="4833574"/>
                    <a:ext cx="91440" cy="9144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5" name="TextBox 104">
                    <a:extLst>
                      <a:ext uri="{FF2B5EF4-FFF2-40B4-BE49-F238E27FC236}">
                        <a16:creationId xmlns="" xmlns:a16="http://schemas.microsoft.com/office/drawing/2014/main" id="{49A425E1-6E11-478C-B876-108B46380CC4}"/>
                      </a:ext>
                    </a:extLst>
                  </p:cNvPr>
                  <p:cNvSpPr txBox="1"/>
                  <p:nvPr/>
                </p:nvSpPr>
                <p:spPr>
                  <a:xfrm>
                    <a:off x="10943982" y="3749912"/>
                    <a:ext cx="990975" cy="369909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acc>
                            <m:accPr>
                              <m:chr m:val="̅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IN" dirty="0"/>
                  </a:p>
                </p:txBody>
              </p:sp>
            </mc:Choice>
            <mc:Fallback xmlns="">
              <p:sp>
                <p:nvSpPr>
                  <p:cNvPr id="105" name="TextBox 104">
                    <a:extLst>
                      <a:ext uri="{FF2B5EF4-FFF2-40B4-BE49-F238E27FC236}">
                        <a16:creationId xmlns:a16="http://schemas.microsoft.com/office/drawing/2014/main" id="{49A425E1-6E11-478C-B876-108B46380CC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43982" y="3749912"/>
                    <a:ext cx="990975" cy="369909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r="-3681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94" name="Group 193">
            <a:extLst>
              <a:ext uri="{FF2B5EF4-FFF2-40B4-BE49-F238E27FC236}">
                <a16:creationId xmlns="" xmlns:a16="http://schemas.microsoft.com/office/drawing/2014/main" id="{313C8FFC-F333-4871-A19A-E084A5704933}"/>
              </a:ext>
            </a:extLst>
          </p:cNvPr>
          <p:cNvGrpSpPr/>
          <p:nvPr/>
        </p:nvGrpSpPr>
        <p:grpSpPr>
          <a:xfrm>
            <a:off x="6202334" y="4198702"/>
            <a:ext cx="5515164" cy="614088"/>
            <a:chOff x="6202334" y="4291690"/>
            <a:chExt cx="5515164" cy="614088"/>
          </a:xfrm>
        </p:grpSpPr>
        <p:cxnSp>
          <p:nvCxnSpPr>
            <p:cNvPr id="43" name="Straight Connector 42">
              <a:extLst>
                <a:ext uri="{FF2B5EF4-FFF2-40B4-BE49-F238E27FC236}">
                  <a16:creationId xmlns="" xmlns:a16="http://schemas.microsoft.com/office/drawing/2014/main" id="{9CCBD9EC-D3C8-43BE-AC5F-B5F1008EFEEE}"/>
                </a:ext>
              </a:extLst>
            </p:cNvPr>
            <p:cNvCxnSpPr>
              <a:cxnSpLocks/>
            </p:cNvCxnSpPr>
            <p:nvPr/>
          </p:nvCxnSpPr>
          <p:spPr>
            <a:xfrm>
              <a:off x="10321758" y="4596207"/>
              <a:ext cx="4572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="" xmlns:a16="http://schemas.microsoft.com/office/drawing/2014/main" id="{9838A0EE-288A-40F7-9F08-C495D5FE74B3}"/>
                    </a:ext>
                  </a:extLst>
                </p:cNvPr>
                <p:cNvSpPr txBox="1"/>
                <p:nvPr/>
              </p:nvSpPr>
              <p:spPr>
                <a:xfrm>
                  <a:off x="10697718" y="4404498"/>
                  <a:ext cx="4267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9838A0EE-288A-40F7-9F08-C495D5FE74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97718" y="4404498"/>
                  <a:ext cx="426718" cy="369332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9" name="Group 118">
              <a:extLst>
                <a:ext uri="{FF2B5EF4-FFF2-40B4-BE49-F238E27FC236}">
                  <a16:creationId xmlns="" xmlns:a16="http://schemas.microsoft.com/office/drawing/2014/main" id="{9DB7072D-328C-4FC8-A57A-A88CEE5A57F1}"/>
                </a:ext>
              </a:extLst>
            </p:cNvPr>
            <p:cNvGrpSpPr/>
            <p:nvPr/>
          </p:nvGrpSpPr>
          <p:grpSpPr>
            <a:xfrm>
              <a:off x="6202334" y="4291690"/>
              <a:ext cx="5515164" cy="614088"/>
              <a:chOff x="6202334" y="4291690"/>
              <a:chExt cx="5515164" cy="614088"/>
            </a:xfrm>
          </p:grpSpPr>
          <p:grpSp>
            <p:nvGrpSpPr>
              <p:cNvPr id="123" name="Group 122">
                <a:extLst>
                  <a:ext uri="{FF2B5EF4-FFF2-40B4-BE49-F238E27FC236}">
                    <a16:creationId xmlns="" xmlns:a16="http://schemas.microsoft.com/office/drawing/2014/main" id="{ED4EDBA9-2E39-44A5-BB34-3D9B0D3DB797}"/>
                  </a:ext>
                </a:extLst>
              </p:cNvPr>
              <p:cNvGrpSpPr/>
              <p:nvPr/>
            </p:nvGrpSpPr>
            <p:grpSpPr>
              <a:xfrm>
                <a:off x="6202334" y="4291690"/>
                <a:ext cx="4122340" cy="614088"/>
                <a:chOff x="4913082" y="4291690"/>
                <a:chExt cx="4122340" cy="614088"/>
              </a:xfrm>
            </p:grpSpPr>
            <p:pic>
              <p:nvPicPr>
                <p:cNvPr id="125" name="Picture 124">
                  <a:extLst>
                    <a:ext uri="{FF2B5EF4-FFF2-40B4-BE49-F238E27FC236}">
                      <a16:creationId xmlns="" xmlns:a16="http://schemas.microsoft.com/office/drawing/2014/main" id="{DD8D8329-A6C9-492B-B45F-1C6137961E8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28374" y="4291690"/>
                  <a:ext cx="907048" cy="614088"/>
                </a:xfrm>
                <a:prstGeom prst="rect">
                  <a:avLst/>
                </a:prstGeom>
              </p:spPr>
            </p:pic>
            <p:grpSp>
              <p:nvGrpSpPr>
                <p:cNvPr id="126" name="Group 125">
                  <a:extLst>
                    <a:ext uri="{FF2B5EF4-FFF2-40B4-BE49-F238E27FC236}">
                      <a16:creationId xmlns="" xmlns:a16="http://schemas.microsoft.com/office/drawing/2014/main" id="{6872BD22-63E4-473C-81C9-68E722F3823D}"/>
                    </a:ext>
                  </a:extLst>
                </p:cNvPr>
                <p:cNvGrpSpPr/>
                <p:nvPr/>
              </p:nvGrpSpPr>
              <p:grpSpPr>
                <a:xfrm>
                  <a:off x="4913082" y="4464889"/>
                  <a:ext cx="3240548" cy="91440"/>
                  <a:chOff x="4920702" y="4414089"/>
                  <a:chExt cx="3240548" cy="91440"/>
                </a:xfrm>
              </p:grpSpPr>
              <p:cxnSp>
                <p:nvCxnSpPr>
                  <p:cNvPr id="133" name="Straight Connector 132">
                    <a:extLst>
                      <a:ext uri="{FF2B5EF4-FFF2-40B4-BE49-F238E27FC236}">
                        <a16:creationId xmlns="" xmlns:a16="http://schemas.microsoft.com/office/drawing/2014/main" id="{E6F3D637-EBB4-4108-B613-9FCE566B14E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979138" y="4451407"/>
                    <a:ext cx="3182112" cy="2006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4" name="Oval 133">
                    <a:extLst>
                      <a:ext uri="{FF2B5EF4-FFF2-40B4-BE49-F238E27FC236}">
                        <a16:creationId xmlns="" xmlns:a16="http://schemas.microsoft.com/office/drawing/2014/main" id="{A1D58D59-2A28-4CC3-B230-125A04745DBB}"/>
                      </a:ext>
                    </a:extLst>
                  </p:cNvPr>
                  <p:cNvSpPr/>
                  <p:nvPr/>
                </p:nvSpPr>
                <p:spPr>
                  <a:xfrm>
                    <a:off x="4920702" y="4414089"/>
                    <a:ext cx="91440" cy="9144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127" name="Group 126">
                  <a:extLst>
                    <a:ext uri="{FF2B5EF4-FFF2-40B4-BE49-F238E27FC236}">
                      <a16:creationId xmlns="" xmlns:a16="http://schemas.microsoft.com/office/drawing/2014/main" id="{E2176BC0-D8F4-47F8-8610-48F898E4FC53}"/>
                    </a:ext>
                  </a:extLst>
                </p:cNvPr>
                <p:cNvGrpSpPr/>
                <p:nvPr/>
              </p:nvGrpSpPr>
              <p:grpSpPr>
                <a:xfrm>
                  <a:off x="6045504" y="4578349"/>
                  <a:ext cx="2097419" cy="91440"/>
                  <a:chOff x="6039154" y="1955799"/>
                  <a:chExt cx="2097419" cy="91440"/>
                </a:xfrm>
              </p:grpSpPr>
              <p:cxnSp>
                <p:nvCxnSpPr>
                  <p:cNvPr id="131" name="Straight Connector 130">
                    <a:extLst>
                      <a:ext uri="{FF2B5EF4-FFF2-40B4-BE49-F238E27FC236}">
                        <a16:creationId xmlns="" xmlns:a16="http://schemas.microsoft.com/office/drawing/2014/main" id="{C0769867-6541-4106-A3FB-1906952B6BA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124893" y="1995123"/>
                    <a:ext cx="201168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2" name="Oval 131">
                    <a:extLst>
                      <a:ext uri="{FF2B5EF4-FFF2-40B4-BE49-F238E27FC236}">
                        <a16:creationId xmlns="" xmlns:a16="http://schemas.microsoft.com/office/drawing/2014/main" id="{CB820887-3BCD-435A-8495-1599D9DE6F98}"/>
                      </a:ext>
                    </a:extLst>
                  </p:cNvPr>
                  <p:cNvSpPr/>
                  <p:nvPr/>
                </p:nvSpPr>
                <p:spPr>
                  <a:xfrm>
                    <a:off x="6039154" y="1955799"/>
                    <a:ext cx="91440" cy="9144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128" name="Group 127">
                  <a:extLst>
                    <a:ext uri="{FF2B5EF4-FFF2-40B4-BE49-F238E27FC236}">
                      <a16:creationId xmlns="" xmlns:a16="http://schemas.microsoft.com/office/drawing/2014/main" id="{B9CAC039-42CD-4E06-9C2C-C2B7EF8ECC53}"/>
                    </a:ext>
                  </a:extLst>
                </p:cNvPr>
                <p:cNvGrpSpPr/>
                <p:nvPr/>
              </p:nvGrpSpPr>
              <p:grpSpPr>
                <a:xfrm>
                  <a:off x="6946926" y="4689715"/>
                  <a:ext cx="1203899" cy="91440"/>
                  <a:chOff x="6940576" y="2079865"/>
                  <a:chExt cx="1203899" cy="91440"/>
                </a:xfrm>
              </p:grpSpPr>
              <p:cxnSp>
                <p:nvCxnSpPr>
                  <p:cNvPr id="129" name="Straight Connector 128">
                    <a:extLst>
                      <a:ext uri="{FF2B5EF4-FFF2-40B4-BE49-F238E27FC236}">
                        <a16:creationId xmlns="" xmlns:a16="http://schemas.microsoft.com/office/drawing/2014/main" id="{82B7627E-9EF1-49E6-8577-459D2796E056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983187" y="2120309"/>
                    <a:ext cx="1161288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0" name="Oval 129">
                    <a:extLst>
                      <a:ext uri="{FF2B5EF4-FFF2-40B4-BE49-F238E27FC236}">
                        <a16:creationId xmlns="" xmlns:a16="http://schemas.microsoft.com/office/drawing/2014/main" id="{761620E8-DA68-4A92-98D3-08F9737DAF44}"/>
                      </a:ext>
                    </a:extLst>
                  </p:cNvPr>
                  <p:cNvSpPr/>
                  <p:nvPr/>
                </p:nvSpPr>
                <p:spPr>
                  <a:xfrm>
                    <a:off x="6940576" y="2079865"/>
                    <a:ext cx="91440" cy="9144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1" name="TextBox 120">
                    <a:extLst>
                      <a:ext uri="{FF2B5EF4-FFF2-40B4-BE49-F238E27FC236}">
                        <a16:creationId xmlns="" xmlns:a16="http://schemas.microsoft.com/office/drawing/2014/main" id="{561AD5DE-081B-413F-AAFF-0748148B95CF}"/>
                      </a:ext>
                    </a:extLst>
                  </p:cNvPr>
                  <p:cNvSpPr txBox="1"/>
                  <p:nvPr/>
                </p:nvSpPr>
                <p:spPr>
                  <a:xfrm>
                    <a:off x="10953037" y="4408019"/>
                    <a:ext cx="764461" cy="369909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̅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acc>
                            <m:accPr>
                              <m:chr m:val="̅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en-IN" dirty="0"/>
                  </a:p>
                </p:txBody>
              </p:sp>
            </mc:Choice>
            <mc:Fallback xmlns="">
              <p:sp>
                <p:nvSpPr>
                  <p:cNvPr id="121" name="TextBox 120">
                    <a:extLst>
                      <a:ext uri="{FF2B5EF4-FFF2-40B4-BE49-F238E27FC236}">
                        <a16:creationId xmlns:a16="http://schemas.microsoft.com/office/drawing/2014/main" id="{561AD5DE-081B-413F-AAFF-0748148B95C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53037" y="4408019"/>
                    <a:ext cx="764461" cy="369909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r="-50400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95" name="Group 194">
            <a:extLst>
              <a:ext uri="{FF2B5EF4-FFF2-40B4-BE49-F238E27FC236}">
                <a16:creationId xmlns="" xmlns:a16="http://schemas.microsoft.com/office/drawing/2014/main" id="{771F843F-0930-4FA7-B15A-F2D51C8E4880}"/>
              </a:ext>
            </a:extLst>
          </p:cNvPr>
          <p:cNvGrpSpPr/>
          <p:nvPr/>
        </p:nvGrpSpPr>
        <p:grpSpPr>
          <a:xfrm>
            <a:off x="6199419" y="4836164"/>
            <a:ext cx="5517206" cy="614088"/>
            <a:chOff x="6199419" y="4929152"/>
            <a:chExt cx="5517206" cy="614088"/>
          </a:xfrm>
        </p:grpSpPr>
        <p:cxnSp>
          <p:nvCxnSpPr>
            <p:cNvPr id="44" name="Straight Connector 43">
              <a:extLst>
                <a:ext uri="{FF2B5EF4-FFF2-40B4-BE49-F238E27FC236}">
                  <a16:creationId xmlns="" xmlns:a16="http://schemas.microsoft.com/office/drawing/2014/main" id="{81864E74-A1A0-431F-B5C1-01138C897433}"/>
                </a:ext>
              </a:extLst>
            </p:cNvPr>
            <p:cNvCxnSpPr>
              <a:cxnSpLocks/>
            </p:cNvCxnSpPr>
            <p:nvPr/>
          </p:nvCxnSpPr>
          <p:spPr>
            <a:xfrm>
              <a:off x="10321758" y="5230174"/>
              <a:ext cx="4572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="" xmlns:a16="http://schemas.microsoft.com/office/drawing/2014/main" id="{4AF7A5C6-B8A4-42C9-9CE8-D3D50571B2CE}"/>
                    </a:ext>
                  </a:extLst>
                </p:cNvPr>
                <p:cNvSpPr txBox="1"/>
                <p:nvPr/>
              </p:nvSpPr>
              <p:spPr>
                <a:xfrm>
                  <a:off x="10697573" y="5047077"/>
                  <a:ext cx="4267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4AF7A5C6-B8A4-42C9-9CE8-D3D50571B2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97573" y="5047077"/>
                  <a:ext cx="426718" cy="369332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35" name="Group 134">
              <a:extLst>
                <a:ext uri="{FF2B5EF4-FFF2-40B4-BE49-F238E27FC236}">
                  <a16:creationId xmlns="" xmlns:a16="http://schemas.microsoft.com/office/drawing/2014/main" id="{F6F09725-2AFB-4FA4-BD53-881EABC21F0F}"/>
                </a:ext>
              </a:extLst>
            </p:cNvPr>
            <p:cNvGrpSpPr/>
            <p:nvPr/>
          </p:nvGrpSpPr>
          <p:grpSpPr>
            <a:xfrm>
              <a:off x="6199419" y="4929152"/>
              <a:ext cx="5517206" cy="614088"/>
              <a:chOff x="6199419" y="4929152"/>
              <a:chExt cx="5517206" cy="614088"/>
            </a:xfrm>
          </p:grpSpPr>
          <p:grpSp>
            <p:nvGrpSpPr>
              <p:cNvPr id="139" name="Group 138">
                <a:extLst>
                  <a:ext uri="{FF2B5EF4-FFF2-40B4-BE49-F238E27FC236}">
                    <a16:creationId xmlns="" xmlns:a16="http://schemas.microsoft.com/office/drawing/2014/main" id="{97F69411-EB6E-4E9E-9F4A-0DAC7388F3C5}"/>
                  </a:ext>
                </a:extLst>
              </p:cNvPr>
              <p:cNvGrpSpPr/>
              <p:nvPr/>
            </p:nvGrpSpPr>
            <p:grpSpPr>
              <a:xfrm>
                <a:off x="6199419" y="4929152"/>
                <a:ext cx="4129078" cy="614088"/>
                <a:chOff x="4910167" y="4929152"/>
                <a:chExt cx="4129078" cy="614088"/>
              </a:xfrm>
            </p:grpSpPr>
            <p:pic>
              <p:nvPicPr>
                <p:cNvPr id="141" name="Picture 140">
                  <a:extLst>
                    <a:ext uri="{FF2B5EF4-FFF2-40B4-BE49-F238E27FC236}">
                      <a16:creationId xmlns="" xmlns:a16="http://schemas.microsoft.com/office/drawing/2014/main" id="{9D997196-C6B8-4063-A138-2E6ADDEB817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32197" y="4929152"/>
                  <a:ext cx="907048" cy="614088"/>
                </a:xfrm>
                <a:prstGeom prst="rect">
                  <a:avLst/>
                </a:prstGeom>
              </p:spPr>
            </p:pic>
            <p:grpSp>
              <p:nvGrpSpPr>
                <p:cNvPr id="142" name="Group 141">
                  <a:extLst>
                    <a:ext uri="{FF2B5EF4-FFF2-40B4-BE49-F238E27FC236}">
                      <a16:creationId xmlns="" xmlns:a16="http://schemas.microsoft.com/office/drawing/2014/main" id="{E81013C6-8999-468A-A059-FA08AEC5DB12}"/>
                    </a:ext>
                  </a:extLst>
                </p:cNvPr>
                <p:cNvGrpSpPr/>
                <p:nvPr/>
              </p:nvGrpSpPr>
              <p:grpSpPr>
                <a:xfrm>
                  <a:off x="4910167" y="5081003"/>
                  <a:ext cx="3239278" cy="91440"/>
                  <a:chOff x="4914352" y="4414089"/>
                  <a:chExt cx="3239278" cy="91440"/>
                </a:xfrm>
              </p:grpSpPr>
              <p:cxnSp>
                <p:nvCxnSpPr>
                  <p:cNvPr id="149" name="Straight Connector 148">
                    <a:extLst>
                      <a:ext uri="{FF2B5EF4-FFF2-40B4-BE49-F238E27FC236}">
                        <a16:creationId xmlns="" xmlns:a16="http://schemas.microsoft.com/office/drawing/2014/main" id="{D9E31A7E-63C2-4014-8A9C-B6682194837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971518" y="4451407"/>
                    <a:ext cx="3182112" cy="2006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0" name="Oval 149">
                    <a:extLst>
                      <a:ext uri="{FF2B5EF4-FFF2-40B4-BE49-F238E27FC236}">
                        <a16:creationId xmlns="" xmlns:a16="http://schemas.microsoft.com/office/drawing/2014/main" id="{2A664B07-5A2A-4382-A39F-E23BEFA6817B}"/>
                      </a:ext>
                    </a:extLst>
                  </p:cNvPr>
                  <p:cNvSpPr/>
                  <p:nvPr/>
                </p:nvSpPr>
                <p:spPr>
                  <a:xfrm>
                    <a:off x="4914352" y="4414089"/>
                    <a:ext cx="91440" cy="9144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143" name="Group 142">
                  <a:extLst>
                    <a:ext uri="{FF2B5EF4-FFF2-40B4-BE49-F238E27FC236}">
                      <a16:creationId xmlns="" xmlns:a16="http://schemas.microsoft.com/office/drawing/2014/main" id="{9A3886E0-A69A-4D1D-8BEC-A64711FCCCA8}"/>
                    </a:ext>
                  </a:extLst>
                </p:cNvPr>
                <p:cNvGrpSpPr/>
                <p:nvPr/>
              </p:nvGrpSpPr>
              <p:grpSpPr>
                <a:xfrm>
                  <a:off x="6044723" y="5194537"/>
                  <a:ext cx="2100275" cy="91440"/>
                  <a:chOff x="6039154" y="2628500"/>
                  <a:chExt cx="2100275" cy="91440"/>
                </a:xfrm>
              </p:grpSpPr>
              <p:cxnSp>
                <p:nvCxnSpPr>
                  <p:cNvPr id="147" name="Straight Connector 146">
                    <a:extLst>
                      <a:ext uri="{FF2B5EF4-FFF2-40B4-BE49-F238E27FC236}">
                        <a16:creationId xmlns="" xmlns:a16="http://schemas.microsoft.com/office/drawing/2014/main" id="{971764F0-3E38-4766-812F-749B28B79832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127749" y="2673629"/>
                    <a:ext cx="201168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8" name="Oval 147">
                    <a:extLst>
                      <a:ext uri="{FF2B5EF4-FFF2-40B4-BE49-F238E27FC236}">
                        <a16:creationId xmlns="" xmlns:a16="http://schemas.microsoft.com/office/drawing/2014/main" id="{0FA53801-D619-4AAE-93B5-5124F0F04848}"/>
                      </a:ext>
                    </a:extLst>
                  </p:cNvPr>
                  <p:cNvSpPr/>
                  <p:nvPr/>
                </p:nvSpPr>
                <p:spPr>
                  <a:xfrm>
                    <a:off x="6039154" y="2628500"/>
                    <a:ext cx="91440" cy="9144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144" name="Group 143">
                  <a:extLst>
                    <a:ext uri="{FF2B5EF4-FFF2-40B4-BE49-F238E27FC236}">
                      <a16:creationId xmlns="" xmlns:a16="http://schemas.microsoft.com/office/drawing/2014/main" id="{9A3F0C1E-41DE-48EE-8CB7-C593B4A3D2A4}"/>
                    </a:ext>
                  </a:extLst>
                </p:cNvPr>
                <p:cNvGrpSpPr/>
                <p:nvPr/>
              </p:nvGrpSpPr>
              <p:grpSpPr>
                <a:xfrm>
                  <a:off x="6555090" y="5316598"/>
                  <a:ext cx="1589407" cy="91440"/>
                  <a:chOff x="6555689" y="3641521"/>
                  <a:chExt cx="1589407" cy="91440"/>
                </a:xfrm>
              </p:grpSpPr>
              <p:cxnSp>
                <p:nvCxnSpPr>
                  <p:cNvPr id="145" name="Straight Connector 144">
                    <a:extLst>
                      <a:ext uri="{FF2B5EF4-FFF2-40B4-BE49-F238E27FC236}">
                        <a16:creationId xmlns="" xmlns:a16="http://schemas.microsoft.com/office/drawing/2014/main" id="{0E790F6D-E1A1-436C-830D-65432D73A384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590616" y="3689058"/>
                    <a:ext cx="155448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6" name="Oval 145">
                    <a:extLst>
                      <a:ext uri="{FF2B5EF4-FFF2-40B4-BE49-F238E27FC236}">
                        <a16:creationId xmlns="" xmlns:a16="http://schemas.microsoft.com/office/drawing/2014/main" id="{339DDCF5-4645-45C1-8660-40115B3FBB1F}"/>
                      </a:ext>
                    </a:extLst>
                  </p:cNvPr>
                  <p:cNvSpPr/>
                  <p:nvPr/>
                </p:nvSpPr>
                <p:spPr>
                  <a:xfrm>
                    <a:off x="6555689" y="3641521"/>
                    <a:ext cx="91440" cy="9144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7" name="TextBox 136">
                    <a:extLst>
                      <a:ext uri="{FF2B5EF4-FFF2-40B4-BE49-F238E27FC236}">
                        <a16:creationId xmlns="" xmlns:a16="http://schemas.microsoft.com/office/drawing/2014/main" id="{E9DE9706-9B41-45CE-B7C4-75BD738AA0AD}"/>
                      </a:ext>
                    </a:extLst>
                  </p:cNvPr>
                  <p:cNvSpPr txBox="1"/>
                  <p:nvPr/>
                </p:nvSpPr>
                <p:spPr>
                  <a:xfrm>
                    <a:off x="10952164" y="5033739"/>
                    <a:ext cx="764461" cy="369909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̅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IN" dirty="0"/>
                  </a:p>
                </p:txBody>
              </p:sp>
            </mc:Choice>
            <mc:Fallback xmlns="">
              <p:sp>
                <p:nvSpPr>
                  <p:cNvPr id="137" name="TextBox 136">
                    <a:extLst>
                      <a:ext uri="{FF2B5EF4-FFF2-40B4-BE49-F238E27FC236}">
                        <a16:creationId xmlns:a16="http://schemas.microsoft.com/office/drawing/2014/main" id="{E9DE9706-9B41-45CE-B7C4-75BD738AA0A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52164" y="5033739"/>
                    <a:ext cx="764461" cy="369909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r="-50400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96" name="Group 195">
            <a:extLst>
              <a:ext uri="{FF2B5EF4-FFF2-40B4-BE49-F238E27FC236}">
                <a16:creationId xmlns="" xmlns:a16="http://schemas.microsoft.com/office/drawing/2014/main" id="{1AEADD8B-07E4-44F3-9584-E7A5A60B2DEF}"/>
              </a:ext>
            </a:extLst>
          </p:cNvPr>
          <p:cNvGrpSpPr/>
          <p:nvPr/>
        </p:nvGrpSpPr>
        <p:grpSpPr>
          <a:xfrm>
            <a:off x="6197254" y="5472741"/>
            <a:ext cx="5532071" cy="614088"/>
            <a:chOff x="6197254" y="5565729"/>
            <a:chExt cx="5532071" cy="614088"/>
          </a:xfrm>
        </p:grpSpPr>
        <p:cxnSp>
          <p:nvCxnSpPr>
            <p:cNvPr id="45" name="Straight Connector 44">
              <a:extLst>
                <a:ext uri="{FF2B5EF4-FFF2-40B4-BE49-F238E27FC236}">
                  <a16:creationId xmlns="" xmlns:a16="http://schemas.microsoft.com/office/drawing/2014/main" id="{86E19941-B674-4B40-AE8F-7750102BE03F}"/>
                </a:ext>
              </a:extLst>
            </p:cNvPr>
            <p:cNvCxnSpPr>
              <a:cxnSpLocks/>
            </p:cNvCxnSpPr>
            <p:nvPr/>
          </p:nvCxnSpPr>
          <p:spPr>
            <a:xfrm>
              <a:off x="10315079" y="5872773"/>
              <a:ext cx="4572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="" xmlns:a16="http://schemas.microsoft.com/office/drawing/2014/main" id="{E306F6C9-29D2-4824-BB13-D7B9184160D1}"/>
                    </a:ext>
                  </a:extLst>
                </p:cNvPr>
                <p:cNvSpPr txBox="1"/>
                <p:nvPr/>
              </p:nvSpPr>
              <p:spPr>
                <a:xfrm>
                  <a:off x="10708973" y="5686270"/>
                  <a:ext cx="4267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E306F6C9-29D2-4824-BB13-D7B9184160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08973" y="5686270"/>
                  <a:ext cx="426718" cy="369332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1" name="Group 150">
              <a:extLst>
                <a:ext uri="{FF2B5EF4-FFF2-40B4-BE49-F238E27FC236}">
                  <a16:creationId xmlns="" xmlns:a16="http://schemas.microsoft.com/office/drawing/2014/main" id="{F4BEC8AD-7AC9-4722-B8AD-05EDF86CF8AB}"/>
                </a:ext>
              </a:extLst>
            </p:cNvPr>
            <p:cNvGrpSpPr/>
            <p:nvPr/>
          </p:nvGrpSpPr>
          <p:grpSpPr>
            <a:xfrm>
              <a:off x="6197254" y="5565729"/>
              <a:ext cx="5532071" cy="614088"/>
              <a:chOff x="6197254" y="5565729"/>
              <a:chExt cx="5532071" cy="614088"/>
            </a:xfrm>
          </p:grpSpPr>
          <p:grpSp>
            <p:nvGrpSpPr>
              <p:cNvPr id="155" name="Group 154">
                <a:extLst>
                  <a:ext uri="{FF2B5EF4-FFF2-40B4-BE49-F238E27FC236}">
                    <a16:creationId xmlns="" xmlns:a16="http://schemas.microsoft.com/office/drawing/2014/main" id="{E6E60A84-79C5-46E3-A1EA-5288EDF39901}"/>
                  </a:ext>
                </a:extLst>
              </p:cNvPr>
              <p:cNvGrpSpPr/>
              <p:nvPr/>
            </p:nvGrpSpPr>
            <p:grpSpPr>
              <a:xfrm>
                <a:off x="6197254" y="5565729"/>
                <a:ext cx="4131580" cy="614088"/>
                <a:chOff x="4908002" y="5565729"/>
                <a:chExt cx="4131580" cy="614088"/>
              </a:xfrm>
            </p:grpSpPr>
            <p:pic>
              <p:nvPicPr>
                <p:cNvPr id="157" name="Picture 156">
                  <a:extLst>
                    <a:ext uri="{FF2B5EF4-FFF2-40B4-BE49-F238E27FC236}">
                      <a16:creationId xmlns="" xmlns:a16="http://schemas.microsoft.com/office/drawing/2014/main" id="{5F4C59C7-FAD9-43AB-97A1-AF738F5326C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32534" y="5565729"/>
                  <a:ext cx="907048" cy="614088"/>
                </a:xfrm>
                <a:prstGeom prst="rect">
                  <a:avLst/>
                </a:prstGeom>
              </p:spPr>
            </p:pic>
            <p:grpSp>
              <p:nvGrpSpPr>
                <p:cNvPr id="158" name="Group 157">
                  <a:extLst>
                    <a:ext uri="{FF2B5EF4-FFF2-40B4-BE49-F238E27FC236}">
                      <a16:creationId xmlns="" xmlns:a16="http://schemas.microsoft.com/office/drawing/2014/main" id="{4A46039A-98CB-4A71-A552-EACFC00F63FE}"/>
                    </a:ext>
                  </a:extLst>
                </p:cNvPr>
                <p:cNvGrpSpPr/>
                <p:nvPr/>
              </p:nvGrpSpPr>
              <p:grpSpPr>
                <a:xfrm>
                  <a:off x="4908002" y="5709140"/>
                  <a:ext cx="3245628" cy="91440"/>
                  <a:chOff x="4908002" y="4414089"/>
                  <a:chExt cx="3245628" cy="91440"/>
                </a:xfrm>
              </p:grpSpPr>
              <p:cxnSp>
                <p:nvCxnSpPr>
                  <p:cNvPr id="165" name="Straight Connector 164">
                    <a:extLst>
                      <a:ext uri="{FF2B5EF4-FFF2-40B4-BE49-F238E27FC236}">
                        <a16:creationId xmlns="" xmlns:a16="http://schemas.microsoft.com/office/drawing/2014/main" id="{8E5C19A9-784C-4388-B051-186B2DB6A8F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971518" y="4451407"/>
                    <a:ext cx="3182112" cy="2006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6" name="Oval 165">
                    <a:extLst>
                      <a:ext uri="{FF2B5EF4-FFF2-40B4-BE49-F238E27FC236}">
                        <a16:creationId xmlns="" xmlns:a16="http://schemas.microsoft.com/office/drawing/2014/main" id="{6D1B4E94-FE52-431D-8DDF-A4435DC17172}"/>
                      </a:ext>
                    </a:extLst>
                  </p:cNvPr>
                  <p:cNvSpPr/>
                  <p:nvPr/>
                </p:nvSpPr>
                <p:spPr>
                  <a:xfrm>
                    <a:off x="4908002" y="4414089"/>
                    <a:ext cx="91440" cy="9144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159" name="Group 158">
                  <a:extLst>
                    <a:ext uri="{FF2B5EF4-FFF2-40B4-BE49-F238E27FC236}">
                      <a16:creationId xmlns="" xmlns:a16="http://schemas.microsoft.com/office/drawing/2014/main" id="{E07FC3B5-E414-4EAB-A505-A54A44FD3EF1}"/>
                    </a:ext>
                  </a:extLst>
                </p:cNvPr>
                <p:cNvGrpSpPr/>
                <p:nvPr/>
              </p:nvGrpSpPr>
              <p:grpSpPr>
                <a:xfrm>
                  <a:off x="5658092" y="5827984"/>
                  <a:ext cx="2488049" cy="91440"/>
                  <a:chOff x="5698732" y="4833574"/>
                  <a:chExt cx="2488049" cy="91440"/>
                </a:xfrm>
              </p:grpSpPr>
              <p:cxnSp>
                <p:nvCxnSpPr>
                  <p:cNvPr id="163" name="Straight Connector 162">
                    <a:extLst>
                      <a:ext uri="{FF2B5EF4-FFF2-40B4-BE49-F238E27FC236}">
                        <a16:creationId xmlns="" xmlns:a16="http://schemas.microsoft.com/office/drawing/2014/main" id="{FD68D994-2FD7-473F-B293-5C35A454A8EE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5717901" y="4882300"/>
                    <a:ext cx="246888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4" name="Oval 163">
                    <a:extLst>
                      <a:ext uri="{FF2B5EF4-FFF2-40B4-BE49-F238E27FC236}">
                        <a16:creationId xmlns="" xmlns:a16="http://schemas.microsoft.com/office/drawing/2014/main" id="{B7B6246D-0892-4AA6-A2A7-B425C128A866}"/>
                      </a:ext>
                    </a:extLst>
                  </p:cNvPr>
                  <p:cNvSpPr/>
                  <p:nvPr/>
                </p:nvSpPr>
                <p:spPr>
                  <a:xfrm>
                    <a:off x="5698732" y="4833574"/>
                    <a:ext cx="91440" cy="9144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160" name="Group 159">
                  <a:extLst>
                    <a:ext uri="{FF2B5EF4-FFF2-40B4-BE49-F238E27FC236}">
                      <a16:creationId xmlns="" xmlns:a16="http://schemas.microsoft.com/office/drawing/2014/main" id="{5DB8AB7F-9AAA-4A9B-B7A5-3A900EB62697}"/>
                    </a:ext>
                  </a:extLst>
                </p:cNvPr>
                <p:cNvGrpSpPr/>
                <p:nvPr/>
              </p:nvGrpSpPr>
              <p:grpSpPr>
                <a:xfrm>
                  <a:off x="6945656" y="5952732"/>
                  <a:ext cx="1191657" cy="91440"/>
                  <a:chOff x="6946628" y="5084014"/>
                  <a:chExt cx="1191657" cy="91440"/>
                </a:xfrm>
              </p:grpSpPr>
              <p:cxnSp>
                <p:nvCxnSpPr>
                  <p:cNvPr id="161" name="Straight Connector 160">
                    <a:extLst>
                      <a:ext uri="{FF2B5EF4-FFF2-40B4-BE49-F238E27FC236}">
                        <a16:creationId xmlns="" xmlns:a16="http://schemas.microsoft.com/office/drawing/2014/main" id="{85798B74-7578-4BA5-9CB9-09B436B448D4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041005" y="5128396"/>
                    <a:ext cx="109728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2" name="Oval 161">
                    <a:extLst>
                      <a:ext uri="{FF2B5EF4-FFF2-40B4-BE49-F238E27FC236}">
                        <a16:creationId xmlns="" xmlns:a16="http://schemas.microsoft.com/office/drawing/2014/main" id="{15851BDD-68C9-4001-A73F-EEA600412176}"/>
                      </a:ext>
                    </a:extLst>
                  </p:cNvPr>
                  <p:cNvSpPr/>
                  <p:nvPr/>
                </p:nvSpPr>
                <p:spPr>
                  <a:xfrm>
                    <a:off x="6946628" y="5084014"/>
                    <a:ext cx="91440" cy="9144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3" name="TextBox 152">
                    <a:extLst>
                      <a:ext uri="{FF2B5EF4-FFF2-40B4-BE49-F238E27FC236}">
                        <a16:creationId xmlns="" xmlns:a16="http://schemas.microsoft.com/office/drawing/2014/main" id="{3E2875D5-4F96-4065-90CB-B403DEE68788}"/>
                      </a:ext>
                    </a:extLst>
                  </p:cNvPr>
                  <p:cNvSpPr txBox="1"/>
                  <p:nvPr/>
                </p:nvSpPr>
                <p:spPr>
                  <a:xfrm>
                    <a:off x="10964864" y="5693313"/>
                    <a:ext cx="764461" cy="369909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acc>
                            <m:accPr>
                              <m:chr m:val="̅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en-IN" dirty="0"/>
                  </a:p>
                </p:txBody>
              </p:sp>
            </mc:Choice>
            <mc:Fallback xmlns="">
              <p:sp>
                <p:nvSpPr>
                  <p:cNvPr id="153" name="TextBox 152">
                    <a:extLst>
                      <a:ext uri="{FF2B5EF4-FFF2-40B4-BE49-F238E27FC236}">
                        <a16:creationId xmlns:a16="http://schemas.microsoft.com/office/drawing/2014/main" id="{3E2875D5-4F96-4065-90CB-B403DEE6878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64864" y="5693313"/>
                    <a:ext cx="764461" cy="369909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 r="-34400" b="-1667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97" name="Group 196">
            <a:extLst>
              <a:ext uri="{FF2B5EF4-FFF2-40B4-BE49-F238E27FC236}">
                <a16:creationId xmlns="" xmlns:a16="http://schemas.microsoft.com/office/drawing/2014/main" id="{DC721DA5-050F-431B-8131-4A9AA144CC0F}"/>
              </a:ext>
            </a:extLst>
          </p:cNvPr>
          <p:cNvGrpSpPr/>
          <p:nvPr/>
        </p:nvGrpSpPr>
        <p:grpSpPr>
          <a:xfrm>
            <a:off x="6198139" y="6127350"/>
            <a:ext cx="5771251" cy="614088"/>
            <a:chOff x="6198139" y="6220338"/>
            <a:chExt cx="5771251" cy="614088"/>
          </a:xfrm>
        </p:grpSpPr>
        <p:cxnSp>
          <p:nvCxnSpPr>
            <p:cNvPr id="46" name="Straight Connector 45">
              <a:extLst>
                <a:ext uri="{FF2B5EF4-FFF2-40B4-BE49-F238E27FC236}">
                  <a16:creationId xmlns="" xmlns:a16="http://schemas.microsoft.com/office/drawing/2014/main" id="{9F1924C7-BFF6-4D4B-B59C-1C1B6E1C12B1}"/>
                </a:ext>
              </a:extLst>
            </p:cNvPr>
            <p:cNvCxnSpPr>
              <a:cxnSpLocks/>
            </p:cNvCxnSpPr>
            <p:nvPr/>
          </p:nvCxnSpPr>
          <p:spPr>
            <a:xfrm>
              <a:off x="10321758" y="6523908"/>
              <a:ext cx="4572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="" xmlns:a16="http://schemas.microsoft.com/office/drawing/2014/main" id="{6446C4E3-116D-4AA7-BD19-F87761965B28}"/>
                    </a:ext>
                  </a:extLst>
                </p:cNvPr>
                <p:cNvSpPr txBox="1"/>
                <p:nvPr/>
              </p:nvSpPr>
              <p:spPr>
                <a:xfrm>
                  <a:off x="10695652" y="6336525"/>
                  <a:ext cx="4267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6446C4E3-116D-4AA7-BD19-F87761965B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95652" y="6336525"/>
                  <a:ext cx="426718" cy="369332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7" name="Group 166">
              <a:extLst>
                <a:ext uri="{FF2B5EF4-FFF2-40B4-BE49-F238E27FC236}">
                  <a16:creationId xmlns="" xmlns:a16="http://schemas.microsoft.com/office/drawing/2014/main" id="{95DD5069-CAF0-428D-95B1-901305338DDD}"/>
                </a:ext>
              </a:extLst>
            </p:cNvPr>
            <p:cNvGrpSpPr/>
            <p:nvPr/>
          </p:nvGrpSpPr>
          <p:grpSpPr>
            <a:xfrm>
              <a:off x="6198139" y="6220338"/>
              <a:ext cx="5771251" cy="614088"/>
              <a:chOff x="6198139" y="6220338"/>
              <a:chExt cx="5771251" cy="614088"/>
            </a:xfrm>
          </p:grpSpPr>
          <p:grpSp>
            <p:nvGrpSpPr>
              <p:cNvPr id="171" name="Group 170">
                <a:extLst>
                  <a:ext uri="{FF2B5EF4-FFF2-40B4-BE49-F238E27FC236}">
                    <a16:creationId xmlns="" xmlns:a16="http://schemas.microsoft.com/office/drawing/2014/main" id="{28A8F25C-FA3A-407E-A198-6301B1372FDD}"/>
                  </a:ext>
                </a:extLst>
              </p:cNvPr>
              <p:cNvGrpSpPr/>
              <p:nvPr/>
            </p:nvGrpSpPr>
            <p:grpSpPr>
              <a:xfrm>
                <a:off x="6198139" y="6220338"/>
                <a:ext cx="4126773" cy="614088"/>
                <a:chOff x="4908887" y="6220338"/>
                <a:chExt cx="4126773" cy="614088"/>
              </a:xfrm>
            </p:grpSpPr>
            <p:pic>
              <p:nvPicPr>
                <p:cNvPr id="173" name="Picture 172">
                  <a:extLst>
                    <a:ext uri="{FF2B5EF4-FFF2-40B4-BE49-F238E27FC236}">
                      <a16:creationId xmlns="" xmlns:a16="http://schemas.microsoft.com/office/drawing/2014/main" id="{91DCBDAD-E517-491D-9725-73D8C4CC17F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28612" y="6220338"/>
                  <a:ext cx="907048" cy="614088"/>
                </a:xfrm>
                <a:prstGeom prst="rect">
                  <a:avLst/>
                </a:prstGeom>
              </p:spPr>
            </p:pic>
            <p:grpSp>
              <p:nvGrpSpPr>
                <p:cNvPr id="174" name="Group 173">
                  <a:extLst>
                    <a:ext uri="{FF2B5EF4-FFF2-40B4-BE49-F238E27FC236}">
                      <a16:creationId xmlns="" xmlns:a16="http://schemas.microsoft.com/office/drawing/2014/main" id="{DBD32312-C814-4E0F-B65B-343C4D038A04}"/>
                    </a:ext>
                  </a:extLst>
                </p:cNvPr>
                <p:cNvGrpSpPr/>
                <p:nvPr/>
              </p:nvGrpSpPr>
              <p:grpSpPr>
                <a:xfrm>
                  <a:off x="4908887" y="6351354"/>
                  <a:ext cx="3227832" cy="91440"/>
                  <a:chOff x="4908002" y="4414089"/>
                  <a:chExt cx="3253248" cy="91440"/>
                </a:xfrm>
              </p:grpSpPr>
              <p:cxnSp>
                <p:nvCxnSpPr>
                  <p:cNvPr id="181" name="Straight Connector 180">
                    <a:extLst>
                      <a:ext uri="{FF2B5EF4-FFF2-40B4-BE49-F238E27FC236}">
                        <a16:creationId xmlns="" xmlns:a16="http://schemas.microsoft.com/office/drawing/2014/main" id="{B60A6306-973F-4560-9E69-F71220D31FC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979138" y="4451407"/>
                    <a:ext cx="3182112" cy="2006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82" name="Oval 181">
                    <a:extLst>
                      <a:ext uri="{FF2B5EF4-FFF2-40B4-BE49-F238E27FC236}">
                        <a16:creationId xmlns="" xmlns:a16="http://schemas.microsoft.com/office/drawing/2014/main" id="{F1F5F5F2-909F-4404-A700-C2D07085E80B}"/>
                      </a:ext>
                    </a:extLst>
                  </p:cNvPr>
                  <p:cNvSpPr/>
                  <p:nvPr/>
                </p:nvSpPr>
                <p:spPr>
                  <a:xfrm>
                    <a:off x="4908002" y="4414089"/>
                    <a:ext cx="91440" cy="9144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175" name="Group 174">
                  <a:extLst>
                    <a:ext uri="{FF2B5EF4-FFF2-40B4-BE49-F238E27FC236}">
                      <a16:creationId xmlns="" xmlns:a16="http://schemas.microsoft.com/office/drawing/2014/main" id="{AB67EF43-9BB2-4253-9D63-AE10C9E808BE}"/>
                    </a:ext>
                  </a:extLst>
                </p:cNvPr>
                <p:cNvGrpSpPr/>
                <p:nvPr/>
              </p:nvGrpSpPr>
              <p:grpSpPr>
                <a:xfrm>
                  <a:off x="6556193" y="6610526"/>
                  <a:ext cx="1581787" cy="91440"/>
                  <a:chOff x="6555689" y="3641521"/>
                  <a:chExt cx="1581787" cy="91440"/>
                </a:xfrm>
              </p:grpSpPr>
              <p:cxnSp>
                <p:nvCxnSpPr>
                  <p:cNvPr id="179" name="Straight Connector 178">
                    <a:extLst>
                      <a:ext uri="{FF2B5EF4-FFF2-40B4-BE49-F238E27FC236}">
                        <a16:creationId xmlns="" xmlns:a16="http://schemas.microsoft.com/office/drawing/2014/main" id="{B5148F90-F52A-47D6-8E30-FDEA812573E3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582996" y="3689058"/>
                    <a:ext cx="155448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80" name="Oval 179">
                    <a:extLst>
                      <a:ext uri="{FF2B5EF4-FFF2-40B4-BE49-F238E27FC236}">
                        <a16:creationId xmlns="" xmlns:a16="http://schemas.microsoft.com/office/drawing/2014/main" id="{6B9E210F-14B4-4791-A2E7-D5779E79C012}"/>
                      </a:ext>
                    </a:extLst>
                  </p:cNvPr>
                  <p:cNvSpPr/>
                  <p:nvPr/>
                </p:nvSpPr>
                <p:spPr>
                  <a:xfrm>
                    <a:off x="6555689" y="3641521"/>
                    <a:ext cx="91440" cy="9144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176" name="Group 175">
                  <a:extLst>
                    <a:ext uri="{FF2B5EF4-FFF2-40B4-BE49-F238E27FC236}">
                      <a16:creationId xmlns="" xmlns:a16="http://schemas.microsoft.com/office/drawing/2014/main" id="{3E689147-F583-40EA-B5EC-FFB8DBC7F0F5}"/>
                    </a:ext>
                  </a:extLst>
                </p:cNvPr>
                <p:cNvGrpSpPr/>
                <p:nvPr/>
              </p:nvGrpSpPr>
              <p:grpSpPr>
                <a:xfrm>
                  <a:off x="5661934" y="6474797"/>
                  <a:ext cx="2482969" cy="91440"/>
                  <a:chOff x="5698732" y="4833574"/>
                  <a:chExt cx="2482969" cy="91440"/>
                </a:xfrm>
              </p:grpSpPr>
              <p:cxnSp>
                <p:nvCxnSpPr>
                  <p:cNvPr id="177" name="Straight Connector 176">
                    <a:extLst>
                      <a:ext uri="{FF2B5EF4-FFF2-40B4-BE49-F238E27FC236}">
                        <a16:creationId xmlns="" xmlns:a16="http://schemas.microsoft.com/office/drawing/2014/main" id="{63C82F33-13F6-4CB4-A26C-2D466860213A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5712821" y="4882300"/>
                    <a:ext cx="246888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8" name="Oval 177">
                    <a:extLst>
                      <a:ext uri="{FF2B5EF4-FFF2-40B4-BE49-F238E27FC236}">
                        <a16:creationId xmlns="" xmlns:a16="http://schemas.microsoft.com/office/drawing/2014/main" id="{0E1B487C-E136-4244-B4F7-51ACECF6C5E0}"/>
                      </a:ext>
                    </a:extLst>
                  </p:cNvPr>
                  <p:cNvSpPr/>
                  <p:nvPr/>
                </p:nvSpPr>
                <p:spPr>
                  <a:xfrm>
                    <a:off x="5698732" y="4833574"/>
                    <a:ext cx="91440" cy="9144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9" name="TextBox 168">
                    <a:extLst>
                      <a:ext uri="{FF2B5EF4-FFF2-40B4-BE49-F238E27FC236}">
                        <a16:creationId xmlns="" xmlns:a16="http://schemas.microsoft.com/office/drawing/2014/main" id="{CFB2DEA5-A404-4728-BA86-FE0883253CBA}"/>
                      </a:ext>
                    </a:extLst>
                  </p:cNvPr>
                  <p:cNvSpPr txBox="1"/>
                  <p:nvPr/>
                </p:nvSpPr>
                <p:spPr>
                  <a:xfrm>
                    <a:off x="10978415" y="6335303"/>
                    <a:ext cx="990975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IN" dirty="0"/>
                  </a:p>
                </p:txBody>
              </p:sp>
            </mc:Choice>
            <mc:Fallback xmlns="">
              <p:sp>
                <p:nvSpPr>
                  <p:cNvPr id="169" name="TextBox 168">
                    <a:extLst>
                      <a:ext uri="{FF2B5EF4-FFF2-40B4-BE49-F238E27FC236}">
                        <a16:creationId xmlns:a16="http://schemas.microsoft.com/office/drawing/2014/main" id="{CFB2DEA5-A404-4728-BA86-FE0883253CB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78415" y="6335303"/>
                    <a:ext cx="990975" cy="369332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r="-3704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184" name="TextBox 183">
            <a:extLst>
              <a:ext uri="{FF2B5EF4-FFF2-40B4-BE49-F238E27FC236}">
                <a16:creationId xmlns="" xmlns:a16="http://schemas.microsoft.com/office/drawing/2014/main" id="{224C04BE-0922-4E28-96BF-68284875FA5C}"/>
              </a:ext>
            </a:extLst>
          </p:cNvPr>
          <p:cNvSpPr txBox="1"/>
          <p:nvPr/>
        </p:nvSpPr>
        <p:spPr>
          <a:xfrm>
            <a:off x="108891" y="1504861"/>
            <a:ext cx="339372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/>
              <a:t>Outputs are,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TextBox 184">
                <a:extLst>
                  <a:ext uri="{FF2B5EF4-FFF2-40B4-BE49-F238E27FC236}">
                    <a16:creationId xmlns="" xmlns:a16="http://schemas.microsoft.com/office/drawing/2014/main" id="{3E5E31D1-FC41-4C60-B8E3-C3ABA36C5F74}"/>
                  </a:ext>
                </a:extLst>
              </p:cNvPr>
              <p:cNvSpPr txBox="1"/>
              <p:nvPr/>
            </p:nvSpPr>
            <p:spPr>
              <a:xfrm>
                <a:off x="293431" y="2412506"/>
                <a:ext cx="1975614" cy="4624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acc>
                        <m:accPr>
                          <m:chr m:val="̅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acc>
                        <m:accPr>
                          <m:chr m:val="̅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3E5E31D1-FC41-4C60-B8E3-C3ABA36C5F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431" y="2412506"/>
                <a:ext cx="1975614" cy="462434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TextBox 185">
                <a:extLst>
                  <a:ext uri="{FF2B5EF4-FFF2-40B4-BE49-F238E27FC236}">
                    <a16:creationId xmlns="" xmlns:a16="http://schemas.microsoft.com/office/drawing/2014/main" id="{18197881-9811-4259-B2BC-9CD2F5502DF3}"/>
                  </a:ext>
                </a:extLst>
              </p:cNvPr>
              <p:cNvSpPr txBox="1"/>
              <p:nvPr/>
            </p:nvSpPr>
            <p:spPr>
              <a:xfrm>
                <a:off x="352741" y="3087237"/>
                <a:ext cx="1975613" cy="4624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acc>
                        <m:accPr>
                          <m:chr m:val="̅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18197881-9811-4259-B2BC-9CD2F5502D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741" y="3087237"/>
                <a:ext cx="1975613" cy="462434"/>
              </a:xfrm>
              <a:prstGeom prst="rect">
                <a:avLst/>
              </a:prstGeom>
              <a:blipFill>
                <a:blip r:embed="rId30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7" name="TextBox 186">
                <a:extLst>
                  <a:ext uri="{FF2B5EF4-FFF2-40B4-BE49-F238E27FC236}">
                    <a16:creationId xmlns="" xmlns:a16="http://schemas.microsoft.com/office/drawing/2014/main" id="{C5C996DA-2DE4-4265-AED1-245FF5C46EAE}"/>
                  </a:ext>
                </a:extLst>
              </p:cNvPr>
              <p:cNvSpPr txBox="1"/>
              <p:nvPr/>
            </p:nvSpPr>
            <p:spPr>
              <a:xfrm>
                <a:off x="352742" y="3828687"/>
                <a:ext cx="1916303" cy="4624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̅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C5C996DA-2DE4-4265-AED1-245FF5C46E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742" y="3828687"/>
                <a:ext cx="1916303" cy="462434"/>
              </a:xfrm>
              <a:prstGeom prst="rect">
                <a:avLst/>
              </a:prstGeom>
              <a:blipFill>
                <a:blip r:embed="rId31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8" name="TextBox 187">
                <a:extLst>
                  <a:ext uri="{FF2B5EF4-FFF2-40B4-BE49-F238E27FC236}">
                    <a16:creationId xmlns="" xmlns:a16="http://schemas.microsoft.com/office/drawing/2014/main" id="{67E59651-BC8C-40DF-88EE-0BE1C7F98A38}"/>
                  </a:ext>
                </a:extLst>
              </p:cNvPr>
              <p:cNvSpPr txBox="1"/>
              <p:nvPr/>
            </p:nvSpPr>
            <p:spPr>
              <a:xfrm>
                <a:off x="352743" y="4556329"/>
                <a:ext cx="1975611" cy="4624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67E59651-BC8C-40DF-88EE-0BE1C7F98A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743" y="4556329"/>
                <a:ext cx="1975611" cy="462434"/>
              </a:xfrm>
              <a:prstGeom prst="rect">
                <a:avLst/>
              </a:prstGeom>
              <a:blipFill>
                <a:blip r:embed="rId3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TextBox 188">
                <a:extLst>
                  <a:ext uri="{FF2B5EF4-FFF2-40B4-BE49-F238E27FC236}">
                    <a16:creationId xmlns="" xmlns:a16="http://schemas.microsoft.com/office/drawing/2014/main" id="{76C7A8E7-6219-4ADA-8058-44FB77D31AFD}"/>
                  </a:ext>
                </a:extLst>
              </p:cNvPr>
              <p:cNvSpPr txBox="1"/>
              <p:nvPr/>
            </p:nvSpPr>
            <p:spPr>
              <a:xfrm>
                <a:off x="3234942" y="2439515"/>
                <a:ext cx="1975613" cy="4624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̅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acc>
                        <m:accPr>
                          <m:chr m:val="̅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76C7A8E7-6219-4ADA-8058-44FB77D31A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4942" y="2439515"/>
                <a:ext cx="1975613" cy="462434"/>
              </a:xfrm>
              <a:prstGeom prst="rect">
                <a:avLst/>
              </a:prstGeom>
              <a:blipFill>
                <a:blip r:embed="rId3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TextBox 189">
                <a:extLst>
                  <a:ext uri="{FF2B5EF4-FFF2-40B4-BE49-F238E27FC236}">
                    <a16:creationId xmlns="" xmlns:a16="http://schemas.microsoft.com/office/drawing/2014/main" id="{4C7BA99F-EE32-4B6D-A1F3-3CD2229D8ECF}"/>
                  </a:ext>
                </a:extLst>
              </p:cNvPr>
              <p:cNvSpPr txBox="1"/>
              <p:nvPr/>
            </p:nvSpPr>
            <p:spPr>
              <a:xfrm>
                <a:off x="3234943" y="3147653"/>
                <a:ext cx="1975612" cy="4624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̅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4C7BA99F-EE32-4B6D-A1F3-3CD2229D8E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4943" y="3147653"/>
                <a:ext cx="1975612" cy="462434"/>
              </a:xfrm>
              <a:prstGeom prst="rect">
                <a:avLst/>
              </a:prstGeom>
              <a:blipFill>
                <a:blip r:embed="rId3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TextBox 190">
                <a:extLst>
                  <a:ext uri="{FF2B5EF4-FFF2-40B4-BE49-F238E27FC236}">
                    <a16:creationId xmlns="" xmlns:a16="http://schemas.microsoft.com/office/drawing/2014/main" id="{F363C6DB-0F3A-41B2-BF1A-A59B7C3497C1}"/>
                  </a:ext>
                </a:extLst>
              </p:cNvPr>
              <p:cNvSpPr txBox="1"/>
              <p:nvPr/>
            </p:nvSpPr>
            <p:spPr>
              <a:xfrm>
                <a:off x="3234942" y="3828687"/>
                <a:ext cx="1916302" cy="4624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̅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F363C6DB-0F3A-41B2-BF1A-A59B7C3497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4942" y="3828687"/>
                <a:ext cx="1916302" cy="462434"/>
              </a:xfrm>
              <a:prstGeom prst="rect">
                <a:avLst/>
              </a:prstGeom>
              <a:blipFill>
                <a:blip r:embed="rId3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TextBox 191">
                <a:extLst>
                  <a:ext uri="{FF2B5EF4-FFF2-40B4-BE49-F238E27FC236}">
                    <a16:creationId xmlns="" xmlns:a16="http://schemas.microsoft.com/office/drawing/2014/main" id="{86C9169B-153F-41D1-83FA-336E1DC009ED}"/>
                  </a:ext>
                </a:extLst>
              </p:cNvPr>
              <p:cNvSpPr txBox="1"/>
              <p:nvPr/>
            </p:nvSpPr>
            <p:spPr>
              <a:xfrm>
                <a:off x="3234942" y="4545971"/>
                <a:ext cx="191630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86C9169B-153F-41D1-83FA-336E1DC009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4942" y="4545971"/>
                <a:ext cx="1916301" cy="461665"/>
              </a:xfrm>
              <a:prstGeom prst="rect">
                <a:avLst/>
              </a:prstGeom>
              <a:blipFill>
                <a:blip r:embed="rId36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3" name="Title 1">
            <a:extLst>
              <a:ext uri="{FF2B5EF4-FFF2-40B4-BE49-F238E27FC236}">
                <a16:creationId xmlns="" xmlns:a16="http://schemas.microsoft.com/office/drawing/2014/main" id="{ABDAE9A5-F994-4C1F-B0C2-2C90D435FE47}"/>
              </a:ext>
            </a:extLst>
          </p:cNvPr>
          <p:cNvSpPr txBox="1">
            <a:spLocks/>
          </p:cNvSpPr>
          <p:nvPr/>
        </p:nvSpPr>
        <p:spPr>
          <a:xfrm>
            <a:off x="185437" y="147416"/>
            <a:ext cx="5332543" cy="1329206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/>
              <a:t>Logic Diagram of 3 to 8 line Decoder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365141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1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2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5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6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" grpId="0"/>
      <p:bldP spid="186" grpId="0"/>
      <p:bldP spid="187" grpId="0"/>
      <p:bldP spid="188" grpId="0"/>
      <p:bldP spid="189" grpId="0"/>
      <p:bldP spid="190" grpId="0"/>
      <p:bldP spid="191" grpId="0"/>
      <p:bldP spid="192" grpId="0"/>
      <p:bldP spid="19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4">
            <a:extLst>
              <a:ext uri="{FF2B5EF4-FFF2-40B4-BE49-F238E27FC236}">
                <a16:creationId xmlns="" xmlns:a16="http://schemas.microsoft.com/office/drawing/2014/main" id="{061E8D6E-FFC9-4D60-8B4A-FBA7CC2CF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494" y="602633"/>
            <a:ext cx="4499429" cy="63207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3 to 8 Line Decoder</a:t>
            </a:r>
            <a:endParaRPr lang="en-IN" b="1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07B8BFED-D6B3-4FA8-87BC-F4D032D1E156}"/>
              </a:ext>
            </a:extLst>
          </p:cNvPr>
          <p:cNvSpPr/>
          <p:nvPr/>
        </p:nvSpPr>
        <p:spPr>
          <a:xfrm>
            <a:off x="4918129" y="1574800"/>
            <a:ext cx="2355742" cy="3708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3 to 8 </a:t>
            </a:r>
          </a:p>
          <a:p>
            <a:pPr algn="ctr"/>
            <a:r>
              <a:rPr lang="en-US" sz="3200" b="1" dirty="0">
                <a:solidFill>
                  <a:schemeClr val="tx1"/>
                </a:solidFill>
              </a:rPr>
              <a:t>Decoder</a:t>
            </a:r>
            <a:endParaRPr lang="en-IN" sz="32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ACC5F87B-0159-451A-B8E8-C385B2A25656}"/>
              </a:ext>
            </a:extLst>
          </p:cNvPr>
          <p:cNvGrpSpPr/>
          <p:nvPr/>
        </p:nvGrpSpPr>
        <p:grpSpPr>
          <a:xfrm>
            <a:off x="4213325" y="4827131"/>
            <a:ext cx="1079500" cy="555317"/>
            <a:chOff x="6645276" y="4702436"/>
            <a:chExt cx="1079500" cy="55531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="" xmlns:a16="http://schemas.microsoft.com/office/drawing/2014/main" id="{A908C34B-BF56-4FE5-855A-6B92B86CED27}"/>
                    </a:ext>
                  </a:extLst>
                </p:cNvPr>
                <p:cNvSpPr txBox="1"/>
                <p:nvPr/>
              </p:nvSpPr>
              <p:spPr>
                <a:xfrm>
                  <a:off x="7376238" y="4702436"/>
                  <a:ext cx="3485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9E8017DB-82BA-425A-AB79-161FF28F19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6238" y="4702436"/>
                  <a:ext cx="348538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>
              <a:extLst>
                <a:ext uri="{FF2B5EF4-FFF2-40B4-BE49-F238E27FC236}">
                  <a16:creationId xmlns="" xmlns:a16="http://schemas.microsoft.com/office/drawing/2014/main" id="{C9E6E58C-88D8-4C06-86F0-1EC7057F8A91}"/>
                </a:ext>
              </a:extLst>
            </p:cNvPr>
            <p:cNvCxnSpPr>
              <a:cxnSpLocks/>
            </p:cNvCxnSpPr>
            <p:nvPr/>
          </p:nvCxnSpPr>
          <p:spPr>
            <a:xfrm>
              <a:off x="6788150" y="4886325"/>
              <a:ext cx="556338" cy="77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="" xmlns:a16="http://schemas.microsoft.com/office/drawing/2014/main" id="{89AFACF7-8D86-4F7D-AF41-0877BDAE340C}"/>
                </a:ext>
              </a:extLst>
            </p:cNvPr>
            <p:cNvCxnSpPr/>
            <p:nvPr/>
          </p:nvCxnSpPr>
          <p:spPr>
            <a:xfrm>
              <a:off x="6807200" y="4867276"/>
              <a:ext cx="0" cy="27432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="" xmlns:a16="http://schemas.microsoft.com/office/drawing/2014/main" id="{919F67AE-200F-4011-A92E-5B483C3404C7}"/>
                </a:ext>
              </a:extLst>
            </p:cNvPr>
            <p:cNvCxnSpPr/>
            <p:nvPr/>
          </p:nvCxnSpPr>
          <p:spPr>
            <a:xfrm>
              <a:off x="6645276" y="5141596"/>
              <a:ext cx="30480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="" xmlns:a16="http://schemas.microsoft.com/office/drawing/2014/main" id="{52A58AED-4852-4BFE-B210-E4DE76483376}"/>
                </a:ext>
              </a:extLst>
            </p:cNvPr>
            <p:cNvCxnSpPr/>
            <p:nvPr/>
          </p:nvCxnSpPr>
          <p:spPr>
            <a:xfrm>
              <a:off x="6708782" y="5198747"/>
              <a:ext cx="18288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00527F5C-340B-4769-81A0-2A2C32F19D17}"/>
                </a:ext>
              </a:extLst>
            </p:cNvPr>
            <p:cNvCxnSpPr/>
            <p:nvPr/>
          </p:nvCxnSpPr>
          <p:spPr>
            <a:xfrm>
              <a:off x="6753234" y="5257753"/>
              <a:ext cx="9144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B8567CE2-FC2D-4841-8C32-E54E50AE4930}"/>
              </a:ext>
            </a:extLst>
          </p:cNvPr>
          <p:cNvGrpSpPr/>
          <p:nvPr/>
        </p:nvGrpSpPr>
        <p:grpSpPr>
          <a:xfrm rot="5400000">
            <a:off x="4031399" y="2783910"/>
            <a:ext cx="1294726" cy="1227673"/>
            <a:chOff x="7884054" y="4915814"/>
            <a:chExt cx="1294726" cy="1227673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="" xmlns:a16="http://schemas.microsoft.com/office/drawing/2014/main" id="{8E1A91FF-4100-4620-9715-8FA3C1FD66D1}"/>
                </a:ext>
              </a:extLst>
            </p:cNvPr>
            <p:cNvCxnSpPr/>
            <p:nvPr/>
          </p:nvCxnSpPr>
          <p:spPr>
            <a:xfrm flipV="1">
              <a:off x="8072365" y="5283200"/>
              <a:ext cx="0" cy="4572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="" xmlns:a16="http://schemas.microsoft.com/office/drawing/2014/main" id="{D578D287-5898-4A3A-936D-6A9E9E0BBC77}"/>
                </a:ext>
              </a:extLst>
            </p:cNvPr>
            <p:cNvCxnSpPr/>
            <p:nvPr/>
          </p:nvCxnSpPr>
          <p:spPr>
            <a:xfrm flipV="1">
              <a:off x="8548615" y="5283200"/>
              <a:ext cx="0" cy="4572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="" xmlns:a16="http://schemas.microsoft.com/office/drawing/2014/main" id="{0CC11EC1-269D-4943-A69D-F7F2E5ED471D}"/>
                </a:ext>
              </a:extLst>
            </p:cNvPr>
            <p:cNvCxnSpPr/>
            <p:nvPr/>
          </p:nvCxnSpPr>
          <p:spPr>
            <a:xfrm flipV="1">
              <a:off x="9005815" y="5283200"/>
              <a:ext cx="0" cy="4572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="" xmlns:a16="http://schemas.microsoft.com/office/drawing/2014/main" id="{C69DEBCB-5310-49A3-AE70-AF9F56BDFF0E}"/>
                    </a:ext>
                  </a:extLst>
                </p:cNvPr>
                <p:cNvSpPr txBox="1"/>
                <p:nvPr/>
              </p:nvSpPr>
              <p:spPr>
                <a:xfrm rot="16200000">
                  <a:off x="7912767" y="4887101"/>
                  <a:ext cx="3119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C69DEBCB-5310-49A3-AE70-AF9F56BDFF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7912767" y="4887101"/>
                  <a:ext cx="311906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15686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="" xmlns:a16="http://schemas.microsoft.com/office/drawing/2014/main" id="{C036AF3D-E2DA-452A-9E39-67BB5FDA7A1E}"/>
                    </a:ext>
                  </a:extLst>
                </p:cNvPr>
                <p:cNvSpPr txBox="1"/>
                <p:nvPr/>
              </p:nvSpPr>
              <p:spPr>
                <a:xfrm rot="16200000">
                  <a:off x="8383231" y="4888468"/>
                  <a:ext cx="3119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C036AF3D-E2DA-452A-9E39-67BB5FDA7A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8383231" y="4888468"/>
                  <a:ext cx="311906" cy="369332"/>
                </a:xfrm>
                <a:prstGeom prst="rect">
                  <a:avLst/>
                </a:prstGeom>
                <a:blipFill>
                  <a:blip r:embed="rId7"/>
                  <a:stretch>
                    <a:fillRect r="-11765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="" xmlns:a16="http://schemas.microsoft.com/office/drawing/2014/main" id="{399685D1-2134-487A-86EF-FB6E8FA67642}"/>
                    </a:ext>
                  </a:extLst>
                </p:cNvPr>
                <p:cNvSpPr txBox="1"/>
                <p:nvPr/>
              </p:nvSpPr>
              <p:spPr>
                <a:xfrm rot="16200000">
                  <a:off x="8838160" y="4887102"/>
                  <a:ext cx="3119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399685D1-2134-487A-86EF-FB6E8FA676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8838160" y="4887102"/>
                  <a:ext cx="311906" cy="369332"/>
                </a:xfrm>
                <a:prstGeom prst="rect">
                  <a:avLst/>
                </a:prstGeom>
                <a:blipFill>
                  <a:blip r:embed="rId8"/>
                  <a:stretch>
                    <a:fillRect r="-15686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="" xmlns:a16="http://schemas.microsoft.com/office/drawing/2014/main" id="{51802B4E-5FAC-4F74-8DB1-267443D3AFDA}"/>
                    </a:ext>
                  </a:extLst>
                </p:cNvPr>
                <p:cNvSpPr txBox="1"/>
                <p:nvPr/>
              </p:nvSpPr>
              <p:spPr>
                <a:xfrm rot="16200000">
                  <a:off x="7912767" y="5801502"/>
                  <a:ext cx="3119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51802B4E-5FAC-4F74-8DB1-267443D3AF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7912767" y="5801502"/>
                  <a:ext cx="311906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15686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="" xmlns:a16="http://schemas.microsoft.com/office/drawing/2014/main" id="{9FFD62F2-92B6-4E49-834E-45062D322054}"/>
                    </a:ext>
                  </a:extLst>
                </p:cNvPr>
                <p:cNvSpPr txBox="1"/>
                <p:nvPr/>
              </p:nvSpPr>
              <p:spPr>
                <a:xfrm rot="16200000">
                  <a:off x="8383231" y="5802868"/>
                  <a:ext cx="3119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9FFD62F2-92B6-4E49-834E-45062D3220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8383231" y="5802868"/>
                  <a:ext cx="311906" cy="369332"/>
                </a:xfrm>
                <a:prstGeom prst="rect">
                  <a:avLst/>
                </a:prstGeom>
                <a:blipFill>
                  <a:blip r:embed="rId7"/>
                  <a:stretch>
                    <a:fillRect r="-11765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="" xmlns:a16="http://schemas.microsoft.com/office/drawing/2014/main" id="{8EC910E8-B68E-4753-97CF-68F55DED933D}"/>
                    </a:ext>
                  </a:extLst>
                </p:cNvPr>
                <p:cNvSpPr txBox="1"/>
                <p:nvPr/>
              </p:nvSpPr>
              <p:spPr>
                <a:xfrm rot="16200000">
                  <a:off x="8838161" y="5801501"/>
                  <a:ext cx="3119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8EC910E8-B68E-4753-97CF-68F55DED93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8838161" y="5801501"/>
                  <a:ext cx="311906" cy="369332"/>
                </a:xfrm>
                <a:prstGeom prst="rect">
                  <a:avLst/>
                </a:prstGeom>
                <a:blipFill>
                  <a:blip r:embed="rId8"/>
                  <a:stretch>
                    <a:fillRect r="-15686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="" xmlns:a16="http://schemas.microsoft.com/office/drawing/2014/main" id="{1808AE66-97E8-4A01-A9C8-DEE7CD2D695B}"/>
              </a:ext>
            </a:extLst>
          </p:cNvPr>
          <p:cNvGrpSpPr/>
          <p:nvPr/>
        </p:nvGrpSpPr>
        <p:grpSpPr>
          <a:xfrm>
            <a:off x="6895528" y="1726513"/>
            <a:ext cx="1391696" cy="1654562"/>
            <a:chOff x="9702269" y="1523903"/>
            <a:chExt cx="1391696" cy="1654562"/>
          </a:xfrm>
        </p:grpSpPr>
        <p:grpSp>
          <p:nvGrpSpPr>
            <p:cNvPr id="27" name="Group 26">
              <a:extLst>
                <a:ext uri="{FF2B5EF4-FFF2-40B4-BE49-F238E27FC236}">
                  <a16:creationId xmlns="" xmlns:a16="http://schemas.microsoft.com/office/drawing/2014/main" id="{5A0B2E0F-5576-4917-9079-49A00E096CF0}"/>
                </a:ext>
              </a:extLst>
            </p:cNvPr>
            <p:cNvGrpSpPr/>
            <p:nvPr/>
          </p:nvGrpSpPr>
          <p:grpSpPr>
            <a:xfrm>
              <a:off x="9702269" y="1523903"/>
              <a:ext cx="1097006" cy="1599147"/>
              <a:chOff x="9702269" y="1523903"/>
              <a:chExt cx="1097006" cy="159914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>
                    <a:extLst>
                      <a:ext uri="{FF2B5EF4-FFF2-40B4-BE49-F238E27FC236}">
                        <a16:creationId xmlns="" xmlns:a16="http://schemas.microsoft.com/office/drawing/2014/main" id="{C95A6672-98C1-4DA9-9CFC-DF9C106DCECC}"/>
                      </a:ext>
                    </a:extLst>
                  </p:cNvPr>
                  <p:cNvSpPr txBox="1"/>
                  <p:nvPr/>
                </p:nvSpPr>
                <p:spPr>
                  <a:xfrm>
                    <a:off x="9707125" y="1523903"/>
                    <a:ext cx="3200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IN" dirty="0"/>
                  </a:p>
                </p:txBody>
              </p:sp>
            </mc:Choice>
            <mc:Fallback xmlns="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326C842D-3DF8-4AFE-A52C-63E0AB6BB9B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07125" y="1523903"/>
                    <a:ext cx="320040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r="-9615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>
                    <a:extLst>
                      <a:ext uri="{FF2B5EF4-FFF2-40B4-BE49-F238E27FC236}">
                        <a16:creationId xmlns="" xmlns:a16="http://schemas.microsoft.com/office/drawing/2014/main" id="{759C69A2-0441-434B-B53F-827A987D27C9}"/>
                      </a:ext>
                    </a:extLst>
                  </p:cNvPr>
                  <p:cNvSpPr txBox="1"/>
                  <p:nvPr/>
                </p:nvSpPr>
                <p:spPr>
                  <a:xfrm>
                    <a:off x="9704240" y="1919830"/>
                    <a:ext cx="3200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IN" dirty="0"/>
                  </a:p>
                </p:txBody>
              </p:sp>
            </mc:Choice>
            <mc:Fallback xmlns="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012B191B-732C-4841-84F7-3D0B7961B3E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04240" y="1919830"/>
                    <a:ext cx="320040" cy="3693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r="-7547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>
                    <a:extLst>
                      <a:ext uri="{FF2B5EF4-FFF2-40B4-BE49-F238E27FC236}">
                        <a16:creationId xmlns="" xmlns:a16="http://schemas.microsoft.com/office/drawing/2014/main" id="{B15207D2-7E7C-4D47-B6C4-18D7E219D275}"/>
                      </a:ext>
                    </a:extLst>
                  </p:cNvPr>
                  <p:cNvSpPr txBox="1"/>
                  <p:nvPr/>
                </p:nvSpPr>
                <p:spPr>
                  <a:xfrm>
                    <a:off x="9703055" y="2314882"/>
                    <a:ext cx="3200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IN" dirty="0"/>
                  </a:p>
                </p:txBody>
              </p:sp>
            </mc:Choice>
            <mc:Fallback xmlns="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BA92989E-D5AD-4AFC-83B6-9F33816EE88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03055" y="2314882"/>
                    <a:ext cx="320040" cy="36933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r="-9434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>
                    <a:extLst>
                      <a:ext uri="{FF2B5EF4-FFF2-40B4-BE49-F238E27FC236}">
                        <a16:creationId xmlns="" xmlns:a16="http://schemas.microsoft.com/office/drawing/2014/main" id="{A6951A7D-0B00-49ED-AFBE-B898B3338D52}"/>
                      </a:ext>
                    </a:extLst>
                  </p:cNvPr>
                  <p:cNvSpPr txBox="1"/>
                  <p:nvPr/>
                </p:nvSpPr>
                <p:spPr>
                  <a:xfrm>
                    <a:off x="9702269" y="2753718"/>
                    <a:ext cx="3200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IN" dirty="0"/>
                  </a:p>
                </p:txBody>
              </p:sp>
            </mc:Choice>
            <mc:Fallback xmlns="">
              <p:sp>
                <p:nvSpPr>
                  <p:cNvPr id="148" name="TextBox 147">
                    <a:extLst>
                      <a:ext uri="{FF2B5EF4-FFF2-40B4-BE49-F238E27FC236}">
                        <a16:creationId xmlns:a16="http://schemas.microsoft.com/office/drawing/2014/main" id="{EF3864B4-7A43-4B76-BB2E-0478F2A1712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02269" y="2753718"/>
                    <a:ext cx="320040" cy="36933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r="-9434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6" name="Straight Arrow Connector 35">
                <a:extLst>
                  <a:ext uri="{FF2B5EF4-FFF2-40B4-BE49-F238E27FC236}">
                    <a16:creationId xmlns="" xmlns:a16="http://schemas.microsoft.com/office/drawing/2014/main" id="{099B79B5-175A-4E1C-ADAE-3BBD4E8A60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67755" y="1746421"/>
                <a:ext cx="7315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="" xmlns:a16="http://schemas.microsoft.com/office/drawing/2014/main" id="{DBCC843B-7D86-4587-997A-386876123F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67755" y="2153171"/>
                <a:ext cx="7315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="" xmlns:a16="http://schemas.microsoft.com/office/drawing/2014/main" id="{82DE2647-5AF6-42CB-B8B8-25CA442E56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67755" y="2549886"/>
                <a:ext cx="7315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="" xmlns:a16="http://schemas.microsoft.com/office/drawing/2014/main" id="{C6FB82EF-12A8-4801-BACB-D357DE7536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67755" y="2966139"/>
                <a:ext cx="7315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="" xmlns:a16="http://schemas.microsoft.com/office/drawing/2014/main" id="{61D25BBA-0F9B-443F-8365-090889D2A4CD}"/>
                    </a:ext>
                  </a:extLst>
                </p:cNvPr>
                <p:cNvSpPr txBox="1"/>
                <p:nvPr/>
              </p:nvSpPr>
              <p:spPr>
                <a:xfrm>
                  <a:off x="10773925" y="1579318"/>
                  <a:ext cx="3200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175" name="TextBox 174">
                  <a:extLst>
                    <a:ext uri="{FF2B5EF4-FFF2-40B4-BE49-F238E27FC236}">
                      <a16:creationId xmlns:a16="http://schemas.microsoft.com/office/drawing/2014/main" id="{9D7FD2AC-FFDA-439E-9A65-1B269F134D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73925" y="1579318"/>
                  <a:ext cx="320040" cy="369332"/>
                </a:xfrm>
                <a:prstGeom prst="rect">
                  <a:avLst/>
                </a:prstGeom>
                <a:blipFill>
                  <a:blip r:embed="rId15"/>
                  <a:stretch>
                    <a:fillRect r="-9615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="" xmlns:a16="http://schemas.microsoft.com/office/drawing/2014/main" id="{11532976-4C25-4065-A4B8-C80991601A6E}"/>
                    </a:ext>
                  </a:extLst>
                </p:cNvPr>
                <p:cNvSpPr txBox="1"/>
                <p:nvPr/>
              </p:nvSpPr>
              <p:spPr>
                <a:xfrm>
                  <a:off x="10771040" y="1975245"/>
                  <a:ext cx="3200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176" name="TextBox 175">
                  <a:extLst>
                    <a:ext uri="{FF2B5EF4-FFF2-40B4-BE49-F238E27FC236}">
                      <a16:creationId xmlns:a16="http://schemas.microsoft.com/office/drawing/2014/main" id="{838514AE-4DCD-4187-AB5C-B45F1A2DF1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71040" y="1975245"/>
                  <a:ext cx="320040" cy="369332"/>
                </a:xfrm>
                <a:prstGeom prst="rect">
                  <a:avLst/>
                </a:prstGeom>
                <a:blipFill>
                  <a:blip r:embed="rId16"/>
                  <a:stretch>
                    <a:fillRect r="-754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="" xmlns:a16="http://schemas.microsoft.com/office/drawing/2014/main" id="{7E115D30-C632-40D6-A3A0-7D84EA150CBE}"/>
                    </a:ext>
                  </a:extLst>
                </p:cNvPr>
                <p:cNvSpPr txBox="1"/>
                <p:nvPr/>
              </p:nvSpPr>
              <p:spPr>
                <a:xfrm>
                  <a:off x="10769855" y="2370297"/>
                  <a:ext cx="3200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177" name="TextBox 176">
                  <a:extLst>
                    <a:ext uri="{FF2B5EF4-FFF2-40B4-BE49-F238E27FC236}">
                      <a16:creationId xmlns:a16="http://schemas.microsoft.com/office/drawing/2014/main" id="{625B823F-2F2E-4F02-B96E-9EC9E38649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69855" y="2370297"/>
                  <a:ext cx="320040" cy="369332"/>
                </a:xfrm>
                <a:prstGeom prst="rect">
                  <a:avLst/>
                </a:prstGeom>
                <a:blipFill>
                  <a:blip r:embed="rId17"/>
                  <a:stretch>
                    <a:fillRect r="-9434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="" xmlns:a16="http://schemas.microsoft.com/office/drawing/2014/main" id="{BB21FBE0-5DE9-49FE-9119-81CDFF6653ED}"/>
                    </a:ext>
                  </a:extLst>
                </p:cNvPr>
                <p:cNvSpPr txBox="1"/>
                <p:nvPr/>
              </p:nvSpPr>
              <p:spPr>
                <a:xfrm>
                  <a:off x="10769069" y="2809133"/>
                  <a:ext cx="3200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178" name="TextBox 177">
                  <a:extLst>
                    <a:ext uri="{FF2B5EF4-FFF2-40B4-BE49-F238E27FC236}">
                      <a16:creationId xmlns:a16="http://schemas.microsoft.com/office/drawing/2014/main" id="{EA7A720C-E393-4492-BD3A-E8EBE3727D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69069" y="2809133"/>
                  <a:ext cx="320040" cy="369332"/>
                </a:xfrm>
                <a:prstGeom prst="rect">
                  <a:avLst/>
                </a:prstGeom>
                <a:blipFill>
                  <a:blip r:embed="rId18"/>
                  <a:stretch>
                    <a:fillRect r="-9434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="" xmlns:a16="http://schemas.microsoft.com/office/drawing/2014/main" id="{C013B825-5AA6-4341-9018-4E048B4694E5}"/>
              </a:ext>
            </a:extLst>
          </p:cNvPr>
          <p:cNvGrpSpPr/>
          <p:nvPr/>
        </p:nvGrpSpPr>
        <p:grpSpPr>
          <a:xfrm>
            <a:off x="6907679" y="3349874"/>
            <a:ext cx="1391696" cy="1654562"/>
            <a:chOff x="9702269" y="1523903"/>
            <a:chExt cx="1391696" cy="1654562"/>
          </a:xfrm>
        </p:grpSpPr>
        <p:grpSp>
          <p:nvGrpSpPr>
            <p:cNvPr id="41" name="Group 40">
              <a:extLst>
                <a:ext uri="{FF2B5EF4-FFF2-40B4-BE49-F238E27FC236}">
                  <a16:creationId xmlns="" xmlns:a16="http://schemas.microsoft.com/office/drawing/2014/main" id="{0E1AEE66-EC36-4C72-86BE-73FD88D4E8BD}"/>
                </a:ext>
              </a:extLst>
            </p:cNvPr>
            <p:cNvGrpSpPr/>
            <p:nvPr/>
          </p:nvGrpSpPr>
          <p:grpSpPr>
            <a:xfrm>
              <a:off x="9702269" y="1523903"/>
              <a:ext cx="1097006" cy="1599147"/>
              <a:chOff x="9702269" y="1523903"/>
              <a:chExt cx="1097006" cy="159914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>
                    <a:extLst>
                      <a:ext uri="{FF2B5EF4-FFF2-40B4-BE49-F238E27FC236}">
                        <a16:creationId xmlns="" xmlns:a16="http://schemas.microsoft.com/office/drawing/2014/main" id="{29B5D71D-90F4-4132-B33A-A72D7CD26E11}"/>
                      </a:ext>
                    </a:extLst>
                  </p:cNvPr>
                  <p:cNvSpPr txBox="1"/>
                  <p:nvPr/>
                </p:nvSpPr>
                <p:spPr>
                  <a:xfrm>
                    <a:off x="9707125" y="1523903"/>
                    <a:ext cx="3200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IN" dirty="0"/>
                  </a:p>
                </p:txBody>
              </p:sp>
            </mc:Choice>
            <mc:Fallback xmlns="">
              <p:sp>
                <p:nvSpPr>
                  <p:cNvPr id="150" name="TextBox 149">
                    <a:extLst>
                      <a:ext uri="{FF2B5EF4-FFF2-40B4-BE49-F238E27FC236}">
                        <a16:creationId xmlns:a16="http://schemas.microsoft.com/office/drawing/2014/main" id="{0D6085AE-82CB-45A6-A201-4063E7C2A88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07125" y="1523903"/>
                    <a:ext cx="320040" cy="369332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r="-9615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>
                    <a:extLst>
                      <a:ext uri="{FF2B5EF4-FFF2-40B4-BE49-F238E27FC236}">
                        <a16:creationId xmlns="" xmlns:a16="http://schemas.microsoft.com/office/drawing/2014/main" id="{3697A38D-F0C8-4BE5-9138-3232EEBA850A}"/>
                      </a:ext>
                    </a:extLst>
                  </p:cNvPr>
                  <p:cNvSpPr txBox="1"/>
                  <p:nvPr/>
                </p:nvSpPr>
                <p:spPr>
                  <a:xfrm>
                    <a:off x="9704240" y="1919830"/>
                    <a:ext cx="3200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en-IN" dirty="0"/>
                  </a:p>
                </p:txBody>
              </p:sp>
            </mc:Choice>
            <mc:Fallback xmlns="">
              <p:sp>
                <p:nvSpPr>
                  <p:cNvPr id="151" name="TextBox 150">
                    <a:extLst>
                      <a:ext uri="{FF2B5EF4-FFF2-40B4-BE49-F238E27FC236}">
                        <a16:creationId xmlns:a16="http://schemas.microsoft.com/office/drawing/2014/main" id="{E5635FC5-A8AD-452A-923D-0D6916D93ED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04240" y="1919830"/>
                    <a:ext cx="320040" cy="369332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r="-9434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TextBox 47">
                    <a:extLst>
                      <a:ext uri="{FF2B5EF4-FFF2-40B4-BE49-F238E27FC236}">
                        <a16:creationId xmlns="" xmlns:a16="http://schemas.microsoft.com/office/drawing/2014/main" id="{A68BEA52-9711-4E81-97E3-B4662C7E388A}"/>
                      </a:ext>
                    </a:extLst>
                  </p:cNvPr>
                  <p:cNvSpPr txBox="1"/>
                  <p:nvPr/>
                </p:nvSpPr>
                <p:spPr>
                  <a:xfrm>
                    <a:off x="9703055" y="2314882"/>
                    <a:ext cx="3200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lang="en-IN" dirty="0"/>
                  </a:p>
                </p:txBody>
              </p:sp>
            </mc:Choice>
            <mc:Fallback xmlns="">
              <p:sp>
                <p:nvSpPr>
                  <p:cNvPr id="152" name="TextBox 151">
                    <a:extLst>
                      <a:ext uri="{FF2B5EF4-FFF2-40B4-BE49-F238E27FC236}">
                        <a16:creationId xmlns:a16="http://schemas.microsoft.com/office/drawing/2014/main" id="{9688DA8C-7234-4D77-AF5C-FFCA628EE81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03055" y="2314882"/>
                    <a:ext cx="320040" cy="369332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r="-9434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TextBox 48">
                    <a:extLst>
                      <a:ext uri="{FF2B5EF4-FFF2-40B4-BE49-F238E27FC236}">
                        <a16:creationId xmlns="" xmlns:a16="http://schemas.microsoft.com/office/drawing/2014/main" id="{3CBD2E35-EE13-4701-A151-7A6AC369934A}"/>
                      </a:ext>
                    </a:extLst>
                  </p:cNvPr>
                  <p:cNvSpPr txBox="1"/>
                  <p:nvPr/>
                </p:nvSpPr>
                <p:spPr>
                  <a:xfrm>
                    <a:off x="9702269" y="2753718"/>
                    <a:ext cx="3200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oMath>
                      </m:oMathPara>
                    </a14:m>
                    <a:endParaRPr lang="en-IN" dirty="0"/>
                  </a:p>
                </p:txBody>
              </p:sp>
            </mc:Choice>
            <mc:Fallback xmlns="">
              <p:sp>
                <p:nvSpPr>
                  <p:cNvPr id="153" name="TextBox 152">
                    <a:extLst>
                      <a:ext uri="{FF2B5EF4-FFF2-40B4-BE49-F238E27FC236}">
                        <a16:creationId xmlns:a16="http://schemas.microsoft.com/office/drawing/2014/main" id="{AB07FA06-CD9A-4D1D-974A-322080C23DB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02269" y="2753718"/>
                    <a:ext cx="320040" cy="369332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r="-9434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0" name="Straight Arrow Connector 49">
                <a:extLst>
                  <a:ext uri="{FF2B5EF4-FFF2-40B4-BE49-F238E27FC236}">
                    <a16:creationId xmlns="" xmlns:a16="http://schemas.microsoft.com/office/drawing/2014/main" id="{454E557A-C078-4CBF-B8BC-46E09D8D00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67755" y="1746421"/>
                <a:ext cx="7315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="" xmlns:a16="http://schemas.microsoft.com/office/drawing/2014/main" id="{93C49FD4-D16B-4294-8B38-F7CE374DF8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67755" y="2153171"/>
                <a:ext cx="7315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="" xmlns:a16="http://schemas.microsoft.com/office/drawing/2014/main" id="{AD637816-B4F4-4589-BC2A-45231973C8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67755" y="2549886"/>
                <a:ext cx="7315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="" xmlns:a16="http://schemas.microsoft.com/office/drawing/2014/main" id="{D73C17C7-701D-4357-83B6-42F6BCA2DE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67755" y="2966139"/>
                <a:ext cx="7315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="" xmlns:a16="http://schemas.microsoft.com/office/drawing/2014/main" id="{8CCC2269-D5F2-43C5-B404-983E1E13A453}"/>
                    </a:ext>
                  </a:extLst>
                </p:cNvPr>
                <p:cNvSpPr txBox="1"/>
                <p:nvPr/>
              </p:nvSpPr>
              <p:spPr>
                <a:xfrm>
                  <a:off x="10773925" y="1579318"/>
                  <a:ext cx="3200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C595C7DC-91EC-43AB-A1D9-8E014D7C52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73925" y="1579318"/>
                  <a:ext cx="320040" cy="369332"/>
                </a:xfrm>
                <a:prstGeom prst="rect">
                  <a:avLst/>
                </a:prstGeom>
                <a:blipFill>
                  <a:blip r:embed="rId23"/>
                  <a:stretch>
                    <a:fillRect r="-9615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="" xmlns:a16="http://schemas.microsoft.com/office/drawing/2014/main" id="{B8615D69-B925-4608-8E04-5C96538BEA85}"/>
                    </a:ext>
                  </a:extLst>
                </p:cNvPr>
                <p:cNvSpPr txBox="1"/>
                <p:nvPr/>
              </p:nvSpPr>
              <p:spPr>
                <a:xfrm>
                  <a:off x="10771040" y="1975245"/>
                  <a:ext cx="3200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147" name="TextBox 146">
                  <a:extLst>
                    <a:ext uri="{FF2B5EF4-FFF2-40B4-BE49-F238E27FC236}">
                      <a16:creationId xmlns:a16="http://schemas.microsoft.com/office/drawing/2014/main" id="{D61916A1-F6E9-4050-B2A9-E639941B25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71040" y="1975245"/>
                  <a:ext cx="320040" cy="369332"/>
                </a:xfrm>
                <a:prstGeom prst="rect">
                  <a:avLst/>
                </a:prstGeom>
                <a:blipFill>
                  <a:blip r:embed="rId24"/>
                  <a:stretch>
                    <a:fillRect r="-9434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="" xmlns:a16="http://schemas.microsoft.com/office/drawing/2014/main" id="{93A9C341-D582-41E6-BB85-118BDE0C0600}"/>
                    </a:ext>
                  </a:extLst>
                </p:cNvPr>
                <p:cNvSpPr txBox="1"/>
                <p:nvPr/>
              </p:nvSpPr>
              <p:spPr>
                <a:xfrm>
                  <a:off x="10769855" y="2370297"/>
                  <a:ext cx="3200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F0095798-BBA2-4F1D-9EFC-9D6E80FFE9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69855" y="2370297"/>
                  <a:ext cx="320040" cy="369332"/>
                </a:xfrm>
                <a:prstGeom prst="rect">
                  <a:avLst/>
                </a:prstGeom>
                <a:blipFill>
                  <a:blip r:embed="rId25"/>
                  <a:stretch>
                    <a:fillRect r="-9434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="" xmlns:a16="http://schemas.microsoft.com/office/drawing/2014/main" id="{2F941165-A416-421A-AB8A-75C3662C7F5B}"/>
                    </a:ext>
                  </a:extLst>
                </p:cNvPr>
                <p:cNvSpPr txBox="1"/>
                <p:nvPr/>
              </p:nvSpPr>
              <p:spPr>
                <a:xfrm>
                  <a:off x="10769069" y="2809133"/>
                  <a:ext cx="3200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149" name="TextBox 148">
                  <a:extLst>
                    <a:ext uri="{FF2B5EF4-FFF2-40B4-BE49-F238E27FC236}">
                      <a16:creationId xmlns:a16="http://schemas.microsoft.com/office/drawing/2014/main" id="{E43D6B05-D245-4EA7-8A2E-A0E56514EC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69069" y="2809133"/>
                  <a:ext cx="320040" cy="369332"/>
                </a:xfrm>
                <a:prstGeom prst="rect">
                  <a:avLst/>
                </a:prstGeom>
                <a:blipFill>
                  <a:blip r:embed="rId26"/>
                  <a:stretch>
                    <a:fillRect r="-9434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52471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</TotalTime>
  <Words>698</Words>
  <Application>Microsoft Office PowerPoint</Application>
  <PresentationFormat>Widescreen</PresentationFormat>
  <Paragraphs>540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Office Theme</vt:lpstr>
      <vt:lpstr>DECODER</vt:lpstr>
      <vt:lpstr>Decoder:</vt:lpstr>
      <vt:lpstr>Decoder Vs Demultiplexer</vt:lpstr>
      <vt:lpstr>Design of 2:4 DECODER</vt:lpstr>
      <vt:lpstr>PowerPoint Presentation</vt:lpstr>
      <vt:lpstr>PowerPoint Presentation</vt:lpstr>
      <vt:lpstr>Three to Eight line Decoder</vt:lpstr>
      <vt:lpstr>PowerPoint Presentation</vt:lpstr>
      <vt:lpstr>3 to 8 Line Decoder</vt:lpstr>
      <vt:lpstr>Design of 3 to 8 line Decoder Using 2 to 4 line Decoder</vt:lpstr>
      <vt:lpstr>Implementation of Full Adder using Decoder </vt:lpstr>
      <vt:lpstr>Implementation of Full Subtractor using Demultiplexer </vt:lpstr>
      <vt:lpstr>Implementation of given Boolean function using Decoder </vt:lpstr>
      <vt:lpstr>Implementation of given Boolean function using Decoder </vt:lpstr>
      <vt:lpstr>Applications of Decoder</vt:lpstr>
      <vt:lpstr>THANK YOU…</vt:lpstr>
      <vt:lpstr>ANY QUERIEES???…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DEMULTIPLEXER</dc:title>
  <dc:creator>KANAKARAJ P</dc:creator>
  <cp:lastModifiedBy>ELCOT</cp:lastModifiedBy>
  <cp:revision>120</cp:revision>
  <dcterms:created xsi:type="dcterms:W3CDTF">2020-07-15T09:17:03Z</dcterms:created>
  <dcterms:modified xsi:type="dcterms:W3CDTF">2020-07-25T09:08:50Z</dcterms:modified>
</cp:coreProperties>
</file>