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7" r:id="rId2"/>
    <p:sldId id="258" r:id="rId3"/>
    <p:sldId id="600" r:id="rId4"/>
    <p:sldId id="277" r:id="rId5"/>
    <p:sldId id="278" r:id="rId6"/>
    <p:sldId id="279" r:id="rId7"/>
    <p:sldId id="601" r:id="rId8"/>
    <p:sldId id="280" r:id="rId9"/>
    <p:sldId id="281" r:id="rId10"/>
    <p:sldId id="282" r:id="rId11"/>
    <p:sldId id="283" r:id="rId12"/>
    <p:sldId id="284" r:id="rId13"/>
    <p:sldId id="285" r:id="rId14"/>
    <p:sldId id="286" r:id="rId15"/>
    <p:sldId id="602" r:id="rId16"/>
    <p:sldId id="287" r:id="rId17"/>
    <p:sldId id="288" r:id="rId18"/>
    <p:sldId id="289" r:id="rId19"/>
    <p:sldId id="290" r:id="rId20"/>
    <p:sldId id="291" r:id="rId21"/>
    <p:sldId id="274" r:id="rId22"/>
    <p:sldId id="603" r:id="rId23"/>
    <p:sldId id="294" r:id="rId24"/>
    <p:sldId id="295" r:id="rId25"/>
    <p:sldId id="296" r:id="rId26"/>
    <p:sldId id="297" r:id="rId27"/>
    <p:sldId id="298" r:id="rId28"/>
    <p:sldId id="299" r:id="rId29"/>
    <p:sldId id="300" r:id="rId30"/>
    <p:sldId id="301" r:id="rId31"/>
    <p:sldId id="302" r:id="rId32"/>
    <p:sldId id="303" r:id="rId33"/>
    <p:sldId id="304" r:id="rId34"/>
    <p:sldId id="604" r:id="rId35"/>
    <p:sldId id="305" r:id="rId36"/>
    <p:sldId id="306" r:id="rId37"/>
    <p:sldId id="307" r:id="rId38"/>
    <p:sldId id="308" r:id="rId39"/>
    <p:sldId id="309" r:id="rId40"/>
    <p:sldId id="605" r:id="rId41"/>
    <p:sldId id="578" r:id="rId42"/>
    <p:sldId id="579" r:id="rId43"/>
    <p:sldId id="580" r:id="rId44"/>
    <p:sldId id="581" r:id="rId45"/>
    <p:sldId id="582" r:id="rId46"/>
    <p:sldId id="583" r:id="rId47"/>
    <p:sldId id="584" r:id="rId48"/>
    <p:sldId id="585" r:id="rId49"/>
    <p:sldId id="586" r:id="rId50"/>
    <p:sldId id="588" r:id="rId51"/>
    <p:sldId id="589" r:id="rId52"/>
    <p:sldId id="590" r:id="rId53"/>
    <p:sldId id="591" r:id="rId54"/>
    <p:sldId id="592" r:id="rId55"/>
    <p:sldId id="593" r:id="rId56"/>
    <p:sldId id="594" r:id="rId57"/>
    <p:sldId id="595" r:id="rId58"/>
    <p:sldId id="596" r:id="rId59"/>
    <p:sldId id="597" r:id="rId60"/>
    <p:sldId id="598" r:id="rId61"/>
    <p:sldId id="599" r:id="rId62"/>
    <p:sldId id="606" r:id="rId63"/>
    <p:sldId id="259" r:id="rId64"/>
    <p:sldId id="267" r:id="rId65"/>
    <p:sldId id="260" r:id="rId66"/>
    <p:sldId id="261" r:id="rId67"/>
    <p:sldId id="263" r:id="rId68"/>
    <p:sldId id="265" r:id="rId69"/>
    <p:sldId id="262" r:id="rId70"/>
    <p:sldId id="264" r:id="rId71"/>
    <p:sldId id="269" r:id="rId72"/>
    <p:sldId id="268" r:id="rId73"/>
    <p:sldId id="266" r:id="rId74"/>
    <p:sldId id="270" r:id="rId75"/>
    <p:sldId id="271" r:id="rId76"/>
    <p:sldId id="272" r:id="rId77"/>
    <p:sldId id="273" r:id="rId78"/>
    <p:sldId id="275" r:id="rId79"/>
    <p:sldId id="276" r:id="rId80"/>
    <p:sldId id="607"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67" d="100"/>
          <a:sy n="67" d="100"/>
        </p:scale>
        <p:origin x="77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8CCBFF-8726-407A-AD70-E49D0CB8CED7}" type="doc">
      <dgm:prSet loTypeId="urn:microsoft.com/office/officeart/2005/8/layout/hierarchy1" loCatId="hierarchy" qsTypeId="urn:microsoft.com/office/officeart/2005/8/quickstyle/3d3" qsCatId="3D" csTypeId="urn:microsoft.com/office/officeart/2005/8/colors/accent2_1" csCatId="accent2" phldr="1"/>
      <dgm:spPr/>
      <dgm:t>
        <a:bodyPr/>
        <a:lstStyle/>
        <a:p>
          <a:endParaRPr lang="en-IN"/>
        </a:p>
      </dgm:t>
    </dgm:pt>
    <dgm:pt modelId="{A2C8110C-EB1D-4EDC-88C1-C27C3A7DD143}">
      <dgm:prSet phldrT="[Text]" custT="1"/>
      <dgm:spPr/>
      <dgm:t>
        <a:bodyPr/>
        <a:lstStyle/>
        <a:p>
          <a:r>
            <a:rPr lang="en-US" sz="3200" b="0" cap="none" spc="0" dirty="0">
              <a:ln w="0"/>
              <a:effectLst>
                <a:outerShdw blurRad="38100" dist="19050" dir="2700000" algn="tl" rotWithShape="0">
                  <a:schemeClr val="dk1">
                    <a:alpha val="40000"/>
                  </a:schemeClr>
                </a:outerShdw>
              </a:effectLst>
            </a:rPr>
            <a:t>Unit 2</a:t>
          </a:r>
          <a:endParaRPr lang="en-IN" sz="3200" b="0" cap="none" spc="0" dirty="0">
            <a:ln w="0"/>
            <a:effectLst>
              <a:outerShdw blurRad="38100" dist="19050" dir="2700000" algn="tl" rotWithShape="0">
                <a:schemeClr val="dk1">
                  <a:alpha val="40000"/>
                </a:schemeClr>
              </a:outerShdw>
            </a:effectLst>
          </a:endParaRPr>
        </a:p>
      </dgm:t>
    </dgm:pt>
    <dgm:pt modelId="{C9E1C3A1-53D9-4807-B324-F4556DE04F76}" type="parTrans" cxnId="{F7461745-6E04-46D3-9143-AECF47DF910D}">
      <dgm:prSet/>
      <dgm:spPr/>
      <dgm:t>
        <a:bodyPr/>
        <a:lstStyle/>
        <a:p>
          <a:endParaRPr lang="en-IN"/>
        </a:p>
      </dgm:t>
    </dgm:pt>
    <dgm:pt modelId="{A064C116-CBCF-4BF4-9ECF-D9E72BEB5A2D}" type="sibTrans" cxnId="{F7461745-6E04-46D3-9143-AECF47DF910D}">
      <dgm:prSet/>
      <dgm:spPr/>
      <dgm:t>
        <a:bodyPr/>
        <a:lstStyle/>
        <a:p>
          <a:endParaRPr lang="en-IN"/>
        </a:p>
      </dgm:t>
    </dgm:pt>
    <dgm:pt modelId="{FEB11B87-D109-45C0-A624-02D45541FDA7}">
      <dgm:prSet phldrT="[Text]"/>
      <dgm:spPr/>
      <dgm:t>
        <a:bodyPr/>
        <a:lstStyle/>
        <a:p>
          <a:r>
            <a:rPr lang="en-IN" b="0" cap="none" spc="0">
              <a:ln w="0"/>
              <a:effectLst>
                <a:outerShdw blurRad="38100" dist="19050" dir="2700000" algn="tl" rotWithShape="0">
                  <a:schemeClr val="dk1">
                    <a:alpha val="40000"/>
                  </a:schemeClr>
                </a:outerShdw>
              </a:effectLst>
            </a:rPr>
            <a:t>Simplification of CFG</a:t>
          </a:r>
          <a:endParaRPr lang="en-IN" b="0" cap="none" spc="0" dirty="0">
            <a:ln w="0"/>
            <a:effectLst>
              <a:outerShdw blurRad="38100" dist="19050" dir="2700000" algn="tl" rotWithShape="0">
                <a:schemeClr val="dk1">
                  <a:alpha val="40000"/>
                </a:schemeClr>
              </a:outerShdw>
            </a:effectLst>
          </a:endParaRPr>
        </a:p>
      </dgm:t>
    </dgm:pt>
    <dgm:pt modelId="{996D0A04-B8DE-4CC6-9EE6-1A8DA9592F04}" type="parTrans" cxnId="{82A8933C-A2FE-4D72-B58C-396376DCC4EC}">
      <dgm:prSet/>
      <dgm:spPr/>
      <dgm:t>
        <a:bodyPr/>
        <a:lstStyle/>
        <a:p>
          <a:endParaRPr lang="en-IN"/>
        </a:p>
      </dgm:t>
    </dgm:pt>
    <dgm:pt modelId="{4EA70362-E91F-4D0F-93EB-7A3A422C7293}" type="sibTrans" cxnId="{82A8933C-A2FE-4D72-B58C-396376DCC4EC}">
      <dgm:prSet/>
      <dgm:spPr/>
      <dgm:t>
        <a:bodyPr/>
        <a:lstStyle/>
        <a:p>
          <a:endParaRPr lang="en-IN"/>
        </a:p>
      </dgm:t>
    </dgm:pt>
    <dgm:pt modelId="{B19AB0FC-A1D5-4707-A4D5-48629056615C}">
      <dgm:prSet/>
      <dgm:spPr/>
      <dgm:t>
        <a:bodyPr/>
        <a:lstStyle/>
        <a:p>
          <a:r>
            <a:rPr lang="en-IN" b="0" cap="none" spc="0">
              <a:ln w="0"/>
              <a:effectLst>
                <a:outerShdw blurRad="38100" dist="19050" dir="2700000" algn="tl" rotWithShape="0">
                  <a:schemeClr val="dk1">
                    <a:alpha val="40000"/>
                  </a:schemeClr>
                </a:outerShdw>
              </a:effectLst>
            </a:rPr>
            <a:t>CNF</a:t>
          </a:r>
          <a:endParaRPr lang="en-IN" b="0" cap="none" spc="0" dirty="0">
            <a:ln w="0"/>
            <a:effectLst>
              <a:outerShdw blurRad="38100" dist="19050" dir="2700000" algn="tl" rotWithShape="0">
                <a:schemeClr val="dk1">
                  <a:alpha val="40000"/>
                </a:schemeClr>
              </a:outerShdw>
            </a:effectLst>
          </a:endParaRPr>
        </a:p>
      </dgm:t>
    </dgm:pt>
    <dgm:pt modelId="{A73240F7-E649-4F52-AF28-AD7F80CD9BBD}" type="parTrans" cxnId="{A3E240ED-ACCE-4F81-87C6-68BDC6E8EC2F}">
      <dgm:prSet/>
      <dgm:spPr/>
      <dgm:t>
        <a:bodyPr/>
        <a:lstStyle/>
        <a:p>
          <a:endParaRPr lang="en-IN"/>
        </a:p>
      </dgm:t>
    </dgm:pt>
    <dgm:pt modelId="{CF97ED2D-1ABF-49D6-9710-8EBE85CA8F11}" type="sibTrans" cxnId="{A3E240ED-ACCE-4F81-87C6-68BDC6E8EC2F}">
      <dgm:prSet/>
      <dgm:spPr/>
      <dgm:t>
        <a:bodyPr/>
        <a:lstStyle/>
        <a:p>
          <a:endParaRPr lang="en-IN"/>
        </a:p>
      </dgm:t>
    </dgm:pt>
    <dgm:pt modelId="{69B8E375-2DED-43CB-9800-BB723C4C09D3}">
      <dgm:prSet/>
      <dgm:spPr/>
      <dgm:t>
        <a:bodyPr/>
        <a:lstStyle/>
        <a:p>
          <a:r>
            <a:rPr lang="en-IN" b="0" cap="none" spc="0">
              <a:ln w="0"/>
              <a:effectLst>
                <a:outerShdw blurRad="38100" dist="19050" dir="2700000" algn="tl" rotWithShape="0">
                  <a:schemeClr val="dk1">
                    <a:alpha val="40000"/>
                  </a:schemeClr>
                </a:outerShdw>
              </a:effectLst>
            </a:rPr>
            <a:t>GNF</a:t>
          </a:r>
          <a:endParaRPr lang="en-IN" b="0" cap="none" spc="0" dirty="0">
            <a:ln w="0"/>
            <a:effectLst>
              <a:outerShdw blurRad="38100" dist="19050" dir="2700000" algn="tl" rotWithShape="0">
                <a:schemeClr val="dk1">
                  <a:alpha val="40000"/>
                </a:schemeClr>
              </a:outerShdw>
            </a:effectLst>
          </a:endParaRPr>
        </a:p>
      </dgm:t>
    </dgm:pt>
    <dgm:pt modelId="{67772F63-269F-4A55-A270-BD9F6D16B0A8}" type="parTrans" cxnId="{7095357D-B53A-4EC4-A508-C2E31840F586}">
      <dgm:prSet/>
      <dgm:spPr/>
      <dgm:t>
        <a:bodyPr/>
        <a:lstStyle/>
        <a:p>
          <a:endParaRPr lang="en-IN"/>
        </a:p>
      </dgm:t>
    </dgm:pt>
    <dgm:pt modelId="{24DEF400-765E-432F-A639-7D45EDB8A8B1}" type="sibTrans" cxnId="{7095357D-B53A-4EC4-A508-C2E31840F586}">
      <dgm:prSet/>
      <dgm:spPr/>
      <dgm:t>
        <a:bodyPr/>
        <a:lstStyle/>
        <a:p>
          <a:endParaRPr lang="en-IN"/>
        </a:p>
      </dgm:t>
    </dgm:pt>
    <dgm:pt modelId="{112D0981-2E6C-4D86-A7D2-2A44E3BA44F1}">
      <dgm:prSet phldrT="[Text]"/>
      <dgm:spPr/>
      <dgm:t>
        <a:bodyPr/>
        <a:lstStyle/>
        <a:p>
          <a:r>
            <a:rPr lang="en-IN" b="0" cap="none" spc="0" dirty="0">
              <a:ln w="0"/>
              <a:effectLst>
                <a:outerShdw blurRad="38100" dist="19050" dir="2700000" algn="tl" rotWithShape="0">
                  <a:schemeClr val="dk1">
                    <a:alpha val="40000"/>
                  </a:schemeClr>
                </a:outerShdw>
              </a:effectLst>
            </a:rPr>
            <a:t>Context Free Grammar</a:t>
          </a:r>
        </a:p>
      </dgm:t>
    </dgm:pt>
    <dgm:pt modelId="{77B849E0-D8DA-4BCA-B1D8-29A64EA6ECCF}" type="parTrans" cxnId="{58310A81-2311-4C44-9872-1A7F292815BF}">
      <dgm:prSet/>
      <dgm:spPr/>
      <dgm:t>
        <a:bodyPr/>
        <a:lstStyle/>
        <a:p>
          <a:endParaRPr lang="en-IN"/>
        </a:p>
      </dgm:t>
    </dgm:pt>
    <dgm:pt modelId="{7FFCD277-28E6-4A62-9071-C3C7DA22422C}" type="sibTrans" cxnId="{58310A81-2311-4C44-9872-1A7F292815BF}">
      <dgm:prSet/>
      <dgm:spPr/>
      <dgm:t>
        <a:bodyPr/>
        <a:lstStyle/>
        <a:p>
          <a:endParaRPr lang="en-IN"/>
        </a:p>
      </dgm:t>
    </dgm:pt>
    <dgm:pt modelId="{A2C9A97C-3D72-43C7-941B-9E70C088421A}">
      <dgm:prSet/>
      <dgm:spPr/>
      <dgm:t>
        <a:bodyPr/>
        <a:lstStyle/>
        <a:p>
          <a:r>
            <a:rPr lang="en-IN" b="0" cap="none" spc="0">
              <a:ln w="0"/>
              <a:effectLst>
                <a:outerShdw blurRad="38100" dist="19050" dir="2700000" algn="tl" rotWithShape="0">
                  <a:schemeClr val="dk1">
                    <a:alpha val="40000"/>
                  </a:schemeClr>
                </a:outerShdw>
              </a:effectLst>
            </a:rPr>
            <a:t>Formal Form</a:t>
          </a:r>
          <a:endParaRPr lang="en-IN" b="0" cap="none" spc="0" dirty="0">
            <a:ln w="0"/>
            <a:effectLst>
              <a:outerShdw blurRad="38100" dist="19050" dir="2700000" algn="tl" rotWithShape="0">
                <a:schemeClr val="dk1">
                  <a:alpha val="40000"/>
                </a:schemeClr>
              </a:outerShdw>
            </a:effectLst>
          </a:endParaRPr>
        </a:p>
      </dgm:t>
    </dgm:pt>
    <dgm:pt modelId="{CCEEE9CD-C2D1-40F0-B0CD-63F4162EF8B7}" type="parTrans" cxnId="{750805CC-A6EF-42EF-B8D2-F71EC5217520}">
      <dgm:prSet/>
      <dgm:spPr/>
      <dgm:t>
        <a:bodyPr/>
        <a:lstStyle/>
        <a:p>
          <a:endParaRPr lang="en-IN"/>
        </a:p>
      </dgm:t>
    </dgm:pt>
    <dgm:pt modelId="{CBF644C1-CBB5-4E31-AD97-2A08B9CB466F}" type="sibTrans" cxnId="{750805CC-A6EF-42EF-B8D2-F71EC5217520}">
      <dgm:prSet/>
      <dgm:spPr/>
      <dgm:t>
        <a:bodyPr/>
        <a:lstStyle/>
        <a:p>
          <a:endParaRPr lang="en-IN"/>
        </a:p>
      </dgm:t>
    </dgm:pt>
    <dgm:pt modelId="{7F232C82-618F-4524-8551-E309C4F5138D}">
      <dgm:prSet phldrT="[Text]"/>
      <dgm:spPr/>
      <dgm:t>
        <a:bodyPr/>
        <a:lstStyle/>
        <a:p>
          <a:r>
            <a:rPr lang="en-IN" b="0" cap="none" spc="0">
              <a:ln w="0"/>
              <a:effectLst>
                <a:outerShdw blurRad="38100" dist="19050" dir="2700000" algn="tl" rotWithShape="0">
                  <a:schemeClr val="dk1">
                    <a:alpha val="40000"/>
                  </a:schemeClr>
                </a:outerShdw>
              </a:effectLst>
            </a:rPr>
            <a:t>Elimination of useless symbols</a:t>
          </a:r>
          <a:endParaRPr lang="en-IN" b="0" cap="none" spc="0" dirty="0">
            <a:ln w="0"/>
            <a:effectLst>
              <a:outerShdw blurRad="38100" dist="19050" dir="2700000" algn="tl" rotWithShape="0">
                <a:schemeClr val="dk1">
                  <a:alpha val="40000"/>
                </a:schemeClr>
              </a:outerShdw>
            </a:effectLst>
          </a:endParaRPr>
        </a:p>
      </dgm:t>
    </dgm:pt>
    <dgm:pt modelId="{125CEF21-8163-4477-BF3C-F4A2406BDD4B}" type="parTrans" cxnId="{618D3160-8F40-4846-84FA-1ED5DEEE9EEB}">
      <dgm:prSet/>
      <dgm:spPr/>
      <dgm:t>
        <a:bodyPr/>
        <a:lstStyle/>
        <a:p>
          <a:endParaRPr lang="en-IN"/>
        </a:p>
      </dgm:t>
    </dgm:pt>
    <dgm:pt modelId="{F21AD142-9B8E-4886-AC92-4035C4E3215E}" type="sibTrans" cxnId="{618D3160-8F40-4846-84FA-1ED5DEEE9EEB}">
      <dgm:prSet/>
      <dgm:spPr/>
      <dgm:t>
        <a:bodyPr/>
        <a:lstStyle/>
        <a:p>
          <a:endParaRPr lang="en-IN"/>
        </a:p>
      </dgm:t>
    </dgm:pt>
    <dgm:pt modelId="{DA9D020D-8E9A-4293-883A-58EEA53EE4A5}">
      <dgm:prSet/>
      <dgm:spPr/>
      <dgm:t>
        <a:bodyPr/>
        <a:lstStyle/>
        <a:p>
          <a:r>
            <a:rPr lang="en-IN" b="0" cap="none" spc="0">
              <a:ln w="0"/>
              <a:effectLst>
                <a:outerShdw blurRad="38100" dist="19050" dir="2700000" algn="tl" rotWithShape="0">
                  <a:schemeClr val="dk1">
                    <a:alpha val="40000"/>
                  </a:schemeClr>
                </a:outerShdw>
              </a:effectLst>
            </a:rPr>
            <a:t>Elimination of unit productions</a:t>
          </a:r>
          <a:endParaRPr lang="en-IN" b="0" cap="none" spc="0" dirty="0">
            <a:ln w="0"/>
            <a:effectLst>
              <a:outerShdw blurRad="38100" dist="19050" dir="2700000" algn="tl" rotWithShape="0">
                <a:schemeClr val="dk1">
                  <a:alpha val="40000"/>
                </a:schemeClr>
              </a:outerShdw>
            </a:effectLst>
          </a:endParaRPr>
        </a:p>
      </dgm:t>
    </dgm:pt>
    <dgm:pt modelId="{BCD23116-E0F7-45E2-8F57-FEE138781E67}" type="parTrans" cxnId="{D567EE50-699A-4E18-8835-5B60E6A933FC}">
      <dgm:prSet/>
      <dgm:spPr/>
      <dgm:t>
        <a:bodyPr/>
        <a:lstStyle/>
        <a:p>
          <a:endParaRPr lang="en-IN"/>
        </a:p>
      </dgm:t>
    </dgm:pt>
    <dgm:pt modelId="{E9BF52FA-2B4F-42B6-98CE-5A7F31905A47}" type="sibTrans" cxnId="{D567EE50-699A-4E18-8835-5B60E6A933FC}">
      <dgm:prSet/>
      <dgm:spPr/>
      <dgm:t>
        <a:bodyPr/>
        <a:lstStyle/>
        <a:p>
          <a:endParaRPr lang="en-IN"/>
        </a:p>
      </dgm:t>
    </dgm:pt>
    <dgm:pt modelId="{BB7F0E11-B915-4B84-84F0-3ED30EFA8413}">
      <dgm:prSet/>
      <dgm:spPr/>
      <dgm:t>
        <a:bodyPr/>
        <a:lstStyle/>
        <a:p>
          <a:r>
            <a:rPr lang="en-IN" b="0" cap="none" spc="0" dirty="0">
              <a:ln w="0"/>
              <a:effectLst>
                <a:outerShdw blurRad="38100" dist="19050" dir="2700000" algn="tl" rotWithShape="0">
                  <a:schemeClr val="dk1">
                    <a:alpha val="40000"/>
                  </a:schemeClr>
                </a:outerShdw>
              </a:effectLst>
            </a:rPr>
            <a:t>Elimination of Null production</a:t>
          </a:r>
        </a:p>
      </dgm:t>
    </dgm:pt>
    <dgm:pt modelId="{2184897B-C7AE-40A5-B141-C972DC070FC3}" type="parTrans" cxnId="{2408AD98-E63E-4BCA-A6F6-A7C94183713E}">
      <dgm:prSet/>
      <dgm:spPr/>
      <dgm:t>
        <a:bodyPr/>
        <a:lstStyle/>
        <a:p>
          <a:endParaRPr lang="en-IN"/>
        </a:p>
      </dgm:t>
    </dgm:pt>
    <dgm:pt modelId="{C804F67A-C856-4994-AEA7-F67F654D77CE}" type="sibTrans" cxnId="{2408AD98-E63E-4BCA-A6F6-A7C94183713E}">
      <dgm:prSet/>
      <dgm:spPr/>
      <dgm:t>
        <a:bodyPr/>
        <a:lstStyle/>
        <a:p>
          <a:endParaRPr lang="en-IN"/>
        </a:p>
      </dgm:t>
    </dgm:pt>
    <dgm:pt modelId="{EC7C0273-314D-4C22-8B70-CC381550B87A}">
      <dgm:prSet/>
      <dgm:spPr/>
      <dgm:t>
        <a:bodyPr/>
        <a:lstStyle/>
        <a:p>
          <a:r>
            <a:rPr lang="en-IN" b="0" cap="none" spc="0">
              <a:ln w="0"/>
              <a:effectLst>
                <a:outerShdw blurRad="38100" dist="19050" dir="2700000" algn="tl" rotWithShape="0">
                  <a:schemeClr val="dk1">
                    <a:alpha val="40000"/>
                  </a:schemeClr>
                </a:outerShdw>
              </a:effectLst>
            </a:rPr>
            <a:t>Types</a:t>
          </a:r>
          <a:endParaRPr lang="en-IN" b="0" cap="none" spc="0" dirty="0">
            <a:ln w="0"/>
            <a:effectLst>
              <a:outerShdw blurRad="38100" dist="19050" dir="2700000" algn="tl" rotWithShape="0">
                <a:schemeClr val="dk1">
                  <a:alpha val="40000"/>
                </a:schemeClr>
              </a:outerShdw>
            </a:effectLst>
          </a:endParaRPr>
        </a:p>
      </dgm:t>
    </dgm:pt>
    <dgm:pt modelId="{4AD069DA-6D57-4214-93D2-80C13CB398E4}" type="parTrans" cxnId="{DEB57170-70F0-45FC-808F-05005C6598F5}">
      <dgm:prSet/>
      <dgm:spPr/>
      <dgm:t>
        <a:bodyPr/>
        <a:lstStyle/>
        <a:p>
          <a:endParaRPr lang="en-IN"/>
        </a:p>
      </dgm:t>
    </dgm:pt>
    <dgm:pt modelId="{55072836-9300-4281-A253-381B1D3F232F}" type="sibTrans" cxnId="{DEB57170-70F0-45FC-808F-05005C6598F5}">
      <dgm:prSet/>
      <dgm:spPr/>
      <dgm:t>
        <a:bodyPr/>
        <a:lstStyle/>
        <a:p>
          <a:endParaRPr lang="en-IN"/>
        </a:p>
      </dgm:t>
    </dgm:pt>
    <dgm:pt modelId="{92F2DA95-04C2-4187-B17F-C687B748A7CB}">
      <dgm:prSet/>
      <dgm:spPr/>
      <dgm:t>
        <a:bodyPr/>
        <a:lstStyle/>
        <a:p>
          <a:r>
            <a:rPr lang="en-IN" b="0" cap="none" spc="0">
              <a:ln w="0"/>
              <a:effectLst>
                <a:outerShdw blurRad="38100" dist="19050" dir="2700000" algn="tl" rotWithShape="0">
                  <a:schemeClr val="dk1">
                    <a:alpha val="40000"/>
                  </a:schemeClr>
                </a:outerShdw>
              </a:effectLst>
            </a:rPr>
            <a:t>Derivations</a:t>
          </a:r>
          <a:endParaRPr lang="en-IN" b="0" cap="none" spc="0" dirty="0">
            <a:ln w="0"/>
            <a:effectLst>
              <a:outerShdw blurRad="38100" dist="19050" dir="2700000" algn="tl" rotWithShape="0">
                <a:schemeClr val="dk1">
                  <a:alpha val="40000"/>
                </a:schemeClr>
              </a:outerShdw>
            </a:effectLst>
          </a:endParaRPr>
        </a:p>
      </dgm:t>
    </dgm:pt>
    <dgm:pt modelId="{3D8C5EA6-5150-4A4E-A46F-6E112817764B}" type="parTrans" cxnId="{53F4CDA0-FCDF-456B-8E78-247CF3B9CE96}">
      <dgm:prSet/>
      <dgm:spPr/>
      <dgm:t>
        <a:bodyPr/>
        <a:lstStyle/>
        <a:p>
          <a:endParaRPr lang="en-IN"/>
        </a:p>
      </dgm:t>
    </dgm:pt>
    <dgm:pt modelId="{2690BDB0-C7AF-44E9-B9DD-9AB4D5952978}" type="sibTrans" cxnId="{53F4CDA0-FCDF-456B-8E78-247CF3B9CE96}">
      <dgm:prSet/>
      <dgm:spPr/>
      <dgm:t>
        <a:bodyPr/>
        <a:lstStyle/>
        <a:p>
          <a:endParaRPr lang="en-IN"/>
        </a:p>
      </dgm:t>
    </dgm:pt>
    <dgm:pt modelId="{D26FF6D3-CF6B-409E-B210-D52CB4BD7298}">
      <dgm:prSet/>
      <dgm:spPr/>
      <dgm:t>
        <a:bodyPr/>
        <a:lstStyle/>
        <a:p>
          <a:r>
            <a:rPr lang="en-IN" b="0" cap="none" spc="0">
              <a:ln w="0"/>
              <a:effectLst>
                <a:outerShdw blurRad="38100" dist="19050" dir="2700000" algn="tl" rotWithShape="0">
                  <a:schemeClr val="dk1">
                    <a:alpha val="40000"/>
                  </a:schemeClr>
                </a:outerShdw>
              </a:effectLst>
            </a:rPr>
            <a:t>Ambiguity</a:t>
          </a:r>
          <a:endParaRPr lang="en-IN" b="0" cap="none" spc="0" dirty="0">
            <a:ln w="0"/>
            <a:effectLst>
              <a:outerShdw blurRad="38100" dist="19050" dir="2700000" algn="tl" rotWithShape="0">
                <a:schemeClr val="dk1">
                  <a:alpha val="40000"/>
                </a:schemeClr>
              </a:outerShdw>
            </a:effectLst>
          </a:endParaRPr>
        </a:p>
      </dgm:t>
    </dgm:pt>
    <dgm:pt modelId="{B534AB96-7780-48EE-9120-3B52B525D5C8}" type="parTrans" cxnId="{100E6DA1-7849-4131-90E1-BF12333E8194}">
      <dgm:prSet/>
      <dgm:spPr/>
      <dgm:t>
        <a:bodyPr/>
        <a:lstStyle/>
        <a:p>
          <a:endParaRPr lang="en-IN"/>
        </a:p>
      </dgm:t>
    </dgm:pt>
    <dgm:pt modelId="{CBE06479-4CF8-4DF4-BA37-98D5F22160CC}" type="sibTrans" cxnId="{100E6DA1-7849-4131-90E1-BF12333E8194}">
      <dgm:prSet/>
      <dgm:spPr/>
      <dgm:t>
        <a:bodyPr/>
        <a:lstStyle/>
        <a:p>
          <a:endParaRPr lang="en-IN"/>
        </a:p>
      </dgm:t>
    </dgm:pt>
    <dgm:pt modelId="{7B505F68-F090-4A87-AC0E-C2E39EC00FE1}" type="pres">
      <dgm:prSet presAssocID="{9D8CCBFF-8726-407A-AD70-E49D0CB8CED7}" presName="hierChild1" presStyleCnt="0">
        <dgm:presLayoutVars>
          <dgm:chPref val="1"/>
          <dgm:dir/>
          <dgm:animOne val="branch"/>
          <dgm:animLvl val="lvl"/>
          <dgm:resizeHandles/>
        </dgm:presLayoutVars>
      </dgm:prSet>
      <dgm:spPr/>
    </dgm:pt>
    <dgm:pt modelId="{53215AD1-040F-464E-ADC9-E74068A346F0}" type="pres">
      <dgm:prSet presAssocID="{A2C8110C-EB1D-4EDC-88C1-C27C3A7DD143}" presName="hierRoot1" presStyleCnt="0"/>
      <dgm:spPr/>
    </dgm:pt>
    <dgm:pt modelId="{57A7B7E3-DC42-46AA-8ECA-77B23FFA28D6}" type="pres">
      <dgm:prSet presAssocID="{A2C8110C-EB1D-4EDC-88C1-C27C3A7DD143}" presName="composite" presStyleCnt="0"/>
      <dgm:spPr/>
    </dgm:pt>
    <dgm:pt modelId="{2A9D7D27-26C4-4E35-9BEE-BA3BE553640E}" type="pres">
      <dgm:prSet presAssocID="{A2C8110C-EB1D-4EDC-88C1-C27C3A7DD143}" presName="background" presStyleLbl="node0" presStyleIdx="0" presStyleCnt="1"/>
      <dgm:spPr/>
    </dgm:pt>
    <dgm:pt modelId="{5E3B99DE-FB60-4E3A-94DB-676D3F385303}" type="pres">
      <dgm:prSet presAssocID="{A2C8110C-EB1D-4EDC-88C1-C27C3A7DD143}" presName="text" presStyleLbl="fgAcc0" presStyleIdx="0" presStyleCnt="1" custScaleX="193416">
        <dgm:presLayoutVars>
          <dgm:chPref val="3"/>
        </dgm:presLayoutVars>
      </dgm:prSet>
      <dgm:spPr/>
    </dgm:pt>
    <dgm:pt modelId="{98868324-93BA-4C31-8100-EB5FB305446B}" type="pres">
      <dgm:prSet presAssocID="{A2C8110C-EB1D-4EDC-88C1-C27C3A7DD143}" presName="hierChild2" presStyleCnt="0"/>
      <dgm:spPr/>
    </dgm:pt>
    <dgm:pt modelId="{A87EEBAE-E005-4C45-9964-D585445865E2}" type="pres">
      <dgm:prSet presAssocID="{77B849E0-D8DA-4BCA-B1D8-29A64EA6ECCF}" presName="Name10" presStyleLbl="parChTrans1D2" presStyleIdx="0" presStyleCnt="3"/>
      <dgm:spPr/>
    </dgm:pt>
    <dgm:pt modelId="{3A896C78-91A7-4CB6-ADB2-6951BDD24282}" type="pres">
      <dgm:prSet presAssocID="{112D0981-2E6C-4D86-A7D2-2A44E3BA44F1}" presName="hierRoot2" presStyleCnt="0"/>
      <dgm:spPr/>
    </dgm:pt>
    <dgm:pt modelId="{08A406AF-8927-4FB8-8C1C-1CBA3324F010}" type="pres">
      <dgm:prSet presAssocID="{112D0981-2E6C-4D86-A7D2-2A44E3BA44F1}" presName="composite2" presStyleCnt="0"/>
      <dgm:spPr/>
    </dgm:pt>
    <dgm:pt modelId="{2E2BF001-9A8E-4A45-A393-0E54791C9264}" type="pres">
      <dgm:prSet presAssocID="{112D0981-2E6C-4D86-A7D2-2A44E3BA44F1}" presName="background2" presStyleLbl="node2" presStyleIdx="0" presStyleCnt="3"/>
      <dgm:spPr/>
    </dgm:pt>
    <dgm:pt modelId="{7B268F65-A706-4D0C-899B-E40BA4FDFF53}" type="pres">
      <dgm:prSet presAssocID="{112D0981-2E6C-4D86-A7D2-2A44E3BA44F1}" presName="text2" presStyleLbl="fgAcc2" presStyleIdx="0" presStyleCnt="3">
        <dgm:presLayoutVars>
          <dgm:chPref val="3"/>
        </dgm:presLayoutVars>
      </dgm:prSet>
      <dgm:spPr/>
    </dgm:pt>
    <dgm:pt modelId="{310BA70D-029B-42F7-AF44-12624414C57A}" type="pres">
      <dgm:prSet presAssocID="{112D0981-2E6C-4D86-A7D2-2A44E3BA44F1}" presName="hierChild3" presStyleCnt="0"/>
      <dgm:spPr/>
    </dgm:pt>
    <dgm:pt modelId="{BCD102FE-D9E6-4DC3-9B6F-3385BA1393F0}" type="pres">
      <dgm:prSet presAssocID="{4AD069DA-6D57-4214-93D2-80C13CB398E4}" presName="Name17" presStyleLbl="parChTrans1D3" presStyleIdx="0" presStyleCnt="8"/>
      <dgm:spPr/>
    </dgm:pt>
    <dgm:pt modelId="{B9EC93E0-2C10-41B6-81B5-1AE6F5D7045A}" type="pres">
      <dgm:prSet presAssocID="{EC7C0273-314D-4C22-8B70-CC381550B87A}" presName="hierRoot3" presStyleCnt="0"/>
      <dgm:spPr/>
    </dgm:pt>
    <dgm:pt modelId="{2C59D581-2681-4F29-B15B-3D4BC45F7D03}" type="pres">
      <dgm:prSet presAssocID="{EC7C0273-314D-4C22-8B70-CC381550B87A}" presName="composite3" presStyleCnt="0"/>
      <dgm:spPr/>
    </dgm:pt>
    <dgm:pt modelId="{EC33A14F-FA0E-4BF1-948B-AF37D0C61C8C}" type="pres">
      <dgm:prSet presAssocID="{EC7C0273-314D-4C22-8B70-CC381550B87A}" presName="background3" presStyleLbl="node3" presStyleIdx="0" presStyleCnt="8"/>
      <dgm:spPr/>
    </dgm:pt>
    <dgm:pt modelId="{4B15DDD2-0FCE-4E63-813F-79FE7B0E02FA}" type="pres">
      <dgm:prSet presAssocID="{EC7C0273-314D-4C22-8B70-CC381550B87A}" presName="text3" presStyleLbl="fgAcc3" presStyleIdx="0" presStyleCnt="8">
        <dgm:presLayoutVars>
          <dgm:chPref val="3"/>
        </dgm:presLayoutVars>
      </dgm:prSet>
      <dgm:spPr/>
    </dgm:pt>
    <dgm:pt modelId="{6C87DB84-AB27-4201-BBA9-533DD930C7E1}" type="pres">
      <dgm:prSet presAssocID="{EC7C0273-314D-4C22-8B70-CC381550B87A}" presName="hierChild4" presStyleCnt="0"/>
      <dgm:spPr/>
    </dgm:pt>
    <dgm:pt modelId="{C7CE0441-667B-4AC0-AF7D-5860E804BCD9}" type="pres">
      <dgm:prSet presAssocID="{3D8C5EA6-5150-4A4E-A46F-6E112817764B}" presName="Name17" presStyleLbl="parChTrans1D3" presStyleIdx="1" presStyleCnt="8"/>
      <dgm:spPr/>
    </dgm:pt>
    <dgm:pt modelId="{E71C9A48-E529-4CA2-94DA-D7FB21EB1385}" type="pres">
      <dgm:prSet presAssocID="{92F2DA95-04C2-4187-B17F-C687B748A7CB}" presName="hierRoot3" presStyleCnt="0"/>
      <dgm:spPr/>
    </dgm:pt>
    <dgm:pt modelId="{DD7C80B3-E65A-4A54-9F15-960A33312B12}" type="pres">
      <dgm:prSet presAssocID="{92F2DA95-04C2-4187-B17F-C687B748A7CB}" presName="composite3" presStyleCnt="0"/>
      <dgm:spPr/>
    </dgm:pt>
    <dgm:pt modelId="{4A416768-18C4-422E-80F4-080969AAC1D7}" type="pres">
      <dgm:prSet presAssocID="{92F2DA95-04C2-4187-B17F-C687B748A7CB}" presName="background3" presStyleLbl="node3" presStyleIdx="1" presStyleCnt="8"/>
      <dgm:spPr/>
    </dgm:pt>
    <dgm:pt modelId="{F54EF853-036F-491A-BADD-F577FBA6768D}" type="pres">
      <dgm:prSet presAssocID="{92F2DA95-04C2-4187-B17F-C687B748A7CB}" presName="text3" presStyleLbl="fgAcc3" presStyleIdx="1" presStyleCnt="8">
        <dgm:presLayoutVars>
          <dgm:chPref val="3"/>
        </dgm:presLayoutVars>
      </dgm:prSet>
      <dgm:spPr/>
    </dgm:pt>
    <dgm:pt modelId="{E3A6A92B-743F-4622-88A7-BA5107298DC0}" type="pres">
      <dgm:prSet presAssocID="{92F2DA95-04C2-4187-B17F-C687B748A7CB}" presName="hierChild4" presStyleCnt="0"/>
      <dgm:spPr/>
    </dgm:pt>
    <dgm:pt modelId="{438C476A-59EB-4553-AAE7-76E1D64A6C20}" type="pres">
      <dgm:prSet presAssocID="{B534AB96-7780-48EE-9120-3B52B525D5C8}" presName="Name17" presStyleLbl="parChTrans1D3" presStyleIdx="2" presStyleCnt="8"/>
      <dgm:spPr/>
    </dgm:pt>
    <dgm:pt modelId="{100199BB-743F-48F4-8062-8923D40BB2FC}" type="pres">
      <dgm:prSet presAssocID="{D26FF6D3-CF6B-409E-B210-D52CB4BD7298}" presName="hierRoot3" presStyleCnt="0"/>
      <dgm:spPr/>
    </dgm:pt>
    <dgm:pt modelId="{AB445FC1-B02A-44DF-A768-66D41E598720}" type="pres">
      <dgm:prSet presAssocID="{D26FF6D3-CF6B-409E-B210-D52CB4BD7298}" presName="composite3" presStyleCnt="0"/>
      <dgm:spPr/>
    </dgm:pt>
    <dgm:pt modelId="{EE8C3743-DA42-4557-94E4-E6BDDBC39B29}" type="pres">
      <dgm:prSet presAssocID="{D26FF6D3-CF6B-409E-B210-D52CB4BD7298}" presName="background3" presStyleLbl="node3" presStyleIdx="2" presStyleCnt="8"/>
      <dgm:spPr/>
    </dgm:pt>
    <dgm:pt modelId="{0FA7CBD1-BF4A-4F3E-83A2-38F6EF34FD37}" type="pres">
      <dgm:prSet presAssocID="{D26FF6D3-CF6B-409E-B210-D52CB4BD7298}" presName="text3" presStyleLbl="fgAcc3" presStyleIdx="2" presStyleCnt="8">
        <dgm:presLayoutVars>
          <dgm:chPref val="3"/>
        </dgm:presLayoutVars>
      </dgm:prSet>
      <dgm:spPr/>
    </dgm:pt>
    <dgm:pt modelId="{1B031C4F-B33D-4933-8915-2FEA77CF81A5}" type="pres">
      <dgm:prSet presAssocID="{D26FF6D3-CF6B-409E-B210-D52CB4BD7298}" presName="hierChild4" presStyleCnt="0"/>
      <dgm:spPr/>
    </dgm:pt>
    <dgm:pt modelId="{F1CE2AC3-89CE-421C-B3F7-6DFBCEBD1BC4}" type="pres">
      <dgm:prSet presAssocID="{996D0A04-B8DE-4CC6-9EE6-1A8DA9592F04}" presName="Name10" presStyleLbl="parChTrans1D2" presStyleIdx="1" presStyleCnt="3"/>
      <dgm:spPr/>
    </dgm:pt>
    <dgm:pt modelId="{0945F7FC-D47D-4745-8A14-C1E96B64A707}" type="pres">
      <dgm:prSet presAssocID="{FEB11B87-D109-45C0-A624-02D45541FDA7}" presName="hierRoot2" presStyleCnt="0"/>
      <dgm:spPr/>
    </dgm:pt>
    <dgm:pt modelId="{2AC8AFFA-AB92-4C2C-9DDC-8A72D7B61B5D}" type="pres">
      <dgm:prSet presAssocID="{FEB11B87-D109-45C0-A624-02D45541FDA7}" presName="composite2" presStyleCnt="0"/>
      <dgm:spPr/>
    </dgm:pt>
    <dgm:pt modelId="{D46D3E1A-D6CC-4764-ADC8-94C49103E285}" type="pres">
      <dgm:prSet presAssocID="{FEB11B87-D109-45C0-A624-02D45541FDA7}" presName="background2" presStyleLbl="node2" presStyleIdx="1" presStyleCnt="3"/>
      <dgm:spPr/>
    </dgm:pt>
    <dgm:pt modelId="{F9F719FA-1779-4217-ADDA-78C4D6D706E7}" type="pres">
      <dgm:prSet presAssocID="{FEB11B87-D109-45C0-A624-02D45541FDA7}" presName="text2" presStyleLbl="fgAcc2" presStyleIdx="1" presStyleCnt="3">
        <dgm:presLayoutVars>
          <dgm:chPref val="3"/>
        </dgm:presLayoutVars>
      </dgm:prSet>
      <dgm:spPr/>
    </dgm:pt>
    <dgm:pt modelId="{251A559A-4A05-46A7-BA0F-8F3A6C53EAD8}" type="pres">
      <dgm:prSet presAssocID="{FEB11B87-D109-45C0-A624-02D45541FDA7}" presName="hierChild3" presStyleCnt="0"/>
      <dgm:spPr/>
    </dgm:pt>
    <dgm:pt modelId="{C39BDA89-603D-4F11-B7B0-9DEED0AA8D53}" type="pres">
      <dgm:prSet presAssocID="{125CEF21-8163-4477-BF3C-F4A2406BDD4B}" presName="Name17" presStyleLbl="parChTrans1D3" presStyleIdx="3" presStyleCnt="8"/>
      <dgm:spPr/>
    </dgm:pt>
    <dgm:pt modelId="{E10CBFA9-78B8-41A0-AB58-0E3C0CF57870}" type="pres">
      <dgm:prSet presAssocID="{7F232C82-618F-4524-8551-E309C4F5138D}" presName="hierRoot3" presStyleCnt="0"/>
      <dgm:spPr/>
    </dgm:pt>
    <dgm:pt modelId="{EEF0321C-D915-45A9-8208-21513C13087D}" type="pres">
      <dgm:prSet presAssocID="{7F232C82-618F-4524-8551-E309C4F5138D}" presName="composite3" presStyleCnt="0"/>
      <dgm:spPr/>
    </dgm:pt>
    <dgm:pt modelId="{BB28D09C-21A3-4439-849D-617020420CAF}" type="pres">
      <dgm:prSet presAssocID="{7F232C82-618F-4524-8551-E309C4F5138D}" presName="background3" presStyleLbl="node3" presStyleIdx="3" presStyleCnt="8"/>
      <dgm:spPr/>
    </dgm:pt>
    <dgm:pt modelId="{778D8227-4E89-4660-B0D1-015E0CEA2E1B}" type="pres">
      <dgm:prSet presAssocID="{7F232C82-618F-4524-8551-E309C4F5138D}" presName="text3" presStyleLbl="fgAcc3" presStyleIdx="3" presStyleCnt="8">
        <dgm:presLayoutVars>
          <dgm:chPref val="3"/>
        </dgm:presLayoutVars>
      </dgm:prSet>
      <dgm:spPr/>
    </dgm:pt>
    <dgm:pt modelId="{024A1003-FBC0-4620-B8B6-8257B941F957}" type="pres">
      <dgm:prSet presAssocID="{7F232C82-618F-4524-8551-E309C4F5138D}" presName="hierChild4" presStyleCnt="0"/>
      <dgm:spPr/>
    </dgm:pt>
    <dgm:pt modelId="{758F07BC-948F-4C74-BA49-6E9C2614B2BD}" type="pres">
      <dgm:prSet presAssocID="{BCD23116-E0F7-45E2-8F57-FEE138781E67}" presName="Name17" presStyleLbl="parChTrans1D3" presStyleIdx="4" presStyleCnt="8"/>
      <dgm:spPr/>
    </dgm:pt>
    <dgm:pt modelId="{519FDD19-0BB9-4772-8E4B-971019CE9466}" type="pres">
      <dgm:prSet presAssocID="{DA9D020D-8E9A-4293-883A-58EEA53EE4A5}" presName="hierRoot3" presStyleCnt="0"/>
      <dgm:spPr/>
    </dgm:pt>
    <dgm:pt modelId="{8ED2D7EB-BD2B-41BF-A25D-D26FA3741E80}" type="pres">
      <dgm:prSet presAssocID="{DA9D020D-8E9A-4293-883A-58EEA53EE4A5}" presName="composite3" presStyleCnt="0"/>
      <dgm:spPr/>
    </dgm:pt>
    <dgm:pt modelId="{62A1C0DC-AF90-4CE2-8A35-D18823179C6E}" type="pres">
      <dgm:prSet presAssocID="{DA9D020D-8E9A-4293-883A-58EEA53EE4A5}" presName="background3" presStyleLbl="node3" presStyleIdx="4" presStyleCnt="8"/>
      <dgm:spPr/>
    </dgm:pt>
    <dgm:pt modelId="{BA2B1C72-0CF1-4B2D-9EC9-7DDE8759BA43}" type="pres">
      <dgm:prSet presAssocID="{DA9D020D-8E9A-4293-883A-58EEA53EE4A5}" presName="text3" presStyleLbl="fgAcc3" presStyleIdx="4" presStyleCnt="8">
        <dgm:presLayoutVars>
          <dgm:chPref val="3"/>
        </dgm:presLayoutVars>
      </dgm:prSet>
      <dgm:spPr/>
    </dgm:pt>
    <dgm:pt modelId="{0A19CFAD-50BD-4F84-BBE0-DC9C0CB34783}" type="pres">
      <dgm:prSet presAssocID="{DA9D020D-8E9A-4293-883A-58EEA53EE4A5}" presName="hierChild4" presStyleCnt="0"/>
      <dgm:spPr/>
    </dgm:pt>
    <dgm:pt modelId="{09EAAE00-F569-4F1A-A0E7-FFA36C76D3C3}" type="pres">
      <dgm:prSet presAssocID="{2184897B-C7AE-40A5-B141-C972DC070FC3}" presName="Name17" presStyleLbl="parChTrans1D3" presStyleIdx="5" presStyleCnt="8"/>
      <dgm:spPr/>
    </dgm:pt>
    <dgm:pt modelId="{1FE4B4EE-BFCF-4E68-BECA-96895AF1D888}" type="pres">
      <dgm:prSet presAssocID="{BB7F0E11-B915-4B84-84F0-3ED30EFA8413}" presName="hierRoot3" presStyleCnt="0"/>
      <dgm:spPr/>
    </dgm:pt>
    <dgm:pt modelId="{C1951034-5EAD-446A-A0B5-F3BABFE8371F}" type="pres">
      <dgm:prSet presAssocID="{BB7F0E11-B915-4B84-84F0-3ED30EFA8413}" presName="composite3" presStyleCnt="0"/>
      <dgm:spPr/>
    </dgm:pt>
    <dgm:pt modelId="{D173FD80-5DF6-4D97-A08E-9D0B93487710}" type="pres">
      <dgm:prSet presAssocID="{BB7F0E11-B915-4B84-84F0-3ED30EFA8413}" presName="background3" presStyleLbl="node3" presStyleIdx="5" presStyleCnt="8"/>
      <dgm:spPr/>
    </dgm:pt>
    <dgm:pt modelId="{D79C3AB8-439B-4E12-B55A-2F929A3C8E83}" type="pres">
      <dgm:prSet presAssocID="{BB7F0E11-B915-4B84-84F0-3ED30EFA8413}" presName="text3" presStyleLbl="fgAcc3" presStyleIdx="5" presStyleCnt="8">
        <dgm:presLayoutVars>
          <dgm:chPref val="3"/>
        </dgm:presLayoutVars>
      </dgm:prSet>
      <dgm:spPr/>
    </dgm:pt>
    <dgm:pt modelId="{4FD7264E-AEC6-4A45-BF69-EE5F84BBBB2F}" type="pres">
      <dgm:prSet presAssocID="{BB7F0E11-B915-4B84-84F0-3ED30EFA8413}" presName="hierChild4" presStyleCnt="0"/>
      <dgm:spPr/>
    </dgm:pt>
    <dgm:pt modelId="{084CF5EA-A518-4B68-96F8-34108F9F10A4}" type="pres">
      <dgm:prSet presAssocID="{CCEEE9CD-C2D1-40F0-B0CD-63F4162EF8B7}" presName="Name10" presStyleLbl="parChTrans1D2" presStyleIdx="2" presStyleCnt="3"/>
      <dgm:spPr/>
    </dgm:pt>
    <dgm:pt modelId="{11C3BDDD-D184-4DDC-A566-C79FFCA31134}" type="pres">
      <dgm:prSet presAssocID="{A2C9A97C-3D72-43C7-941B-9E70C088421A}" presName="hierRoot2" presStyleCnt="0"/>
      <dgm:spPr/>
    </dgm:pt>
    <dgm:pt modelId="{72494E09-03F4-4378-85FC-960A7D660D7E}" type="pres">
      <dgm:prSet presAssocID="{A2C9A97C-3D72-43C7-941B-9E70C088421A}" presName="composite2" presStyleCnt="0"/>
      <dgm:spPr/>
    </dgm:pt>
    <dgm:pt modelId="{3CAB2387-8C4E-4D63-AC16-3B86403FB6D7}" type="pres">
      <dgm:prSet presAssocID="{A2C9A97C-3D72-43C7-941B-9E70C088421A}" presName="background2" presStyleLbl="node2" presStyleIdx="2" presStyleCnt="3"/>
      <dgm:spPr/>
    </dgm:pt>
    <dgm:pt modelId="{584CCD88-19B0-44F0-8B61-C439DBFA027D}" type="pres">
      <dgm:prSet presAssocID="{A2C9A97C-3D72-43C7-941B-9E70C088421A}" presName="text2" presStyleLbl="fgAcc2" presStyleIdx="2" presStyleCnt="3">
        <dgm:presLayoutVars>
          <dgm:chPref val="3"/>
        </dgm:presLayoutVars>
      </dgm:prSet>
      <dgm:spPr/>
    </dgm:pt>
    <dgm:pt modelId="{E2559803-DB76-4291-B469-69670F039E55}" type="pres">
      <dgm:prSet presAssocID="{A2C9A97C-3D72-43C7-941B-9E70C088421A}" presName="hierChild3" presStyleCnt="0"/>
      <dgm:spPr/>
    </dgm:pt>
    <dgm:pt modelId="{014DECC2-0793-42D9-BB6D-4E45D759EC4F}" type="pres">
      <dgm:prSet presAssocID="{A73240F7-E649-4F52-AF28-AD7F80CD9BBD}" presName="Name17" presStyleLbl="parChTrans1D3" presStyleIdx="6" presStyleCnt="8"/>
      <dgm:spPr/>
    </dgm:pt>
    <dgm:pt modelId="{7CFB6303-5CD3-49B1-A71B-BB52883126D0}" type="pres">
      <dgm:prSet presAssocID="{B19AB0FC-A1D5-4707-A4D5-48629056615C}" presName="hierRoot3" presStyleCnt="0"/>
      <dgm:spPr/>
    </dgm:pt>
    <dgm:pt modelId="{05E834C9-F3F2-4E5D-BF61-FB6FB52E1566}" type="pres">
      <dgm:prSet presAssocID="{B19AB0FC-A1D5-4707-A4D5-48629056615C}" presName="composite3" presStyleCnt="0"/>
      <dgm:spPr/>
    </dgm:pt>
    <dgm:pt modelId="{7EE0E024-7875-48CF-8F34-EB1E38E7ACC2}" type="pres">
      <dgm:prSet presAssocID="{B19AB0FC-A1D5-4707-A4D5-48629056615C}" presName="background3" presStyleLbl="node3" presStyleIdx="6" presStyleCnt="8"/>
      <dgm:spPr/>
    </dgm:pt>
    <dgm:pt modelId="{132F315A-94B7-4570-8938-C0835AE94CBF}" type="pres">
      <dgm:prSet presAssocID="{B19AB0FC-A1D5-4707-A4D5-48629056615C}" presName="text3" presStyleLbl="fgAcc3" presStyleIdx="6" presStyleCnt="8">
        <dgm:presLayoutVars>
          <dgm:chPref val="3"/>
        </dgm:presLayoutVars>
      </dgm:prSet>
      <dgm:spPr/>
    </dgm:pt>
    <dgm:pt modelId="{510CC19E-AB8C-46BC-A565-7DA55D04FD54}" type="pres">
      <dgm:prSet presAssocID="{B19AB0FC-A1D5-4707-A4D5-48629056615C}" presName="hierChild4" presStyleCnt="0"/>
      <dgm:spPr/>
    </dgm:pt>
    <dgm:pt modelId="{F8AD7D10-85B7-429D-95EC-D06FEC5BADA9}" type="pres">
      <dgm:prSet presAssocID="{67772F63-269F-4A55-A270-BD9F6D16B0A8}" presName="Name17" presStyleLbl="parChTrans1D3" presStyleIdx="7" presStyleCnt="8"/>
      <dgm:spPr/>
    </dgm:pt>
    <dgm:pt modelId="{FAD3F74C-1FF0-416D-8F76-7448E9B1CF80}" type="pres">
      <dgm:prSet presAssocID="{69B8E375-2DED-43CB-9800-BB723C4C09D3}" presName="hierRoot3" presStyleCnt="0"/>
      <dgm:spPr/>
    </dgm:pt>
    <dgm:pt modelId="{64346C6D-2B8D-4954-9E44-6DED40451BB5}" type="pres">
      <dgm:prSet presAssocID="{69B8E375-2DED-43CB-9800-BB723C4C09D3}" presName="composite3" presStyleCnt="0"/>
      <dgm:spPr/>
    </dgm:pt>
    <dgm:pt modelId="{D8C48A9C-07D6-4525-89F5-7777D10BC99D}" type="pres">
      <dgm:prSet presAssocID="{69B8E375-2DED-43CB-9800-BB723C4C09D3}" presName="background3" presStyleLbl="node3" presStyleIdx="7" presStyleCnt="8"/>
      <dgm:spPr/>
    </dgm:pt>
    <dgm:pt modelId="{C694F5BF-73E6-4585-93F2-45C8ED130B1C}" type="pres">
      <dgm:prSet presAssocID="{69B8E375-2DED-43CB-9800-BB723C4C09D3}" presName="text3" presStyleLbl="fgAcc3" presStyleIdx="7" presStyleCnt="8">
        <dgm:presLayoutVars>
          <dgm:chPref val="3"/>
        </dgm:presLayoutVars>
      </dgm:prSet>
      <dgm:spPr/>
    </dgm:pt>
    <dgm:pt modelId="{9C10C069-CAEF-48B3-A980-FA215954054E}" type="pres">
      <dgm:prSet presAssocID="{69B8E375-2DED-43CB-9800-BB723C4C09D3}" presName="hierChild4" presStyleCnt="0"/>
      <dgm:spPr/>
    </dgm:pt>
  </dgm:ptLst>
  <dgm:cxnLst>
    <dgm:cxn modelId="{21757107-FA3C-470B-85F5-BC8E91DAF885}" type="presOf" srcId="{B534AB96-7780-48EE-9120-3B52B525D5C8}" destId="{438C476A-59EB-4553-AAE7-76E1D64A6C20}" srcOrd="0" destOrd="0" presId="urn:microsoft.com/office/officeart/2005/8/layout/hierarchy1"/>
    <dgm:cxn modelId="{3DF19F19-3EF4-41D0-9B5C-6E3C3FC4277D}" type="presOf" srcId="{112D0981-2E6C-4D86-A7D2-2A44E3BA44F1}" destId="{7B268F65-A706-4D0C-899B-E40BA4FDFF53}" srcOrd="0" destOrd="0" presId="urn:microsoft.com/office/officeart/2005/8/layout/hierarchy1"/>
    <dgm:cxn modelId="{6AA43824-7100-4F1D-9DEB-34222F105102}" type="presOf" srcId="{92F2DA95-04C2-4187-B17F-C687B748A7CB}" destId="{F54EF853-036F-491A-BADD-F577FBA6768D}" srcOrd="0" destOrd="0" presId="urn:microsoft.com/office/officeart/2005/8/layout/hierarchy1"/>
    <dgm:cxn modelId="{5CB8312B-1B18-40B9-9172-B07CBB7B6A35}" type="presOf" srcId="{B19AB0FC-A1D5-4707-A4D5-48629056615C}" destId="{132F315A-94B7-4570-8938-C0835AE94CBF}" srcOrd="0" destOrd="0" presId="urn:microsoft.com/office/officeart/2005/8/layout/hierarchy1"/>
    <dgm:cxn modelId="{5050852D-6DE6-4F64-8470-71FBE37D488B}" type="presOf" srcId="{BCD23116-E0F7-45E2-8F57-FEE138781E67}" destId="{758F07BC-948F-4C74-BA49-6E9C2614B2BD}" srcOrd="0" destOrd="0" presId="urn:microsoft.com/office/officeart/2005/8/layout/hierarchy1"/>
    <dgm:cxn modelId="{30D66539-D00E-43D9-97BF-1235746452DA}" type="presOf" srcId="{7F232C82-618F-4524-8551-E309C4F5138D}" destId="{778D8227-4E89-4660-B0D1-015E0CEA2E1B}" srcOrd="0" destOrd="0" presId="urn:microsoft.com/office/officeart/2005/8/layout/hierarchy1"/>
    <dgm:cxn modelId="{82A8933C-A2FE-4D72-B58C-396376DCC4EC}" srcId="{A2C8110C-EB1D-4EDC-88C1-C27C3A7DD143}" destId="{FEB11B87-D109-45C0-A624-02D45541FDA7}" srcOrd="1" destOrd="0" parTransId="{996D0A04-B8DE-4CC6-9EE6-1A8DA9592F04}" sibTransId="{4EA70362-E91F-4D0F-93EB-7A3A422C7293}"/>
    <dgm:cxn modelId="{627FA23C-7BFB-4F6B-B942-4DC4A963B6B2}" type="presOf" srcId="{BB7F0E11-B915-4B84-84F0-3ED30EFA8413}" destId="{D79C3AB8-439B-4E12-B55A-2F929A3C8E83}" srcOrd="0" destOrd="0" presId="urn:microsoft.com/office/officeart/2005/8/layout/hierarchy1"/>
    <dgm:cxn modelId="{7CC9D45C-547E-4AC6-897A-C3D6BB6D0D67}" type="presOf" srcId="{A2C9A97C-3D72-43C7-941B-9E70C088421A}" destId="{584CCD88-19B0-44F0-8B61-C439DBFA027D}" srcOrd="0" destOrd="0" presId="urn:microsoft.com/office/officeart/2005/8/layout/hierarchy1"/>
    <dgm:cxn modelId="{618D3160-8F40-4846-84FA-1ED5DEEE9EEB}" srcId="{FEB11B87-D109-45C0-A624-02D45541FDA7}" destId="{7F232C82-618F-4524-8551-E309C4F5138D}" srcOrd="0" destOrd="0" parTransId="{125CEF21-8163-4477-BF3C-F4A2406BDD4B}" sibTransId="{F21AD142-9B8E-4886-AC92-4035C4E3215E}"/>
    <dgm:cxn modelId="{F7461745-6E04-46D3-9143-AECF47DF910D}" srcId="{9D8CCBFF-8726-407A-AD70-E49D0CB8CED7}" destId="{A2C8110C-EB1D-4EDC-88C1-C27C3A7DD143}" srcOrd="0" destOrd="0" parTransId="{C9E1C3A1-53D9-4807-B324-F4556DE04F76}" sibTransId="{A064C116-CBCF-4BF4-9ECF-D9E72BEB5A2D}"/>
    <dgm:cxn modelId="{39111F47-AAF2-4DEF-9F42-7AF7BDC903DD}" type="presOf" srcId="{DA9D020D-8E9A-4293-883A-58EEA53EE4A5}" destId="{BA2B1C72-0CF1-4B2D-9EC9-7DDE8759BA43}" srcOrd="0" destOrd="0" presId="urn:microsoft.com/office/officeart/2005/8/layout/hierarchy1"/>
    <dgm:cxn modelId="{A87FCD47-0A24-49B4-8256-2CA4FFDF8523}" type="presOf" srcId="{3D8C5EA6-5150-4A4E-A46F-6E112817764B}" destId="{C7CE0441-667B-4AC0-AF7D-5860E804BCD9}" srcOrd="0" destOrd="0" presId="urn:microsoft.com/office/officeart/2005/8/layout/hierarchy1"/>
    <dgm:cxn modelId="{2E057E6A-C935-45B2-B5DF-AEB9F29BEB82}" type="presOf" srcId="{CCEEE9CD-C2D1-40F0-B0CD-63F4162EF8B7}" destId="{084CF5EA-A518-4B68-96F8-34108F9F10A4}" srcOrd="0" destOrd="0" presId="urn:microsoft.com/office/officeart/2005/8/layout/hierarchy1"/>
    <dgm:cxn modelId="{4B0D064C-874C-4858-97C9-CA8C837A182C}" type="presOf" srcId="{9D8CCBFF-8726-407A-AD70-E49D0CB8CED7}" destId="{7B505F68-F090-4A87-AC0E-C2E39EC00FE1}" srcOrd="0" destOrd="0" presId="urn:microsoft.com/office/officeart/2005/8/layout/hierarchy1"/>
    <dgm:cxn modelId="{05CAA26D-2536-41F4-BD03-EFDE144E203F}" type="presOf" srcId="{67772F63-269F-4A55-A270-BD9F6D16B0A8}" destId="{F8AD7D10-85B7-429D-95EC-D06FEC5BADA9}" srcOrd="0" destOrd="0" presId="urn:microsoft.com/office/officeart/2005/8/layout/hierarchy1"/>
    <dgm:cxn modelId="{DEB57170-70F0-45FC-808F-05005C6598F5}" srcId="{112D0981-2E6C-4D86-A7D2-2A44E3BA44F1}" destId="{EC7C0273-314D-4C22-8B70-CC381550B87A}" srcOrd="0" destOrd="0" parTransId="{4AD069DA-6D57-4214-93D2-80C13CB398E4}" sibTransId="{55072836-9300-4281-A253-381B1D3F232F}"/>
    <dgm:cxn modelId="{D567EE50-699A-4E18-8835-5B60E6A933FC}" srcId="{FEB11B87-D109-45C0-A624-02D45541FDA7}" destId="{DA9D020D-8E9A-4293-883A-58EEA53EE4A5}" srcOrd="1" destOrd="0" parTransId="{BCD23116-E0F7-45E2-8F57-FEE138781E67}" sibTransId="{E9BF52FA-2B4F-42B6-98CE-5A7F31905A47}"/>
    <dgm:cxn modelId="{CBBD6857-648C-4A5A-8ED3-D24CFA857571}" type="presOf" srcId="{A73240F7-E649-4F52-AF28-AD7F80CD9BBD}" destId="{014DECC2-0793-42D9-BB6D-4E45D759EC4F}" srcOrd="0" destOrd="0" presId="urn:microsoft.com/office/officeart/2005/8/layout/hierarchy1"/>
    <dgm:cxn modelId="{7095357D-B53A-4EC4-A508-C2E31840F586}" srcId="{A2C9A97C-3D72-43C7-941B-9E70C088421A}" destId="{69B8E375-2DED-43CB-9800-BB723C4C09D3}" srcOrd="1" destOrd="0" parTransId="{67772F63-269F-4A55-A270-BD9F6D16B0A8}" sibTransId="{24DEF400-765E-432F-A639-7D45EDB8A8B1}"/>
    <dgm:cxn modelId="{58310A81-2311-4C44-9872-1A7F292815BF}" srcId="{A2C8110C-EB1D-4EDC-88C1-C27C3A7DD143}" destId="{112D0981-2E6C-4D86-A7D2-2A44E3BA44F1}" srcOrd="0" destOrd="0" parTransId="{77B849E0-D8DA-4BCA-B1D8-29A64EA6ECCF}" sibTransId="{7FFCD277-28E6-4A62-9071-C3C7DA22422C}"/>
    <dgm:cxn modelId="{0806D982-B8F7-40EF-B5E6-F9BFE2156FA0}" type="presOf" srcId="{2184897B-C7AE-40A5-B141-C972DC070FC3}" destId="{09EAAE00-F569-4F1A-A0E7-FFA36C76D3C3}" srcOrd="0" destOrd="0" presId="urn:microsoft.com/office/officeart/2005/8/layout/hierarchy1"/>
    <dgm:cxn modelId="{2148DB88-0089-41FC-A49D-D4C3C551C5B2}" type="presOf" srcId="{EC7C0273-314D-4C22-8B70-CC381550B87A}" destId="{4B15DDD2-0FCE-4E63-813F-79FE7B0E02FA}" srcOrd="0" destOrd="0" presId="urn:microsoft.com/office/officeart/2005/8/layout/hierarchy1"/>
    <dgm:cxn modelId="{2408AD98-E63E-4BCA-A6F6-A7C94183713E}" srcId="{FEB11B87-D109-45C0-A624-02D45541FDA7}" destId="{BB7F0E11-B915-4B84-84F0-3ED30EFA8413}" srcOrd="2" destOrd="0" parTransId="{2184897B-C7AE-40A5-B141-C972DC070FC3}" sibTransId="{C804F67A-C856-4994-AEA7-F67F654D77CE}"/>
    <dgm:cxn modelId="{BFF32B9B-9EFE-4161-8AE4-7A808F387E1E}" type="presOf" srcId="{125CEF21-8163-4477-BF3C-F4A2406BDD4B}" destId="{C39BDA89-603D-4F11-B7B0-9DEED0AA8D53}" srcOrd="0" destOrd="0" presId="urn:microsoft.com/office/officeart/2005/8/layout/hierarchy1"/>
    <dgm:cxn modelId="{53F4CDA0-FCDF-456B-8E78-247CF3B9CE96}" srcId="{112D0981-2E6C-4D86-A7D2-2A44E3BA44F1}" destId="{92F2DA95-04C2-4187-B17F-C687B748A7CB}" srcOrd="1" destOrd="0" parTransId="{3D8C5EA6-5150-4A4E-A46F-6E112817764B}" sibTransId="{2690BDB0-C7AF-44E9-B9DD-9AB4D5952978}"/>
    <dgm:cxn modelId="{100E6DA1-7849-4131-90E1-BF12333E8194}" srcId="{112D0981-2E6C-4D86-A7D2-2A44E3BA44F1}" destId="{D26FF6D3-CF6B-409E-B210-D52CB4BD7298}" srcOrd="2" destOrd="0" parTransId="{B534AB96-7780-48EE-9120-3B52B525D5C8}" sibTransId="{CBE06479-4CF8-4DF4-BA37-98D5F22160CC}"/>
    <dgm:cxn modelId="{C4474EB6-34BB-43EC-821E-7B3EC3481131}" type="presOf" srcId="{996D0A04-B8DE-4CC6-9EE6-1A8DA9592F04}" destId="{F1CE2AC3-89CE-421C-B3F7-6DFBCEBD1BC4}" srcOrd="0" destOrd="0" presId="urn:microsoft.com/office/officeart/2005/8/layout/hierarchy1"/>
    <dgm:cxn modelId="{21D73CBA-4CEF-4346-A56D-4659ADC8674A}" type="presOf" srcId="{77B849E0-D8DA-4BCA-B1D8-29A64EA6ECCF}" destId="{A87EEBAE-E005-4C45-9964-D585445865E2}" srcOrd="0" destOrd="0" presId="urn:microsoft.com/office/officeart/2005/8/layout/hierarchy1"/>
    <dgm:cxn modelId="{750805CC-A6EF-42EF-B8D2-F71EC5217520}" srcId="{A2C8110C-EB1D-4EDC-88C1-C27C3A7DD143}" destId="{A2C9A97C-3D72-43C7-941B-9E70C088421A}" srcOrd="2" destOrd="0" parTransId="{CCEEE9CD-C2D1-40F0-B0CD-63F4162EF8B7}" sibTransId="{CBF644C1-CBB5-4E31-AD97-2A08B9CB466F}"/>
    <dgm:cxn modelId="{503190E3-FC2C-4A76-ADBB-57482A9B9DEB}" type="presOf" srcId="{4AD069DA-6D57-4214-93D2-80C13CB398E4}" destId="{BCD102FE-D9E6-4DC3-9B6F-3385BA1393F0}" srcOrd="0" destOrd="0" presId="urn:microsoft.com/office/officeart/2005/8/layout/hierarchy1"/>
    <dgm:cxn modelId="{E5D39CE9-A311-483E-9A68-F952A12E45DA}" type="presOf" srcId="{69B8E375-2DED-43CB-9800-BB723C4C09D3}" destId="{C694F5BF-73E6-4585-93F2-45C8ED130B1C}" srcOrd="0" destOrd="0" presId="urn:microsoft.com/office/officeart/2005/8/layout/hierarchy1"/>
    <dgm:cxn modelId="{9B49EFEB-CD53-48B2-B24A-821558F43FD4}" type="presOf" srcId="{FEB11B87-D109-45C0-A624-02D45541FDA7}" destId="{F9F719FA-1779-4217-ADDA-78C4D6D706E7}" srcOrd="0" destOrd="0" presId="urn:microsoft.com/office/officeart/2005/8/layout/hierarchy1"/>
    <dgm:cxn modelId="{A3E240ED-ACCE-4F81-87C6-68BDC6E8EC2F}" srcId="{A2C9A97C-3D72-43C7-941B-9E70C088421A}" destId="{B19AB0FC-A1D5-4707-A4D5-48629056615C}" srcOrd="0" destOrd="0" parTransId="{A73240F7-E649-4F52-AF28-AD7F80CD9BBD}" sibTransId="{CF97ED2D-1ABF-49D6-9710-8EBE85CA8F11}"/>
    <dgm:cxn modelId="{184E8CFE-6581-4A34-A2B1-91906874104A}" type="presOf" srcId="{A2C8110C-EB1D-4EDC-88C1-C27C3A7DD143}" destId="{5E3B99DE-FB60-4E3A-94DB-676D3F385303}" srcOrd="0" destOrd="0" presId="urn:microsoft.com/office/officeart/2005/8/layout/hierarchy1"/>
    <dgm:cxn modelId="{8022D1FE-4BAF-4FB1-8944-6A4E525F02FC}" type="presOf" srcId="{D26FF6D3-CF6B-409E-B210-D52CB4BD7298}" destId="{0FA7CBD1-BF4A-4F3E-83A2-38F6EF34FD37}" srcOrd="0" destOrd="0" presId="urn:microsoft.com/office/officeart/2005/8/layout/hierarchy1"/>
    <dgm:cxn modelId="{B1048D2E-E068-465E-84B8-BC64F427E734}" type="presParOf" srcId="{7B505F68-F090-4A87-AC0E-C2E39EC00FE1}" destId="{53215AD1-040F-464E-ADC9-E74068A346F0}" srcOrd="0" destOrd="0" presId="urn:microsoft.com/office/officeart/2005/8/layout/hierarchy1"/>
    <dgm:cxn modelId="{CAA1842A-27CA-4622-B5AD-013321ED5F18}" type="presParOf" srcId="{53215AD1-040F-464E-ADC9-E74068A346F0}" destId="{57A7B7E3-DC42-46AA-8ECA-77B23FFA28D6}" srcOrd="0" destOrd="0" presId="urn:microsoft.com/office/officeart/2005/8/layout/hierarchy1"/>
    <dgm:cxn modelId="{4268D526-42B6-42A6-937A-A5ACD6001B0F}" type="presParOf" srcId="{57A7B7E3-DC42-46AA-8ECA-77B23FFA28D6}" destId="{2A9D7D27-26C4-4E35-9BEE-BA3BE553640E}" srcOrd="0" destOrd="0" presId="urn:microsoft.com/office/officeart/2005/8/layout/hierarchy1"/>
    <dgm:cxn modelId="{E2423372-4513-4B6F-9D49-54F7FD2EBED0}" type="presParOf" srcId="{57A7B7E3-DC42-46AA-8ECA-77B23FFA28D6}" destId="{5E3B99DE-FB60-4E3A-94DB-676D3F385303}" srcOrd="1" destOrd="0" presId="urn:microsoft.com/office/officeart/2005/8/layout/hierarchy1"/>
    <dgm:cxn modelId="{04A7482E-23BD-4138-8E52-D3B09573717A}" type="presParOf" srcId="{53215AD1-040F-464E-ADC9-E74068A346F0}" destId="{98868324-93BA-4C31-8100-EB5FB305446B}" srcOrd="1" destOrd="0" presId="urn:microsoft.com/office/officeart/2005/8/layout/hierarchy1"/>
    <dgm:cxn modelId="{854947E4-688B-4118-8995-BAB604448F29}" type="presParOf" srcId="{98868324-93BA-4C31-8100-EB5FB305446B}" destId="{A87EEBAE-E005-4C45-9964-D585445865E2}" srcOrd="0" destOrd="0" presId="urn:microsoft.com/office/officeart/2005/8/layout/hierarchy1"/>
    <dgm:cxn modelId="{A449BE51-3E46-4C11-80EC-9EACFAAA9028}" type="presParOf" srcId="{98868324-93BA-4C31-8100-EB5FB305446B}" destId="{3A896C78-91A7-4CB6-ADB2-6951BDD24282}" srcOrd="1" destOrd="0" presId="urn:microsoft.com/office/officeart/2005/8/layout/hierarchy1"/>
    <dgm:cxn modelId="{26DE873D-A67F-4C51-BC41-59AA457FBAEE}" type="presParOf" srcId="{3A896C78-91A7-4CB6-ADB2-6951BDD24282}" destId="{08A406AF-8927-4FB8-8C1C-1CBA3324F010}" srcOrd="0" destOrd="0" presId="urn:microsoft.com/office/officeart/2005/8/layout/hierarchy1"/>
    <dgm:cxn modelId="{D7FBBD25-9E1F-4B84-9EEB-36F3F52BB932}" type="presParOf" srcId="{08A406AF-8927-4FB8-8C1C-1CBA3324F010}" destId="{2E2BF001-9A8E-4A45-A393-0E54791C9264}" srcOrd="0" destOrd="0" presId="urn:microsoft.com/office/officeart/2005/8/layout/hierarchy1"/>
    <dgm:cxn modelId="{673F68F0-8C19-4EF6-A962-601A4AB10851}" type="presParOf" srcId="{08A406AF-8927-4FB8-8C1C-1CBA3324F010}" destId="{7B268F65-A706-4D0C-899B-E40BA4FDFF53}" srcOrd="1" destOrd="0" presId="urn:microsoft.com/office/officeart/2005/8/layout/hierarchy1"/>
    <dgm:cxn modelId="{F25C1244-F82E-47BF-9083-9FCBDCB647E4}" type="presParOf" srcId="{3A896C78-91A7-4CB6-ADB2-6951BDD24282}" destId="{310BA70D-029B-42F7-AF44-12624414C57A}" srcOrd="1" destOrd="0" presId="urn:microsoft.com/office/officeart/2005/8/layout/hierarchy1"/>
    <dgm:cxn modelId="{337D642C-AE45-4378-A14B-AFA686888D47}" type="presParOf" srcId="{310BA70D-029B-42F7-AF44-12624414C57A}" destId="{BCD102FE-D9E6-4DC3-9B6F-3385BA1393F0}" srcOrd="0" destOrd="0" presId="urn:microsoft.com/office/officeart/2005/8/layout/hierarchy1"/>
    <dgm:cxn modelId="{EF7B68AC-D4BB-44A2-8909-377F57535B2F}" type="presParOf" srcId="{310BA70D-029B-42F7-AF44-12624414C57A}" destId="{B9EC93E0-2C10-41B6-81B5-1AE6F5D7045A}" srcOrd="1" destOrd="0" presId="urn:microsoft.com/office/officeart/2005/8/layout/hierarchy1"/>
    <dgm:cxn modelId="{D27F1A50-E391-4762-9DAC-8648E62B66D9}" type="presParOf" srcId="{B9EC93E0-2C10-41B6-81B5-1AE6F5D7045A}" destId="{2C59D581-2681-4F29-B15B-3D4BC45F7D03}" srcOrd="0" destOrd="0" presId="urn:microsoft.com/office/officeart/2005/8/layout/hierarchy1"/>
    <dgm:cxn modelId="{C21B39DF-F277-4C41-9BF2-8708A225909B}" type="presParOf" srcId="{2C59D581-2681-4F29-B15B-3D4BC45F7D03}" destId="{EC33A14F-FA0E-4BF1-948B-AF37D0C61C8C}" srcOrd="0" destOrd="0" presId="urn:microsoft.com/office/officeart/2005/8/layout/hierarchy1"/>
    <dgm:cxn modelId="{D8E14B01-52A8-4BD9-A956-94067960EDC1}" type="presParOf" srcId="{2C59D581-2681-4F29-B15B-3D4BC45F7D03}" destId="{4B15DDD2-0FCE-4E63-813F-79FE7B0E02FA}" srcOrd="1" destOrd="0" presId="urn:microsoft.com/office/officeart/2005/8/layout/hierarchy1"/>
    <dgm:cxn modelId="{6E8C5385-A277-4501-92CE-7769379AE743}" type="presParOf" srcId="{B9EC93E0-2C10-41B6-81B5-1AE6F5D7045A}" destId="{6C87DB84-AB27-4201-BBA9-533DD930C7E1}" srcOrd="1" destOrd="0" presId="urn:microsoft.com/office/officeart/2005/8/layout/hierarchy1"/>
    <dgm:cxn modelId="{1194B2D2-D69C-4F89-947F-9D6FAB530F6C}" type="presParOf" srcId="{310BA70D-029B-42F7-AF44-12624414C57A}" destId="{C7CE0441-667B-4AC0-AF7D-5860E804BCD9}" srcOrd="2" destOrd="0" presId="urn:microsoft.com/office/officeart/2005/8/layout/hierarchy1"/>
    <dgm:cxn modelId="{696DD78B-1DB1-4A9F-9D5E-620F1AE82D07}" type="presParOf" srcId="{310BA70D-029B-42F7-AF44-12624414C57A}" destId="{E71C9A48-E529-4CA2-94DA-D7FB21EB1385}" srcOrd="3" destOrd="0" presId="urn:microsoft.com/office/officeart/2005/8/layout/hierarchy1"/>
    <dgm:cxn modelId="{ED4F4AA2-1260-49C0-8F28-22D18C16745D}" type="presParOf" srcId="{E71C9A48-E529-4CA2-94DA-D7FB21EB1385}" destId="{DD7C80B3-E65A-4A54-9F15-960A33312B12}" srcOrd="0" destOrd="0" presId="urn:microsoft.com/office/officeart/2005/8/layout/hierarchy1"/>
    <dgm:cxn modelId="{797E907C-8EA4-43A4-90B6-C00BC6243E5A}" type="presParOf" srcId="{DD7C80B3-E65A-4A54-9F15-960A33312B12}" destId="{4A416768-18C4-422E-80F4-080969AAC1D7}" srcOrd="0" destOrd="0" presId="urn:microsoft.com/office/officeart/2005/8/layout/hierarchy1"/>
    <dgm:cxn modelId="{443ACBD8-F060-4D43-AF6D-5529ABE326E5}" type="presParOf" srcId="{DD7C80B3-E65A-4A54-9F15-960A33312B12}" destId="{F54EF853-036F-491A-BADD-F577FBA6768D}" srcOrd="1" destOrd="0" presId="urn:microsoft.com/office/officeart/2005/8/layout/hierarchy1"/>
    <dgm:cxn modelId="{AA0030A1-2E69-4593-B616-7576DAEEDB8B}" type="presParOf" srcId="{E71C9A48-E529-4CA2-94DA-D7FB21EB1385}" destId="{E3A6A92B-743F-4622-88A7-BA5107298DC0}" srcOrd="1" destOrd="0" presId="urn:microsoft.com/office/officeart/2005/8/layout/hierarchy1"/>
    <dgm:cxn modelId="{5E12FA62-E979-4A43-824B-EAB41DB1B67C}" type="presParOf" srcId="{310BA70D-029B-42F7-AF44-12624414C57A}" destId="{438C476A-59EB-4553-AAE7-76E1D64A6C20}" srcOrd="4" destOrd="0" presId="urn:microsoft.com/office/officeart/2005/8/layout/hierarchy1"/>
    <dgm:cxn modelId="{05E6E1A2-E7FD-4340-8953-500C5C91F49D}" type="presParOf" srcId="{310BA70D-029B-42F7-AF44-12624414C57A}" destId="{100199BB-743F-48F4-8062-8923D40BB2FC}" srcOrd="5" destOrd="0" presId="urn:microsoft.com/office/officeart/2005/8/layout/hierarchy1"/>
    <dgm:cxn modelId="{1BEF06E5-EEDE-48E4-8F52-BAB5248A0E26}" type="presParOf" srcId="{100199BB-743F-48F4-8062-8923D40BB2FC}" destId="{AB445FC1-B02A-44DF-A768-66D41E598720}" srcOrd="0" destOrd="0" presId="urn:microsoft.com/office/officeart/2005/8/layout/hierarchy1"/>
    <dgm:cxn modelId="{389BBA3C-8C36-4977-9EC0-5BACB21887FF}" type="presParOf" srcId="{AB445FC1-B02A-44DF-A768-66D41E598720}" destId="{EE8C3743-DA42-4557-94E4-E6BDDBC39B29}" srcOrd="0" destOrd="0" presId="urn:microsoft.com/office/officeart/2005/8/layout/hierarchy1"/>
    <dgm:cxn modelId="{8F400DF2-24FB-480B-8204-4102091F55DA}" type="presParOf" srcId="{AB445FC1-B02A-44DF-A768-66D41E598720}" destId="{0FA7CBD1-BF4A-4F3E-83A2-38F6EF34FD37}" srcOrd="1" destOrd="0" presId="urn:microsoft.com/office/officeart/2005/8/layout/hierarchy1"/>
    <dgm:cxn modelId="{FE494E7E-1928-4FA0-A763-3B4F48563F03}" type="presParOf" srcId="{100199BB-743F-48F4-8062-8923D40BB2FC}" destId="{1B031C4F-B33D-4933-8915-2FEA77CF81A5}" srcOrd="1" destOrd="0" presId="urn:microsoft.com/office/officeart/2005/8/layout/hierarchy1"/>
    <dgm:cxn modelId="{E703A755-8EEB-45B7-B813-6B5B02A60E84}" type="presParOf" srcId="{98868324-93BA-4C31-8100-EB5FB305446B}" destId="{F1CE2AC3-89CE-421C-B3F7-6DFBCEBD1BC4}" srcOrd="2" destOrd="0" presId="urn:microsoft.com/office/officeart/2005/8/layout/hierarchy1"/>
    <dgm:cxn modelId="{6A6B9AF9-E71B-4D24-A4B6-AEF3FA41DA68}" type="presParOf" srcId="{98868324-93BA-4C31-8100-EB5FB305446B}" destId="{0945F7FC-D47D-4745-8A14-C1E96B64A707}" srcOrd="3" destOrd="0" presId="urn:microsoft.com/office/officeart/2005/8/layout/hierarchy1"/>
    <dgm:cxn modelId="{38E57EA2-FB4A-4B83-928B-4D86F7B03923}" type="presParOf" srcId="{0945F7FC-D47D-4745-8A14-C1E96B64A707}" destId="{2AC8AFFA-AB92-4C2C-9DDC-8A72D7B61B5D}" srcOrd="0" destOrd="0" presId="urn:microsoft.com/office/officeart/2005/8/layout/hierarchy1"/>
    <dgm:cxn modelId="{54B684F3-B97D-4DD4-A281-5B50EE1030CF}" type="presParOf" srcId="{2AC8AFFA-AB92-4C2C-9DDC-8A72D7B61B5D}" destId="{D46D3E1A-D6CC-4764-ADC8-94C49103E285}" srcOrd="0" destOrd="0" presId="urn:microsoft.com/office/officeart/2005/8/layout/hierarchy1"/>
    <dgm:cxn modelId="{B3DA5C1F-A257-4A3C-A729-77CD83909EB5}" type="presParOf" srcId="{2AC8AFFA-AB92-4C2C-9DDC-8A72D7B61B5D}" destId="{F9F719FA-1779-4217-ADDA-78C4D6D706E7}" srcOrd="1" destOrd="0" presId="urn:microsoft.com/office/officeart/2005/8/layout/hierarchy1"/>
    <dgm:cxn modelId="{4588FB9F-C884-490D-B476-6546196B4C17}" type="presParOf" srcId="{0945F7FC-D47D-4745-8A14-C1E96B64A707}" destId="{251A559A-4A05-46A7-BA0F-8F3A6C53EAD8}" srcOrd="1" destOrd="0" presId="urn:microsoft.com/office/officeart/2005/8/layout/hierarchy1"/>
    <dgm:cxn modelId="{BC119A98-DE44-4519-BE5A-C531705DF8B5}" type="presParOf" srcId="{251A559A-4A05-46A7-BA0F-8F3A6C53EAD8}" destId="{C39BDA89-603D-4F11-B7B0-9DEED0AA8D53}" srcOrd="0" destOrd="0" presId="urn:microsoft.com/office/officeart/2005/8/layout/hierarchy1"/>
    <dgm:cxn modelId="{32D72891-856F-48AA-A24B-DAEFD4ED51E6}" type="presParOf" srcId="{251A559A-4A05-46A7-BA0F-8F3A6C53EAD8}" destId="{E10CBFA9-78B8-41A0-AB58-0E3C0CF57870}" srcOrd="1" destOrd="0" presId="urn:microsoft.com/office/officeart/2005/8/layout/hierarchy1"/>
    <dgm:cxn modelId="{4CB21306-3365-417B-9035-9E2EF61FC814}" type="presParOf" srcId="{E10CBFA9-78B8-41A0-AB58-0E3C0CF57870}" destId="{EEF0321C-D915-45A9-8208-21513C13087D}" srcOrd="0" destOrd="0" presId="urn:microsoft.com/office/officeart/2005/8/layout/hierarchy1"/>
    <dgm:cxn modelId="{3A116D1F-398E-46CD-931C-FECC0AEAB78E}" type="presParOf" srcId="{EEF0321C-D915-45A9-8208-21513C13087D}" destId="{BB28D09C-21A3-4439-849D-617020420CAF}" srcOrd="0" destOrd="0" presId="urn:microsoft.com/office/officeart/2005/8/layout/hierarchy1"/>
    <dgm:cxn modelId="{63FC69FB-3753-49F2-9B91-4B625235462F}" type="presParOf" srcId="{EEF0321C-D915-45A9-8208-21513C13087D}" destId="{778D8227-4E89-4660-B0D1-015E0CEA2E1B}" srcOrd="1" destOrd="0" presId="urn:microsoft.com/office/officeart/2005/8/layout/hierarchy1"/>
    <dgm:cxn modelId="{9DF7A413-FAA5-44CD-8159-B236BB57DE40}" type="presParOf" srcId="{E10CBFA9-78B8-41A0-AB58-0E3C0CF57870}" destId="{024A1003-FBC0-4620-B8B6-8257B941F957}" srcOrd="1" destOrd="0" presId="urn:microsoft.com/office/officeart/2005/8/layout/hierarchy1"/>
    <dgm:cxn modelId="{6634D0A5-E0B9-4279-ACE0-3AB994F2F4A5}" type="presParOf" srcId="{251A559A-4A05-46A7-BA0F-8F3A6C53EAD8}" destId="{758F07BC-948F-4C74-BA49-6E9C2614B2BD}" srcOrd="2" destOrd="0" presId="urn:microsoft.com/office/officeart/2005/8/layout/hierarchy1"/>
    <dgm:cxn modelId="{0570A431-5CF5-4E09-9151-30C05CD4397D}" type="presParOf" srcId="{251A559A-4A05-46A7-BA0F-8F3A6C53EAD8}" destId="{519FDD19-0BB9-4772-8E4B-971019CE9466}" srcOrd="3" destOrd="0" presId="urn:microsoft.com/office/officeart/2005/8/layout/hierarchy1"/>
    <dgm:cxn modelId="{0334C768-9A60-48B2-ABB2-727CDA358A65}" type="presParOf" srcId="{519FDD19-0BB9-4772-8E4B-971019CE9466}" destId="{8ED2D7EB-BD2B-41BF-A25D-D26FA3741E80}" srcOrd="0" destOrd="0" presId="urn:microsoft.com/office/officeart/2005/8/layout/hierarchy1"/>
    <dgm:cxn modelId="{622D693B-CC1D-4EB5-917D-D3DA07CA6278}" type="presParOf" srcId="{8ED2D7EB-BD2B-41BF-A25D-D26FA3741E80}" destId="{62A1C0DC-AF90-4CE2-8A35-D18823179C6E}" srcOrd="0" destOrd="0" presId="urn:microsoft.com/office/officeart/2005/8/layout/hierarchy1"/>
    <dgm:cxn modelId="{3E143DE3-0107-4ED6-B31B-697A8B77E021}" type="presParOf" srcId="{8ED2D7EB-BD2B-41BF-A25D-D26FA3741E80}" destId="{BA2B1C72-0CF1-4B2D-9EC9-7DDE8759BA43}" srcOrd="1" destOrd="0" presId="urn:microsoft.com/office/officeart/2005/8/layout/hierarchy1"/>
    <dgm:cxn modelId="{A6AB0998-F502-4089-9657-D8224B8CD8A5}" type="presParOf" srcId="{519FDD19-0BB9-4772-8E4B-971019CE9466}" destId="{0A19CFAD-50BD-4F84-BBE0-DC9C0CB34783}" srcOrd="1" destOrd="0" presId="urn:microsoft.com/office/officeart/2005/8/layout/hierarchy1"/>
    <dgm:cxn modelId="{0AA0D98E-8B50-4F95-9508-179D0E02F7A0}" type="presParOf" srcId="{251A559A-4A05-46A7-BA0F-8F3A6C53EAD8}" destId="{09EAAE00-F569-4F1A-A0E7-FFA36C76D3C3}" srcOrd="4" destOrd="0" presId="urn:microsoft.com/office/officeart/2005/8/layout/hierarchy1"/>
    <dgm:cxn modelId="{3DDFECEF-DABC-4969-A02C-84D1C1FA33BB}" type="presParOf" srcId="{251A559A-4A05-46A7-BA0F-8F3A6C53EAD8}" destId="{1FE4B4EE-BFCF-4E68-BECA-96895AF1D888}" srcOrd="5" destOrd="0" presId="urn:microsoft.com/office/officeart/2005/8/layout/hierarchy1"/>
    <dgm:cxn modelId="{AE868CC1-F786-41E2-BC4C-0E1B69001AB6}" type="presParOf" srcId="{1FE4B4EE-BFCF-4E68-BECA-96895AF1D888}" destId="{C1951034-5EAD-446A-A0B5-F3BABFE8371F}" srcOrd="0" destOrd="0" presId="urn:microsoft.com/office/officeart/2005/8/layout/hierarchy1"/>
    <dgm:cxn modelId="{6A5C791B-732E-4467-AFF0-27EBE1162207}" type="presParOf" srcId="{C1951034-5EAD-446A-A0B5-F3BABFE8371F}" destId="{D173FD80-5DF6-4D97-A08E-9D0B93487710}" srcOrd="0" destOrd="0" presId="urn:microsoft.com/office/officeart/2005/8/layout/hierarchy1"/>
    <dgm:cxn modelId="{3A0D080A-A164-4A0C-99EE-85D8244003DD}" type="presParOf" srcId="{C1951034-5EAD-446A-A0B5-F3BABFE8371F}" destId="{D79C3AB8-439B-4E12-B55A-2F929A3C8E83}" srcOrd="1" destOrd="0" presId="urn:microsoft.com/office/officeart/2005/8/layout/hierarchy1"/>
    <dgm:cxn modelId="{213A28DC-23B3-478D-B550-352F391BFC11}" type="presParOf" srcId="{1FE4B4EE-BFCF-4E68-BECA-96895AF1D888}" destId="{4FD7264E-AEC6-4A45-BF69-EE5F84BBBB2F}" srcOrd="1" destOrd="0" presId="urn:microsoft.com/office/officeart/2005/8/layout/hierarchy1"/>
    <dgm:cxn modelId="{59ED3978-908E-4F07-9210-482B5BFCAF7C}" type="presParOf" srcId="{98868324-93BA-4C31-8100-EB5FB305446B}" destId="{084CF5EA-A518-4B68-96F8-34108F9F10A4}" srcOrd="4" destOrd="0" presId="urn:microsoft.com/office/officeart/2005/8/layout/hierarchy1"/>
    <dgm:cxn modelId="{9B845255-E2B9-4D19-AA24-1D90671083F9}" type="presParOf" srcId="{98868324-93BA-4C31-8100-EB5FB305446B}" destId="{11C3BDDD-D184-4DDC-A566-C79FFCA31134}" srcOrd="5" destOrd="0" presId="urn:microsoft.com/office/officeart/2005/8/layout/hierarchy1"/>
    <dgm:cxn modelId="{3BDE311B-E21E-4167-839F-9DFD595A4592}" type="presParOf" srcId="{11C3BDDD-D184-4DDC-A566-C79FFCA31134}" destId="{72494E09-03F4-4378-85FC-960A7D660D7E}" srcOrd="0" destOrd="0" presId="urn:microsoft.com/office/officeart/2005/8/layout/hierarchy1"/>
    <dgm:cxn modelId="{59977075-4566-4402-81B6-FF15FD78DF7A}" type="presParOf" srcId="{72494E09-03F4-4378-85FC-960A7D660D7E}" destId="{3CAB2387-8C4E-4D63-AC16-3B86403FB6D7}" srcOrd="0" destOrd="0" presId="urn:microsoft.com/office/officeart/2005/8/layout/hierarchy1"/>
    <dgm:cxn modelId="{037B5562-EAF2-4466-B118-B2950AFB7742}" type="presParOf" srcId="{72494E09-03F4-4378-85FC-960A7D660D7E}" destId="{584CCD88-19B0-44F0-8B61-C439DBFA027D}" srcOrd="1" destOrd="0" presId="urn:microsoft.com/office/officeart/2005/8/layout/hierarchy1"/>
    <dgm:cxn modelId="{90BC1B3E-7502-4A01-B3BC-35037F058DC3}" type="presParOf" srcId="{11C3BDDD-D184-4DDC-A566-C79FFCA31134}" destId="{E2559803-DB76-4291-B469-69670F039E55}" srcOrd="1" destOrd="0" presId="urn:microsoft.com/office/officeart/2005/8/layout/hierarchy1"/>
    <dgm:cxn modelId="{F3C7132D-9A92-4572-9150-A7A37737C614}" type="presParOf" srcId="{E2559803-DB76-4291-B469-69670F039E55}" destId="{014DECC2-0793-42D9-BB6D-4E45D759EC4F}" srcOrd="0" destOrd="0" presId="urn:microsoft.com/office/officeart/2005/8/layout/hierarchy1"/>
    <dgm:cxn modelId="{745C08CF-F0BC-45DB-A55D-2F523CCAF7D6}" type="presParOf" srcId="{E2559803-DB76-4291-B469-69670F039E55}" destId="{7CFB6303-5CD3-49B1-A71B-BB52883126D0}" srcOrd="1" destOrd="0" presId="urn:microsoft.com/office/officeart/2005/8/layout/hierarchy1"/>
    <dgm:cxn modelId="{D9B51C56-2D62-480D-9BCB-275585075FE1}" type="presParOf" srcId="{7CFB6303-5CD3-49B1-A71B-BB52883126D0}" destId="{05E834C9-F3F2-4E5D-BF61-FB6FB52E1566}" srcOrd="0" destOrd="0" presId="urn:microsoft.com/office/officeart/2005/8/layout/hierarchy1"/>
    <dgm:cxn modelId="{C82A43FF-9768-4E02-862B-A835BFA122EC}" type="presParOf" srcId="{05E834C9-F3F2-4E5D-BF61-FB6FB52E1566}" destId="{7EE0E024-7875-48CF-8F34-EB1E38E7ACC2}" srcOrd="0" destOrd="0" presId="urn:microsoft.com/office/officeart/2005/8/layout/hierarchy1"/>
    <dgm:cxn modelId="{120BC552-8C74-4802-A706-9A99A11A73B7}" type="presParOf" srcId="{05E834C9-F3F2-4E5D-BF61-FB6FB52E1566}" destId="{132F315A-94B7-4570-8938-C0835AE94CBF}" srcOrd="1" destOrd="0" presId="urn:microsoft.com/office/officeart/2005/8/layout/hierarchy1"/>
    <dgm:cxn modelId="{03AA135B-90A6-4B97-BEDB-5D571D338BE6}" type="presParOf" srcId="{7CFB6303-5CD3-49B1-A71B-BB52883126D0}" destId="{510CC19E-AB8C-46BC-A565-7DA55D04FD54}" srcOrd="1" destOrd="0" presId="urn:microsoft.com/office/officeart/2005/8/layout/hierarchy1"/>
    <dgm:cxn modelId="{5C8725F2-3686-4804-86F1-10798F5C56F4}" type="presParOf" srcId="{E2559803-DB76-4291-B469-69670F039E55}" destId="{F8AD7D10-85B7-429D-95EC-D06FEC5BADA9}" srcOrd="2" destOrd="0" presId="urn:microsoft.com/office/officeart/2005/8/layout/hierarchy1"/>
    <dgm:cxn modelId="{55BF9462-BB48-40DB-B06E-9DAF428BFB40}" type="presParOf" srcId="{E2559803-DB76-4291-B469-69670F039E55}" destId="{FAD3F74C-1FF0-416D-8F76-7448E9B1CF80}" srcOrd="3" destOrd="0" presId="urn:microsoft.com/office/officeart/2005/8/layout/hierarchy1"/>
    <dgm:cxn modelId="{A814EF79-F1B1-4E7A-8A58-84EDD16C05A2}" type="presParOf" srcId="{FAD3F74C-1FF0-416D-8F76-7448E9B1CF80}" destId="{64346C6D-2B8D-4954-9E44-6DED40451BB5}" srcOrd="0" destOrd="0" presId="urn:microsoft.com/office/officeart/2005/8/layout/hierarchy1"/>
    <dgm:cxn modelId="{9E328EBB-F625-4AF8-A573-68EF2E037091}" type="presParOf" srcId="{64346C6D-2B8D-4954-9E44-6DED40451BB5}" destId="{D8C48A9C-07D6-4525-89F5-7777D10BC99D}" srcOrd="0" destOrd="0" presId="urn:microsoft.com/office/officeart/2005/8/layout/hierarchy1"/>
    <dgm:cxn modelId="{2F2D58E1-1E21-4D48-B011-A12E2A3D2F88}" type="presParOf" srcId="{64346C6D-2B8D-4954-9E44-6DED40451BB5}" destId="{C694F5BF-73E6-4585-93F2-45C8ED130B1C}" srcOrd="1" destOrd="0" presId="urn:microsoft.com/office/officeart/2005/8/layout/hierarchy1"/>
    <dgm:cxn modelId="{FEF2B2B8-F06C-40E0-A834-9479EED1D0E2}" type="presParOf" srcId="{FAD3F74C-1FF0-416D-8F76-7448E9B1CF80}" destId="{9C10C069-CAEF-48B3-A980-FA215954054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61C0D9-75F7-42E9-9B03-D8AEBF80A2EF}"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IN"/>
        </a:p>
      </dgm:t>
    </dgm:pt>
    <dgm:pt modelId="{7B2852B1-6FC3-4D42-AC69-CD5A1E94F8F0}">
      <dgm:prSet phldrT="[Text]"/>
      <dgm:spPr/>
      <dgm:t>
        <a:bodyPr/>
        <a:lstStyle/>
        <a:p>
          <a:r>
            <a:rPr lang="en-IN" b="0" cap="none" spc="0" dirty="0">
              <a:ln w="0"/>
              <a:solidFill>
                <a:schemeClr val="tx1"/>
              </a:solidFill>
              <a:effectLst>
                <a:outerShdw blurRad="38100" dist="19050" dir="2700000" algn="tl" rotWithShape="0">
                  <a:schemeClr val="dk1">
                    <a:alpha val="40000"/>
                  </a:schemeClr>
                </a:outerShdw>
              </a:effectLst>
            </a:rPr>
            <a:t>Normal Form</a:t>
          </a:r>
        </a:p>
      </dgm:t>
    </dgm:pt>
    <dgm:pt modelId="{E4646A0D-3424-4B43-83F1-2E7DCDABEA56}" type="parTrans" cxnId="{57FF5FD3-C006-443C-85B0-93E3945F488D}">
      <dgm:prSet/>
      <dgm:spPr/>
      <dgm:t>
        <a:bodyPr/>
        <a:lstStyle/>
        <a:p>
          <a:endParaRPr lang="en-IN"/>
        </a:p>
      </dgm:t>
    </dgm:pt>
    <dgm:pt modelId="{E321F904-A6D5-4BDA-BF1D-91772EA2F966}" type="sibTrans" cxnId="{57FF5FD3-C006-443C-85B0-93E3945F488D}">
      <dgm:prSet/>
      <dgm:spPr/>
      <dgm:t>
        <a:bodyPr/>
        <a:lstStyle/>
        <a:p>
          <a:endParaRPr lang="en-IN"/>
        </a:p>
      </dgm:t>
    </dgm:pt>
    <dgm:pt modelId="{E3A6BA88-26DB-4414-8F43-ED7BD6827A89}">
      <dgm:prSet phldrT="[Text]"/>
      <dgm:spPr/>
      <dgm:t>
        <a:bodyPr/>
        <a:lstStyle/>
        <a:p>
          <a:r>
            <a:rPr lang="en-IN" b="0" cap="none" spc="0" dirty="0">
              <a:ln w="0"/>
              <a:solidFill>
                <a:schemeClr val="tx1"/>
              </a:solidFill>
              <a:effectLst>
                <a:outerShdw blurRad="38100" dist="19050" dir="2700000" algn="tl" rotWithShape="0">
                  <a:schemeClr val="dk1">
                    <a:alpha val="40000"/>
                  </a:schemeClr>
                </a:outerShdw>
              </a:effectLst>
            </a:rPr>
            <a:t>Chomsky normal form (CNF)</a:t>
          </a:r>
        </a:p>
      </dgm:t>
    </dgm:pt>
    <dgm:pt modelId="{3719E8D6-04FF-4AEC-A39A-DA120E208FA8}" type="parTrans" cxnId="{7DB8F27D-DC3E-4E5B-B3DE-5D1461C0C86C}">
      <dgm:prSet/>
      <dgm:spPr/>
      <dgm:t>
        <a:bodyPr/>
        <a:lstStyle/>
        <a:p>
          <a:endParaRPr lang="en-IN"/>
        </a:p>
      </dgm:t>
    </dgm:pt>
    <dgm:pt modelId="{65606E93-6839-49D9-86ED-AB7F6D51ED88}" type="sibTrans" cxnId="{7DB8F27D-DC3E-4E5B-B3DE-5D1461C0C86C}">
      <dgm:prSet/>
      <dgm:spPr/>
      <dgm:t>
        <a:bodyPr/>
        <a:lstStyle/>
        <a:p>
          <a:endParaRPr lang="en-IN"/>
        </a:p>
      </dgm:t>
    </dgm:pt>
    <dgm:pt modelId="{513B788E-51B5-4C53-AD57-17D986EFB6A4}">
      <dgm:prSet/>
      <dgm:spPr/>
      <dgm:t>
        <a:bodyPr/>
        <a:lstStyle/>
        <a:p>
          <a:r>
            <a:rPr lang="en-IN" b="0" cap="none" spc="0" dirty="0">
              <a:ln w="0"/>
              <a:solidFill>
                <a:schemeClr val="tx1"/>
              </a:solidFill>
              <a:effectLst>
                <a:outerShdw blurRad="38100" dist="19050" dir="2700000" algn="tl" rotWithShape="0">
                  <a:schemeClr val="dk1">
                    <a:alpha val="40000"/>
                  </a:schemeClr>
                </a:outerShdw>
              </a:effectLst>
            </a:rPr>
            <a:t>Greibach normal form (GNF)</a:t>
          </a:r>
        </a:p>
      </dgm:t>
    </dgm:pt>
    <dgm:pt modelId="{5921782B-F13E-419F-A682-37677071B78C}" type="parTrans" cxnId="{2713D027-7A6E-470A-88A3-D3051BDC79C3}">
      <dgm:prSet/>
      <dgm:spPr/>
      <dgm:t>
        <a:bodyPr/>
        <a:lstStyle/>
        <a:p>
          <a:endParaRPr lang="en-IN"/>
        </a:p>
      </dgm:t>
    </dgm:pt>
    <dgm:pt modelId="{ED823871-2010-40A4-9B80-4693E05A5685}" type="sibTrans" cxnId="{2713D027-7A6E-470A-88A3-D3051BDC79C3}">
      <dgm:prSet/>
      <dgm:spPr/>
      <dgm:t>
        <a:bodyPr/>
        <a:lstStyle/>
        <a:p>
          <a:endParaRPr lang="en-IN"/>
        </a:p>
      </dgm:t>
    </dgm:pt>
    <dgm:pt modelId="{161E2604-F54F-4A24-B870-6CA2A8CAB39B}" type="pres">
      <dgm:prSet presAssocID="{7961C0D9-75F7-42E9-9B03-D8AEBF80A2EF}" presName="hierChild1" presStyleCnt="0">
        <dgm:presLayoutVars>
          <dgm:orgChart val="1"/>
          <dgm:chPref val="1"/>
          <dgm:dir/>
          <dgm:animOne val="branch"/>
          <dgm:animLvl val="lvl"/>
          <dgm:resizeHandles/>
        </dgm:presLayoutVars>
      </dgm:prSet>
      <dgm:spPr/>
    </dgm:pt>
    <dgm:pt modelId="{3718CB71-24BF-42B9-8E93-50FBEF86F602}" type="pres">
      <dgm:prSet presAssocID="{7B2852B1-6FC3-4D42-AC69-CD5A1E94F8F0}" presName="hierRoot1" presStyleCnt="0">
        <dgm:presLayoutVars>
          <dgm:hierBranch val="init"/>
        </dgm:presLayoutVars>
      </dgm:prSet>
      <dgm:spPr/>
    </dgm:pt>
    <dgm:pt modelId="{098852E4-EAEE-47AD-98E2-7C8EB87A323C}" type="pres">
      <dgm:prSet presAssocID="{7B2852B1-6FC3-4D42-AC69-CD5A1E94F8F0}" presName="rootComposite1" presStyleCnt="0"/>
      <dgm:spPr/>
    </dgm:pt>
    <dgm:pt modelId="{DDC08ADF-02F1-4857-AC09-FE2F612E80C2}" type="pres">
      <dgm:prSet presAssocID="{7B2852B1-6FC3-4D42-AC69-CD5A1E94F8F0}" presName="rootText1" presStyleLbl="node0" presStyleIdx="0" presStyleCnt="1">
        <dgm:presLayoutVars>
          <dgm:chPref val="3"/>
        </dgm:presLayoutVars>
      </dgm:prSet>
      <dgm:spPr/>
    </dgm:pt>
    <dgm:pt modelId="{CF731D3E-C42F-434E-BD6F-3409D229FCB7}" type="pres">
      <dgm:prSet presAssocID="{7B2852B1-6FC3-4D42-AC69-CD5A1E94F8F0}" presName="rootConnector1" presStyleLbl="node1" presStyleIdx="0" presStyleCnt="0"/>
      <dgm:spPr/>
    </dgm:pt>
    <dgm:pt modelId="{1A28FFD4-0995-4089-9155-5D29FDA5A188}" type="pres">
      <dgm:prSet presAssocID="{7B2852B1-6FC3-4D42-AC69-CD5A1E94F8F0}" presName="hierChild2" presStyleCnt="0"/>
      <dgm:spPr/>
    </dgm:pt>
    <dgm:pt modelId="{FDB9E29D-85F0-4879-8A6B-85C038BC1068}" type="pres">
      <dgm:prSet presAssocID="{3719E8D6-04FF-4AEC-A39A-DA120E208FA8}" presName="Name37" presStyleLbl="parChTrans1D2" presStyleIdx="0" presStyleCnt="2"/>
      <dgm:spPr/>
    </dgm:pt>
    <dgm:pt modelId="{4195D8B5-DA66-4495-8387-F8F0395285B7}" type="pres">
      <dgm:prSet presAssocID="{E3A6BA88-26DB-4414-8F43-ED7BD6827A89}" presName="hierRoot2" presStyleCnt="0">
        <dgm:presLayoutVars>
          <dgm:hierBranch val="init"/>
        </dgm:presLayoutVars>
      </dgm:prSet>
      <dgm:spPr/>
    </dgm:pt>
    <dgm:pt modelId="{694A92F8-A1E0-46E3-A5F0-B3BD69450ADE}" type="pres">
      <dgm:prSet presAssocID="{E3A6BA88-26DB-4414-8F43-ED7BD6827A89}" presName="rootComposite" presStyleCnt="0"/>
      <dgm:spPr/>
    </dgm:pt>
    <dgm:pt modelId="{8EF9EA0E-D925-45C6-90B6-CF2D966759E0}" type="pres">
      <dgm:prSet presAssocID="{E3A6BA88-26DB-4414-8F43-ED7BD6827A89}" presName="rootText" presStyleLbl="node2" presStyleIdx="0" presStyleCnt="2">
        <dgm:presLayoutVars>
          <dgm:chPref val="3"/>
        </dgm:presLayoutVars>
      </dgm:prSet>
      <dgm:spPr/>
    </dgm:pt>
    <dgm:pt modelId="{FDE92847-88EB-451D-AD75-D4DE3AF182AC}" type="pres">
      <dgm:prSet presAssocID="{E3A6BA88-26DB-4414-8F43-ED7BD6827A89}" presName="rootConnector" presStyleLbl="node2" presStyleIdx="0" presStyleCnt="2"/>
      <dgm:spPr/>
    </dgm:pt>
    <dgm:pt modelId="{C3B9E978-1D80-4D52-9DCC-55D3F74C2407}" type="pres">
      <dgm:prSet presAssocID="{E3A6BA88-26DB-4414-8F43-ED7BD6827A89}" presName="hierChild4" presStyleCnt="0"/>
      <dgm:spPr/>
    </dgm:pt>
    <dgm:pt modelId="{247AFBB3-CDED-4CD5-9155-18B665BCF323}" type="pres">
      <dgm:prSet presAssocID="{E3A6BA88-26DB-4414-8F43-ED7BD6827A89}" presName="hierChild5" presStyleCnt="0"/>
      <dgm:spPr/>
    </dgm:pt>
    <dgm:pt modelId="{6165DC38-5790-4FFE-8DF2-96EEC08185A3}" type="pres">
      <dgm:prSet presAssocID="{5921782B-F13E-419F-A682-37677071B78C}" presName="Name37" presStyleLbl="parChTrans1D2" presStyleIdx="1" presStyleCnt="2"/>
      <dgm:spPr/>
    </dgm:pt>
    <dgm:pt modelId="{7759295B-7A98-4FD7-A26A-DA2E25ECE105}" type="pres">
      <dgm:prSet presAssocID="{513B788E-51B5-4C53-AD57-17D986EFB6A4}" presName="hierRoot2" presStyleCnt="0">
        <dgm:presLayoutVars>
          <dgm:hierBranch val="init"/>
        </dgm:presLayoutVars>
      </dgm:prSet>
      <dgm:spPr/>
    </dgm:pt>
    <dgm:pt modelId="{8A295846-E791-4DC1-8C7B-6786FF38F311}" type="pres">
      <dgm:prSet presAssocID="{513B788E-51B5-4C53-AD57-17D986EFB6A4}" presName="rootComposite" presStyleCnt="0"/>
      <dgm:spPr/>
    </dgm:pt>
    <dgm:pt modelId="{AF39C096-16A2-44E6-A184-4F68E5AE626F}" type="pres">
      <dgm:prSet presAssocID="{513B788E-51B5-4C53-AD57-17D986EFB6A4}" presName="rootText" presStyleLbl="node2" presStyleIdx="1" presStyleCnt="2">
        <dgm:presLayoutVars>
          <dgm:chPref val="3"/>
        </dgm:presLayoutVars>
      </dgm:prSet>
      <dgm:spPr/>
    </dgm:pt>
    <dgm:pt modelId="{26CDBAB8-AB7C-439A-B05F-C1DE25B4F625}" type="pres">
      <dgm:prSet presAssocID="{513B788E-51B5-4C53-AD57-17D986EFB6A4}" presName="rootConnector" presStyleLbl="node2" presStyleIdx="1" presStyleCnt="2"/>
      <dgm:spPr/>
    </dgm:pt>
    <dgm:pt modelId="{1860421C-A842-465E-904E-7A111A87C2BB}" type="pres">
      <dgm:prSet presAssocID="{513B788E-51B5-4C53-AD57-17D986EFB6A4}" presName="hierChild4" presStyleCnt="0"/>
      <dgm:spPr/>
    </dgm:pt>
    <dgm:pt modelId="{ACE195EA-8E0B-4E4C-A899-F0E697D69076}" type="pres">
      <dgm:prSet presAssocID="{513B788E-51B5-4C53-AD57-17D986EFB6A4}" presName="hierChild5" presStyleCnt="0"/>
      <dgm:spPr/>
    </dgm:pt>
    <dgm:pt modelId="{C734A043-D688-4F84-8105-01A366B1AF7F}" type="pres">
      <dgm:prSet presAssocID="{7B2852B1-6FC3-4D42-AC69-CD5A1E94F8F0}" presName="hierChild3" presStyleCnt="0"/>
      <dgm:spPr/>
    </dgm:pt>
  </dgm:ptLst>
  <dgm:cxnLst>
    <dgm:cxn modelId="{5BD7EC01-3549-4560-ADAF-BD8F08DC06A6}" type="presOf" srcId="{513B788E-51B5-4C53-AD57-17D986EFB6A4}" destId="{AF39C096-16A2-44E6-A184-4F68E5AE626F}" srcOrd="0" destOrd="0" presId="urn:microsoft.com/office/officeart/2005/8/layout/orgChart1"/>
    <dgm:cxn modelId="{DF3FC30C-DA19-432D-B30C-A226BC4FD9CA}" type="presOf" srcId="{3719E8D6-04FF-4AEC-A39A-DA120E208FA8}" destId="{FDB9E29D-85F0-4879-8A6B-85C038BC1068}" srcOrd="0" destOrd="0" presId="urn:microsoft.com/office/officeart/2005/8/layout/orgChart1"/>
    <dgm:cxn modelId="{9D199912-4E4C-4150-9597-FF28302CBDCE}" type="presOf" srcId="{7961C0D9-75F7-42E9-9B03-D8AEBF80A2EF}" destId="{161E2604-F54F-4A24-B870-6CA2A8CAB39B}" srcOrd="0" destOrd="0" presId="urn:microsoft.com/office/officeart/2005/8/layout/orgChart1"/>
    <dgm:cxn modelId="{DD9A9E1D-5F06-4A9A-A701-94A41F732364}" type="presOf" srcId="{E3A6BA88-26DB-4414-8F43-ED7BD6827A89}" destId="{FDE92847-88EB-451D-AD75-D4DE3AF182AC}" srcOrd="1" destOrd="0" presId="urn:microsoft.com/office/officeart/2005/8/layout/orgChart1"/>
    <dgm:cxn modelId="{2713D027-7A6E-470A-88A3-D3051BDC79C3}" srcId="{7B2852B1-6FC3-4D42-AC69-CD5A1E94F8F0}" destId="{513B788E-51B5-4C53-AD57-17D986EFB6A4}" srcOrd="1" destOrd="0" parTransId="{5921782B-F13E-419F-A682-37677071B78C}" sibTransId="{ED823871-2010-40A4-9B80-4693E05A5685}"/>
    <dgm:cxn modelId="{F2800263-D705-46C1-BCE7-C3B2DEBC282E}" type="presOf" srcId="{5921782B-F13E-419F-A682-37677071B78C}" destId="{6165DC38-5790-4FFE-8DF2-96EEC08185A3}" srcOrd="0" destOrd="0" presId="urn:microsoft.com/office/officeart/2005/8/layout/orgChart1"/>
    <dgm:cxn modelId="{26DE4066-48B3-4A52-8AA3-115368E3B7A2}" type="presOf" srcId="{513B788E-51B5-4C53-AD57-17D986EFB6A4}" destId="{26CDBAB8-AB7C-439A-B05F-C1DE25B4F625}" srcOrd="1" destOrd="0" presId="urn:microsoft.com/office/officeart/2005/8/layout/orgChart1"/>
    <dgm:cxn modelId="{7D765479-EC49-41F1-BEB3-08293736593E}" type="presOf" srcId="{7B2852B1-6FC3-4D42-AC69-CD5A1E94F8F0}" destId="{DDC08ADF-02F1-4857-AC09-FE2F612E80C2}" srcOrd="0" destOrd="0" presId="urn:microsoft.com/office/officeart/2005/8/layout/orgChart1"/>
    <dgm:cxn modelId="{7DB8F27D-DC3E-4E5B-B3DE-5D1461C0C86C}" srcId="{7B2852B1-6FC3-4D42-AC69-CD5A1E94F8F0}" destId="{E3A6BA88-26DB-4414-8F43-ED7BD6827A89}" srcOrd="0" destOrd="0" parTransId="{3719E8D6-04FF-4AEC-A39A-DA120E208FA8}" sibTransId="{65606E93-6839-49D9-86ED-AB7F6D51ED88}"/>
    <dgm:cxn modelId="{74BD608A-DDD9-413F-AEAD-712E2EA6D17A}" type="presOf" srcId="{7B2852B1-6FC3-4D42-AC69-CD5A1E94F8F0}" destId="{CF731D3E-C42F-434E-BD6F-3409D229FCB7}" srcOrd="1" destOrd="0" presId="urn:microsoft.com/office/officeart/2005/8/layout/orgChart1"/>
    <dgm:cxn modelId="{2829E1D0-FFDE-4B83-8FB9-B65D5C797520}" type="presOf" srcId="{E3A6BA88-26DB-4414-8F43-ED7BD6827A89}" destId="{8EF9EA0E-D925-45C6-90B6-CF2D966759E0}" srcOrd="0" destOrd="0" presId="urn:microsoft.com/office/officeart/2005/8/layout/orgChart1"/>
    <dgm:cxn modelId="{57FF5FD3-C006-443C-85B0-93E3945F488D}" srcId="{7961C0D9-75F7-42E9-9B03-D8AEBF80A2EF}" destId="{7B2852B1-6FC3-4D42-AC69-CD5A1E94F8F0}" srcOrd="0" destOrd="0" parTransId="{E4646A0D-3424-4B43-83F1-2E7DCDABEA56}" sibTransId="{E321F904-A6D5-4BDA-BF1D-91772EA2F966}"/>
    <dgm:cxn modelId="{91D5B775-D55F-459C-887E-37BE5A3C7747}" type="presParOf" srcId="{161E2604-F54F-4A24-B870-6CA2A8CAB39B}" destId="{3718CB71-24BF-42B9-8E93-50FBEF86F602}" srcOrd="0" destOrd="0" presId="urn:microsoft.com/office/officeart/2005/8/layout/orgChart1"/>
    <dgm:cxn modelId="{90AA8780-BDC0-49D9-93B0-DF8A589F8DF1}" type="presParOf" srcId="{3718CB71-24BF-42B9-8E93-50FBEF86F602}" destId="{098852E4-EAEE-47AD-98E2-7C8EB87A323C}" srcOrd="0" destOrd="0" presId="urn:microsoft.com/office/officeart/2005/8/layout/orgChart1"/>
    <dgm:cxn modelId="{2A177A3E-5B35-43D3-8D82-2EDD7563E87E}" type="presParOf" srcId="{098852E4-EAEE-47AD-98E2-7C8EB87A323C}" destId="{DDC08ADF-02F1-4857-AC09-FE2F612E80C2}" srcOrd="0" destOrd="0" presId="urn:microsoft.com/office/officeart/2005/8/layout/orgChart1"/>
    <dgm:cxn modelId="{EC6349C2-CEBA-415B-A1D1-19D6B6680233}" type="presParOf" srcId="{098852E4-EAEE-47AD-98E2-7C8EB87A323C}" destId="{CF731D3E-C42F-434E-BD6F-3409D229FCB7}" srcOrd="1" destOrd="0" presId="urn:microsoft.com/office/officeart/2005/8/layout/orgChart1"/>
    <dgm:cxn modelId="{DDD4E10B-54EC-4B39-AEB4-AD4A3A2E2F3E}" type="presParOf" srcId="{3718CB71-24BF-42B9-8E93-50FBEF86F602}" destId="{1A28FFD4-0995-4089-9155-5D29FDA5A188}" srcOrd="1" destOrd="0" presId="urn:microsoft.com/office/officeart/2005/8/layout/orgChart1"/>
    <dgm:cxn modelId="{FCBA6211-C071-42B0-BD80-1C3D569D881E}" type="presParOf" srcId="{1A28FFD4-0995-4089-9155-5D29FDA5A188}" destId="{FDB9E29D-85F0-4879-8A6B-85C038BC1068}" srcOrd="0" destOrd="0" presId="urn:microsoft.com/office/officeart/2005/8/layout/orgChart1"/>
    <dgm:cxn modelId="{7BE2282F-C903-4F9F-BF57-47CE9CAC793E}" type="presParOf" srcId="{1A28FFD4-0995-4089-9155-5D29FDA5A188}" destId="{4195D8B5-DA66-4495-8387-F8F0395285B7}" srcOrd="1" destOrd="0" presId="urn:microsoft.com/office/officeart/2005/8/layout/orgChart1"/>
    <dgm:cxn modelId="{B401ACE8-BB9E-4685-B6A3-8DFBEE85731D}" type="presParOf" srcId="{4195D8B5-DA66-4495-8387-F8F0395285B7}" destId="{694A92F8-A1E0-46E3-A5F0-B3BD69450ADE}" srcOrd="0" destOrd="0" presId="urn:microsoft.com/office/officeart/2005/8/layout/orgChart1"/>
    <dgm:cxn modelId="{8711AF2C-4335-44A7-B3FF-7A9D74622FE2}" type="presParOf" srcId="{694A92F8-A1E0-46E3-A5F0-B3BD69450ADE}" destId="{8EF9EA0E-D925-45C6-90B6-CF2D966759E0}" srcOrd="0" destOrd="0" presId="urn:microsoft.com/office/officeart/2005/8/layout/orgChart1"/>
    <dgm:cxn modelId="{4FFBC28B-5F45-4B1D-A43B-D80E95EB4211}" type="presParOf" srcId="{694A92F8-A1E0-46E3-A5F0-B3BD69450ADE}" destId="{FDE92847-88EB-451D-AD75-D4DE3AF182AC}" srcOrd="1" destOrd="0" presId="urn:microsoft.com/office/officeart/2005/8/layout/orgChart1"/>
    <dgm:cxn modelId="{703F4DBD-4084-4FD5-9D67-980EA25D63D3}" type="presParOf" srcId="{4195D8B5-DA66-4495-8387-F8F0395285B7}" destId="{C3B9E978-1D80-4D52-9DCC-55D3F74C2407}" srcOrd="1" destOrd="0" presId="urn:microsoft.com/office/officeart/2005/8/layout/orgChart1"/>
    <dgm:cxn modelId="{FCFEE2DC-39CC-42E3-AB05-75393E3022E1}" type="presParOf" srcId="{4195D8B5-DA66-4495-8387-F8F0395285B7}" destId="{247AFBB3-CDED-4CD5-9155-18B665BCF323}" srcOrd="2" destOrd="0" presId="urn:microsoft.com/office/officeart/2005/8/layout/orgChart1"/>
    <dgm:cxn modelId="{B3AB4A3E-1D16-4049-B194-6CB2C6C7CB5E}" type="presParOf" srcId="{1A28FFD4-0995-4089-9155-5D29FDA5A188}" destId="{6165DC38-5790-4FFE-8DF2-96EEC08185A3}" srcOrd="2" destOrd="0" presId="urn:microsoft.com/office/officeart/2005/8/layout/orgChart1"/>
    <dgm:cxn modelId="{A33E855B-FE21-4846-AD17-A9D3EECF26CE}" type="presParOf" srcId="{1A28FFD4-0995-4089-9155-5D29FDA5A188}" destId="{7759295B-7A98-4FD7-A26A-DA2E25ECE105}" srcOrd="3" destOrd="0" presId="urn:microsoft.com/office/officeart/2005/8/layout/orgChart1"/>
    <dgm:cxn modelId="{072C20C0-F0CA-404C-B71E-7891DBDC8271}" type="presParOf" srcId="{7759295B-7A98-4FD7-A26A-DA2E25ECE105}" destId="{8A295846-E791-4DC1-8C7B-6786FF38F311}" srcOrd="0" destOrd="0" presId="urn:microsoft.com/office/officeart/2005/8/layout/orgChart1"/>
    <dgm:cxn modelId="{172725A1-302A-4584-B5ED-BE543C3AAB66}" type="presParOf" srcId="{8A295846-E791-4DC1-8C7B-6786FF38F311}" destId="{AF39C096-16A2-44E6-A184-4F68E5AE626F}" srcOrd="0" destOrd="0" presId="urn:microsoft.com/office/officeart/2005/8/layout/orgChart1"/>
    <dgm:cxn modelId="{80D338F9-CC6B-4EE5-AAEE-EDBE94686207}" type="presParOf" srcId="{8A295846-E791-4DC1-8C7B-6786FF38F311}" destId="{26CDBAB8-AB7C-439A-B05F-C1DE25B4F625}" srcOrd="1" destOrd="0" presId="urn:microsoft.com/office/officeart/2005/8/layout/orgChart1"/>
    <dgm:cxn modelId="{D00A94F4-E82C-4256-B415-A8835A01078F}" type="presParOf" srcId="{7759295B-7A98-4FD7-A26A-DA2E25ECE105}" destId="{1860421C-A842-465E-904E-7A111A87C2BB}" srcOrd="1" destOrd="0" presId="urn:microsoft.com/office/officeart/2005/8/layout/orgChart1"/>
    <dgm:cxn modelId="{1ED7838B-787F-4973-AFCC-13D559147FA0}" type="presParOf" srcId="{7759295B-7A98-4FD7-A26A-DA2E25ECE105}" destId="{ACE195EA-8E0B-4E4C-A899-F0E697D69076}" srcOrd="2" destOrd="0" presId="urn:microsoft.com/office/officeart/2005/8/layout/orgChart1"/>
    <dgm:cxn modelId="{682EBECE-E4EA-436B-BBB0-4442C33E6D4A}" type="presParOf" srcId="{3718CB71-24BF-42B9-8E93-50FBEF86F602}" destId="{C734A043-D688-4F84-8105-01A366B1AF7F}"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AD7D10-85B7-429D-95EC-D06FEC5BADA9}">
      <dsp:nvSpPr>
        <dsp:cNvPr id="0" name=""/>
        <dsp:cNvSpPr/>
      </dsp:nvSpPr>
      <dsp:spPr>
        <a:xfrm>
          <a:off x="10324881" y="3440114"/>
          <a:ext cx="746918" cy="355465"/>
        </a:xfrm>
        <a:custGeom>
          <a:avLst/>
          <a:gdLst/>
          <a:ahLst/>
          <a:cxnLst/>
          <a:rect l="0" t="0" r="0" b="0"/>
          <a:pathLst>
            <a:path>
              <a:moveTo>
                <a:pt x="0" y="0"/>
              </a:moveTo>
              <a:lnTo>
                <a:pt x="0" y="242239"/>
              </a:lnTo>
              <a:lnTo>
                <a:pt x="746918" y="242239"/>
              </a:lnTo>
              <a:lnTo>
                <a:pt x="746918" y="355465"/>
              </a:lnTo>
            </a:path>
          </a:pathLst>
        </a:custGeom>
        <a:noFill/>
        <a:ln w="12700" cap="flat" cmpd="sng" algn="ctr">
          <a:solidFill>
            <a:schemeClr val="accent2">
              <a:shade val="8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014DECC2-0793-42D9-BB6D-4E45D759EC4F}">
      <dsp:nvSpPr>
        <dsp:cNvPr id="0" name=""/>
        <dsp:cNvSpPr/>
      </dsp:nvSpPr>
      <dsp:spPr>
        <a:xfrm>
          <a:off x="9577962" y="3440114"/>
          <a:ext cx="746918" cy="355465"/>
        </a:xfrm>
        <a:custGeom>
          <a:avLst/>
          <a:gdLst/>
          <a:ahLst/>
          <a:cxnLst/>
          <a:rect l="0" t="0" r="0" b="0"/>
          <a:pathLst>
            <a:path>
              <a:moveTo>
                <a:pt x="746918" y="0"/>
              </a:moveTo>
              <a:lnTo>
                <a:pt x="746918" y="242239"/>
              </a:lnTo>
              <a:lnTo>
                <a:pt x="0" y="242239"/>
              </a:lnTo>
              <a:lnTo>
                <a:pt x="0" y="355465"/>
              </a:lnTo>
            </a:path>
          </a:pathLst>
        </a:custGeom>
        <a:noFill/>
        <a:ln w="12700" cap="flat" cmpd="sng" algn="ctr">
          <a:solidFill>
            <a:schemeClr val="accent2">
              <a:shade val="8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084CF5EA-A518-4B68-96F8-34108F9F10A4}">
      <dsp:nvSpPr>
        <dsp:cNvPr id="0" name=""/>
        <dsp:cNvSpPr/>
      </dsp:nvSpPr>
      <dsp:spPr>
        <a:xfrm>
          <a:off x="6216829" y="2308532"/>
          <a:ext cx="4108052" cy="355465"/>
        </a:xfrm>
        <a:custGeom>
          <a:avLst/>
          <a:gdLst/>
          <a:ahLst/>
          <a:cxnLst/>
          <a:rect l="0" t="0" r="0" b="0"/>
          <a:pathLst>
            <a:path>
              <a:moveTo>
                <a:pt x="0" y="0"/>
              </a:moveTo>
              <a:lnTo>
                <a:pt x="0" y="242239"/>
              </a:lnTo>
              <a:lnTo>
                <a:pt x="4108052" y="242239"/>
              </a:lnTo>
              <a:lnTo>
                <a:pt x="4108052" y="355465"/>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09EAAE00-F569-4F1A-A0E7-FFA36C76D3C3}">
      <dsp:nvSpPr>
        <dsp:cNvPr id="0" name=""/>
        <dsp:cNvSpPr/>
      </dsp:nvSpPr>
      <dsp:spPr>
        <a:xfrm>
          <a:off x="6590288" y="3440114"/>
          <a:ext cx="1493837" cy="355465"/>
        </a:xfrm>
        <a:custGeom>
          <a:avLst/>
          <a:gdLst/>
          <a:ahLst/>
          <a:cxnLst/>
          <a:rect l="0" t="0" r="0" b="0"/>
          <a:pathLst>
            <a:path>
              <a:moveTo>
                <a:pt x="0" y="0"/>
              </a:moveTo>
              <a:lnTo>
                <a:pt x="0" y="242239"/>
              </a:lnTo>
              <a:lnTo>
                <a:pt x="1493837" y="242239"/>
              </a:lnTo>
              <a:lnTo>
                <a:pt x="1493837" y="355465"/>
              </a:lnTo>
            </a:path>
          </a:pathLst>
        </a:custGeom>
        <a:noFill/>
        <a:ln w="12700" cap="flat" cmpd="sng" algn="ctr">
          <a:solidFill>
            <a:schemeClr val="accent2">
              <a:shade val="8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758F07BC-948F-4C74-BA49-6E9C2614B2BD}">
      <dsp:nvSpPr>
        <dsp:cNvPr id="0" name=""/>
        <dsp:cNvSpPr/>
      </dsp:nvSpPr>
      <dsp:spPr>
        <a:xfrm>
          <a:off x="6544568" y="3440114"/>
          <a:ext cx="91440" cy="355465"/>
        </a:xfrm>
        <a:custGeom>
          <a:avLst/>
          <a:gdLst/>
          <a:ahLst/>
          <a:cxnLst/>
          <a:rect l="0" t="0" r="0" b="0"/>
          <a:pathLst>
            <a:path>
              <a:moveTo>
                <a:pt x="45720" y="0"/>
              </a:moveTo>
              <a:lnTo>
                <a:pt x="45720" y="355465"/>
              </a:lnTo>
            </a:path>
          </a:pathLst>
        </a:custGeom>
        <a:noFill/>
        <a:ln w="12700" cap="flat" cmpd="sng" algn="ctr">
          <a:solidFill>
            <a:schemeClr val="accent2">
              <a:shade val="8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C39BDA89-603D-4F11-B7B0-9DEED0AA8D53}">
      <dsp:nvSpPr>
        <dsp:cNvPr id="0" name=""/>
        <dsp:cNvSpPr/>
      </dsp:nvSpPr>
      <dsp:spPr>
        <a:xfrm>
          <a:off x="5096451" y="3440114"/>
          <a:ext cx="1493837" cy="355465"/>
        </a:xfrm>
        <a:custGeom>
          <a:avLst/>
          <a:gdLst/>
          <a:ahLst/>
          <a:cxnLst/>
          <a:rect l="0" t="0" r="0" b="0"/>
          <a:pathLst>
            <a:path>
              <a:moveTo>
                <a:pt x="1493837" y="0"/>
              </a:moveTo>
              <a:lnTo>
                <a:pt x="1493837" y="242239"/>
              </a:lnTo>
              <a:lnTo>
                <a:pt x="0" y="242239"/>
              </a:lnTo>
              <a:lnTo>
                <a:pt x="0" y="355465"/>
              </a:lnTo>
            </a:path>
          </a:pathLst>
        </a:custGeom>
        <a:noFill/>
        <a:ln w="12700" cap="flat" cmpd="sng" algn="ctr">
          <a:solidFill>
            <a:schemeClr val="accent2">
              <a:shade val="8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1CE2AC3-89CE-421C-B3F7-6DFBCEBD1BC4}">
      <dsp:nvSpPr>
        <dsp:cNvPr id="0" name=""/>
        <dsp:cNvSpPr/>
      </dsp:nvSpPr>
      <dsp:spPr>
        <a:xfrm>
          <a:off x="6216829" y="2308532"/>
          <a:ext cx="373459" cy="355465"/>
        </a:xfrm>
        <a:custGeom>
          <a:avLst/>
          <a:gdLst/>
          <a:ahLst/>
          <a:cxnLst/>
          <a:rect l="0" t="0" r="0" b="0"/>
          <a:pathLst>
            <a:path>
              <a:moveTo>
                <a:pt x="0" y="0"/>
              </a:moveTo>
              <a:lnTo>
                <a:pt x="0" y="242239"/>
              </a:lnTo>
              <a:lnTo>
                <a:pt x="373459" y="242239"/>
              </a:lnTo>
              <a:lnTo>
                <a:pt x="373459" y="355465"/>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438C476A-59EB-4553-AAE7-76E1D64A6C20}">
      <dsp:nvSpPr>
        <dsp:cNvPr id="0" name=""/>
        <dsp:cNvSpPr/>
      </dsp:nvSpPr>
      <dsp:spPr>
        <a:xfrm>
          <a:off x="2108776" y="3440114"/>
          <a:ext cx="1493837" cy="355465"/>
        </a:xfrm>
        <a:custGeom>
          <a:avLst/>
          <a:gdLst/>
          <a:ahLst/>
          <a:cxnLst/>
          <a:rect l="0" t="0" r="0" b="0"/>
          <a:pathLst>
            <a:path>
              <a:moveTo>
                <a:pt x="0" y="0"/>
              </a:moveTo>
              <a:lnTo>
                <a:pt x="0" y="242239"/>
              </a:lnTo>
              <a:lnTo>
                <a:pt x="1493837" y="242239"/>
              </a:lnTo>
              <a:lnTo>
                <a:pt x="1493837" y="355465"/>
              </a:lnTo>
            </a:path>
          </a:pathLst>
        </a:custGeom>
        <a:noFill/>
        <a:ln w="12700" cap="flat" cmpd="sng" algn="ctr">
          <a:solidFill>
            <a:schemeClr val="accent2">
              <a:shade val="8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C7CE0441-667B-4AC0-AF7D-5860E804BCD9}">
      <dsp:nvSpPr>
        <dsp:cNvPr id="0" name=""/>
        <dsp:cNvSpPr/>
      </dsp:nvSpPr>
      <dsp:spPr>
        <a:xfrm>
          <a:off x="2063056" y="3440114"/>
          <a:ext cx="91440" cy="355465"/>
        </a:xfrm>
        <a:custGeom>
          <a:avLst/>
          <a:gdLst/>
          <a:ahLst/>
          <a:cxnLst/>
          <a:rect l="0" t="0" r="0" b="0"/>
          <a:pathLst>
            <a:path>
              <a:moveTo>
                <a:pt x="45720" y="0"/>
              </a:moveTo>
              <a:lnTo>
                <a:pt x="45720" y="355465"/>
              </a:lnTo>
            </a:path>
          </a:pathLst>
        </a:custGeom>
        <a:noFill/>
        <a:ln w="12700" cap="flat" cmpd="sng" algn="ctr">
          <a:solidFill>
            <a:schemeClr val="accent2">
              <a:shade val="8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CD102FE-D9E6-4DC3-9B6F-3385BA1393F0}">
      <dsp:nvSpPr>
        <dsp:cNvPr id="0" name=""/>
        <dsp:cNvSpPr/>
      </dsp:nvSpPr>
      <dsp:spPr>
        <a:xfrm>
          <a:off x="614939" y="3440114"/>
          <a:ext cx="1493837" cy="355465"/>
        </a:xfrm>
        <a:custGeom>
          <a:avLst/>
          <a:gdLst/>
          <a:ahLst/>
          <a:cxnLst/>
          <a:rect l="0" t="0" r="0" b="0"/>
          <a:pathLst>
            <a:path>
              <a:moveTo>
                <a:pt x="1493837" y="0"/>
              </a:moveTo>
              <a:lnTo>
                <a:pt x="1493837" y="242239"/>
              </a:lnTo>
              <a:lnTo>
                <a:pt x="0" y="242239"/>
              </a:lnTo>
              <a:lnTo>
                <a:pt x="0" y="355465"/>
              </a:lnTo>
            </a:path>
          </a:pathLst>
        </a:custGeom>
        <a:noFill/>
        <a:ln w="12700" cap="flat" cmpd="sng" algn="ctr">
          <a:solidFill>
            <a:schemeClr val="accent2">
              <a:shade val="8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87EEBAE-E005-4C45-9964-D585445865E2}">
      <dsp:nvSpPr>
        <dsp:cNvPr id="0" name=""/>
        <dsp:cNvSpPr/>
      </dsp:nvSpPr>
      <dsp:spPr>
        <a:xfrm>
          <a:off x="2108776" y="2308532"/>
          <a:ext cx="4108052" cy="355465"/>
        </a:xfrm>
        <a:custGeom>
          <a:avLst/>
          <a:gdLst/>
          <a:ahLst/>
          <a:cxnLst/>
          <a:rect l="0" t="0" r="0" b="0"/>
          <a:pathLst>
            <a:path>
              <a:moveTo>
                <a:pt x="4108052" y="0"/>
              </a:moveTo>
              <a:lnTo>
                <a:pt x="4108052" y="242239"/>
              </a:lnTo>
              <a:lnTo>
                <a:pt x="0" y="242239"/>
              </a:lnTo>
              <a:lnTo>
                <a:pt x="0" y="355465"/>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A9D7D27-26C4-4E35-9BEE-BA3BE553640E}">
      <dsp:nvSpPr>
        <dsp:cNvPr id="0" name=""/>
        <dsp:cNvSpPr/>
      </dsp:nvSpPr>
      <dsp:spPr>
        <a:xfrm>
          <a:off x="5034834" y="1532416"/>
          <a:ext cx="2363989" cy="776116"/>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5E3B99DE-FB60-4E3A-94DB-676D3F385303}">
      <dsp:nvSpPr>
        <dsp:cNvPr id="0" name=""/>
        <dsp:cNvSpPr/>
      </dsp:nvSpPr>
      <dsp:spPr>
        <a:xfrm>
          <a:off x="5170637" y="1661429"/>
          <a:ext cx="2363989" cy="776116"/>
        </a:xfrm>
        <a:prstGeom prst="roundRect">
          <a:avLst>
            <a:gd name="adj" fmla="val 10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0" kern="1200" cap="none" spc="0" dirty="0">
              <a:ln w="0"/>
              <a:effectLst>
                <a:outerShdw blurRad="38100" dist="19050" dir="2700000" algn="tl" rotWithShape="0">
                  <a:schemeClr val="dk1">
                    <a:alpha val="40000"/>
                  </a:schemeClr>
                </a:outerShdw>
              </a:effectLst>
            </a:rPr>
            <a:t>Unit 2</a:t>
          </a:r>
          <a:endParaRPr lang="en-IN" sz="3200" b="0" kern="1200" cap="none" spc="0" dirty="0">
            <a:ln w="0"/>
            <a:effectLst>
              <a:outerShdw blurRad="38100" dist="19050" dir="2700000" algn="tl" rotWithShape="0">
                <a:schemeClr val="dk1">
                  <a:alpha val="40000"/>
                </a:schemeClr>
              </a:outerShdw>
            </a:effectLst>
          </a:endParaRPr>
        </a:p>
      </dsp:txBody>
      <dsp:txXfrm>
        <a:off x="5193369" y="1684161"/>
        <a:ext cx="2318525" cy="730652"/>
      </dsp:txXfrm>
    </dsp:sp>
    <dsp:sp modelId="{2E2BF001-9A8E-4A45-A393-0E54791C9264}">
      <dsp:nvSpPr>
        <dsp:cNvPr id="0" name=""/>
        <dsp:cNvSpPr/>
      </dsp:nvSpPr>
      <dsp:spPr>
        <a:xfrm>
          <a:off x="1497661" y="2663997"/>
          <a:ext cx="1222230" cy="776116"/>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7B268F65-A706-4D0C-899B-E40BA4FDFF53}">
      <dsp:nvSpPr>
        <dsp:cNvPr id="0" name=""/>
        <dsp:cNvSpPr/>
      </dsp:nvSpPr>
      <dsp:spPr>
        <a:xfrm>
          <a:off x="1633465" y="2793010"/>
          <a:ext cx="1222230" cy="776116"/>
        </a:xfrm>
        <a:prstGeom prst="roundRect">
          <a:avLst>
            <a:gd name="adj" fmla="val 10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0" kern="1200" cap="none" spc="0" dirty="0">
              <a:ln w="0"/>
              <a:effectLst>
                <a:outerShdw blurRad="38100" dist="19050" dir="2700000" algn="tl" rotWithShape="0">
                  <a:schemeClr val="dk1">
                    <a:alpha val="40000"/>
                  </a:schemeClr>
                </a:outerShdw>
              </a:effectLst>
            </a:rPr>
            <a:t>Context Free Grammar</a:t>
          </a:r>
        </a:p>
      </dsp:txBody>
      <dsp:txXfrm>
        <a:off x="1656197" y="2815742"/>
        <a:ext cx="1176766" cy="730652"/>
      </dsp:txXfrm>
    </dsp:sp>
    <dsp:sp modelId="{EC33A14F-FA0E-4BF1-948B-AF37D0C61C8C}">
      <dsp:nvSpPr>
        <dsp:cNvPr id="0" name=""/>
        <dsp:cNvSpPr/>
      </dsp:nvSpPr>
      <dsp:spPr>
        <a:xfrm>
          <a:off x="3824" y="3795579"/>
          <a:ext cx="1222230" cy="776116"/>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4B15DDD2-0FCE-4E63-813F-79FE7B0E02FA}">
      <dsp:nvSpPr>
        <dsp:cNvPr id="0" name=""/>
        <dsp:cNvSpPr/>
      </dsp:nvSpPr>
      <dsp:spPr>
        <a:xfrm>
          <a:off x="139627" y="3924592"/>
          <a:ext cx="1222230" cy="776116"/>
        </a:xfrm>
        <a:prstGeom prst="roundRect">
          <a:avLst>
            <a:gd name="adj" fmla="val 10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0" kern="1200" cap="none" spc="0">
              <a:ln w="0"/>
              <a:effectLst>
                <a:outerShdw blurRad="38100" dist="19050" dir="2700000" algn="tl" rotWithShape="0">
                  <a:schemeClr val="dk1">
                    <a:alpha val="40000"/>
                  </a:schemeClr>
                </a:outerShdw>
              </a:effectLst>
            </a:rPr>
            <a:t>Types</a:t>
          </a:r>
          <a:endParaRPr lang="en-IN" sz="1400" b="0" kern="1200" cap="none" spc="0" dirty="0">
            <a:ln w="0"/>
            <a:effectLst>
              <a:outerShdw blurRad="38100" dist="19050" dir="2700000" algn="tl" rotWithShape="0">
                <a:schemeClr val="dk1">
                  <a:alpha val="40000"/>
                </a:schemeClr>
              </a:outerShdw>
            </a:effectLst>
          </a:endParaRPr>
        </a:p>
      </dsp:txBody>
      <dsp:txXfrm>
        <a:off x="162359" y="3947324"/>
        <a:ext cx="1176766" cy="730652"/>
      </dsp:txXfrm>
    </dsp:sp>
    <dsp:sp modelId="{4A416768-18C4-422E-80F4-080969AAC1D7}">
      <dsp:nvSpPr>
        <dsp:cNvPr id="0" name=""/>
        <dsp:cNvSpPr/>
      </dsp:nvSpPr>
      <dsp:spPr>
        <a:xfrm>
          <a:off x="1497661" y="3795579"/>
          <a:ext cx="1222230" cy="776116"/>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F54EF853-036F-491A-BADD-F577FBA6768D}">
      <dsp:nvSpPr>
        <dsp:cNvPr id="0" name=""/>
        <dsp:cNvSpPr/>
      </dsp:nvSpPr>
      <dsp:spPr>
        <a:xfrm>
          <a:off x="1633465" y="3924592"/>
          <a:ext cx="1222230" cy="776116"/>
        </a:xfrm>
        <a:prstGeom prst="roundRect">
          <a:avLst>
            <a:gd name="adj" fmla="val 10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0" kern="1200" cap="none" spc="0">
              <a:ln w="0"/>
              <a:effectLst>
                <a:outerShdw blurRad="38100" dist="19050" dir="2700000" algn="tl" rotWithShape="0">
                  <a:schemeClr val="dk1">
                    <a:alpha val="40000"/>
                  </a:schemeClr>
                </a:outerShdw>
              </a:effectLst>
            </a:rPr>
            <a:t>Derivations</a:t>
          </a:r>
          <a:endParaRPr lang="en-IN" sz="1400" b="0" kern="1200" cap="none" spc="0" dirty="0">
            <a:ln w="0"/>
            <a:effectLst>
              <a:outerShdw blurRad="38100" dist="19050" dir="2700000" algn="tl" rotWithShape="0">
                <a:schemeClr val="dk1">
                  <a:alpha val="40000"/>
                </a:schemeClr>
              </a:outerShdw>
            </a:effectLst>
          </a:endParaRPr>
        </a:p>
      </dsp:txBody>
      <dsp:txXfrm>
        <a:off x="1656197" y="3947324"/>
        <a:ext cx="1176766" cy="730652"/>
      </dsp:txXfrm>
    </dsp:sp>
    <dsp:sp modelId="{EE8C3743-DA42-4557-94E4-E6BDDBC39B29}">
      <dsp:nvSpPr>
        <dsp:cNvPr id="0" name=""/>
        <dsp:cNvSpPr/>
      </dsp:nvSpPr>
      <dsp:spPr>
        <a:xfrm>
          <a:off x="2991498" y="3795579"/>
          <a:ext cx="1222230" cy="776116"/>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0FA7CBD1-BF4A-4F3E-83A2-38F6EF34FD37}">
      <dsp:nvSpPr>
        <dsp:cNvPr id="0" name=""/>
        <dsp:cNvSpPr/>
      </dsp:nvSpPr>
      <dsp:spPr>
        <a:xfrm>
          <a:off x="3127302" y="3924592"/>
          <a:ext cx="1222230" cy="776116"/>
        </a:xfrm>
        <a:prstGeom prst="roundRect">
          <a:avLst>
            <a:gd name="adj" fmla="val 10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0" kern="1200" cap="none" spc="0">
              <a:ln w="0"/>
              <a:effectLst>
                <a:outerShdw blurRad="38100" dist="19050" dir="2700000" algn="tl" rotWithShape="0">
                  <a:schemeClr val="dk1">
                    <a:alpha val="40000"/>
                  </a:schemeClr>
                </a:outerShdw>
              </a:effectLst>
            </a:rPr>
            <a:t>Ambiguity</a:t>
          </a:r>
          <a:endParaRPr lang="en-IN" sz="1400" b="0" kern="1200" cap="none" spc="0" dirty="0">
            <a:ln w="0"/>
            <a:effectLst>
              <a:outerShdw blurRad="38100" dist="19050" dir="2700000" algn="tl" rotWithShape="0">
                <a:schemeClr val="dk1">
                  <a:alpha val="40000"/>
                </a:schemeClr>
              </a:outerShdw>
            </a:effectLst>
          </a:endParaRPr>
        </a:p>
      </dsp:txBody>
      <dsp:txXfrm>
        <a:off x="3150034" y="3947324"/>
        <a:ext cx="1176766" cy="730652"/>
      </dsp:txXfrm>
    </dsp:sp>
    <dsp:sp modelId="{D46D3E1A-D6CC-4764-ADC8-94C49103E285}">
      <dsp:nvSpPr>
        <dsp:cNvPr id="0" name=""/>
        <dsp:cNvSpPr/>
      </dsp:nvSpPr>
      <dsp:spPr>
        <a:xfrm>
          <a:off x="5979173" y="2663997"/>
          <a:ext cx="1222230" cy="776116"/>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F9F719FA-1779-4217-ADDA-78C4D6D706E7}">
      <dsp:nvSpPr>
        <dsp:cNvPr id="0" name=""/>
        <dsp:cNvSpPr/>
      </dsp:nvSpPr>
      <dsp:spPr>
        <a:xfrm>
          <a:off x="6114976" y="2793010"/>
          <a:ext cx="1222230" cy="776116"/>
        </a:xfrm>
        <a:prstGeom prst="roundRect">
          <a:avLst>
            <a:gd name="adj" fmla="val 10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0" kern="1200" cap="none" spc="0">
              <a:ln w="0"/>
              <a:effectLst>
                <a:outerShdw blurRad="38100" dist="19050" dir="2700000" algn="tl" rotWithShape="0">
                  <a:schemeClr val="dk1">
                    <a:alpha val="40000"/>
                  </a:schemeClr>
                </a:outerShdw>
              </a:effectLst>
            </a:rPr>
            <a:t>Simplification of CFG</a:t>
          </a:r>
          <a:endParaRPr lang="en-IN" sz="1400" b="0" kern="1200" cap="none" spc="0" dirty="0">
            <a:ln w="0"/>
            <a:effectLst>
              <a:outerShdw blurRad="38100" dist="19050" dir="2700000" algn="tl" rotWithShape="0">
                <a:schemeClr val="dk1">
                  <a:alpha val="40000"/>
                </a:schemeClr>
              </a:outerShdw>
            </a:effectLst>
          </a:endParaRPr>
        </a:p>
      </dsp:txBody>
      <dsp:txXfrm>
        <a:off x="6137708" y="2815742"/>
        <a:ext cx="1176766" cy="730652"/>
      </dsp:txXfrm>
    </dsp:sp>
    <dsp:sp modelId="{BB28D09C-21A3-4439-849D-617020420CAF}">
      <dsp:nvSpPr>
        <dsp:cNvPr id="0" name=""/>
        <dsp:cNvSpPr/>
      </dsp:nvSpPr>
      <dsp:spPr>
        <a:xfrm>
          <a:off x="4485336" y="3795579"/>
          <a:ext cx="1222230" cy="776116"/>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778D8227-4E89-4660-B0D1-015E0CEA2E1B}">
      <dsp:nvSpPr>
        <dsp:cNvPr id="0" name=""/>
        <dsp:cNvSpPr/>
      </dsp:nvSpPr>
      <dsp:spPr>
        <a:xfrm>
          <a:off x="4621139" y="3924592"/>
          <a:ext cx="1222230" cy="776116"/>
        </a:xfrm>
        <a:prstGeom prst="roundRect">
          <a:avLst>
            <a:gd name="adj" fmla="val 10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0" kern="1200" cap="none" spc="0">
              <a:ln w="0"/>
              <a:effectLst>
                <a:outerShdw blurRad="38100" dist="19050" dir="2700000" algn="tl" rotWithShape="0">
                  <a:schemeClr val="dk1">
                    <a:alpha val="40000"/>
                  </a:schemeClr>
                </a:outerShdw>
              </a:effectLst>
            </a:rPr>
            <a:t>Elimination of useless symbols</a:t>
          </a:r>
          <a:endParaRPr lang="en-IN" sz="1400" b="0" kern="1200" cap="none" spc="0" dirty="0">
            <a:ln w="0"/>
            <a:effectLst>
              <a:outerShdw blurRad="38100" dist="19050" dir="2700000" algn="tl" rotWithShape="0">
                <a:schemeClr val="dk1">
                  <a:alpha val="40000"/>
                </a:schemeClr>
              </a:outerShdw>
            </a:effectLst>
          </a:endParaRPr>
        </a:p>
      </dsp:txBody>
      <dsp:txXfrm>
        <a:off x="4643871" y="3947324"/>
        <a:ext cx="1176766" cy="730652"/>
      </dsp:txXfrm>
    </dsp:sp>
    <dsp:sp modelId="{62A1C0DC-AF90-4CE2-8A35-D18823179C6E}">
      <dsp:nvSpPr>
        <dsp:cNvPr id="0" name=""/>
        <dsp:cNvSpPr/>
      </dsp:nvSpPr>
      <dsp:spPr>
        <a:xfrm>
          <a:off x="5979173" y="3795579"/>
          <a:ext cx="1222230" cy="776116"/>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BA2B1C72-0CF1-4B2D-9EC9-7DDE8759BA43}">
      <dsp:nvSpPr>
        <dsp:cNvPr id="0" name=""/>
        <dsp:cNvSpPr/>
      </dsp:nvSpPr>
      <dsp:spPr>
        <a:xfrm>
          <a:off x="6114976" y="3924592"/>
          <a:ext cx="1222230" cy="776116"/>
        </a:xfrm>
        <a:prstGeom prst="roundRect">
          <a:avLst>
            <a:gd name="adj" fmla="val 10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0" kern="1200" cap="none" spc="0">
              <a:ln w="0"/>
              <a:effectLst>
                <a:outerShdw blurRad="38100" dist="19050" dir="2700000" algn="tl" rotWithShape="0">
                  <a:schemeClr val="dk1">
                    <a:alpha val="40000"/>
                  </a:schemeClr>
                </a:outerShdw>
              </a:effectLst>
            </a:rPr>
            <a:t>Elimination of unit productions</a:t>
          </a:r>
          <a:endParaRPr lang="en-IN" sz="1400" b="0" kern="1200" cap="none" spc="0" dirty="0">
            <a:ln w="0"/>
            <a:effectLst>
              <a:outerShdw blurRad="38100" dist="19050" dir="2700000" algn="tl" rotWithShape="0">
                <a:schemeClr val="dk1">
                  <a:alpha val="40000"/>
                </a:schemeClr>
              </a:outerShdw>
            </a:effectLst>
          </a:endParaRPr>
        </a:p>
      </dsp:txBody>
      <dsp:txXfrm>
        <a:off x="6137708" y="3947324"/>
        <a:ext cx="1176766" cy="730652"/>
      </dsp:txXfrm>
    </dsp:sp>
    <dsp:sp modelId="{D173FD80-5DF6-4D97-A08E-9D0B93487710}">
      <dsp:nvSpPr>
        <dsp:cNvPr id="0" name=""/>
        <dsp:cNvSpPr/>
      </dsp:nvSpPr>
      <dsp:spPr>
        <a:xfrm>
          <a:off x="7473010" y="3795579"/>
          <a:ext cx="1222230" cy="776116"/>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D79C3AB8-439B-4E12-B55A-2F929A3C8E83}">
      <dsp:nvSpPr>
        <dsp:cNvPr id="0" name=""/>
        <dsp:cNvSpPr/>
      </dsp:nvSpPr>
      <dsp:spPr>
        <a:xfrm>
          <a:off x="7608813" y="3924592"/>
          <a:ext cx="1222230" cy="776116"/>
        </a:xfrm>
        <a:prstGeom prst="roundRect">
          <a:avLst>
            <a:gd name="adj" fmla="val 10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0" kern="1200" cap="none" spc="0" dirty="0">
              <a:ln w="0"/>
              <a:effectLst>
                <a:outerShdw blurRad="38100" dist="19050" dir="2700000" algn="tl" rotWithShape="0">
                  <a:schemeClr val="dk1">
                    <a:alpha val="40000"/>
                  </a:schemeClr>
                </a:outerShdw>
              </a:effectLst>
            </a:rPr>
            <a:t>Elimination of Null production</a:t>
          </a:r>
        </a:p>
      </dsp:txBody>
      <dsp:txXfrm>
        <a:off x="7631545" y="3947324"/>
        <a:ext cx="1176766" cy="730652"/>
      </dsp:txXfrm>
    </dsp:sp>
    <dsp:sp modelId="{3CAB2387-8C4E-4D63-AC16-3B86403FB6D7}">
      <dsp:nvSpPr>
        <dsp:cNvPr id="0" name=""/>
        <dsp:cNvSpPr/>
      </dsp:nvSpPr>
      <dsp:spPr>
        <a:xfrm>
          <a:off x="9713766" y="2663997"/>
          <a:ext cx="1222230" cy="776116"/>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584CCD88-19B0-44F0-8B61-C439DBFA027D}">
      <dsp:nvSpPr>
        <dsp:cNvPr id="0" name=""/>
        <dsp:cNvSpPr/>
      </dsp:nvSpPr>
      <dsp:spPr>
        <a:xfrm>
          <a:off x="9849569" y="2793010"/>
          <a:ext cx="1222230" cy="776116"/>
        </a:xfrm>
        <a:prstGeom prst="roundRect">
          <a:avLst>
            <a:gd name="adj" fmla="val 10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0" kern="1200" cap="none" spc="0">
              <a:ln w="0"/>
              <a:effectLst>
                <a:outerShdw blurRad="38100" dist="19050" dir="2700000" algn="tl" rotWithShape="0">
                  <a:schemeClr val="dk1">
                    <a:alpha val="40000"/>
                  </a:schemeClr>
                </a:outerShdw>
              </a:effectLst>
            </a:rPr>
            <a:t>Formal Form</a:t>
          </a:r>
          <a:endParaRPr lang="en-IN" sz="1400" b="0" kern="1200" cap="none" spc="0" dirty="0">
            <a:ln w="0"/>
            <a:effectLst>
              <a:outerShdw blurRad="38100" dist="19050" dir="2700000" algn="tl" rotWithShape="0">
                <a:schemeClr val="dk1">
                  <a:alpha val="40000"/>
                </a:schemeClr>
              </a:outerShdw>
            </a:effectLst>
          </a:endParaRPr>
        </a:p>
      </dsp:txBody>
      <dsp:txXfrm>
        <a:off x="9872301" y="2815742"/>
        <a:ext cx="1176766" cy="730652"/>
      </dsp:txXfrm>
    </dsp:sp>
    <dsp:sp modelId="{7EE0E024-7875-48CF-8F34-EB1E38E7ACC2}">
      <dsp:nvSpPr>
        <dsp:cNvPr id="0" name=""/>
        <dsp:cNvSpPr/>
      </dsp:nvSpPr>
      <dsp:spPr>
        <a:xfrm>
          <a:off x="8966847" y="3795579"/>
          <a:ext cx="1222230" cy="776116"/>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132F315A-94B7-4570-8938-C0835AE94CBF}">
      <dsp:nvSpPr>
        <dsp:cNvPr id="0" name=""/>
        <dsp:cNvSpPr/>
      </dsp:nvSpPr>
      <dsp:spPr>
        <a:xfrm>
          <a:off x="9102650" y="3924592"/>
          <a:ext cx="1222230" cy="776116"/>
        </a:xfrm>
        <a:prstGeom prst="roundRect">
          <a:avLst>
            <a:gd name="adj" fmla="val 10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0" kern="1200" cap="none" spc="0">
              <a:ln w="0"/>
              <a:effectLst>
                <a:outerShdw blurRad="38100" dist="19050" dir="2700000" algn="tl" rotWithShape="0">
                  <a:schemeClr val="dk1">
                    <a:alpha val="40000"/>
                  </a:schemeClr>
                </a:outerShdw>
              </a:effectLst>
            </a:rPr>
            <a:t>CNF</a:t>
          </a:r>
          <a:endParaRPr lang="en-IN" sz="1400" b="0" kern="1200" cap="none" spc="0" dirty="0">
            <a:ln w="0"/>
            <a:effectLst>
              <a:outerShdw blurRad="38100" dist="19050" dir="2700000" algn="tl" rotWithShape="0">
                <a:schemeClr val="dk1">
                  <a:alpha val="40000"/>
                </a:schemeClr>
              </a:outerShdw>
            </a:effectLst>
          </a:endParaRPr>
        </a:p>
      </dsp:txBody>
      <dsp:txXfrm>
        <a:off x="9125382" y="3947324"/>
        <a:ext cx="1176766" cy="730652"/>
      </dsp:txXfrm>
    </dsp:sp>
    <dsp:sp modelId="{D8C48A9C-07D6-4525-89F5-7777D10BC99D}">
      <dsp:nvSpPr>
        <dsp:cNvPr id="0" name=""/>
        <dsp:cNvSpPr/>
      </dsp:nvSpPr>
      <dsp:spPr>
        <a:xfrm>
          <a:off x="10460684" y="3795579"/>
          <a:ext cx="1222230" cy="776116"/>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C694F5BF-73E6-4585-93F2-45C8ED130B1C}">
      <dsp:nvSpPr>
        <dsp:cNvPr id="0" name=""/>
        <dsp:cNvSpPr/>
      </dsp:nvSpPr>
      <dsp:spPr>
        <a:xfrm>
          <a:off x="10596488" y="3924592"/>
          <a:ext cx="1222230" cy="776116"/>
        </a:xfrm>
        <a:prstGeom prst="roundRect">
          <a:avLst>
            <a:gd name="adj" fmla="val 10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0" kern="1200" cap="none" spc="0">
              <a:ln w="0"/>
              <a:effectLst>
                <a:outerShdw blurRad="38100" dist="19050" dir="2700000" algn="tl" rotWithShape="0">
                  <a:schemeClr val="dk1">
                    <a:alpha val="40000"/>
                  </a:schemeClr>
                </a:outerShdw>
              </a:effectLst>
            </a:rPr>
            <a:t>GNF</a:t>
          </a:r>
          <a:endParaRPr lang="en-IN" sz="1400" b="0" kern="1200" cap="none" spc="0" dirty="0">
            <a:ln w="0"/>
            <a:effectLst>
              <a:outerShdw blurRad="38100" dist="19050" dir="2700000" algn="tl" rotWithShape="0">
                <a:schemeClr val="dk1">
                  <a:alpha val="40000"/>
                </a:schemeClr>
              </a:outerShdw>
            </a:effectLst>
          </a:endParaRPr>
        </a:p>
      </dsp:txBody>
      <dsp:txXfrm>
        <a:off x="10619220" y="3947324"/>
        <a:ext cx="1176766" cy="7306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65DC38-5790-4FFE-8DF2-96EEC08185A3}">
      <dsp:nvSpPr>
        <dsp:cNvPr id="0" name=""/>
        <dsp:cNvSpPr/>
      </dsp:nvSpPr>
      <dsp:spPr>
        <a:xfrm>
          <a:off x="3098800" y="1032778"/>
          <a:ext cx="1247255" cy="432931"/>
        </a:xfrm>
        <a:custGeom>
          <a:avLst/>
          <a:gdLst/>
          <a:ahLst/>
          <a:cxnLst/>
          <a:rect l="0" t="0" r="0" b="0"/>
          <a:pathLst>
            <a:path>
              <a:moveTo>
                <a:pt x="0" y="0"/>
              </a:moveTo>
              <a:lnTo>
                <a:pt x="0" y="216465"/>
              </a:lnTo>
              <a:lnTo>
                <a:pt x="1247255" y="216465"/>
              </a:lnTo>
              <a:lnTo>
                <a:pt x="1247255" y="432931"/>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B9E29D-85F0-4879-8A6B-85C038BC1068}">
      <dsp:nvSpPr>
        <dsp:cNvPr id="0" name=""/>
        <dsp:cNvSpPr/>
      </dsp:nvSpPr>
      <dsp:spPr>
        <a:xfrm>
          <a:off x="1851544" y="1032778"/>
          <a:ext cx="1247255" cy="432931"/>
        </a:xfrm>
        <a:custGeom>
          <a:avLst/>
          <a:gdLst/>
          <a:ahLst/>
          <a:cxnLst/>
          <a:rect l="0" t="0" r="0" b="0"/>
          <a:pathLst>
            <a:path>
              <a:moveTo>
                <a:pt x="1247255" y="0"/>
              </a:moveTo>
              <a:lnTo>
                <a:pt x="1247255" y="216465"/>
              </a:lnTo>
              <a:lnTo>
                <a:pt x="0" y="216465"/>
              </a:lnTo>
              <a:lnTo>
                <a:pt x="0" y="432931"/>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C08ADF-02F1-4857-AC09-FE2F612E80C2}">
      <dsp:nvSpPr>
        <dsp:cNvPr id="0" name=""/>
        <dsp:cNvSpPr/>
      </dsp:nvSpPr>
      <dsp:spPr>
        <a:xfrm>
          <a:off x="2068010" y="1988"/>
          <a:ext cx="2061579" cy="103078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IN" sz="2300" b="0" kern="1200" cap="none" spc="0" dirty="0">
              <a:ln w="0"/>
              <a:solidFill>
                <a:schemeClr val="tx1"/>
              </a:solidFill>
              <a:effectLst>
                <a:outerShdw blurRad="38100" dist="19050" dir="2700000" algn="tl" rotWithShape="0">
                  <a:schemeClr val="dk1">
                    <a:alpha val="40000"/>
                  </a:schemeClr>
                </a:outerShdw>
              </a:effectLst>
            </a:rPr>
            <a:t>Normal Form</a:t>
          </a:r>
        </a:p>
      </dsp:txBody>
      <dsp:txXfrm>
        <a:off x="2068010" y="1988"/>
        <a:ext cx="2061579" cy="1030789"/>
      </dsp:txXfrm>
    </dsp:sp>
    <dsp:sp modelId="{8EF9EA0E-D925-45C6-90B6-CF2D966759E0}">
      <dsp:nvSpPr>
        <dsp:cNvPr id="0" name=""/>
        <dsp:cNvSpPr/>
      </dsp:nvSpPr>
      <dsp:spPr>
        <a:xfrm>
          <a:off x="820754" y="1465709"/>
          <a:ext cx="2061579" cy="103078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IN" sz="2300" b="0" kern="1200" cap="none" spc="0" dirty="0">
              <a:ln w="0"/>
              <a:solidFill>
                <a:schemeClr val="tx1"/>
              </a:solidFill>
              <a:effectLst>
                <a:outerShdw blurRad="38100" dist="19050" dir="2700000" algn="tl" rotWithShape="0">
                  <a:schemeClr val="dk1">
                    <a:alpha val="40000"/>
                  </a:schemeClr>
                </a:outerShdw>
              </a:effectLst>
            </a:rPr>
            <a:t>Chomsky normal form (CNF)</a:t>
          </a:r>
        </a:p>
      </dsp:txBody>
      <dsp:txXfrm>
        <a:off x="820754" y="1465709"/>
        <a:ext cx="2061579" cy="1030789"/>
      </dsp:txXfrm>
    </dsp:sp>
    <dsp:sp modelId="{AF39C096-16A2-44E6-A184-4F68E5AE626F}">
      <dsp:nvSpPr>
        <dsp:cNvPr id="0" name=""/>
        <dsp:cNvSpPr/>
      </dsp:nvSpPr>
      <dsp:spPr>
        <a:xfrm>
          <a:off x="3315265" y="1465709"/>
          <a:ext cx="2061579" cy="103078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IN" sz="2300" b="0" kern="1200" cap="none" spc="0" dirty="0">
              <a:ln w="0"/>
              <a:solidFill>
                <a:schemeClr val="tx1"/>
              </a:solidFill>
              <a:effectLst>
                <a:outerShdw blurRad="38100" dist="19050" dir="2700000" algn="tl" rotWithShape="0">
                  <a:schemeClr val="dk1">
                    <a:alpha val="40000"/>
                  </a:schemeClr>
                </a:outerShdw>
              </a:effectLst>
            </a:rPr>
            <a:t>Greibach normal form (GNF)</a:t>
          </a:r>
        </a:p>
      </dsp:txBody>
      <dsp:txXfrm>
        <a:off x="3315265" y="1465709"/>
        <a:ext cx="2061579" cy="103078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5578FB-3BCA-4576-AC95-86191FC745AE}" type="datetimeFigureOut">
              <a:rPr lang="en-IN" smtClean="0"/>
              <a:t>07-10-2020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7C1224-52FC-40D1-8130-EB12669D1AF7}" type="slidenum">
              <a:rPr lang="en-IN" smtClean="0"/>
              <a:t>‹#›</a:t>
            </a:fld>
            <a:endParaRPr lang="en-IN"/>
          </a:p>
        </p:txBody>
      </p:sp>
    </p:spTree>
    <p:extLst>
      <p:ext uri="{BB962C8B-B14F-4D97-AF65-F5344CB8AC3E}">
        <p14:creationId xmlns:p14="http://schemas.microsoft.com/office/powerpoint/2010/main" val="195930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D1278AC-F6E0-4785-844F-338C5AFF3D0F}" type="datetime1">
              <a:rPr lang="en-IN" smtClean="0"/>
              <a:t>07-10-2020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D5439A-87CB-4CFC-A792-90E158BF2802}" type="slidenum">
              <a:rPr lang="en-IN" smtClean="0"/>
              <a:t>‹#›</a:t>
            </a:fld>
            <a:endParaRPr lang="en-IN"/>
          </a:p>
        </p:txBody>
      </p:sp>
    </p:spTree>
    <p:extLst>
      <p:ext uri="{BB962C8B-B14F-4D97-AF65-F5344CB8AC3E}">
        <p14:creationId xmlns:p14="http://schemas.microsoft.com/office/powerpoint/2010/main" val="2618892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DC8C330-9FF5-4D8B-9976-9DB0FF28D3B9}" type="datetime1">
              <a:rPr lang="en-IN" smtClean="0"/>
              <a:t>07-10-2020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D5439A-87CB-4CFC-A792-90E158BF2802}" type="slidenum">
              <a:rPr lang="en-IN" smtClean="0"/>
              <a:t>‹#›</a:t>
            </a:fld>
            <a:endParaRPr lang="en-IN"/>
          </a:p>
        </p:txBody>
      </p:sp>
    </p:spTree>
    <p:extLst>
      <p:ext uri="{BB962C8B-B14F-4D97-AF65-F5344CB8AC3E}">
        <p14:creationId xmlns:p14="http://schemas.microsoft.com/office/powerpoint/2010/main" val="363557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BB8A622-3B45-487C-B48B-E5EDFB83D705}" type="datetime1">
              <a:rPr lang="en-IN" smtClean="0"/>
              <a:t>07-10-2020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D5439A-87CB-4CFC-A792-90E158BF2802}" type="slidenum">
              <a:rPr lang="en-IN" smtClean="0"/>
              <a:t>‹#›</a:t>
            </a:fld>
            <a:endParaRPr lang="en-IN"/>
          </a:p>
        </p:txBody>
      </p:sp>
    </p:spTree>
    <p:extLst>
      <p:ext uri="{BB962C8B-B14F-4D97-AF65-F5344CB8AC3E}">
        <p14:creationId xmlns:p14="http://schemas.microsoft.com/office/powerpoint/2010/main" val="1704648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97A944A-2250-4F7E-A666-51C6361E7BAC}" type="datetime1">
              <a:rPr lang="en-IN" smtClean="0"/>
              <a:t>07-10-2020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D5439A-87CB-4CFC-A792-90E158BF2802}" type="slidenum">
              <a:rPr lang="en-IN" smtClean="0"/>
              <a:t>‹#›</a:t>
            </a:fld>
            <a:endParaRPr lang="en-IN"/>
          </a:p>
        </p:txBody>
      </p:sp>
    </p:spTree>
    <p:extLst>
      <p:ext uri="{BB962C8B-B14F-4D97-AF65-F5344CB8AC3E}">
        <p14:creationId xmlns:p14="http://schemas.microsoft.com/office/powerpoint/2010/main" val="1058810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6FC95B-A40D-4534-96C0-4792F8F74F38}" type="datetime1">
              <a:rPr lang="en-IN" smtClean="0"/>
              <a:t>07-10-2020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D5439A-87CB-4CFC-A792-90E158BF2802}" type="slidenum">
              <a:rPr lang="en-IN" smtClean="0"/>
              <a:t>‹#›</a:t>
            </a:fld>
            <a:endParaRPr lang="en-IN"/>
          </a:p>
        </p:txBody>
      </p:sp>
    </p:spTree>
    <p:extLst>
      <p:ext uri="{BB962C8B-B14F-4D97-AF65-F5344CB8AC3E}">
        <p14:creationId xmlns:p14="http://schemas.microsoft.com/office/powerpoint/2010/main" val="2609208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CB9EC42-8594-4A23-879C-89CDFCC8C963}" type="datetime1">
              <a:rPr lang="en-IN" smtClean="0"/>
              <a:t>07-10-2020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D5439A-87CB-4CFC-A792-90E158BF2802}" type="slidenum">
              <a:rPr lang="en-IN" smtClean="0"/>
              <a:t>‹#›</a:t>
            </a:fld>
            <a:endParaRPr lang="en-IN"/>
          </a:p>
        </p:txBody>
      </p:sp>
    </p:spTree>
    <p:extLst>
      <p:ext uri="{BB962C8B-B14F-4D97-AF65-F5344CB8AC3E}">
        <p14:creationId xmlns:p14="http://schemas.microsoft.com/office/powerpoint/2010/main" val="582375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356D136-69EC-437E-ACF0-F4DA562FAB6F}" type="datetime1">
              <a:rPr lang="en-IN" smtClean="0"/>
              <a:t>07-10-2020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D5439A-87CB-4CFC-A792-90E158BF2802}" type="slidenum">
              <a:rPr lang="en-IN" smtClean="0"/>
              <a:t>‹#›</a:t>
            </a:fld>
            <a:endParaRPr lang="en-IN"/>
          </a:p>
        </p:txBody>
      </p:sp>
    </p:spTree>
    <p:extLst>
      <p:ext uri="{BB962C8B-B14F-4D97-AF65-F5344CB8AC3E}">
        <p14:creationId xmlns:p14="http://schemas.microsoft.com/office/powerpoint/2010/main" val="327390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02A9825-6DFE-4F23-9ECD-4158AC805A89}" type="datetime1">
              <a:rPr lang="en-IN" smtClean="0"/>
              <a:t>07-10-2020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D5439A-87CB-4CFC-A792-90E158BF2802}" type="slidenum">
              <a:rPr lang="en-IN" smtClean="0"/>
              <a:t>‹#›</a:t>
            </a:fld>
            <a:endParaRPr lang="en-IN"/>
          </a:p>
        </p:txBody>
      </p:sp>
    </p:spTree>
    <p:extLst>
      <p:ext uri="{BB962C8B-B14F-4D97-AF65-F5344CB8AC3E}">
        <p14:creationId xmlns:p14="http://schemas.microsoft.com/office/powerpoint/2010/main" val="3114406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1952CC-7CBD-42E2-9BEC-74D2B1F0793E}" type="datetime1">
              <a:rPr lang="en-IN" smtClean="0"/>
              <a:t>07-10-2020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D5439A-87CB-4CFC-A792-90E158BF2802}" type="slidenum">
              <a:rPr lang="en-IN" smtClean="0"/>
              <a:t>‹#›</a:t>
            </a:fld>
            <a:endParaRPr lang="en-IN"/>
          </a:p>
        </p:txBody>
      </p:sp>
    </p:spTree>
    <p:extLst>
      <p:ext uri="{BB962C8B-B14F-4D97-AF65-F5344CB8AC3E}">
        <p14:creationId xmlns:p14="http://schemas.microsoft.com/office/powerpoint/2010/main" val="113150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6E339A-D1A2-41B2-9AD2-6AD70107C5A4}" type="datetime1">
              <a:rPr lang="en-IN" smtClean="0"/>
              <a:t>07-10-2020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D5439A-87CB-4CFC-A792-90E158BF2802}" type="slidenum">
              <a:rPr lang="en-IN" smtClean="0"/>
              <a:t>‹#›</a:t>
            </a:fld>
            <a:endParaRPr lang="en-IN"/>
          </a:p>
        </p:txBody>
      </p:sp>
    </p:spTree>
    <p:extLst>
      <p:ext uri="{BB962C8B-B14F-4D97-AF65-F5344CB8AC3E}">
        <p14:creationId xmlns:p14="http://schemas.microsoft.com/office/powerpoint/2010/main" val="3555179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05CC43-BB62-45FF-8A8B-A3031CB29D25}" type="datetime1">
              <a:rPr lang="en-IN" smtClean="0"/>
              <a:t>07-10-2020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D5439A-87CB-4CFC-A792-90E158BF2802}" type="slidenum">
              <a:rPr lang="en-IN" smtClean="0"/>
              <a:t>‹#›</a:t>
            </a:fld>
            <a:endParaRPr lang="en-IN"/>
          </a:p>
        </p:txBody>
      </p:sp>
    </p:spTree>
    <p:extLst>
      <p:ext uri="{BB962C8B-B14F-4D97-AF65-F5344CB8AC3E}">
        <p14:creationId xmlns:p14="http://schemas.microsoft.com/office/powerpoint/2010/main" val="3294653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747A90-50FD-4270-82E2-EDFD65D31EF9}" type="datetime1">
              <a:rPr lang="en-IN" smtClean="0"/>
              <a:t>07-10-2020</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D5439A-87CB-4CFC-A792-90E158BF2802}" type="slidenum">
              <a:rPr lang="en-IN" smtClean="0"/>
              <a:t>‹#›</a:t>
            </a:fld>
            <a:endParaRPr lang="en-IN"/>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206186" y="0"/>
            <a:ext cx="1941317" cy="1108364"/>
          </a:xfrm>
          <a:prstGeom prst="rect">
            <a:avLst/>
          </a:prstGeom>
        </p:spPr>
      </p:pic>
    </p:spTree>
    <p:extLst>
      <p:ext uri="{BB962C8B-B14F-4D97-AF65-F5344CB8AC3E}">
        <p14:creationId xmlns:p14="http://schemas.microsoft.com/office/powerpoint/2010/main" val="935248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3302572"/>
            <a:ext cx="11629622" cy="1655762"/>
          </a:xfrm>
        </p:spPr>
        <p:txBody>
          <a:bodyPr>
            <a:normAutofit lnSpcReduction="10000"/>
          </a:bodyPr>
          <a:lstStyle/>
          <a:p>
            <a:r>
              <a:rPr lang="en-IN" sz="5400" b="1" dirty="0">
                <a:latin typeface="Baskerville Old Face" panose="02020602080505020303" pitchFamily="18" charset="0"/>
                <a:ea typeface="+mj-ea"/>
                <a:cs typeface="+mj-cs"/>
              </a:rPr>
              <a:t>UNIT II </a:t>
            </a:r>
          </a:p>
          <a:p>
            <a:r>
              <a:rPr lang="en-US" sz="5400" b="1" dirty="0">
                <a:latin typeface="Baskerville Old Face" panose="02020602080505020303" pitchFamily="18" charset="0"/>
                <a:ea typeface="+mj-ea"/>
                <a:cs typeface="+mj-cs"/>
              </a:rPr>
              <a:t>Context free grammar and Language</a:t>
            </a:r>
            <a:endParaRPr lang="en-IN" sz="5400" b="1" dirty="0">
              <a:latin typeface="Baskerville Old Face" panose="02020602080505020303" pitchFamily="18" charset="0"/>
              <a:ea typeface="+mj-ea"/>
              <a:cs typeface="+mj-cs"/>
            </a:endParaRPr>
          </a:p>
        </p:txBody>
      </p:sp>
      <p:sp>
        <p:nvSpPr>
          <p:cNvPr id="7" name="TextBox 6">
            <a:extLst>
              <a:ext uri="{FF2B5EF4-FFF2-40B4-BE49-F238E27FC236}">
                <a16:creationId xmlns:a16="http://schemas.microsoft.com/office/drawing/2014/main" id="{73F9E47F-C475-42C8-9B88-0B61BD9E6A8E}"/>
              </a:ext>
            </a:extLst>
          </p:cNvPr>
          <p:cNvSpPr txBox="1"/>
          <p:nvPr/>
        </p:nvSpPr>
        <p:spPr>
          <a:xfrm>
            <a:off x="-133165" y="742785"/>
            <a:ext cx="11353800" cy="646331"/>
          </a:xfrm>
          <a:prstGeom prst="rect">
            <a:avLst/>
          </a:prstGeom>
          <a:noFill/>
        </p:spPr>
        <p:txBody>
          <a:bodyPr wrap="square">
            <a:spAutoFit/>
          </a:bodyPr>
          <a:lstStyle/>
          <a:p>
            <a:pPr algn="ctr"/>
            <a:r>
              <a:rPr lang="en-IN" sz="3600" b="1" dirty="0">
                <a:ln w="0"/>
                <a:solidFill>
                  <a:schemeClr val="tx1"/>
                </a:solidFill>
                <a:effectLst>
                  <a:outerShdw blurRad="38100" dist="19050" dir="2700000" algn="tl" rotWithShape="0">
                    <a:schemeClr val="dk1">
                      <a:alpha val="40000"/>
                    </a:schemeClr>
                  </a:outerShdw>
                </a:effectLst>
                <a:latin typeface="Baskerville Old Face" panose="02020602080505020303" pitchFamily="18" charset="0"/>
              </a:rPr>
              <a:t>18CSC301T FORMAL LANGUAGE AND AUTOMATA</a:t>
            </a:r>
            <a:endParaRPr lang="en-IN" b="1" dirty="0"/>
          </a:p>
        </p:txBody>
      </p:sp>
      <p:sp>
        <p:nvSpPr>
          <p:cNvPr id="4" name="Slide Number Placeholder 3">
            <a:extLst>
              <a:ext uri="{FF2B5EF4-FFF2-40B4-BE49-F238E27FC236}">
                <a16:creationId xmlns:a16="http://schemas.microsoft.com/office/drawing/2014/main" id="{F2F1CC57-4C1D-4906-A518-DC3F30F7D4EF}"/>
              </a:ext>
            </a:extLst>
          </p:cNvPr>
          <p:cNvSpPr>
            <a:spLocks noGrp="1"/>
          </p:cNvSpPr>
          <p:nvPr>
            <p:ph type="sldNum" sz="quarter" idx="12"/>
          </p:nvPr>
        </p:nvSpPr>
        <p:spPr/>
        <p:txBody>
          <a:bodyPr/>
          <a:lstStyle/>
          <a:p>
            <a:fld id="{D3D5439A-87CB-4CFC-A792-90E158BF2802}" type="slidenum">
              <a:rPr lang="en-IN" smtClean="0"/>
              <a:t>1</a:t>
            </a:fld>
            <a:endParaRPr lang="en-IN"/>
          </a:p>
        </p:txBody>
      </p:sp>
    </p:spTree>
    <p:extLst>
      <p:ext uri="{BB962C8B-B14F-4D97-AF65-F5344CB8AC3E}">
        <p14:creationId xmlns:p14="http://schemas.microsoft.com/office/powerpoint/2010/main" val="441179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 0: Unrestricted Grammar:</a:t>
            </a:r>
            <a:endParaRPr lang="en-US" dirty="0"/>
          </a:p>
        </p:txBody>
      </p:sp>
      <p:sp>
        <p:nvSpPr>
          <p:cNvPr id="3" name="Content Placeholder 2"/>
          <p:cNvSpPr>
            <a:spLocks noGrp="1"/>
          </p:cNvSpPr>
          <p:nvPr>
            <p:ph idx="1"/>
          </p:nvPr>
        </p:nvSpPr>
        <p:spPr/>
        <p:txBody>
          <a:bodyPr>
            <a:normAutofit fontScale="62500" lnSpcReduction="20000"/>
          </a:bodyPr>
          <a:lstStyle/>
          <a:p>
            <a:pPr fontAlgn="base"/>
            <a:r>
              <a:rPr lang="en-US" sz="2400" dirty="0"/>
              <a:t>Type-0 grammars include all formal grammars.</a:t>
            </a:r>
          </a:p>
          <a:p>
            <a:pPr fontAlgn="base"/>
            <a:r>
              <a:rPr lang="en-US" sz="2400" dirty="0"/>
              <a:t> Type 0 grammar languages are recognized by Turing Machine.</a:t>
            </a:r>
          </a:p>
          <a:p>
            <a:pPr fontAlgn="base"/>
            <a:r>
              <a:rPr lang="en-US" sz="2400" dirty="0"/>
              <a:t> These languages are also known as the Recursively Enumerable languages.</a:t>
            </a:r>
          </a:p>
          <a:p>
            <a:pPr fontAlgn="base"/>
            <a:r>
              <a:rPr lang="en-US" sz="2400" dirty="0"/>
              <a:t>Grammar Production in the form of </a:t>
            </a:r>
            <a:r>
              <a:rPr lang="el-GR" sz="2400" dirty="0"/>
              <a:t>α → β</a:t>
            </a:r>
            <a:r>
              <a:rPr lang="en-US" sz="2400" dirty="0"/>
              <a:t> </a:t>
            </a:r>
          </a:p>
          <a:p>
            <a:pPr fontAlgn="base"/>
            <a:r>
              <a:rPr lang="en-US" sz="2400" dirty="0"/>
              <a:t>where</a:t>
            </a:r>
          </a:p>
          <a:p>
            <a:pPr fontAlgn="base">
              <a:buNone/>
            </a:pPr>
            <a:r>
              <a:rPr lang="en-US" sz="2400" dirty="0"/>
              <a:t>		</a:t>
            </a:r>
            <a:r>
              <a:rPr lang="el-GR" sz="2400" dirty="0"/>
              <a:t>α </a:t>
            </a:r>
            <a:r>
              <a:rPr lang="en-US" sz="2400" dirty="0"/>
              <a:t>is ( V + T)* V ( V + T)*</a:t>
            </a:r>
            <a:br>
              <a:rPr lang="en-US" sz="2400" dirty="0"/>
            </a:br>
            <a:r>
              <a:rPr lang="en-US" sz="2400" dirty="0"/>
              <a:t>		V : Variables/NT   </a:t>
            </a:r>
            <a:br>
              <a:rPr lang="en-US" sz="2400" dirty="0"/>
            </a:br>
            <a:r>
              <a:rPr lang="en-US" sz="2400" dirty="0"/>
              <a:t>		T : Terminals.</a:t>
            </a:r>
          </a:p>
          <a:p>
            <a:pPr fontAlgn="base">
              <a:buNone/>
            </a:pPr>
            <a:r>
              <a:rPr lang="en-US" sz="2400" dirty="0"/>
              <a:t>		</a:t>
            </a:r>
            <a:r>
              <a:rPr lang="el-GR" sz="2400" dirty="0"/>
              <a:t>β</a:t>
            </a:r>
            <a:r>
              <a:rPr lang="en-US" sz="2400" dirty="0"/>
              <a:t>  is ( V + T )*.</a:t>
            </a:r>
          </a:p>
          <a:p>
            <a:pPr fontAlgn="base"/>
            <a:r>
              <a:rPr lang="en-US" sz="2400" dirty="0"/>
              <a:t>In type 0 there must be at least one variable on Left side of production.</a:t>
            </a:r>
            <a:br>
              <a:rPr lang="en-US" sz="2400" dirty="0"/>
            </a:br>
            <a:r>
              <a:rPr lang="en-US" sz="2400" dirty="0"/>
              <a:t> </a:t>
            </a:r>
          </a:p>
          <a:p>
            <a:pPr fontAlgn="base">
              <a:buNone/>
            </a:pPr>
            <a:r>
              <a:rPr lang="en-US" sz="2400" dirty="0">
                <a:solidFill>
                  <a:srgbClr val="FF0000"/>
                </a:solidFill>
              </a:rPr>
              <a:t>Example1 : 					   	Example2 : </a:t>
            </a:r>
          </a:p>
          <a:p>
            <a:pPr fontAlgn="base">
              <a:buNone/>
            </a:pPr>
            <a:r>
              <a:rPr lang="en-US" sz="2400" dirty="0"/>
              <a:t>	</a:t>
            </a:r>
            <a:r>
              <a:rPr lang="en-US" sz="2400" dirty="0" err="1"/>
              <a:t>Sab</a:t>
            </a:r>
            <a:r>
              <a:rPr lang="en-US" sz="2400" dirty="0"/>
              <a:t> –&gt; </a:t>
            </a:r>
            <a:r>
              <a:rPr lang="en-US" sz="2400" dirty="0" err="1"/>
              <a:t>ba</a:t>
            </a:r>
            <a:r>
              <a:rPr lang="en-US" sz="2400" dirty="0"/>
              <a:t> 						S → </a:t>
            </a:r>
            <a:r>
              <a:rPr lang="en-US" sz="2400" dirty="0" err="1"/>
              <a:t>ACaB</a:t>
            </a:r>
            <a:r>
              <a:rPr lang="en-US" sz="2400" dirty="0"/>
              <a:t>                                                             </a:t>
            </a:r>
            <a:br>
              <a:rPr lang="en-US" sz="2400" dirty="0"/>
            </a:br>
            <a:r>
              <a:rPr lang="en-US" sz="2400" dirty="0"/>
              <a:t>A –&gt; S. 						</a:t>
            </a:r>
            <a:r>
              <a:rPr lang="en-US" sz="2400" dirty="0" err="1"/>
              <a:t>Bc</a:t>
            </a:r>
            <a:r>
              <a:rPr lang="en-US" sz="2400" dirty="0"/>
              <a:t> → </a:t>
            </a:r>
            <a:r>
              <a:rPr lang="en-US" sz="2400" dirty="0" err="1"/>
              <a:t>acB</a:t>
            </a:r>
            <a:r>
              <a:rPr lang="en-US" sz="2400" dirty="0"/>
              <a:t> </a:t>
            </a:r>
          </a:p>
          <a:p>
            <a:pPr fontAlgn="base">
              <a:buNone/>
            </a:pPr>
            <a:r>
              <a:rPr lang="en-US" sz="2400" dirty="0"/>
              <a:t>Here, Variables are S, A and Terminals a, b.                 		CB → DB </a:t>
            </a:r>
          </a:p>
          <a:p>
            <a:pPr fontAlgn="base">
              <a:buNone/>
            </a:pPr>
            <a:r>
              <a:rPr lang="en-US" sz="2400" dirty="0"/>
              <a:t>								</a:t>
            </a:r>
            <a:r>
              <a:rPr lang="en-US" sz="2400" dirty="0" err="1"/>
              <a:t>aD</a:t>
            </a:r>
            <a:r>
              <a:rPr lang="en-US" sz="2400" dirty="0"/>
              <a:t> → Db</a:t>
            </a:r>
          </a:p>
          <a:p>
            <a:endParaRPr lang="en-US" sz="2400" dirty="0"/>
          </a:p>
        </p:txBody>
      </p:sp>
      <p:sp>
        <p:nvSpPr>
          <p:cNvPr id="5" name="Slide Number Placeholder 4">
            <a:extLst>
              <a:ext uri="{FF2B5EF4-FFF2-40B4-BE49-F238E27FC236}">
                <a16:creationId xmlns:a16="http://schemas.microsoft.com/office/drawing/2014/main" id="{319D4501-559C-4D77-BBAD-42BACDAAA230}"/>
              </a:ext>
            </a:extLst>
          </p:cNvPr>
          <p:cNvSpPr>
            <a:spLocks noGrp="1"/>
          </p:cNvSpPr>
          <p:nvPr>
            <p:ph type="sldNum" sz="quarter" idx="12"/>
          </p:nvPr>
        </p:nvSpPr>
        <p:spPr/>
        <p:txBody>
          <a:bodyPr/>
          <a:lstStyle/>
          <a:p>
            <a:fld id="{D3D5439A-87CB-4CFC-A792-90E158BF2802}" type="slidenum">
              <a:rPr lang="en-IN" smtClean="0"/>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 1: Context Sensitive Grammar</a:t>
            </a:r>
            <a:endParaRPr lang="en-US" dirty="0"/>
          </a:p>
        </p:txBody>
      </p:sp>
      <p:sp>
        <p:nvSpPr>
          <p:cNvPr id="3" name="Content Placeholder 2"/>
          <p:cNvSpPr>
            <a:spLocks noGrp="1"/>
          </p:cNvSpPr>
          <p:nvPr>
            <p:ph idx="1"/>
          </p:nvPr>
        </p:nvSpPr>
        <p:spPr>
          <a:xfrm>
            <a:off x="1981200" y="1600200"/>
            <a:ext cx="8229600" cy="4876800"/>
          </a:xfrm>
        </p:spPr>
        <p:txBody>
          <a:bodyPr>
            <a:normAutofit fontScale="92500" lnSpcReduction="20000"/>
          </a:bodyPr>
          <a:lstStyle/>
          <a:p>
            <a:r>
              <a:rPr lang="en-US" sz="2400" dirty="0"/>
              <a:t>Type-1 grammars generate the context-sensitive languages. </a:t>
            </a:r>
          </a:p>
          <a:p>
            <a:r>
              <a:rPr lang="en-US" sz="2400" dirty="0"/>
              <a:t>The language generated by the grammar are recognized by the Linear Bound Automata(LBA)</a:t>
            </a:r>
          </a:p>
          <a:p>
            <a:pPr>
              <a:buNone/>
            </a:pPr>
            <a:r>
              <a:rPr lang="en-US" sz="2400" dirty="0"/>
              <a:t>Rules:</a:t>
            </a:r>
          </a:p>
          <a:p>
            <a:pPr marL="457200" indent="-457200">
              <a:buFont typeface="+mj-lt"/>
              <a:buAutoNum type="arabicPeriod"/>
            </a:pPr>
            <a:r>
              <a:rPr lang="en-US" sz="2400" dirty="0"/>
              <a:t>First of all Type 1 grammar should be Type 0. </a:t>
            </a:r>
          </a:p>
          <a:p>
            <a:pPr marL="457200" indent="-457200">
              <a:buFont typeface="+mj-lt"/>
              <a:buAutoNum type="arabicPeriod"/>
            </a:pPr>
            <a:r>
              <a:rPr lang="en-US" sz="2400" dirty="0"/>
              <a:t>Grammar Production in the form of </a:t>
            </a:r>
            <a:r>
              <a:rPr lang="el-GR" sz="2400" dirty="0"/>
              <a:t>α → β</a:t>
            </a:r>
            <a:r>
              <a:rPr lang="en-US" sz="2400" dirty="0"/>
              <a:t> </a:t>
            </a:r>
          </a:p>
          <a:p>
            <a:pPr fontAlgn="base">
              <a:buNone/>
            </a:pPr>
            <a:r>
              <a:rPr lang="en-US" sz="2400" dirty="0"/>
              <a:t>Where,</a:t>
            </a:r>
          </a:p>
          <a:p>
            <a:pPr fontAlgn="base">
              <a:buNone/>
            </a:pPr>
            <a:r>
              <a:rPr lang="en-US" sz="2400" dirty="0"/>
              <a:t>		</a:t>
            </a:r>
            <a:r>
              <a:rPr lang="el-GR" sz="2400" dirty="0"/>
              <a:t> α </a:t>
            </a:r>
            <a:r>
              <a:rPr lang="en-US" sz="2400" dirty="0"/>
              <a:t>,</a:t>
            </a:r>
            <a:r>
              <a:rPr lang="el-GR" sz="2400" dirty="0"/>
              <a:t> β</a:t>
            </a:r>
            <a:r>
              <a:rPr lang="en-US" sz="2400" dirty="0"/>
              <a:t> is ( V + T )+.</a:t>
            </a:r>
          </a:p>
          <a:p>
            <a:pPr fontAlgn="base">
              <a:buNone/>
            </a:pPr>
            <a:r>
              <a:rPr lang="en-US" sz="2400" dirty="0"/>
              <a:t>    		|</a:t>
            </a:r>
            <a:r>
              <a:rPr lang="el-GR" sz="2400" dirty="0"/>
              <a:t> α </a:t>
            </a:r>
            <a:r>
              <a:rPr lang="en-US" sz="2400" dirty="0"/>
              <a:t>| &lt;= |</a:t>
            </a:r>
            <a:r>
              <a:rPr lang="el-GR" sz="2400" dirty="0"/>
              <a:t> β</a:t>
            </a:r>
            <a:r>
              <a:rPr lang="en-US" sz="2400" dirty="0"/>
              <a:t> |</a:t>
            </a:r>
          </a:p>
          <a:p>
            <a:pPr fontAlgn="base">
              <a:buNone/>
            </a:pPr>
            <a:r>
              <a:rPr lang="en-US" sz="2400" dirty="0"/>
              <a:t>			</a:t>
            </a:r>
            <a:r>
              <a:rPr lang="en-US" sz="2400" dirty="0" err="1"/>
              <a:t>i.e</a:t>
            </a:r>
            <a:r>
              <a:rPr lang="en-US" sz="2400" dirty="0"/>
              <a:t> count of symbol in  </a:t>
            </a:r>
            <a:r>
              <a:rPr lang="el-GR" sz="2400" dirty="0"/>
              <a:t> α </a:t>
            </a:r>
            <a:r>
              <a:rPr lang="en-US" sz="2400" dirty="0"/>
              <a:t> is less than or equal to  </a:t>
            </a:r>
            <a:r>
              <a:rPr lang="el-GR" sz="2400" dirty="0"/>
              <a:t>β</a:t>
            </a:r>
            <a:r>
              <a:rPr lang="en-US" sz="2400" dirty="0"/>
              <a:t> </a:t>
            </a:r>
          </a:p>
          <a:p>
            <a:pPr fontAlgn="base">
              <a:buNone/>
            </a:pPr>
            <a:r>
              <a:rPr lang="en-US" sz="2400" dirty="0">
                <a:solidFill>
                  <a:srgbClr val="FF0000"/>
                </a:solidFill>
              </a:rPr>
              <a:t>Example: 1						 Example: 2 </a:t>
            </a:r>
            <a:br>
              <a:rPr lang="en-US" sz="2400" dirty="0"/>
            </a:br>
            <a:r>
              <a:rPr lang="en-US" sz="2400" dirty="0"/>
              <a:t>S –&gt; AB						 </a:t>
            </a:r>
            <a:r>
              <a:rPr lang="en-US" sz="2400" dirty="0" err="1"/>
              <a:t>AB</a:t>
            </a:r>
            <a:r>
              <a:rPr lang="en-US" sz="2400" dirty="0"/>
              <a:t> → </a:t>
            </a:r>
            <a:r>
              <a:rPr lang="en-US" sz="2400" dirty="0" err="1"/>
              <a:t>AbBc</a:t>
            </a:r>
            <a:r>
              <a:rPr lang="en-US" sz="2400" dirty="0"/>
              <a:t> </a:t>
            </a:r>
            <a:br>
              <a:rPr lang="en-US" sz="2400" dirty="0"/>
            </a:br>
            <a:r>
              <a:rPr lang="en-US" sz="2400" dirty="0"/>
              <a:t>AB –&gt; </a:t>
            </a:r>
            <a:r>
              <a:rPr lang="en-US" sz="2400" dirty="0" err="1"/>
              <a:t>abc</a:t>
            </a:r>
            <a:r>
              <a:rPr lang="en-US" sz="2400" dirty="0"/>
              <a:t>						 A → </a:t>
            </a:r>
            <a:r>
              <a:rPr lang="en-US" sz="2400" dirty="0" err="1"/>
              <a:t>bcA</a:t>
            </a:r>
            <a:r>
              <a:rPr lang="en-US" sz="2400" dirty="0"/>
              <a:t> </a:t>
            </a:r>
            <a:br>
              <a:rPr lang="en-US" sz="2400" dirty="0"/>
            </a:br>
            <a:r>
              <a:rPr lang="en-US" sz="2400" dirty="0"/>
              <a:t>B –&gt; b						 </a:t>
            </a:r>
            <a:r>
              <a:rPr lang="en-US" sz="2400" dirty="0" err="1"/>
              <a:t>B</a:t>
            </a:r>
            <a:r>
              <a:rPr lang="en-US" sz="2400" dirty="0"/>
              <a:t> → b </a:t>
            </a:r>
          </a:p>
          <a:p>
            <a:pPr marL="457200" indent="-457200">
              <a:buNone/>
            </a:pPr>
            <a:endParaRPr lang="en-US" sz="2400" dirty="0"/>
          </a:p>
          <a:p>
            <a:endParaRPr lang="en-US" sz="2400" dirty="0"/>
          </a:p>
        </p:txBody>
      </p:sp>
      <p:sp>
        <p:nvSpPr>
          <p:cNvPr id="5" name="Slide Number Placeholder 4">
            <a:extLst>
              <a:ext uri="{FF2B5EF4-FFF2-40B4-BE49-F238E27FC236}">
                <a16:creationId xmlns:a16="http://schemas.microsoft.com/office/drawing/2014/main" id="{B0E709B5-2C43-4AE7-AB93-AF7BEBDDB272}"/>
              </a:ext>
            </a:extLst>
          </p:cNvPr>
          <p:cNvSpPr>
            <a:spLocks noGrp="1"/>
          </p:cNvSpPr>
          <p:nvPr>
            <p:ph type="sldNum" sz="quarter" idx="12"/>
          </p:nvPr>
        </p:nvSpPr>
        <p:spPr/>
        <p:txBody>
          <a:bodyPr/>
          <a:lstStyle/>
          <a:p>
            <a:fld id="{D3D5439A-87CB-4CFC-A792-90E158BF2802}" type="slidenum">
              <a:rPr lang="en-IN" smtClean="0"/>
              <a:t>11</a:t>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 2: Context Free Grammar:</a:t>
            </a:r>
            <a:endParaRPr lang="en-US" dirty="0"/>
          </a:p>
        </p:txBody>
      </p:sp>
      <p:sp>
        <p:nvSpPr>
          <p:cNvPr id="3" name="Content Placeholder 2"/>
          <p:cNvSpPr>
            <a:spLocks noGrp="1"/>
          </p:cNvSpPr>
          <p:nvPr>
            <p:ph idx="1"/>
          </p:nvPr>
        </p:nvSpPr>
        <p:spPr>
          <a:xfrm>
            <a:off x="1981200" y="1600200"/>
            <a:ext cx="8229600" cy="5257800"/>
          </a:xfrm>
        </p:spPr>
        <p:txBody>
          <a:bodyPr>
            <a:normAutofit fontScale="92500" lnSpcReduction="20000"/>
          </a:bodyPr>
          <a:lstStyle/>
          <a:p>
            <a:r>
              <a:rPr lang="en-US" sz="2000" dirty="0"/>
              <a:t>Type-2 grammars generate the context-free languages. </a:t>
            </a:r>
          </a:p>
          <a:p>
            <a:r>
              <a:rPr lang="en-US" sz="2000" dirty="0"/>
              <a:t>The language generated by the grammar is recognized by a Pushdown automata (PDA)</a:t>
            </a:r>
          </a:p>
          <a:p>
            <a:pPr>
              <a:buNone/>
            </a:pPr>
            <a:r>
              <a:rPr lang="en-US" sz="2000" dirty="0"/>
              <a:t>Rules:</a:t>
            </a:r>
          </a:p>
          <a:p>
            <a:pPr marL="457200" indent="-457200">
              <a:buFont typeface="+mj-lt"/>
              <a:buAutoNum type="arabicPeriod"/>
            </a:pPr>
            <a:r>
              <a:rPr lang="en-US" sz="2000" dirty="0"/>
              <a:t>First of all it should be Type 1.</a:t>
            </a:r>
          </a:p>
          <a:p>
            <a:pPr marL="457200" indent="-457200">
              <a:buFont typeface="+mj-lt"/>
              <a:buAutoNum type="arabicPeriod"/>
            </a:pPr>
            <a:r>
              <a:rPr lang="en-US" sz="2000" dirty="0"/>
              <a:t>Left hand side of production can have only one variable.</a:t>
            </a:r>
          </a:p>
          <a:p>
            <a:pPr marL="457200" indent="-457200">
              <a:buFont typeface="+mj-lt"/>
              <a:buAutoNum type="arabicPeriod"/>
            </a:pPr>
            <a:r>
              <a:rPr lang="en-US" sz="2000" dirty="0"/>
              <a:t>Grammar Production in the form of </a:t>
            </a:r>
            <a:r>
              <a:rPr lang="el-GR" sz="2000" dirty="0"/>
              <a:t>α → β</a:t>
            </a:r>
            <a:r>
              <a:rPr lang="en-US" sz="2000" dirty="0"/>
              <a:t> </a:t>
            </a:r>
          </a:p>
          <a:p>
            <a:pPr fontAlgn="base">
              <a:buNone/>
            </a:pPr>
            <a:r>
              <a:rPr lang="en-US" sz="2000" dirty="0"/>
              <a:t>Where,</a:t>
            </a:r>
          </a:p>
          <a:p>
            <a:pPr fontAlgn="base">
              <a:buNone/>
            </a:pPr>
            <a:r>
              <a:rPr lang="en-US" sz="2000" dirty="0"/>
              <a:t>		</a:t>
            </a:r>
            <a:r>
              <a:rPr lang="el-GR" sz="2000" dirty="0"/>
              <a:t> α </a:t>
            </a:r>
            <a:r>
              <a:rPr lang="en-US" sz="2000" dirty="0"/>
              <a:t>is Single NT</a:t>
            </a:r>
          </a:p>
          <a:p>
            <a:pPr fontAlgn="base">
              <a:buNone/>
            </a:pPr>
            <a:r>
              <a:rPr lang="en-US" sz="2000" dirty="0"/>
              <a:t>		</a:t>
            </a:r>
            <a:r>
              <a:rPr lang="el-GR" sz="2000" dirty="0"/>
              <a:t> β</a:t>
            </a:r>
            <a:r>
              <a:rPr lang="en-US" sz="2000" dirty="0"/>
              <a:t>  is ( V + T )*.</a:t>
            </a:r>
          </a:p>
          <a:p>
            <a:pPr fontAlgn="base">
              <a:buNone/>
            </a:pPr>
            <a:r>
              <a:rPr lang="en-US" sz="2000" dirty="0"/>
              <a:t>    		|</a:t>
            </a:r>
            <a:r>
              <a:rPr lang="el-GR" sz="2000" dirty="0"/>
              <a:t> α </a:t>
            </a:r>
            <a:r>
              <a:rPr lang="en-US" sz="2000" dirty="0"/>
              <a:t>| &lt;= |</a:t>
            </a:r>
            <a:r>
              <a:rPr lang="el-GR" sz="2000" dirty="0"/>
              <a:t> β</a:t>
            </a:r>
            <a:r>
              <a:rPr lang="en-US" sz="2000" dirty="0"/>
              <a:t> |</a:t>
            </a:r>
          </a:p>
          <a:p>
            <a:pPr fontAlgn="base">
              <a:buNone/>
            </a:pPr>
            <a:r>
              <a:rPr lang="en-US" sz="2000" dirty="0"/>
              <a:t>			</a:t>
            </a:r>
            <a:r>
              <a:rPr lang="en-US" sz="2000" dirty="0" err="1"/>
              <a:t>i.e</a:t>
            </a:r>
            <a:r>
              <a:rPr lang="en-US" sz="2000" dirty="0"/>
              <a:t>  count of symbol in </a:t>
            </a:r>
            <a:r>
              <a:rPr lang="el-GR" sz="2000" dirty="0"/>
              <a:t> α </a:t>
            </a:r>
            <a:r>
              <a:rPr lang="en-US" sz="2000" dirty="0"/>
              <a:t>is less than or equal to </a:t>
            </a:r>
            <a:r>
              <a:rPr lang="el-GR" sz="2000" dirty="0"/>
              <a:t> β</a:t>
            </a:r>
            <a:endParaRPr lang="en-US" sz="2000" dirty="0"/>
          </a:p>
          <a:p>
            <a:pPr fontAlgn="base">
              <a:buNone/>
            </a:pPr>
            <a:r>
              <a:rPr lang="en-US" sz="2400" dirty="0">
                <a:solidFill>
                  <a:srgbClr val="FF0000"/>
                </a:solidFill>
              </a:rPr>
              <a:t>Example</a:t>
            </a:r>
          </a:p>
          <a:p>
            <a:pPr fontAlgn="base">
              <a:buNone/>
            </a:pPr>
            <a:r>
              <a:rPr lang="en-US" sz="2400" dirty="0"/>
              <a:t>	S –&gt; AB</a:t>
            </a:r>
            <a:br>
              <a:rPr lang="en-US" sz="2400" dirty="0"/>
            </a:br>
            <a:r>
              <a:rPr lang="en-US" sz="2400" dirty="0"/>
              <a:t>A –&gt; a/</a:t>
            </a:r>
            <a:r>
              <a:rPr lang="el-GR" sz="2400" dirty="0"/>
              <a:t>ε</a:t>
            </a:r>
            <a:br>
              <a:rPr lang="en-US" sz="2400" dirty="0"/>
            </a:br>
            <a:r>
              <a:rPr lang="en-US" sz="2400" dirty="0"/>
              <a:t>B –&gt; b</a:t>
            </a:r>
            <a:endParaRPr lang="en-US" sz="2400" dirty="0">
              <a:solidFill>
                <a:srgbClr val="FF0000"/>
              </a:solidFill>
            </a:endParaRPr>
          </a:p>
        </p:txBody>
      </p:sp>
      <p:sp>
        <p:nvSpPr>
          <p:cNvPr id="5" name="Slide Number Placeholder 4">
            <a:extLst>
              <a:ext uri="{FF2B5EF4-FFF2-40B4-BE49-F238E27FC236}">
                <a16:creationId xmlns:a16="http://schemas.microsoft.com/office/drawing/2014/main" id="{6C74758C-0D5F-4D81-B9A5-AF370E631304}"/>
              </a:ext>
            </a:extLst>
          </p:cNvPr>
          <p:cNvSpPr>
            <a:spLocks noGrp="1"/>
          </p:cNvSpPr>
          <p:nvPr>
            <p:ph type="sldNum" sz="quarter" idx="12"/>
          </p:nvPr>
        </p:nvSpPr>
        <p:spPr/>
        <p:txBody>
          <a:bodyPr/>
          <a:lstStyle/>
          <a:p>
            <a:fld id="{D3D5439A-87CB-4CFC-A792-90E158BF2802}" type="slidenum">
              <a:rPr lang="en-IN" smtClean="0"/>
              <a:t>12</a:t>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 3: Regular Grammar:</a:t>
            </a:r>
            <a:endParaRPr lang="en-US" dirty="0"/>
          </a:p>
        </p:txBody>
      </p:sp>
      <p:sp>
        <p:nvSpPr>
          <p:cNvPr id="3" name="Content Placeholder 2"/>
          <p:cNvSpPr>
            <a:spLocks noGrp="1"/>
          </p:cNvSpPr>
          <p:nvPr>
            <p:ph idx="1"/>
          </p:nvPr>
        </p:nvSpPr>
        <p:spPr>
          <a:xfrm>
            <a:off x="1981200" y="1600200"/>
            <a:ext cx="8229600" cy="4648200"/>
          </a:xfrm>
        </p:spPr>
        <p:txBody>
          <a:bodyPr>
            <a:normAutofit fontScale="70000" lnSpcReduction="20000"/>
          </a:bodyPr>
          <a:lstStyle/>
          <a:p>
            <a:pPr fontAlgn="base"/>
            <a:r>
              <a:rPr lang="en-US" sz="2400" dirty="0"/>
              <a:t>Type-3 grammars generate regular languages.</a:t>
            </a:r>
          </a:p>
          <a:p>
            <a:pPr fontAlgn="base"/>
            <a:r>
              <a:rPr lang="en-US" sz="2400" dirty="0"/>
              <a:t> These languages can be accepted by a finite state automaton (FA)</a:t>
            </a:r>
          </a:p>
          <a:p>
            <a:pPr fontAlgn="base"/>
            <a:r>
              <a:rPr lang="en-US" sz="2400" dirty="0"/>
              <a:t>Type 3 is most restricted form of grammar.</a:t>
            </a:r>
          </a:p>
          <a:p>
            <a:r>
              <a:rPr lang="en-US" sz="2400" dirty="0"/>
              <a:t>The productions must be in the form </a:t>
            </a:r>
          </a:p>
          <a:p>
            <a:pPr>
              <a:buNone/>
            </a:pPr>
            <a:r>
              <a:rPr lang="en-US" sz="2400" b="1" dirty="0"/>
              <a:t>			</a:t>
            </a:r>
            <a:r>
              <a:rPr lang="en-US" sz="2400" dirty="0"/>
              <a:t>X → </a:t>
            </a:r>
            <a:r>
              <a:rPr lang="en-US" sz="2400" dirty="0" err="1"/>
              <a:t>Aa</a:t>
            </a:r>
            <a:r>
              <a:rPr lang="en-US" sz="2400" dirty="0"/>
              <a:t>/a</a:t>
            </a:r>
          </a:p>
          <a:p>
            <a:pPr>
              <a:buNone/>
            </a:pPr>
            <a:r>
              <a:rPr lang="en-US" sz="2400" dirty="0"/>
              <a:t>			 X → </a:t>
            </a:r>
            <a:r>
              <a:rPr lang="en-US" sz="2400" dirty="0" err="1"/>
              <a:t>aA</a:t>
            </a:r>
            <a:r>
              <a:rPr lang="en-US" sz="2400" dirty="0"/>
              <a:t>/a</a:t>
            </a:r>
          </a:p>
          <a:p>
            <a:pPr>
              <a:buNone/>
            </a:pPr>
            <a:r>
              <a:rPr lang="en-US" sz="2400" dirty="0"/>
              <a:t>		where,</a:t>
            </a:r>
          </a:p>
          <a:p>
            <a:pPr>
              <a:buNone/>
            </a:pPr>
            <a:r>
              <a:rPr lang="en-US" sz="2400" dirty="0"/>
              <a:t>                             X,A is Non Terminal</a:t>
            </a:r>
          </a:p>
          <a:p>
            <a:pPr>
              <a:buNone/>
            </a:pPr>
            <a:r>
              <a:rPr lang="en-US" sz="2400" dirty="0"/>
              <a:t>		              a ∈ ∑ *</a:t>
            </a:r>
          </a:p>
          <a:p>
            <a:pPr>
              <a:buNone/>
            </a:pPr>
            <a:r>
              <a:rPr lang="en-US" sz="2400" dirty="0">
                <a:solidFill>
                  <a:srgbClr val="FF0000"/>
                </a:solidFill>
              </a:rPr>
              <a:t>Example</a:t>
            </a:r>
          </a:p>
          <a:p>
            <a:pPr>
              <a:buNone/>
            </a:pPr>
            <a:r>
              <a:rPr lang="en-US" sz="2400" dirty="0">
                <a:solidFill>
                  <a:srgbClr val="FF0000"/>
                </a:solidFill>
              </a:rPr>
              <a:t>		</a:t>
            </a:r>
            <a:r>
              <a:rPr lang="en-US" sz="2400" dirty="0"/>
              <a:t>S-&gt;</a:t>
            </a:r>
            <a:r>
              <a:rPr lang="en-US" sz="2400" dirty="0" err="1"/>
              <a:t>aS</a:t>
            </a:r>
            <a:r>
              <a:rPr lang="en-US" sz="2400" dirty="0"/>
              <a:t>/b</a:t>
            </a:r>
          </a:p>
          <a:p>
            <a:pPr>
              <a:buNone/>
            </a:pPr>
            <a:r>
              <a:rPr lang="en-US" sz="2400" dirty="0"/>
              <a:t>		S-&gt;</a:t>
            </a:r>
            <a:r>
              <a:rPr lang="en-US" sz="2400" dirty="0" err="1"/>
              <a:t>aS</a:t>
            </a:r>
            <a:r>
              <a:rPr lang="en-US" sz="2400" dirty="0"/>
              <a:t>/c</a:t>
            </a:r>
          </a:p>
          <a:p>
            <a:pPr>
              <a:buNone/>
            </a:pPr>
            <a:r>
              <a:rPr lang="en-US" sz="2400" dirty="0"/>
              <a:t>		S-&gt;Sa/b</a:t>
            </a:r>
          </a:p>
          <a:p>
            <a:pPr>
              <a:buNone/>
            </a:pPr>
            <a:r>
              <a:rPr lang="en-US" sz="2400" dirty="0"/>
              <a:t>		A-&gt;</a:t>
            </a:r>
            <a:r>
              <a:rPr lang="en-US" sz="2400" dirty="0" err="1"/>
              <a:t>ba</a:t>
            </a:r>
            <a:r>
              <a:rPr lang="en-US" sz="2400" dirty="0"/>
              <a:t>/</a:t>
            </a:r>
            <a:r>
              <a:rPr lang="el-GR" sz="2400" dirty="0"/>
              <a:t> ε</a:t>
            </a:r>
            <a:endParaRPr lang="en-US" sz="2400" dirty="0"/>
          </a:p>
          <a:p>
            <a:pPr>
              <a:buNone/>
            </a:pPr>
            <a:r>
              <a:rPr lang="en-US" sz="2400" dirty="0"/>
              <a:t>              </a:t>
            </a:r>
            <a:endParaRPr lang="en-US" sz="2000" dirty="0"/>
          </a:p>
        </p:txBody>
      </p:sp>
      <p:sp>
        <p:nvSpPr>
          <p:cNvPr id="5" name="Slide Number Placeholder 4">
            <a:extLst>
              <a:ext uri="{FF2B5EF4-FFF2-40B4-BE49-F238E27FC236}">
                <a16:creationId xmlns:a16="http://schemas.microsoft.com/office/drawing/2014/main" id="{22ED101D-7EE7-473F-A585-7AC3987986B8}"/>
              </a:ext>
            </a:extLst>
          </p:cNvPr>
          <p:cNvSpPr>
            <a:spLocks noGrp="1"/>
          </p:cNvSpPr>
          <p:nvPr>
            <p:ph type="sldNum" sz="quarter" idx="12"/>
          </p:nvPr>
        </p:nvSpPr>
        <p:spPr/>
        <p:txBody>
          <a:bodyPr/>
          <a:lstStyle/>
          <a:p>
            <a:fld id="{D3D5439A-87CB-4CFC-A792-90E158BF2802}" type="slidenum">
              <a:rPr lang="en-IN" smtClean="0"/>
              <a:t>13</a:t>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a:t>Contd</a:t>
            </a:r>
            <a:r>
              <a:rPr lang="en-US" dirty="0"/>
              <a:t>…</a:t>
            </a:r>
          </a:p>
        </p:txBody>
      </p:sp>
      <p:pic>
        <p:nvPicPr>
          <p:cNvPr id="2050" name="Picture 2"/>
          <p:cNvPicPr>
            <a:picLocks noGrp="1" noChangeAspect="1" noChangeArrowheads="1"/>
          </p:cNvPicPr>
          <p:nvPr>
            <p:ph idx="1"/>
          </p:nvPr>
        </p:nvPicPr>
        <p:blipFill>
          <a:blip r:embed="rId2"/>
          <a:srcRect/>
          <a:stretch>
            <a:fillRect/>
          </a:stretch>
        </p:blipFill>
        <p:spPr bwMode="auto">
          <a:xfrm>
            <a:off x="2438400" y="1524000"/>
            <a:ext cx="6934200" cy="4267200"/>
          </a:xfrm>
          <a:prstGeom prst="rect">
            <a:avLst/>
          </a:prstGeom>
          <a:noFill/>
          <a:ln w="9525">
            <a:noFill/>
            <a:miter lim="800000"/>
            <a:headEnd/>
            <a:tailEnd/>
          </a:ln>
          <a:effectLst/>
        </p:spPr>
      </p:pic>
      <p:sp>
        <p:nvSpPr>
          <p:cNvPr id="4" name="Slide Number Placeholder 3">
            <a:extLst>
              <a:ext uri="{FF2B5EF4-FFF2-40B4-BE49-F238E27FC236}">
                <a16:creationId xmlns:a16="http://schemas.microsoft.com/office/drawing/2014/main" id="{E1C8760C-7381-42BB-B3BF-F498EB820269}"/>
              </a:ext>
            </a:extLst>
          </p:cNvPr>
          <p:cNvSpPr>
            <a:spLocks noGrp="1"/>
          </p:cNvSpPr>
          <p:nvPr>
            <p:ph type="sldNum" sz="quarter" idx="12"/>
          </p:nvPr>
        </p:nvSpPr>
        <p:spPr/>
        <p:txBody>
          <a:bodyPr/>
          <a:lstStyle/>
          <a:p>
            <a:fld id="{D3D5439A-87CB-4CFC-A792-90E158BF2802}" type="slidenum">
              <a:rPr lang="en-IN" smtClean="0"/>
              <a:t>14</a:t>
            </a:fld>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6F58E-2FBA-46A3-AC23-CA02ACFC1665}"/>
              </a:ext>
            </a:extLst>
          </p:cNvPr>
          <p:cNvSpPr>
            <a:spLocks noGrp="1"/>
          </p:cNvSpPr>
          <p:nvPr>
            <p:ph type="title"/>
          </p:nvPr>
        </p:nvSpPr>
        <p:spPr/>
        <p:txBody>
          <a:bodyPr/>
          <a:lstStyle/>
          <a:p>
            <a:r>
              <a:rPr lang="en-US" dirty="0"/>
              <a:t>CFG and its Languages</a:t>
            </a:r>
            <a:endParaRPr lang="en-IN" dirty="0"/>
          </a:p>
        </p:txBody>
      </p:sp>
      <p:sp>
        <p:nvSpPr>
          <p:cNvPr id="3" name="Text Placeholder 2">
            <a:extLst>
              <a:ext uri="{FF2B5EF4-FFF2-40B4-BE49-F238E27FC236}">
                <a16:creationId xmlns:a16="http://schemas.microsoft.com/office/drawing/2014/main" id="{912A03AC-072C-4C02-9817-E7E1F43E41CE}"/>
              </a:ext>
            </a:extLst>
          </p:cNvPr>
          <p:cNvSpPr>
            <a:spLocks noGrp="1"/>
          </p:cNvSpPr>
          <p:nvPr>
            <p:ph type="body" idx="1"/>
          </p:nvPr>
        </p:nvSpPr>
        <p:spPr/>
        <p:txBody>
          <a:bodyPr/>
          <a:lstStyle/>
          <a:p>
            <a:endParaRPr lang="en-IN"/>
          </a:p>
        </p:txBody>
      </p:sp>
      <p:sp>
        <p:nvSpPr>
          <p:cNvPr id="5" name="Slide Number Placeholder 4">
            <a:extLst>
              <a:ext uri="{FF2B5EF4-FFF2-40B4-BE49-F238E27FC236}">
                <a16:creationId xmlns:a16="http://schemas.microsoft.com/office/drawing/2014/main" id="{27B6FD4B-FAFD-4DAE-BD69-4F729ED6FC26}"/>
              </a:ext>
            </a:extLst>
          </p:cNvPr>
          <p:cNvSpPr>
            <a:spLocks noGrp="1"/>
          </p:cNvSpPr>
          <p:nvPr>
            <p:ph type="sldNum" sz="quarter" idx="12"/>
          </p:nvPr>
        </p:nvSpPr>
        <p:spPr/>
        <p:txBody>
          <a:bodyPr/>
          <a:lstStyle/>
          <a:p>
            <a:fld id="{D3D5439A-87CB-4CFC-A792-90E158BF2802}" type="slidenum">
              <a:rPr lang="en-IN" smtClean="0"/>
              <a:t>15</a:t>
            </a:fld>
            <a:endParaRPr lang="en-IN"/>
          </a:p>
        </p:txBody>
      </p:sp>
    </p:spTree>
    <p:extLst>
      <p:ext uri="{BB962C8B-B14F-4D97-AF65-F5344CB8AC3E}">
        <p14:creationId xmlns:p14="http://schemas.microsoft.com/office/powerpoint/2010/main" val="4127561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br>
              <a:rPr lang="en-US" dirty="0"/>
            </a:br>
            <a:r>
              <a:rPr lang="en-US" dirty="0"/>
              <a:t>Context Free Grammars and Languages</a:t>
            </a:r>
            <a:br>
              <a:rPr lang="en-US" dirty="0"/>
            </a:br>
            <a:endParaRPr lang="en-US" dirty="0"/>
          </a:p>
        </p:txBody>
      </p:sp>
      <p:sp>
        <p:nvSpPr>
          <p:cNvPr id="3" name="Content Placeholder 2"/>
          <p:cNvSpPr>
            <a:spLocks noGrp="1"/>
          </p:cNvSpPr>
          <p:nvPr>
            <p:ph idx="1"/>
          </p:nvPr>
        </p:nvSpPr>
        <p:spPr>
          <a:xfrm>
            <a:off x="1981200" y="1600200"/>
            <a:ext cx="8229600" cy="5257800"/>
          </a:xfrm>
        </p:spPr>
        <p:txBody>
          <a:bodyPr>
            <a:normAutofit fontScale="92500" lnSpcReduction="20000"/>
          </a:bodyPr>
          <a:lstStyle/>
          <a:p>
            <a:r>
              <a:rPr lang="en-US" sz="2400" dirty="0"/>
              <a:t>Context free grammar (CFG) is a formal grammar which is used to generate all possible strings in a given formal language.</a:t>
            </a:r>
          </a:p>
          <a:p>
            <a:r>
              <a:rPr lang="en-US" sz="2400" dirty="0"/>
              <a:t>Context free grammar G can be defined by four </a:t>
            </a:r>
            <a:r>
              <a:rPr lang="en-US" sz="2400" dirty="0" err="1"/>
              <a:t>tuples</a:t>
            </a:r>
            <a:r>
              <a:rPr lang="en-US" sz="2400" dirty="0"/>
              <a:t> as: </a:t>
            </a:r>
          </a:p>
          <a:p>
            <a:pPr>
              <a:buNone/>
            </a:pPr>
            <a:r>
              <a:rPr lang="en-US" sz="2400" dirty="0"/>
              <a:t>		 (N, T, P, S)</a:t>
            </a:r>
          </a:p>
          <a:p>
            <a:r>
              <a:rPr lang="en-US" sz="2400" dirty="0"/>
              <a:t>Where,</a:t>
            </a:r>
          </a:p>
          <a:p>
            <a:r>
              <a:rPr lang="en-US" sz="2400" dirty="0"/>
              <a:t>N:-  Set of Non terminals or variable list </a:t>
            </a:r>
          </a:p>
          <a:p>
            <a:r>
              <a:rPr lang="en-US" sz="2400" dirty="0"/>
              <a:t>T:-  Set of Terminals(T∈ ∑)</a:t>
            </a:r>
          </a:p>
          <a:p>
            <a:r>
              <a:rPr lang="en-US" sz="2400" dirty="0"/>
              <a:t>S:-  Special Non terminal called Starting symbol of grammar( S ∈ N)</a:t>
            </a:r>
          </a:p>
          <a:p>
            <a:r>
              <a:rPr lang="en-US" sz="2400" dirty="0"/>
              <a:t>P:- Production rule ( of the form </a:t>
            </a:r>
            <a:r>
              <a:rPr lang="el-GR" sz="2400" dirty="0"/>
              <a:t>α → β</a:t>
            </a:r>
            <a:r>
              <a:rPr lang="en-US" sz="2400" dirty="0"/>
              <a:t> , where α and β are strings on  N ∪ ∑ )</a:t>
            </a:r>
          </a:p>
          <a:p>
            <a:r>
              <a:rPr lang="en-US" sz="2400" dirty="0"/>
              <a:t>In CFG, the start symbol is used to derive the string. </a:t>
            </a:r>
          </a:p>
          <a:p>
            <a:r>
              <a:rPr lang="en-US" sz="2400" dirty="0"/>
              <a:t>We can derive the string by repeatedly replacing a non-terminal by the right hand side of the production, until all non-terminal have been replaced by terminal symbols.</a:t>
            </a:r>
          </a:p>
          <a:p>
            <a:r>
              <a:rPr lang="en-US" sz="2400" dirty="0"/>
              <a:t>It is used to generate all possible patterns of strings in a given formal language. </a:t>
            </a:r>
          </a:p>
        </p:txBody>
      </p:sp>
      <p:sp>
        <p:nvSpPr>
          <p:cNvPr id="5" name="Slide Number Placeholder 4">
            <a:extLst>
              <a:ext uri="{FF2B5EF4-FFF2-40B4-BE49-F238E27FC236}">
                <a16:creationId xmlns:a16="http://schemas.microsoft.com/office/drawing/2014/main" id="{8B80A842-3124-4AEF-B9AD-7E1BD13F8F58}"/>
              </a:ext>
            </a:extLst>
          </p:cNvPr>
          <p:cNvSpPr>
            <a:spLocks noGrp="1"/>
          </p:cNvSpPr>
          <p:nvPr>
            <p:ph type="sldNum" sz="quarter" idx="12"/>
          </p:nvPr>
        </p:nvSpPr>
        <p:spPr/>
        <p:txBody>
          <a:bodyPr/>
          <a:lstStyle/>
          <a:p>
            <a:fld id="{D3D5439A-87CB-4CFC-A792-90E158BF2802}" type="slidenum">
              <a:rPr lang="en-IN" smtClean="0"/>
              <a:t>16</a:t>
            </a:fld>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Examples</a:t>
            </a:r>
            <a:br>
              <a:rPr lang="en-US" dirty="0"/>
            </a:br>
            <a:endParaRPr lang="en-US" dirty="0"/>
          </a:p>
        </p:txBody>
      </p:sp>
      <p:sp>
        <p:nvSpPr>
          <p:cNvPr id="3" name="Content Placeholder 2"/>
          <p:cNvSpPr>
            <a:spLocks noGrp="1"/>
          </p:cNvSpPr>
          <p:nvPr>
            <p:ph idx="1"/>
          </p:nvPr>
        </p:nvSpPr>
        <p:spPr>
          <a:xfrm>
            <a:off x="1981200" y="1219200"/>
            <a:ext cx="8229600" cy="5638800"/>
          </a:xfrm>
        </p:spPr>
        <p:txBody>
          <a:bodyPr>
            <a:normAutofit fontScale="85000" lnSpcReduction="20000"/>
          </a:bodyPr>
          <a:lstStyle/>
          <a:p>
            <a:pPr>
              <a:buNone/>
            </a:pPr>
            <a:r>
              <a:rPr lang="en-US" sz="3100" dirty="0">
                <a:solidFill>
                  <a:srgbClr val="FF0000"/>
                </a:solidFill>
              </a:rPr>
              <a:t>Example 1:</a:t>
            </a:r>
          </a:p>
          <a:p>
            <a:pPr>
              <a:buNone/>
            </a:pPr>
            <a:r>
              <a:rPr lang="en-US" sz="3100" dirty="0"/>
              <a:t>Construct the CFG for the language having any number of </a:t>
            </a:r>
            <a:r>
              <a:rPr lang="en-US" sz="3100" dirty="0" err="1"/>
              <a:t>a's</a:t>
            </a:r>
            <a:r>
              <a:rPr lang="en-US" sz="3100" dirty="0"/>
              <a:t> over the set ∑= {a}.  R.E= a*     </a:t>
            </a:r>
            <a:endParaRPr lang="en-US" sz="3100" dirty="0">
              <a:solidFill>
                <a:srgbClr val="FF0000"/>
              </a:solidFill>
            </a:endParaRPr>
          </a:p>
          <a:p>
            <a:pPr>
              <a:buNone/>
            </a:pPr>
            <a:r>
              <a:rPr lang="en-US" sz="3100" dirty="0">
                <a:solidFill>
                  <a:srgbClr val="FF0000"/>
                </a:solidFill>
              </a:rPr>
              <a:t>Grammar :Production rule (P): </a:t>
            </a:r>
            <a:r>
              <a:rPr lang="en-US" sz="2400" dirty="0">
                <a:solidFill>
                  <a:srgbClr val="FF0000"/>
                </a:solidFill>
              </a:rPr>
              <a:t> </a:t>
            </a:r>
            <a:endParaRPr lang="en-US" sz="3100" dirty="0">
              <a:solidFill>
                <a:srgbClr val="FF0000"/>
              </a:solidFill>
            </a:endParaRPr>
          </a:p>
          <a:p>
            <a:pPr>
              <a:buNone/>
            </a:pPr>
            <a:r>
              <a:rPr lang="en-US" sz="3100" dirty="0"/>
              <a:t>	S → </a:t>
            </a:r>
            <a:r>
              <a:rPr lang="en-US" sz="3100" dirty="0" err="1"/>
              <a:t>aS</a:t>
            </a:r>
            <a:r>
              <a:rPr lang="en-US" sz="3100" dirty="0"/>
              <a:t>    rule 1  </a:t>
            </a:r>
          </a:p>
          <a:p>
            <a:pPr>
              <a:buNone/>
            </a:pPr>
            <a:r>
              <a:rPr lang="en-US" sz="3100" dirty="0"/>
              <a:t>	S → ε     rule 2  </a:t>
            </a:r>
          </a:p>
          <a:p>
            <a:pPr>
              <a:buNone/>
            </a:pPr>
            <a:endParaRPr lang="en-US" sz="3100" dirty="0"/>
          </a:p>
          <a:p>
            <a:pPr>
              <a:buNone/>
            </a:pPr>
            <a:r>
              <a:rPr lang="en-US" sz="3100" dirty="0">
                <a:solidFill>
                  <a:srgbClr val="FF0000"/>
                </a:solidFill>
              </a:rPr>
              <a:t>Derive a string </a:t>
            </a:r>
            <a:r>
              <a:rPr lang="en-US" sz="3100" dirty="0" err="1">
                <a:solidFill>
                  <a:srgbClr val="FF0000"/>
                </a:solidFill>
              </a:rPr>
              <a:t>aaa</a:t>
            </a:r>
            <a:r>
              <a:rPr lang="en-US" sz="3100" dirty="0">
                <a:solidFill>
                  <a:srgbClr val="FF0000"/>
                </a:solidFill>
              </a:rPr>
              <a:t> </a:t>
            </a:r>
          </a:p>
          <a:p>
            <a:pPr>
              <a:buNone/>
            </a:pPr>
            <a:r>
              <a:rPr lang="en-US" sz="3100" dirty="0"/>
              <a:t> -&gt; S  </a:t>
            </a:r>
          </a:p>
          <a:p>
            <a:pPr>
              <a:buNone/>
            </a:pPr>
            <a:r>
              <a:rPr lang="en-US" sz="3100" dirty="0"/>
              <a:t> -&gt;</a:t>
            </a:r>
            <a:r>
              <a:rPr lang="en-US" sz="3100" dirty="0" err="1"/>
              <a:t>aS</a:t>
            </a:r>
            <a:r>
              <a:rPr lang="en-US" sz="3100" dirty="0"/>
              <a:t>   </a:t>
            </a:r>
          </a:p>
          <a:p>
            <a:pPr>
              <a:buNone/>
            </a:pPr>
            <a:r>
              <a:rPr lang="en-US" sz="3100" dirty="0"/>
              <a:t> -&gt;</a:t>
            </a:r>
            <a:r>
              <a:rPr lang="en-US" sz="3100" dirty="0" err="1"/>
              <a:t>aaS</a:t>
            </a:r>
            <a:r>
              <a:rPr lang="en-US" sz="3100" dirty="0"/>
              <a:t>          rule 1  </a:t>
            </a:r>
          </a:p>
          <a:p>
            <a:pPr>
              <a:buNone/>
            </a:pPr>
            <a:r>
              <a:rPr lang="en-US" sz="3100" dirty="0"/>
              <a:t> -&gt;</a:t>
            </a:r>
            <a:r>
              <a:rPr lang="en-US" sz="3100" dirty="0" err="1"/>
              <a:t>aaaS</a:t>
            </a:r>
            <a:r>
              <a:rPr lang="en-US" sz="3100" dirty="0"/>
              <a:t>         rule 1  </a:t>
            </a:r>
          </a:p>
          <a:p>
            <a:pPr>
              <a:buNone/>
            </a:pPr>
            <a:r>
              <a:rPr lang="en-US" sz="3100" dirty="0"/>
              <a:t> -&gt;</a:t>
            </a:r>
            <a:r>
              <a:rPr lang="en-US" sz="3100" dirty="0" err="1"/>
              <a:t>aaa</a:t>
            </a:r>
            <a:r>
              <a:rPr lang="en-US" sz="3100" dirty="0"/>
              <a:t> ε         rule 2  </a:t>
            </a:r>
          </a:p>
          <a:p>
            <a:pPr>
              <a:buNone/>
            </a:pPr>
            <a:r>
              <a:rPr lang="en-US" sz="3100" dirty="0">
                <a:solidFill>
                  <a:srgbClr val="FF0000"/>
                </a:solidFill>
              </a:rPr>
              <a:t> -&gt; </a:t>
            </a:r>
            <a:r>
              <a:rPr lang="en-US" sz="3100" dirty="0" err="1">
                <a:solidFill>
                  <a:srgbClr val="FF0000"/>
                </a:solidFill>
              </a:rPr>
              <a:t>aaa</a:t>
            </a:r>
            <a:r>
              <a:rPr lang="en-US" sz="3100" dirty="0">
                <a:solidFill>
                  <a:srgbClr val="FF0000"/>
                </a:solidFill>
              </a:rPr>
              <a:t>     (Required string)</a:t>
            </a:r>
          </a:p>
          <a:p>
            <a:endParaRPr lang="en-US" dirty="0"/>
          </a:p>
        </p:txBody>
      </p:sp>
      <p:sp>
        <p:nvSpPr>
          <p:cNvPr id="5" name="Slide Number Placeholder 4">
            <a:extLst>
              <a:ext uri="{FF2B5EF4-FFF2-40B4-BE49-F238E27FC236}">
                <a16:creationId xmlns:a16="http://schemas.microsoft.com/office/drawing/2014/main" id="{A7C4A5C9-98EB-4066-8F76-2D70A42EFC67}"/>
              </a:ext>
            </a:extLst>
          </p:cNvPr>
          <p:cNvSpPr>
            <a:spLocks noGrp="1"/>
          </p:cNvSpPr>
          <p:nvPr>
            <p:ph type="sldNum" sz="quarter" idx="12"/>
          </p:nvPr>
        </p:nvSpPr>
        <p:spPr/>
        <p:txBody>
          <a:bodyPr/>
          <a:lstStyle/>
          <a:p>
            <a:fld id="{D3D5439A-87CB-4CFC-A792-90E158BF2802}" type="slidenum">
              <a:rPr lang="en-IN" smtClean="0"/>
              <a:t>17</a:t>
            </a:fld>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a:t>Contd</a:t>
            </a:r>
            <a:r>
              <a:rPr lang="en-US" dirty="0"/>
              <a:t>…</a:t>
            </a:r>
          </a:p>
        </p:txBody>
      </p:sp>
      <p:sp>
        <p:nvSpPr>
          <p:cNvPr id="3" name="Content Placeholder 2"/>
          <p:cNvSpPr>
            <a:spLocks noGrp="1"/>
          </p:cNvSpPr>
          <p:nvPr>
            <p:ph idx="1"/>
          </p:nvPr>
        </p:nvSpPr>
        <p:spPr>
          <a:xfrm>
            <a:off x="960268" y="609600"/>
            <a:ext cx="8229600" cy="5486400"/>
          </a:xfrm>
        </p:spPr>
        <p:txBody>
          <a:bodyPr>
            <a:normAutofit fontScale="92500" lnSpcReduction="10000"/>
          </a:bodyPr>
          <a:lstStyle/>
          <a:p>
            <a:pPr>
              <a:buNone/>
            </a:pPr>
            <a:r>
              <a:rPr lang="en-US" sz="2600" dirty="0">
                <a:solidFill>
                  <a:srgbClr val="FF0000"/>
                </a:solidFill>
              </a:rPr>
              <a:t>Example 2:</a:t>
            </a:r>
            <a:endParaRPr lang="en-US" sz="2600" dirty="0"/>
          </a:p>
          <a:p>
            <a:pPr>
              <a:buNone/>
            </a:pPr>
            <a:r>
              <a:rPr lang="en-US" sz="2600" dirty="0"/>
              <a:t>Construct a CFG for the regular expression (0 +1)*</a:t>
            </a:r>
          </a:p>
          <a:p>
            <a:pPr>
              <a:buNone/>
            </a:pPr>
            <a:r>
              <a:rPr lang="en-US" sz="2600" dirty="0">
                <a:solidFill>
                  <a:srgbClr val="FF0000"/>
                </a:solidFill>
              </a:rPr>
              <a:t>Grammar :Production rule (P):  </a:t>
            </a:r>
          </a:p>
          <a:p>
            <a:pPr>
              <a:buNone/>
            </a:pPr>
            <a:r>
              <a:rPr lang="en-US" sz="2600" dirty="0"/>
              <a:t>		S → 0S | 1S  	rule 1  </a:t>
            </a:r>
          </a:p>
          <a:p>
            <a:pPr>
              <a:buNone/>
            </a:pPr>
            <a:r>
              <a:rPr lang="en-US" sz="2600" dirty="0"/>
              <a:t>		S → ε  		rule 2</a:t>
            </a:r>
          </a:p>
          <a:p>
            <a:pPr>
              <a:buNone/>
            </a:pPr>
            <a:r>
              <a:rPr lang="en-US" sz="2600" dirty="0">
                <a:solidFill>
                  <a:srgbClr val="FF0000"/>
                </a:solidFill>
              </a:rPr>
              <a:t>Derive a string “1001”</a:t>
            </a:r>
          </a:p>
          <a:p>
            <a:pPr>
              <a:buNone/>
            </a:pPr>
            <a:r>
              <a:rPr lang="en-US" sz="2600" dirty="0"/>
              <a:t> -&gt;S </a:t>
            </a:r>
          </a:p>
          <a:p>
            <a:pPr>
              <a:buNone/>
            </a:pPr>
            <a:r>
              <a:rPr lang="en-US" sz="2600" dirty="0"/>
              <a:t>-&gt;1S  			rule 1</a:t>
            </a:r>
          </a:p>
          <a:p>
            <a:pPr>
              <a:buNone/>
            </a:pPr>
            <a:r>
              <a:rPr lang="en-US" sz="2600" dirty="0"/>
              <a:t>-&gt;10S			rule 1</a:t>
            </a:r>
          </a:p>
          <a:p>
            <a:pPr>
              <a:buNone/>
            </a:pPr>
            <a:r>
              <a:rPr lang="en-US" sz="2600" dirty="0"/>
              <a:t>-&gt; 100S		rule 1</a:t>
            </a:r>
          </a:p>
          <a:p>
            <a:pPr>
              <a:buNone/>
            </a:pPr>
            <a:r>
              <a:rPr lang="en-US" sz="2600" dirty="0"/>
              <a:t>-&gt; 1001S		rule 1</a:t>
            </a:r>
          </a:p>
          <a:p>
            <a:pPr>
              <a:buNone/>
            </a:pPr>
            <a:r>
              <a:rPr lang="en-US" sz="2600" dirty="0"/>
              <a:t>-&gt; 1001ε 		rule 2</a:t>
            </a:r>
          </a:p>
          <a:p>
            <a:pPr>
              <a:buNone/>
            </a:pPr>
            <a:r>
              <a:rPr lang="en-US" sz="2600" dirty="0"/>
              <a:t>-&gt; </a:t>
            </a:r>
            <a:r>
              <a:rPr lang="en-US" sz="2600" dirty="0">
                <a:solidFill>
                  <a:srgbClr val="FF0000"/>
                </a:solidFill>
              </a:rPr>
              <a:t>1001 (Required string) </a:t>
            </a:r>
            <a:r>
              <a:rPr lang="en-US" sz="2600" dirty="0"/>
              <a:t>		</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p:txBody>
      </p:sp>
      <p:sp>
        <p:nvSpPr>
          <p:cNvPr id="5" name="Slide Number Placeholder 4">
            <a:extLst>
              <a:ext uri="{FF2B5EF4-FFF2-40B4-BE49-F238E27FC236}">
                <a16:creationId xmlns:a16="http://schemas.microsoft.com/office/drawing/2014/main" id="{FB5782B6-EF72-40B9-9CAC-AB61F8A20029}"/>
              </a:ext>
            </a:extLst>
          </p:cNvPr>
          <p:cNvSpPr>
            <a:spLocks noGrp="1"/>
          </p:cNvSpPr>
          <p:nvPr>
            <p:ph type="sldNum" sz="quarter" idx="12"/>
          </p:nvPr>
        </p:nvSpPr>
        <p:spPr/>
        <p:txBody>
          <a:bodyPr/>
          <a:lstStyle/>
          <a:p>
            <a:fld id="{D3D5439A-87CB-4CFC-A792-90E158BF2802}" type="slidenum">
              <a:rPr lang="en-IN" smtClean="0"/>
              <a:t>18</a:t>
            </a:fld>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a:t>Contd</a:t>
            </a:r>
            <a:r>
              <a:rPr lang="en-US" dirty="0"/>
              <a:t>…</a:t>
            </a:r>
          </a:p>
        </p:txBody>
      </p:sp>
      <p:sp>
        <p:nvSpPr>
          <p:cNvPr id="3" name="Content Placeholder 2"/>
          <p:cNvSpPr>
            <a:spLocks noGrp="1"/>
          </p:cNvSpPr>
          <p:nvPr>
            <p:ph idx="1"/>
          </p:nvPr>
        </p:nvSpPr>
        <p:spPr>
          <a:xfrm>
            <a:off x="1038225" y="1057275"/>
            <a:ext cx="9172575" cy="5572125"/>
          </a:xfrm>
        </p:spPr>
        <p:txBody>
          <a:bodyPr>
            <a:normAutofit fontScale="85000" lnSpcReduction="20000"/>
          </a:bodyPr>
          <a:lstStyle/>
          <a:p>
            <a:pPr>
              <a:buNone/>
            </a:pPr>
            <a:r>
              <a:rPr lang="en-US" dirty="0">
                <a:solidFill>
                  <a:srgbClr val="FF0000"/>
                </a:solidFill>
              </a:rPr>
              <a:t>Example 3:</a:t>
            </a:r>
            <a:endParaRPr lang="en-US" dirty="0"/>
          </a:p>
          <a:p>
            <a:pPr>
              <a:buNone/>
            </a:pPr>
            <a:r>
              <a:rPr lang="en-US" dirty="0"/>
              <a:t>Construct a CFG for defining palindrome over ∑={</a:t>
            </a:r>
            <a:r>
              <a:rPr lang="en-US" dirty="0" err="1"/>
              <a:t>a,b</a:t>
            </a:r>
            <a:r>
              <a:rPr lang="en-US" dirty="0"/>
              <a:t>}, L = {</a:t>
            </a:r>
            <a:r>
              <a:rPr lang="en-US" dirty="0" err="1"/>
              <a:t>wcwR</a:t>
            </a:r>
            <a:r>
              <a:rPr lang="en-US" dirty="0"/>
              <a:t>}</a:t>
            </a:r>
          </a:p>
          <a:p>
            <a:pPr>
              <a:buNone/>
            </a:pPr>
            <a:r>
              <a:rPr lang="en-US" dirty="0">
                <a:solidFill>
                  <a:srgbClr val="FF0000"/>
                </a:solidFill>
              </a:rPr>
              <a:t>Grammar :Production rule (P):  </a:t>
            </a:r>
          </a:p>
          <a:p>
            <a:pPr>
              <a:buNone/>
            </a:pPr>
            <a:r>
              <a:rPr lang="en-US" dirty="0"/>
              <a:t>		S → </a:t>
            </a:r>
            <a:r>
              <a:rPr lang="en-US" dirty="0" err="1"/>
              <a:t>aSa</a:t>
            </a:r>
            <a:r>
              <a:rPr lang="en-US" dirty="0"/>
              <a:t>     rule 1  </a:t>
            </a:r>
          </a:p>
          <a:p>
            <a:pPr>
              <a:buNone/>
            </a:pPr>
            <a:r>
              <a:rPr lang="en-US" dirty="0"/>
              <a:t>		S → </a:t>
            </a:r>
            <a:r>
              <a:rPr lang="en-US" dirty="0" err="1"/>
              <a:t>bSb</a:t>
            </a:r>
            <a:r>
              <a:rPr lang="en-US" dirty="0"/>
              <a:t>     rule 2  </a:t>
            </a:r>
          </a:p>
          <a:p>
            <a:pPr>
              <a:buNone/>
            </a:pPr>
            <a:r>
              <a:rPr lang="en-US" dirty="0"/>
              <a:t>		S → c          rule 3  </a:t>
            </a:r>
          </a:p>
          <a:p>
            <a:pPr>
              <a:buNone/>
            </a:pPr>
            <a:r>
              <a:rPr lang="en-US" dirty="0">
                <a:solidFill>
                  <a:srgbClr val="FF0000"/>
                </a:solidFill>
              </a:rPr>
              <a:t>Derive a string "</a:t>
            </a:r>
            <a:r>
              <a:rPr lang="en-US" dirty="0" err="1">
                <a:solidFill>
                  <a:srgbClr val="FF0000"/>
                </a:solidFill>
              </a:rPr>
              <a:t>abbcbba</a:t>
            </a:r>
            <a:r>
              <a:rPr lang="en-US" dirty="0">
                <a:solidFill>
                  <a:srgbClr val="FF0000"/>
                </a:solidFill>
              </a:rPr>
              <a:t>“   </a:t>
            </a:r>
          </a:p>
          <a:p>
            <a:pPr>
              <a:buNone/>
            </a:pPr>
            <a:r>
              <a:rPr lang="en-US" dirty="0"/>
              <a:t>	S → </a:t>
            </a:r>
            <a:r>
              <a:rPr lang="en-US" dirty="0" err="1"/>
              <a:t>aSa</a:t>
            </a:r>
            <a:r>
              <a:rPr lang="en-US" dirty="0"/>
              <a:t>   </a:t>
            </a:r>
          </a:p>
          <a:p>
            <a:pPr>
              <a:buNone/>
            </a:pPr>
            <a:r>
              <a:rPr lang="en-US" dirty="0"/>
              <a:t>	   → </a:t>
            </a:r>
            <a:r>
              <a:rPr lang="en-US" dirty="0" err="1"/>
              <a:t>abSba</a:t>
            </a:r>
            <a:r>
              <a:rPr lang="en-US" dirty="0"/>
              <a:t>       from rule 2  </a:t>
            </a:r>
          </a:p>
          <a:p>
            <a:pPr>
              <a:buNone/>
            </a:pPr>
            <a:r>
              <a:rPr lang="en-US" dirty="0"/>
              <a:t>	   → </a:t>
            </a:r>
            <a:r>
              <a:rPr lang="en-US" dirty="0" err="1"/>
              <a:t>abbSbba</a:t>
            </a:r>
            <a:r>
              <a:rPr lang="en-US" dirty="0"/>
              <a:t>     from rule 2  </a:t>
            </a:r>
          </a:p>
          <a:p>
            <a:pPr>
              <a:buNone/>
            </a:pPr>
            <a:r>
              <a:rPr lang="en-US" dirty="0"/>
              <a:t>	   →</a:t>
            </a:r>
            <a:r>
              <a:rPr lang="en-US" dirty="0">
                <a:solidFill>
                  <a:srgbClr val="FF0000"/>
                </a:solidFill>
              </a:rPr>
              <a:t> </a:t>
            </a:r>
            <a:r>
              <a:rPr lang="en-US" dirty="0" err="1">
                <a:solidFill>
                  <a:srgbClr val="FF0000"/>
                </a:solidFill>
              </a:rPr>
              <a:t>abbcbba</a:t>
            </a:r>
            <a:r>
              <a:rPr lang="en-US" dirty="0"/>
              <a:t>     from rule 3   </a:t>
            </a:r>
            <a:r>
              <a:rPr lang="en-US" dirty="0">
                <a:solidFill>
                  <a:srgbClr val="FF0000"/>
                </a:solidFill>
              </a:rPr>
              <a:t>(Required string) </a:t>
            </a:r>
            <a:r>
              <a:rPr lang="en-US" dirty="0"/>
              <a:t>	</a:t>
            </a:r>
            <a:r>
              <a:rPr lang="en-US" sz="2000" dirty="0"/>
              <a:t>	</a:t>
            </a:r>
          </a:p>
          <a:p>
            <a:pPr>
              <a:buNone/>
            </a:pPr>
            <a:endParaRPr lang="en-US" sz="2000" dirty="0"/>
          </a:p>
          <a:p>
            <a:pPr>
              <a:buNone/>
            </a:pPr>
            <a:endParaRPr lang="en-US" sz="2000" dirty="0">
              <a:solidFill>
                <a:srgbClr val="FF0000"/>
              </a:solidFill>
            </a:endParaRPr>
          </a:p>
          <a:p>
            <a:pPr>
              <a:buNone/>
            </a:pPr>
            <a:r>
              <a:rPr lang="en-US" sz="2000" dirty="0"/>
              <a:t>	</a:t>
            </a:r>
          </a:p>
          <a:p>
            <a:endParaRPr lang="en-US" sz="2000" dirty="0"/>
          </a:p>
        </p:txBody>
      </p:sp>
      <p:sp>
        <p:nvSpPr>
          <p:cNvPr id="5" name="Slide Number Placeholder 4">
            <a:extLst>
              <a:ext uri="{FF2B5EF4-FFF2-40B4-BE49-F238E27FC236}">
                <a16:creationId xmlns:a16="http://schemas.microsoft.com/office/drawing/2014/main" id="{FC436662-3FDA-4BB8-A4D9-3FB089EF7991}"/>
              </a:ext>
            </a:extLst>
          </p:cNvPr>
          <p:cNvSpPr>
            <a:spLocks noGrp="1"/>
          </p:cNvSpPr>
          <p:nvPr>
            <p:ph type="sldNum" sz="quarter" idx="12"/>
          </p:nvPr>
        </p:nvSpPr>
        <p:spPr/>
        <p:txBody>
          <a:bodyPr/>
          <a:lstStyle/>
          <a:p>
            <a:fld id="{D3D5439A-87CB-4CFC-A792-90E158BF2802}" type="slidenum">
              <a:rPr lang="en-IN" smtClean="0"/>
              <a:t>19</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020078069"/>
              </p:ext>
            </p:extLst>
          </p:nvPr>
        </p:nvGraphicFramePr>
        <p:xfrm>
          <a:off x="100168" y="399495"/>
          <a:ext cx="11822543" cy="6233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1D01F535-2F58-47EB-940F-C03DB4DE3D5B}"/>
              </a:ext>
            </a:extLst>
          </p:cNvPr>
          <p:cNvSpPr>
            <a:spLocks noGrp="1"/>
          </p:cNvSpPr>
          <p:nvPr>
            <p:ph type="sldNum" sz="quarter" idx="12"/>
          </p:nvPr>
        </p:nvSpPr>
        <p:spPr/>
        <p:txBody>
          <a:bodyPr/>
          <a:lstStyle/>
          <a:p>
            <a:fld id="{D3D5439A-87CB-4CFC-A792-90E158BF2802}" type="slidenum">
              <a:rPr lang="en-IN" smtClean="0"/>
              <a:t>2</a:t>
            </a:fld>
            <a:endParaRPr lang="en-IN"/>
          </a:p>
        </p:txBody>
      </p:sp>
    </p:spTree>
    <p:extLst>
      <p:ext uri="{BB962C8B-B14F-4D97-AF65-F5344CB8AC3E}">
        <p14:creationId xmlns:p14="http://schemas.microsoft.com/office/powerpoint/2010/main" val="1060217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a:t>Contd</a:t>
            </a:r>
            <a:r>
              <a:rPr lang="en-US" dirty="0"/>
              <a:t>…</a:t>
            </a:r>
          </a:p>
        </p:txBody>
      </p:sp>
      <p:sp>
        <p:nvSpPr>
          <p:cNvPr id="3" name="Content Placeholder 2"/>
          <p:cNvSpPr>
            <a:spLocks noGrp="1"/>
          </p:cNvSpPr>
          <p:nvPr>
            <p:ph idx="1"/>
          </p:nvPr>
        </p:nvSpPr>
        <p:spPr>
          <a:xfrm>
            <a:off x="1981200" y="1600200"/>
            <a:ext cx="8229600" cy="4953000"/>
          </a:xfrm>
        </p:spPr>
        <p:txBody>
          <a:bodyPr>
            <a:normAutofit lnSpcReduction="10000"/>
          </a:bodyPr>
          <a:lstStyle/>
          <a:p>
            <a:pPr>
              <a:buNone/>
            </a:pPr>
            <a:r>
              <a:rPr lang="en-US" sz="2400" dirty="0">
                <a:solidFill>
                  <a:srgbClr val="FF0000"/>
                </a:solidFill>
              </a:rPr>
              <a:t>Example 4:</a:t>
            </a:r>
            <a:endParaRPr lang="en-US" sz="2400" dirty="0"/>
          </a:p>
          <a:p>
            <a:pPr>
              <a:buNone/>
            </a:pPr>
            <a:r>
              <a:rPr lang="en-US" sz="2400" dirty="0"/>
              <a:t>Construct a CFG for defining palindrome over ∑={</a:t>
            </a:r>
            <a:r>
              <a:rPr lang="en-US" sz="2400" dirty="0" err="1"/>
              <a:t>a,b</a:t>
            </a:r>
            <a:r>
              <a:rPr lang="en-US" sz="2400" dirty="0"/>
              <a:t>} </a:t>
            </a:r>
          </a:p>
          <a:p>
            <a:pPr>
              <a:buNone/>
            </a:pPr>
            <a:r>
              <a:rPr lang="en-US" sz="2400" dirty="0">
                <a:solidFill>
                  <a:srgbClr val="FF0000"/>
                </a:solidFill>
              </a:rPr>
              <a:t>Grammar :Production rule (P):  </a:t>
            </a:r>
          </a:p>
          <a:p>
            <a:pPr>
              <a:buNone/>
            </a:pPr>
            <a:r>
              <a:rPr lang="en-US" sz="2400" dirty="0"/>
              <a:t>		S → </a:t>
            </a:r>
            <a:r>
              <a:rPr lang="en-US" sz="2400" dirty="0" err="1"/>
              <a:t>aSa</a:t>
            </a:r>
            <a:r>
              <a:rPr lang="en-US" sz="2400" dirty="0"/>
              <a:t>  	   rule 1  </a:t>
            </a:r>
          </a:p>
          <a:p>
            <a:pPr>
              <a:buNone/>
            </a:pPr>
            <a:r>
              <a:rPr lang="en-US" sz="2400" dirty="0"/>
              <a:t>		S → </a:t>
            </a:r>
            <a:r>
              <a:rPr lang="en-US" sz="2400" dirty="0" err="1"/>
              <a:t>bSb</a:t>
            </a:r>
            <a:r>
              <a:rPr lang="en-US" sz="2400" dirty="0"/>
              <a:t>     	   rule 2  </a:t>
            </a:r>
          </a:p>
          <a:p>
            <a:pPr>
              <a:buNone/>
            </a:pPr>
            <a:r>
              <a:rPr lang="en-US" sz="2400" dirty="0"/>
              <a:t>		S →  a/b/ε           rule 3  </a:t>
            </a:r>
          </a:p>
          <a:p>
            <a:pPr>
              <a:buNone/>
            </a:pPr>
            <a:r>
              <a:rPr lang="en-US" sz="2400" dirty="0">
                <a:solidFill>
                  <a:srgbClr val="FF0000"/>
                </a:solidFill>
              </a:rPr>
              <a:t>Derive a string "</a:t>
            </a:r>
            <a:r>
              <a:rPr lang="en-US" sz="2400" dirty="0" err="1">
                <a:solidFill>
                  <a:srgbClr val="FF0000"/>
                </a:solidFill>
              </a:rPr>
              <a:t>abbabba</a:t>
            </a:r>
            <a:r>
              <a:rPr lang="en-US" sz="2400" dirty="0">
                <a:solidFill>
                  <a:srgbClr val="FF0000"/>
                </a:solidFill>
              </a:rPr>
              <a:t>“</a:t>
            </a:r>
          </a:p>
          <a:p>
            <a:pPr>
              <a:buNone/>
            </a:pPr>
            <a:r>
              <a:rPr lang="en-US" sz="2400" dirty="0"/>
              <a:t>	S → </a:t>
            </a:r>
            <a:r>
              <a:rPr lang="en-US" sz="2400" dirty="0" err="1"/>
              <a:t>aSa</a:t>
            </a:r>
            <a:r>
              <a:rPr lang="en-US" sz="2400" dirty="0"/>
              <a:t>   </a:t>
            </a:r>
          </a:p>
          <a:p>
            <a:pPr>
              <a:buNone/>
            </a:pPr>
            <a:r>
              <a:rPr lang="en-US" sz="2400" dirty="0"/>
              <a:t>	   → </a:t>
            </a:r>
            <a:r>
              <a:rPr lang="en-US" sz="2400" dirty="0" err="1"/>
              <a:t>abSba</a:t>
            </a:r>
            <a:r>
              <a:rPr lang="en-US" sz="2400" dirty="0"/>
              <a:t>       from rule 2  </a:t>
            </a:r>
          </a:p>
          <a:p>
            <a:pPr>
              <a:buNone/>
            </a:pPr>
            <a:r>
              <a:rPr lang="en-US" sz="2400" dirty="0"/>
              <a:t>	   → </a:t>
            </a:r>
            <a:r>
              <a:rPr lang="en-US" sz="2400" dirty="0" err="1"/>
              <a:t>abbSbba</a:t>
            </a:r>
            <a:r>
              <a:rPr lang="en-US" sz="2400" dirty="0"/>
              <a:t>     from rule 2  </a:t>
            </a:r>
          </a:p>
          <a:p>
            <a:pPr>
              <a:buNone/>
            </a:pPr>
            <a:r>
              <a:rPr lang="en-US" sz="2400" dirty="0"/>
              <a:t>	   →</a:t>
            </a:r>
            <a:r>
              <a:rPr lang="en-US" sz="2400" dirty="0">
                <a:solidFill>
                  <a:srgbClr val="FF0000"/>
                </a:solidFill>
              </a:rPr>
              <a:t> </a:t>
            </a:r>
            <a:r>
              <a:rPr lang="en-US" sz="2400" dirty="0" err="1">
                <a:solidFill>
                  <a:srgbClr val="FF0000"/>
                </a:solidFill>
              </a:rPr>
              <a:t>abbabba</a:t>
            </a:r>
            <a:r>
              <a:rPr lang="en-US" sz="2400" dirty="0"/>
              <a:t>     from rule 3   </a:t>
            </a:r>
            <a:r>
              <a:rPr lang="en-US" sz="2400" dirty="0">
                <a:solidFill>
                  <a:srgbClr val="FF0000"/>
                </a:solidFill>
              </a:rPr>
              <a:t>(Required string) </a:t>
            </a:r>
            <a:r>
              <a:rPr lang="en-US" sz="2400" dirty="0"/>
              <a:t>	</a:t>
            </a:r>
            <a:r>
              <a:rPr lang="en-US" sz="1800" dirty="0"/>
              <a:t>	</a:t>
            </a:r>
          </a:p>
          <a:p>
            <a:pPr>
              <a:buNone/>
            </a:pPr>
            <a:endParaRPr lang="en-US" sz="1800" dirty="0"/>
          </a:p>
          <a:p>
            <a:endParaRPr lang="en-US" sz="2400" dirty="0"/>
          </a:p>
        </p:txBody>
      </p:sp>
      <p:sp>
        <p:nvSpPr>
          <p:cNvPr id="5" name="Slide Number Placeholder 4">
            <a:extLst>
              <a:ext uri="{FF2B5EF4-FFF2-40B4-BE49-F238E27FC236}">
                <a16:creationId xmlns:a16="http://schemas.microsoft.com/office/drawing/2014/main" id="{FAD93C09-B5B7-46AE-9143-A8043C7338E9}"/>
              </a:ext>
            </a:extLst>
          </p:cNvPr>
          <p:cNvSpPr>
            <a:spLocks noGrp="1"/>
          </p:cNvSpPr>
          <p:nvPr>
            <p:ph type="sldNum" sz="quarter" idx="12"/>
          </p:nvPr>
        </p:nvSpPr>
        <p:spPr/>
        <p:txBody>
          <a:bodyPr/>
          <a:lstStyle/>
          <a:p>
            <a:fld id="{D3D5439A-87CB-4CFC-A792-90E158BF2802}" type="slidenum">
              <a:rPr lang="en-IN" smtClean="0"/>
              <a:t>20</a:t>
            </a:fld>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a:t>Contd</a:t>
            </a:r>
            <a:r>
              <a:rPr lang="en-US" dirty="0"/>
              <a:t>…</a:t>
            </a:r>
          </a:p>
        </p:txBody>
      </p:sp>
      <p:sp>
        <p:nvSpPr>
          <p:cNvPr id="3" name="Content Placeholder 2"/>
          <p:cNvSpPr>
            <a:spLocks noGrp="1"/>
          </p:cNvSpPr>
          <p:nvPr>
            <p:ph idx="1"/>
          </p:nvPr>
        </p:nvSpPr>
        <p:spPr/>
        <p:txBody>
          <a:bodyPr>
            <a:normAutofit/>
          </a:bodyPr>
          <a:lstStyle/>
          <a:p>
            <a:pPr>
              <a:buNone/>
            </a:pPr>
            <a:r>
              <a:rPr lang="en-US" dirty="0">
                <a:solidFill>
                  <a:srgbClr val="FF0000"/>
                </a:solidFill>
              </a:rPr>
              <a:t>Example 5:</a:t>
            </a:r>
            <a:endParaRPr lang="en-US" dirty="0"/>
          </a:p>
          <a:p>
            <a:pPr>
              <a:buNone/>
            </a:pPr>
            <a:r>
              <a:rPr lang="en-US" dirty="0"/>
              <a:t>Construct a CFG for the language L = a</a:t>
            </a:r>
            <a:r>
              <a:rPr lang="en-US" baseline="30000" dirty="0"/>
              <a:t>n</a:t>
            </a:r>
            <a:r>
              <a:rPr lang="en-US" dirty="0"/>
              <a:t>b</a:t>
            </a:r>
            <a:r>
              <a:rPr lang="en-US" baseline="30000" dirty="0"/>
              <a:t>2n</a:t>
            </a:r>
            <a:r>
              <a:rPr lang="en-US" dirty="0"/>
              <a:t> where n&gt;=1,over ∑={</a:t>
            </a:r>
            <a:r>
              <a:rPr lang="en-US" dirty="0" err="1"/>
              <a:t>a,b</a:t>
            </a:r>
            <a:r>
              <a:rPr lang="en-US" dirty="0"/>
              <a:t>} </a:t>
            </a:r>
          </a:p>
          <a:p>
            <a:pPr>
              <a:buNone/>
            </a:pPr>
            <a:r>
              <a:rPr lang="en-US" dirty="0">
                <a:solidFill>
                  <a:srgbClr val="FF0000"/>
                </a:solidFill>
              </a:rPr>
              <a:t>Grammar :Production rule (P):  </a:t>
            </a:r>
          </a:p>
          <a:p>
            <a:pPr>
              <a:buNone/>
            </a:pPr>
            <a:r>
              <a:rPr lang="en-US" dirty="0"/>
              <a:t>		S → </a:t>
            </a:r>
            <a:r>
              <a:rPr lang="en-US" dirty="0" err="1"/>
              <a:t>aSbb</a:t>
            </a:r>
            <a:r>
              <a:rPr lang="en-US" dirty="0"/>
              <a:t>               rule 1  </a:t>
            </a:r>
          </a:p>
          <a:p>
            <a:pPr>
              <a:buNone/>
            </a:pPr>
            <a:r>
              <a:rPr lang="en-US" dirty="0"/>
              <a:t>		S → </a:t>
            </a:r>
            <a:r>
              <a:rPr lang="en-US" dirty="0" err="1"/>
              <a:t>abb</a:t>
            </a:r>
            <a:r>
              <a:rPr lang="en-US" dirty="0"/>
              <a:t>     	         rule 2 </a:t>
            </a:r>
          </a:p>
          <a:p>
            <a:pPr>
              <a:buNone/>
            </a:pPr>
            <a:r>
              <a:rPr lang="en-US" dirty="0">
                <a:solidFill>
                  <a:srgbClr val="FF0000"/>
                </a:solidFill>
              </a:rPr>
              <a:t>Derive a string "</a:t>
            </a:r>
            <a:r>
              <a:rPr lang="en-US" dirty="0"/>
              <a:t> </a:t>
            </a:r>
            <a:r>
              <a:rPr lang="en-US" dirty="0" err="1">
                <a:solidFill>
                  <a:srgbClr val="FF0000"/>
                </a:solidFill>
              </a:rPr>
              <a:t>aabbbb</a:t>
            </a:r>
            <a:r>
              <a:rPr lang="en-US" dirty="0">
                <a:solidFill>
                  <a:srgbClr val="FF0000"/>
                </a:solidFill>
              </a:rPr>
              <a:t> “   </a:t>
            </a:r>
          </a:p>
          <a:p>
            <a:pPr>
              <a:buNone/>
            </a:pPr>
            <a:r>
              <a:rPr lang="en-US" dirty="0"/>
              <a:t>	S →  </a:t>
            </a:r>
            <a:r>
              <a:rPr lang="en-US" dirty="0" err="1"/>
              <a:t>aSbb</a:t>
            </a:r>
            <a:r>
              <a:rPr lang="en-US" dirty="0"/>
              <a:t> 	 from rule 1</a:t>
            </a:r>
          </a:p>
          <a:p>
            <a:pPr>
              <a:buNone/>
            </a:pPr>
            <a:r>
              <a:rPr lang="en-US" dirty="0"/>
              <a:t>	   →  </a:t>
            </a:r>
            <a:r>
              <a:rPr lang="en-US" dirty="0" err="1">
                <a:solidFill>
                  <a:srgbClr val="FF0000"/>
                </a:solidFill>
              </a:rPr>
              <a:t>aabbbb</a:t>
            </a:r>
            <a:r>
              <a:rPr lang="en-US" dirty="0">
                <a:solidFill>
                  <a:srgbClr val="FF0000"/>
                </a:solidFill>
              </a:rPr>
              <a:t> </a:t>
            </a:r>
            <a:r>
              <a:rPr lang="en-US" dirty="0"/>
              <a:t>       from rule 2  </a:t>
            </a:r>
            <a:r>
              <a:rPr lang="en-US" dirty="0">
                <a:solidFill>
                  <a:srgbClr val="FF0000"/>
                </a:solidFill>
              </a:rPr>
              <a:t>(Required string) </a:t>
            </a:r>
            <a:r>
              <a:rPr lang="en-US" dirty="0"/>
              <a:t>	</a:t>
            </a:r>
          </a:p>
        </p:txBody>
      </p:sp>
      <p:sp>
        <p:nvSpPr>
          <p:cNvPr id="5" name="Slide Number Placeholder 4">
            <a:extLst>
              <a:ext uri="{FF2B5EF4-FFF2-40B4-BE49-F238E27FC236}">
                <a16:creationId xmlns:a16="http://schemas.microsoft.com/office/drawing/2014/main" id="{F44E6C7E-E388-4470-A6DB-6CFEE9BEADDF}"/>
              </a:ext>
            </a:extLst>
          </p:cNvPr>
          <p:cNvSpPr>
            <a:spLocks noGrp="1"/>
          </p:cNvSpPr>
          <p:nvPr>
            <p:ph type="sldNum" sz="quarter" idx="12"/>
          </p:nvPr>
        </p:nvSpPr>
        <p:spPr/>
        <p:txBody>
          <a:bodyPr/>
          <a:lstStyle/>
          <a:p>
            <a:fld id="{D3D5439A-87CB-4CFC-A792-90E158BF2802}" type="slidenum">
              <a:rPr lang="en-IN" smtClean="0"/>
              <a:t>21</a:t>
            </a:fld>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B4E20-6E4A-472C-B800-261538D77E16}"/>
              </a:ext>
            </a:extLst>
          </p:cNvPr>
          <p:cNvSpPr>
            <a:spLocks noGrp="1"/>
          </p:cNvSpPr>
          <p:nvPr>
            <p:ph type="title"/>
          </p:nvPr>
        </p:nvSpPr>
        <p:spPr/>
        <p:txBody>
          <a:bodyPr/>
          <a:lstStyle/>
          <a:p>
            <a:r>
              <a:rPr lang="en-US" dirty="0"/>
              <a:t>Derivation &amp; Parse Tree</a:t>
            </a:r>
            <a:endParaRPr lang="en-IN" dirty="0"/>
          </a:p>
        </p:txBody>
      </p:sp>
      <p:sp>
        <p:nvSpPr>
          <p:cNvPr id="3" name="Text Placeholder 2">
            <a:extLst>
              <a:ext uri="{FF2B5EF4-FFF2-40B4-BE49-F238E27FC236}">
                <a16:creationId xmlns:a16="http://schemas.microsoft.com/office/drawing/2014/main" id="{929CD948-1DA3-40AF-BA89-8879070E57FB}"/>
              </a:ext>
            </a:extLst>
          </p:cNvPr>
          <p:cNvSpPr>
            <a:spLocks noGrp="1"/>
          </p:cNvSpPr>
          <p:nvPr>
            <p:ph type="body" idx="1"/>
          </p:nvPr>
        </p:nvSpPr>
        <p:spPr/>
        <p:txBody>
          <a:bodyPr/>
          <a:lstStyle/>
          <a:p>
            <a:endParaRPr lang="en-IN"/>
          </a:p>
        </p:txBody>
      </p:sp>
      <p:sp>
        <p:nvSpPr>
          <p:cNvPr id="5" name="Slide Number Placeholder 4">
            <a:extLst>
              <a:ext uri="{FF2B5EF4-FFF2-40B4-BE49-F238E27FC236}">
                <a16:creationId xmlns:a16="http://schemas.microsoft.com/office/drawing/2014/main" id="{1CC78F8A-04E8-4563-A5CB-ADFCE19EFBE3}"/>
              </a:ext>
            </a:extLst>
          </p:cNvPr>
          <p:cNvSpPr>
            <a:spLocks noGrp="1"/>
          </p:cNvSpPr>
          <p:nvPr>
            <p:ph type="sldNum" sz="quarter" idx="12"/>
          </p:nvPr>
        </p:nvSpPr>
        <p:spPr/>
        <p:txBody>
          <a:bodyPr/>
          <a:lstStyle/>
          <a:p>
            <a:fld id="{D3D5439A-87CB-4CFC-A792-90E158BF2802}" type="slidenum">
              <a:rPr lang="en-IN" smtClean="0"/>
              <a:t>22</a:t>
            </a:fld>
            <a:endParaRPr lang="en-IN"/>
          </a:p>
        </p:txBody>
      </p:sp>
    </p:spTree>
    <p:extLst>
      <p:ext uri="{BB962C8B-B14F-4D97-AF65-F5344CB8AC3E}">
        <p14:creationId xmlns:p14="http://schemas.microsoft.com/office/powerpoint/2010/main" val="3406686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Derivations</a:t>
            </a:r>
            <a:br>
              <a:rPr lang="en-US" dirty="0"/>
            </a:br>
            <a:endParaRPr lang="en-US" dirty="0"/>
          </a:p>
        </p:txBody>
      </p:sp>
      <p:sp>
        <p:nvSpPr>
          <p:cNvPr id="3" name="Content Placeholder 2"/>
          <p:cNvSpPr>
            <a:spLocks noGrp="1"/>
          </p:cNvSpPr>
          <p:nvPr>
            <p:ph idx="1"/>
          </p:nvPr>
        </p:nvSpPr>
        <p:spPr/>
        <p:txBody>
          <a:bodyPr>
            <a:normAutofit/>
          </a:bodyPr>
          <a:lstStyle/>
          <a:p>
            <a:r>
              <a:rPr lang="en-US" sz="2400" dirty="0"/>
              <a:t>Starting with the start symbol, non-terminals are rewritten using productions until only terminals remain.</a:t>
            </a:r>
          </a:p>
          <a:p>
            <a:r>
              <a:rPr lang="en-US" sz="2400" dirty="0"/>
              <a:t> Any terminal sequence that can be generated in this manner is syntactically valid. </a:t>
            </a:r>
          </a:p>
          <a:p>
            <a:r>
              <a:rPr lang="en-US" sz="2400" dirty="0"/>
              <a:t>If a terminal sequence can’t be generated using the productions of the grammar it is invalid (has syntax errors). </a:t>
            </a:r>
          </a:p>
          <a:p>
            <a:r>
              <a:rPr lang="en-US" sz="2400" dirty="0"/>
              <a:t>The set of strings derivable from the start symbol is the language of the grammar (sometimes denoted L(G)).</a:t>
            </a:r>
          </a:p>
          <a:p>
            <a:r>
              <a:rPr lang="en-US" sz="2400" dirty="0"/>
              <a:t>Derivation is a sequence of production rules. </a:t>
            </a:r>
          </a:p>
          <a:p>
            <a:r>
              <a:rPr lang="en-US" sz="2400" dirty="0"/>
              <a:t>It is used to get the input string through these production rules. </a:t>
            </a:r>
          </a:p>
          <a:p>
            <a:endParaRPr lang="en-US" sz="2400" dirty="0"/>
          </a:p>
          <a:p>
            <a:pPr marL="457200" indent="-457200">
              <a:buFont typeface="+mj-lt"/>
              <a:buAutoNum type="arabicPeriod"/>
            </a:pPr>
            <a:endParaRPr lang="en-US" sz="2400" dirty="0"/>
          </a:p>
          <a:p>
            <a:endParaRPr lang="en-US" sz="2400" dirty="0"/>
          </a:p>
          <a:p>
            <a:endParaRPr lang="en-US" sz="2400" dirty="0"/>
          </a:p>
        </p:txBody>
      </p:sp>
      <p:sp>
        <p:nvSpPr>
          <p:cNvPr id="5" name="Slide Number Placeholder 4">
            <a:extLst>
              <a:ext uri="{FF2B5EF4-FFF2-40B4-BE49-F238E27FC236}">
                <a16:creationId xmlns:a16="http://schemas.microsoft.com/office/drawing/2014/main" id="{BCAB0E51-F6F3-452D-8C6C-7A0C0F81E0B3}"/>
              </a:ext>
            </a:extLst>
          </p:cNvPr>
          <p:cNvSpPr>
            <a:spLocks noGrp="1"/>
          </p:cNvSpPr>
          <p:nvPr>
            <p:ph type="sldNum" sz="quarter" idx="12"/>
          </p:nvPr>
        </p:nvSpPr>
        <p:spPr/>
        <p:txBody>
          <a:bodyPr/>
          <a:lstStyle/>
          <a:p>
            <a:fld id="{D3D5439A-87CB-4CFC-A792-90E158BF2802}" type="slidenum">
              <a:rPr lang="en-IN" smtClean="0"/>
              <a:t>23</a:t>
            </a:fld>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a:t>Contd</a:t>
            </a:r>
            <a:r>
              <a:rPr lang="en-US" dirty="0"/>
              <a:t>…</a:t>
            </a:r>
          </a:p>
        </p:txBody>
      </p:sp>
      <p:sp>
        <p:nvSpPr>
          <p:cNvPr id="3" name="Content Placeholder 2"/>
          <p:cNvSpPr>
            <a:spLocks noGrp="1"/>
          </p:cNvSpPr>
          <p:nvPr>
            <p:ph idx="1"/>
          </p:nvPr>
        </p:nvSpPr>
        <p:spPr/>
        <p:txBody>
          <a:bodyPr>
            <a:normAutofit/>
          </a:bodyPr>
          <a:lstStyle/>
          <a:p>
            <a:r>
              <a:rPr lang="en-US" sz="2000" dirty="0"/>
              <a:t>During parsing, we need to take the following  two decisions. </a:t>
            </a:r>
          </a:p>
          <a:p>
            <a:pPr marL="457200" indent="-457200">
              <a:buFont typeface="+mj-lt"/>
              <a:buAutoNum type="arabicPeriod"/>
            </a:pPr>
            <a:r>
              <a:rPr lang="en-US" sz="2000" dirty="0"/>
              <a:t>Need  to decide the non-terminal which is to be replaced.</a:t>
            </a:r>
          </a:p>
          <a:p>
            <a:pPr marL="457200" indent="-457200">
              <a:buFont typeface="+mj-lt"/>
              <a:buAutoNum type="arabicPeriod"/>
            </a:pPr>
            <a:r>
              <a:rPr lang="en-US" sz="2000" dirty="0"/>
              <a:t>Need  to decide the production rule by which the non-terminal will be replaced.</a:t>
            </a:r>
          </a:p>
          <a:p>
            <a:r>
              <a:rPr lang="en-US" sz="2000" dirty="0"/>
              <a:t>Based  on the following 2 derivations, We have two options to decide which non-terminal to be placed with production rule .</a:t>
            </a:r>
          </a:p>
          <a:p>
            <a:pPr marL="457200" indent="-457200">
              <a:buFont typeface="+mj-lt"/>
              <a:buAutoNum type="arabicPeriod"/>
            </a:pPr>
            <a:r>
              <a:rPr lang="en-US" sz="2000" dirty="0"/>
              <a:t>Left most Derivation(LMD)</a:t>
            </a:r>
          </a:p>
          <a:p>
            <a:pPr marL="457200" indent="-457200">
              <a:buFont typeface="+mj-lt"/>
              <a:buAutoNum type="arabicPeriod"/>
            </a:pPr>
            <a:r>
              <a:rPr lang="en-US" sz="2000" dirty="0"/>
              <a:t>Right most Derivation(RMD)</a:t>
            </a:r>
          </a:p>
          <a:p>
            <a:pPr marL="457200" indent="-457200"/>
            <a:r>
              <a:rPr lang="en-US" sz="2000" dirty="0"/>
              <a:t>To illustrate a derivation, we can draw a derivation tree (also called a parse tree)</a:t>
            </a:r>
          </a:p>
        </p:txBody>
      </p:sp>
      <p:sp>
        <p:nvSpPr>
          <p:cNvPr id="5" name="Slide Number Placeholder 4">
            <a:extLst>
              <a:ext uri="{FF2B5EF4-FFF2-40B4-BE49-F238E27FC236}">
                <a16:creationId xmlns:a16="http://schemas.microsoft.com/office/drawing/2014/main" id="{72EB5B8F-3823-4F24-A0FD-B8144C4AE755}"/>
              </a:ext>
            </a:extLst>
          </p:cNvPr>
          <p:cNvSpPr>
            <a:spLocks noGrp="1"/>
          </p:cNvSpPr>
          <p:nvPr>
            <p:ph type="sldNum" sz="quarter" idx="12"/>
          </p:nvPr>
        </p:nvSpPr>
        <p:spPr/>
        <p:txBody>
          <a:bodyPr/>
          <a:lstStyle/>
          <a:p>
            <a:fld id="{D3D5439A-87CB-4CFC-A792-90E158BF2802}" type="slidenum">
              <a:rPr lang="en-IN" smtClean="0"/>
              <a:t>24</a:t>
            </a:fld>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Left most Derivation</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sz="2000" dirty="0"/>
              <a:t>In the leftmost derivation, the input is scanned and replaced with the production rule from left to right. </a:t>
            </a:r>
          </a:p>
          <a:p>
            <a:r>
              <a:rPr lang="en-US" sz="2000" dirty="0"/>
              <a:t>So in leftmost derivation, we read the input string from left to right.</a:t>
            </a:r>
          </a:p>
          <a:p>
            <a:r>
              <a:rPr lang="en-US" sz="2000" dirty="0"/>
              <a:t>Leftmost non-terminal is always expanded.</a:t>
            </a:r>
          </a:p>
          <a:p>
            <a:pPr>
              <a:buNone/>
            </a:pPr>
            <a:r>
              <a:rPr lang="en-US" sz="2000" dirty="0">
                <a:solidFill>
                  <a:srgbClr val="FF0000"/>
                </a:solidFill>
              </a:rPr>
              <a:t>Example:</a:t>
            </a:r>
          </a:p>
          <a:p>
            <a:pPr>
              <a:buNone/>
            </a:pPr>
            <a:r>
              <a:rPr lang="en-US" sz="2000" dirty="0"/>
              <a:t>		E = E + E  	Rule1</a:t>
            </a:r>
          </a:p>
          <a:p>
            <a:pPr>
              <a:buNone/>
            </a:pPr>
            <a:r>
              <a:rPr lang="en-US" sz="2000" dirty="0"/>
              <a:t>		E = E - E 	    	Rule2</a:t>
            </a:r>
          </a:p>
          <a:p>
            <a:pPr>
              <a:buNone/>
            </a:pPr>
            <a:r>
              <a:rPr lang="en-US" sz="2000" dirty="0"/>
              <a:t>		E = a | b   	Rule3</a:t>
            </a:r>
          </a:p>
          <a:p>
            <a:pPr>
              <a:buNone/>
            </a:pPr>
            <a:r>
              <a:rPr lang="en-US" sz="2000" b="1" dirty="0">
                <a:solidFill>
                  <a:srgbClr val="FF0000"/>
                </a:solidFill>
              </a:rPr>
              <a:t>The leftmost derivation is:</a:t>
            </a:r>
            <a:endParaRPr lang="en-US" sz="2000" dirty="0">
              <a:solidFill>
                <a:srgbClr val="FF0000"/>
              </a:solidFill>
            </a:endParaRPr>
          </a:p>
          <a:p>
            <a:pPr>
              <a:buNone/>
            </a:pPr>
            <a:r>
              <a:rPr lang="en-US" sz="2000" dirty="0">
                <a:solidFill>
                  <a:srgbClr val="FF0000"/>
                </a:solidFill>
              </a:rPr>
              <a:t>W= a - b + a</a:t>
            </a:r>
            <a:r>
              <a:rPr lang="en-US" sz="2000" dirty="0"/>
              <a:t>  </a:t>
            </a:r>
          </a:p>
          <a:p>
            <a:pPr>
              <a:buNone/>
            </a:pPr>
            <a:r>
              <a:rPr lang="en-US" sz="2000" dirty="0"/>
              <a:t>	E = E + E  </a:t>
            </a:r>
          </a:p>
          <a:p>
            <a:pPr>
              <a:buNone/>
            </a:pPr>
            <a:r>
              <a:rPr lang="en-US" sz="2000" dirty="0"/>
              <a:t>	E = E - E + E  </a:t>
            </a:r>
          </a:p>
          <a:p>
            <a:pPr>
              <a:buNone/>
            </a:pPr>
            <a:r>
              <a:rPr lang="en-US" sz="2000" dirty="0"/>
              <a:t>	E = a - E + E  </a:t>
            </a:r>
          </a:p>
          <a:p>
            <a:pPr>
              <a:buNone/>
            </a:pPr>
            <a:r>
              <a:rPr lang="en-US" sz="2000" dirty="0"/>
              <a:t>	E = a - b + E  </a:t>
            </a:r>
          </a:p>
          <a:p>
            <a:pPr>
              <a:buNone/>
            </a:pPr>
            <a:r>
              <a:rPr lang="en-US" sz="2000" dirty="0"/>
              <a:t>	E = a - b + a  </a:t>
            </a:r>
          </a:p>
          <a:p>
            <a:pPr>
              <a:buNone/>
            </a:pPr>
            <a:endParaRPr lang="en-US" sz="2000" dirty="0"/>
          </a:p>
          <a:p>
            <a:endParaRPr lang="en-US" sz="2000" dirty="0"/>
          </a:p>
        </p:txBody>
      </p:sp>
      <p:sp>
        <p:nvSpPr>
          <p:cNvPr id="5" name="Slide Number Placeholder 4">
            <a:extLst>
              <a:ext uri="{FF2B5EF4-FFF2-40B4-BE49-F238E27FC236}">
                <a16:creationId xmlns:a16="http://schemas.microsoft.com/office/drawing/2014/main" id="{4BDBB455-0AED-4ABD-A8FE-3FB784D8FFFB}"/>
              </a:ext>
            </a:extLst>
          </p:cNvPr>
          <p:cNvSpPr>
            <a:spLocks noGrp="1"/>
          </p:cNvSpPr>
          <p:nvPr>
            <p:ph type="sldNum" sz="quarter" idx="12"/>
          </p:nvPr>
        </p:nvSpPr>
        <p:spPr/>
        <p:txBody>
          <a:bodyPr/>
          <a:lstStyle/>
          <a:p>
            <a:fld id="{D3D5439A-87CB-4CFC-A792-90E158BF2802}" type="slidenum">
              <a:rPr lang="en-IN" smtClean="0"/>
              <a:t>25</a:t>
            </a:fld>
            <a:endParaRPr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Rightmost Derivation</a:t>
            </a:r>
          </a:p>
        </p:txBody>
      </p:sp>
      <p:sp>
        <p:nvSpPr>
          <p:cNvPr id="3" name="Content Placeholder 2"/>
          <p:cNvSpPr>
            <a:spLocks noGrp="1"/>
          </p:cNvSpPr>
          <p:nvPr>
            <p:ph idx="1"/>
          </p:nvPr>
        </p:nvSpPr>
        <p:spPr>
          <a:xfrm>
            <a:off x="1981200" y="1600200"/>
            <a:ext cx="8229600" cy="5029200"/>
          </a:xfrm>
        </p:spPr>
        <p:txBody>
          <a:bodyPr>
            <a:normAutofit fontScale="55000" lnSpcReduction="20000"/>
          </a:bodyPr>
          <a:lstStyle/>
          <a:p>
            <a:r>
              <a:rPr lang="en-US" dirty="0"/>
              <a:t>In rightmost derivation, the input is scanned and replaced with the production rule from right to left. </a:t>
            </a:r>
          </a:p>
          <a:p>
            <a:r>
              <a:rPr lang="en-US" dirty="0"/>
              <a:t>So in rightmost derivation, we read the input string from right to left.</a:t>
            </a:r>
          </a:p>
          <a:p>
            <a:r>
              <a:rPr lang="en-US" dirty="0"/>
              <a:t>Rightmost non-terminal is always expanded.</a:t>
            </a:r>
          </a:p>
          <a:p>
            <a:pPr>
              <a:buNone/>
            </a:pPr>
            <a:r>
              <a:rPr lang="en-US" dirty="0">
                <a:solidFill>
                  <a:srgbClr val="FF0000"/>
                </a:solidFill>
              </a:rPr>
              <a:t>Example:</a:t>
            </a:r>
          </a:p>
          <a:p>
            <a:pPr>
              <a:buNone/>
            </a:pPr>
            <a:r>
              <a:rPr lang="en-US" dirty="0"/>
              <a:t>		E = E + E  		Rule1</a:t>
            </a:r>
          </a:p>
          <a:p>
            <a:pPr>
              <a:buNone/>
            </a:pPr>
            <a:r>
              <a:rPr lang="en-US" dirty="0"/>
              <a:t>		E = E - E 	    	Rule2</a:t>
            </a:r>
          </a:p>
          <a:p>
            <a:pPr>
              <a:buNone/>
            </a:pPr>
            <a:r>
              <a:rPr lang="en-US" dirty="0"/>
              <a:t>		E = a | b   	Rule3</a:t>
            </a:r>
          </a:p>
          <a:p>
            <a:pPr>
              <a:buNone/>
            </a:pPr>
            <a:r>
              <a:rPr lang="en-US" b="1" dirty="0">
                <a:solidFill>
                  <a:srgbClr val="FF0000"/>
                </a:solidFill>
              </a:rPr>
              <a:t>The rightmost derivation is:</a:t>
            </a:r>
            <a:endParaRPr lang="en-US" dirty="0">
              <a:solidFill>
                <a:srgbClr val="FF0000"/>
              </a:solidFill>
            </a:endParaRPr>
          </a:p>
          <a:p>
            <a:pPr>
              <a:buNone/>
            </a:pPr>
            <a:r>
              <a:rPr lang="en-US" dirty="0">
                <a:solidFill>
                  <a:srgbClr val="FF0000"/>
                </a:solidFill>
              </a:rPr>
              <a:t>W=a - b + a</a:t>
            </a:r>
          </a:p>
          <a:p>
            <a:pPr>
              <a:buNone/>
            </a:pPr>
            <a:r>
              <a:rPr lang="en-US" dirty="0"/>
              <a:t>	E = E - E  </a:t>
            </a:r>
          </a:p>
          <a:p>
            <a:pPr>
              <a:buNone/>
            </a:pPr>
            <a:r>
              <a:rPr lang="en-US" dirty="0"/>
              <a:t>	E = E - E + E  </a:t>
            </a:r>
          </a:p>
          <a:p>
            <a:pPr>
              <a:buNone/>
            </a:pPr>
            <a:r>
              <a:rPr lang="en-US" dirty="0"/>
              <a:t>	E = E - E + a  </a:t>
            </a:r>
          </a:p>
          <a:p>
            <a:pPr>
              <a:buNone/>
            </a:pPr>
            <a:r>
              <a:rPr lang="en-US" dirty="0"/>
              <a:t>	E = E - b + a  </a:t>
            </a:r>
          </a:p>
          <a:p>
            <a:pPr>
              <a:buNone/>
            </a:pPr>
            <a:r>
              <a:rPr lang="en-US" dirty="0"/>
              <a:t>	E = a - b + a </a:t>
            </a:r>
          </a:p>
          <a:p>
            <a:pPr>
              <a:buNone/>
            </a:pPr>
            <a:endParaRPr lang="en-US" dirty="0">
              <a:solidFill>
                <a:srgbClr val="FF0000"/>
              </a:solidFill>
            </a:endParaRPr>
          </a:p>
          <a:p>
            <a:pPr>
              <a:buNone/>
            </a:pPr>
            <a:r>
              <a:rPr lang="en-US" dirty="0"/>
              <a:t>   </a:t>
            </a:r>
            <a:endParaRPr lang="en-US" dirty="0">
              <a:solidFill>
                <a:srgbClr val="FF0000"/>
              </a:solidFill>
            </a:endParaRPr>
          </a:p>
          <a:p>
            <a:pPr>
              <a:buNone/>
            </a:pPr>
            <a:r>
              <a:rPr lang="en-US" dirty="0"/>
              <a:t> </a:t>
            </a:r>
          </a:p>
        </p:txBody>
      </p:sp>
      <p:sp>
        <p:nvSpPr>
          <p:cNvPr id="5" name="Slide Number Placeholder 4">
            <a:extLst>
              <a:ext uri="{FF2B5EF4-FFF2-40B4-BE49-F238E27FC236}">
                <a16:creationId xmlns:a16="http://schemas.microsoft.com/office/drawing/2014/main" id="{2941D4CD-9F7A-4E12-88F7-DE8DBC4C6E88}"/>
              </a:ext>
            </a:extLst>
          </p:cNvPr>
          <p:cNvSpPr>
            <a:spLocks noGrp="1"/>
          </p:cNvSpPr>
          <p:nvPr>
            <p:ph type="sldNum" sz="quarter" idx="12"/>
          </p:nvPr>
        </p:nvSpPr>
        <p:spPr/>
        <p:txBody>
          <a:bodyPr/>
          <a:lstStyle/>
          <a:p>
            <a:fld id="{D3D5439A-87CB-4CFC-A792-90E158BF2802}" type="slidenum">
              <a:rPr lang="en-IN" smtClean="0"/>
              <a:t>26</a:t>
            </a:fld>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noAutofit/>
          </a:bodyPr>
          <a:lstStyle/>
          <a:p>
            <a:br>
              <a:rPr lang="en-US" dirty="0"/>
            </a:br>
            <a:r>
              <a:rPr lang="en-US" dirty="0"/>
              <a:t>Parse tree</a:t>
            </a:r>
            <a:br>
              <a:rPr lang="en-US" dirty="0"/>
            </a:br>
            <a:endParaRPr lang="en-US" dirty="0"/>
          </a:p>
        </p:txBody>
      </p:sp>
      <p:sp>
        <p:nvSpPr>
          <p:cNvPr id="3" name="Content Placeholder 2"/>
          <p:cNvSpPr>
            <a:spLocks noGrp="1"/>
          </p:cNvSpPr>
          <p:nvPr>
            <p:ph idx="1"/>
          </p:nvPr>
        </p:nvSpPr>
        <p:spPr/>
        <p:txBody>
          <a:bodyPr>
            <a:normAutofit/>
          </a:bodyPr>
          <a:lstStyle/>
          <a:p>
            <a:r>
              <a:rPr lang="en-US" sz="2400" dirty="0"/>
              <a:t>Parse tree is the graphical representation of symbol. The symbol can be terminal or non-terminal.</a:t>
            </a:r>
          </a:p>
          <a:p>
            <a:r>
              <a:rPr lang="en-US" sz="2400" dirty="0"/>
              <a:t>In parsing, the string is derived using the start symbol. </a:t>
            </a:r>
          </a:p>
          <a:p>
            <a:r>
              <a:rPr lang="en-US" sz="2400" dirty="0"/>
              <a:t>The root of the parse tree is that start symbol.</a:t>
            </a:r>
          </a:p>
          <a:p>
            <a:r>
              <a:rPr lang="en-US" sz="2400" dirty="0"/>
              <a:t>All leaf nodes have to be terminals.</a:t>
            </a:r>
          </a:p>
          <a:p>
            <a:r>
              <a:rPr lang="en-US" sz="2400" dirty="0"/>
              <a:t>All interior nodes have to be non-terminals.</a:t>
            </a:r>
          </a:p>
          <a:p>
            <a:r>
              <a:rPr lang="en-US" sz="2400" dirty="0"/>
              <a:t>In-order traversal gives original input string.</a:t>
            </a:r>
          </a:p>
          <a:p>
            <a:endParaRPr lang="en-US" sz="2400" dirty="0"/>
          </a:p>
        </p:txBody>
      </p:sp>
      <p:sp>
        <p:nvSpPr>
          <p:cNvPr id="5" name="Slide Number Placeholder 4">
            <a:extLst>
              <a:ext uri="{FF2B5EF4-FFF2-40B4-BE49-F238E27FC236}">
                <a16:creationId xmlns:a16="http://schemas.microsoft.com/office/drawing/2014/main" id="{E10FDEAC-B3B3-4EB3-8C51-C8EA16F17091}"/>
              </a:ext>
            </a:extLst>
          </p:cNvPr>
          <p:cNvSpPr>
            <a:spLocks noGrp="1"/>
          </p:cNvSpPr>
          <p:nvPr>
            <p:ph type="sldNum" sz="quarter" idx="12"/>
          </p:nvPr>
        </p:nvSpPr>
        <p:spPr/>
        <p:txBody>
          <a:bodyPr/>
          <a:lstStyle/>
          <a:p>
            <a:fld id="{D3D5439A-87CB-4CFC-A792-90E158BF2802}" type="slidenum">
              <a:rPr lang="en-IN" smtClean="0"/>
              <a:t>27</a:t>
            </a:fld>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br>
              <a:rPr lang="en-US" dirty="0"/>
            </a:br>
            <a:endParaRPr lang="en-US" dirty="0"/>
          </a:p>
        </p:txBody>
      </p:sp>
      <p:sp>
        <p:nvSpPr>
          <p:cNvPr id="3" name="Content Placeholder 2"/>
          <p:cNvSpPr>
            <a:spLocks noGrp="1"/>
          </p:cNvSpPr>
          <p:nvPr>
            <p:ph idx="1"/>
          </p:nvPr>
        </p:nvSpPr>
        <p:spPr/>
        <p:txBody>
          <a:bodyPr>
            <a:normAutofit/>
          </a:bodyPr>
          <a:lstStyle/>
          <a:p>
            <a:pPr>
              <a:buNone/>
            </a:pPr>
            <a:r>
              <a:rPr lang="en-US" sz="2400" dirty="0">
                <a:solidFill>
                  <a:srgbClr val="FF0000"/>
                </a:solidFill>
              </a:rPr>
              <a:t>Grammar G :</a:t>
            </a:r>
          </a:p>
          <a:p>
            <a:pPr>
              <a:buNone/>
            </a:pPr>
            <a:r>
              <a:rPr lang="en-US" sz="2400" dirty="0"/>
              <a:t>	S → S + S | S * S</a:t>
            </a:r>
          </a:p>
          <a:p>
            <a:pPr>
              <a:buNone/>
            </a:pPr>
            <a:r>
              <a:rPr lang="en-US" sz="2400" dirty="0"/>
              <a:t>	S → </a:t>
            </a:r>
            <a:r>
              <a:rPr lang="en-US" sz="2400" dirty="0" err="1"/>
              <a:t>a|b|c</a:t>
            </a:r>
            <a:r>
              <a:rPr lang="en-US" sz="2400" dirty="0"/>
              <a:t>  </a:t>
            </a:r>
          </a:p>
          <a:p>
            <a:pPr>
              <a:buNone/>
            </a:pPr>
            <a:r>
              <a:rPr lang="en-US" sz="2400" dirty="0">
                <a:solidFill>
                  <a:srgbClr val="FF0000"/>
                </a:solidFill>
              </a:rPr>
              <a:t>Input String : W=a * b + c</a:t>
            </a:r>
          </a:p>
          <a:p>
            <a:pPr>
              <a:buNone/>
            </a:pPr>
            <a:r>
              <a:rPr lang="en-US" sz="2400" dirty="0">
                <a:solidFill>
                  <a:srgbClr val="FF0000"/>
                </a:solidFill>
              </a:rPr>
              <a:t>Parse Tree for Left most Derivation</a:t>
            </a:r>
          </a:p>
          <a:p>
            <a:pPr>
              <a:buNone/>
            </a:pPr>
            <a:endParaRPr lang="en-US" sz="2400" dirty="0">
              <a:solidFill>
                <a:srgbClr val="FF0000"/>
              </a:solidFill>
            </a:endParaRPr>
          </a:p>
          <a:p>
            <a:endParaRPr lang="en-US" sz="2400" dirty="0"/>
          </a:p>
          <a:p>
            <a:endParaRPr lang="en-US" sz="2400" dirty="0"/>
          </a:p>
          <a:p>
            <a:endParaRPr lang="en-US" sz="2400" dirty="0"/>
          </a:p>
          <a:p>
            <a:endParaRPr lang="en-US" sz="2400" dirty="0"/>
          </a:p>
        </p:txBody>
      </p:sp>
      <p:pic>
        <p:nvPicPr>
          <p:cNvPr id="5" name="Picture 2"/>
          <p:cNvPicPr>
            <a:picLocks noChangeAspect="1" noChangeArrowheads="1"/>
          </p:cNvPicPr>
          <p:nvPr/>
        </p:nvPicPr>
        <p:blipFill>
          <a:blip r:embed="rId2"/>
          <a:srcRect/>
          <a:stretch>
            <a:fillRect/>
          </a:stretch>
        </p:blipFill>
        <p:spPr bwMode="auto">
          <a:xfrm>
            <a:off x="2590800" y="3886200"/>
            <a:ext cx="1828800" cy="1943100"/>
          </a:xfrm>
          <a:prstGeom prst="rect">
            <a:avLst/>
          </a:prstGeom>
          <a:noFill/>
          <a:ln w="9525">
            <a:noFill/>
            <a:miter lim="800000"/>
            <a:headEnd/>
            <a:tailEnd/>
          </a:ln>
          <a:effectLst/>
        </p:spPr>
      </p:pic>
      <p:pic>
        <p:nvPicPr>
          <p:cNvPr id="6" name="Picture 3"/>
          <p:cNvPicPr>
            <a:picLocks noChangeAspect="1" noChangeArrowheads="1"/>
          </p:cNvPicPr>
          <p:nvPr/>
        </p:nvPicPr>
        <p:blipFill>
          <a:blip r:embed="rId3"/>
          <a:srcRect/>
          <a:stretch>
            <a:fillRect/>
          </a:stretch>
        </p:blipFill>
        <p:spPr bwMode="auto">
          <a:xfrm>
            <a:off x="5257801" y="3886200"/>
            <a:ext cx="2085975" cy="2152650"/>
          </a:xfrm>
          <a:prstGeom prst="rect">
            <a:avLst/>
          </a:prstGeom>
          <a:noFill/>
          <a:ln w="9525">
            <a:noFill/>
            <a:miter lim="800000"/>
            <a:headEnd/>
            <a:tailEnd/>
          </a:ln>
          <a:effectLst/>
        </p:spPr>
      </p:pic>
      <p:pic>
        <p:nvPicPr>
          <p:cNvPr id="7" name="Picture 4"/>
          <p:cNvPicPr>
            <a:picLocks noChangeAspect="1" noChangeArrowheads="1"/>
          </p:cNvPicPr>
          <p:nvPr/>
        </p:nvPicPr>
        <p:blipFill>
          <a:blip r:embed="rId4"/>
          <a:srcRect/>
          <a:stretch>
            <a:fillRect/>
          </a:stretch>
        </p:blipFill>
        <p:spPr bwMode="auto">
          <a:xfrm>
            <a:off x="8305801" y="3657601"/>
            <a:ext cx="2047875" cy="2847975"/>
          </a:xfrm>
          <a:prstGeom prst="rect">
            <a:avLst/>
          </a:prstGeom>
          <a:noFill/>
          <a:ln w="9525">
            <a:noFill/>
            <a:miter lim="800000"/>
            <a:headEnd/>
            <a:tailEnd/>
          </a:ln>
          <a:effectLst/>
        </p:spPr>
      </p:pic>
      <p:sp>
        <p:nvSpPr>
          <p:cNvPr id="8" name="Slide Number Placeholder 7">
            <a:extLst>
              <a:ext uri="{FF2B5EF4-FFF2-40B4-BE49-F238E27FC236}">
                <a16:creationId xmlns:a16="http://schemas.microsoft.com/office/drawing/2014/main" id="{ACD417F4-217A-4101-B8D1-55AEA8FAEB36}"/>
              </a:ext>
            </a:extLst>
          </p:cNvPr>
          <p:cNvSpPr>
            <a:spLocks noGrp="1"/>
          </p:cNvSpPr>
          <p:nvPr>
            <p:ph type="sldNum" sz="quarter" idx="12"/>
          </p:nvPr>
        </p:nvSpPr>
        <p:spPr/>
        <p:txBody>
          <a:bodyPr/>
          <a:lstStyle/>
          <a:p>
            <a:fld id="{D3D5439A-87CB-4CFC-A792-90E158BF2802}" type="slidenum">
              <a:rPr lang="en-IN" smtClean="0"/>
              <a:t>28</a:t>
            </a:fld>
            <a:endParaRPr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7500"/>
            <a:ext cx="10515600" cy="1325563"/>
          </a:xfrm>
        </p:spPr>
        <p:txBody>
          <a:bodyPr/>
          <a:lstStyle/>
          <a:p>
            <a:pPr algn="r"/>
            <a:r>
              <a:rPr lang="en-US" dirty="0" err="1"/>
              <a:t>Contd</a:t>
            </a:r>
            <a:r>
              <a:rPr lang="en-US" dirty="0"/>
              <a:t>…</a:t>
            </a:r>
          </a:p>
        </p:txBody>
      </p:sp>
      <p:pic>
        <p:nvPicPr>
          <p:cNvPr id="2053" name="Picture 5"/>
          <p:cNvPicPr>
            <a:picLocks noGrp="1" noChangeAspect="1" noChangeArrowheads="1"/>
          </p:cNvPicPr>
          <p:nvPr>
            <p:ph idx="1"/>
          </p:nvPr>
        </p:nvPicPr>
        <p:blipFill>
          <a:blip r:embed="rId2"/>
          <a:srcRect/>
          <a:stretch>
            <a:fillRect/>
          </a:stretch>
        </p:blipFill>
        <p:spPr bwMode="auto">
          <a:xfrm>
            <a:off x="2438400" y="1828800"/>
            <a:ext cx="1981200" cy="2895600"/>
          </a:xfrm>
          <a:prstGeom prst="rect">
            <a:avLst/>
          </a:prstGeom>
          <a:noFill/>
          <a:ln w="9525">
            <a:noFill/>
            <a:miter lim="800000"/>
            <a:headEnd/>
            <a:tailEnd/>
          </a:ln>
          <a:effectLst/>
        </p:spPr>
      </p:pic>
      <p:pic>
        <p:nvPicPr>
          <p:cNvPr id="2054" name="Picture 6"/>
          <p:cNvPicPr>
            <a:picLocks noChangeAspect="1" noChangeArrowheads="1"/>
          </p:cNvPicPr>
          <p:nvPr/>
        </p:nvPicPr>
        <p:blipFill>
          <a:blip r:embed="rId3"/>
          <a:srcRect/>
          <a:stretch>
            <a:fillRect/>
          </a:stretch>
        </p:blipFill>
        <p:spPr bwMode="auto">
          <a:xfrm>
            <a:off x="6705601" y="1981200"/>
            <a:ext cx="2143125" cy="2781300"/>
          </a:xfrm>
          <a:prstGeom prst="rect">
            <a:avLst/>
          </a:prstGeom>
          <a:noFill/>
          <a:ln w="9525">
            <a:noFill/>
            <a:miter lim="800000"/>
            <a:headEnd/>
            <a:tailEnd/>
          </a:ln>
          <a:effectLst/>
        </p:spPr>
      </p:pic>
      <p:sp>
        <p:nvSpPr>
          <p:cNvPr id="4" name="Slide Number Placeholder 3">
            <a:extLst>
              <a:ext uri="{FF2B5EF4-FFF2-40B4-BE49-F238E27FC236}">
                <a16:creationId xmlns:a16="http://schemas.microsoft.com/office/drawing/2014/main" id="{A08A1F76-A071-4874-94CF-65A5FEC643A3}"/>
              </a:ext>
            </a:extLst>
          </p:cNvPr>
          <p:cNvSpPr>
            <a:spLocks noGrp="1"/>
          </p:cNvSpPr>
          <p:nvPr>
            <p:ph type="sldNum" sz="quarter" idx="12"/>
          </p:nvPr>
        </p:nvSpPr>
        <p:spPr/>
        <p:txBody>
          <a:bodyPr/>
          <a:lstStyle/>
          <a:p>
            <a:fld id="{D3D5439A-87CB-4CFC-A792-90E158BF2802}" type="slidenum">
              <a:rPr lang="en-IN" smtClean="0"/>
              <a:t>29</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612FA-2ABE-4EE5-BCCF-D5007E5CD7C1}"/>
              </a:ext>
            </a:extLst>
          </p:cNvPr>
          <p:cNvSpPr>
            <a:spLocks noGrp="1"/>
          </p:cNvSpPr>
          <p:nvPr>
            <p:ph type="title"/>
          </p:nvPr>
        </p:nvSpPr>
        <p:spPr/>
        <p:txBody>
          <a:bodyPr/>
          <a:lstStyle/>
          <a:p>
            <a:r>
              <a:rPr lang="en-US" dirty="0"/>
              <a:t>Introduction to Grammar</a:t>
            </a:r>
            <a:endParaRPr lang="en-IN" dirty="0"/>
          </a:p>
        </p:txBody>
      </p:sp>
      <p:sp>
        <p:nvSpPr>
          <p:cNvPr id="3" name="Text Placeholder 2">
            <a:extLst>
              <a:ext uri="{FF2B5EF4-FFF2-40B4-BE49-F238E27FC236}">
                <a16:creationId xmlns:a16="http://schemas.microsoft.com/office/drawing/2014/main" id="{ED50A39F-675A-42B2-A7D1-7C95C3DC2BB6}"/>
              </a:ext>
            </a:extLst>
          </p:cNvPr>
          <p:cNvSpPr>
            <a:spLocks noGrp="1"/>
          </p:cNvSpPr>
          <p:nvPr>
            <p:ph type="body" idx="1"/>
          </p:nvPr>
        </p:nvSpPr>
        <p:spPr/>
        <p:txBody>
          <a:bodyPr/>
          <a:lstStyle/>
          <a:p>
            <a:endParaRPr lang="en-IN"/>
          </a:p>
        </p:txBody>
      </p:sp>
      <p:sp>
        <p:nvSpPr>
          <p:cNvPr id="5" name="Slide Number Placeholder 4">
            <a:extLst>
              <a:ext uri="{FF2B5EF4-FFF2-40B4-BE49-F238E27FC236}">
                <a16:creationId xmlns:a16="http://schemas.microsoft.com/office/drawing/2014/main" id="{FE95F8C5-63DB-417C-A756-23C5A47F5880}"/>
              </a:ext>
            </a:extLst>
          </p:cNvPr>
          <p:cNvSpPr>
            <a:spLocks noGrp="1"/>
          </p:cNvSpPr>
          <p:nvPr>
            <p:ph type="sldNum" sz="quarter" idx="12"/>
          </p:nvPr>
        </p:nvSpPr>
        <p:spPr/>
        <p:txBody>
          <a:bodyPr/>
          <a:lstStyle/>
          <a:p>
            <a:fld id="{D3D5439A-87CB-4CFC-A792-90E158BF2802}" type="slidenum">
              <a:rPr lang="en-IN" smtClean="0"/>
              <a:t>3</a:t>
            </a:fld>
            <a:endParaRPr lang="en-IN"/>
          </a:p>
        </p:txBody>
      </p:sp>
    </p:spTree>
    <p:extLst>
      <p:ext uri="{BB962C8B-B14F-4D97-AF65-F5344CB8AC3E}">
        <p14:creationId xmlns:p14="http://schemas.microsoft.com/office/powerpoint/2010/main" val="26792053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a:t>Contd</a:t>
            </a:r>
            <a:r>
              <a:rPr lang="en-US" dirty="0"/>
              <a:t>…</a:t>
            </a:r>
          </a:p>
        </p:txBody>
      </p:sp>
      <p:sp>
        <p:nvSpPr>
          <p:cNvPr id="3" name="Content Placeholder 2"/>
          <p:cNvSpPr>
            <a:spLocks noGrp="1"/>
          </p:cNvSpPr>
          <p:nvPr>
            <p:ph idx="1"/>
          </p:nvPr>
        </p:nvSpPr>
        <p:spPr/>
        <p:txBody>
          <a:bodyPr/>
          <a:lstStyle/>
          <a:p>
            <a:pPr>
              <a:buNone/>
            </a:pPr>
            <a:r>
              <a:rPr lang="en-US" dirty="0">
                <a:solidFill>
                  <a:srgbClr val="FF0000"/>
                </a:solidFill>
              </a:rPr>
              <a:t>Input String : W=a * b + c</a:t>
            </a:r>
          </a:p>
          <a:p>
            <a:pPr>
              <a:buNone/>
            </a:pPr>
            <a:r>
              <a:rPr lang="en-US" dirty="0">
                <a:solidFill>
                  <a:srgbClr val="FF0000"/>
                </a:solidFill>
              </a:rPr>
              <a:t>Parse Tree for Right most Derivation</a:t>
            </a:r>
          </a:p>
          <a:p>
            <a:pPr>
              <a:buNone/>
            </a:pPr>
            <a:endParaRPr lang="en-US" dirty="0">
              <a:solidFill>
                <a:srgbClr val="FF0000"/>
              </a:solidFill>
            </a:endParaRPr>
          </a:p>
          <a:p>
            <a:endParaRPr lang="en-US" dirty="0"/>
          </a:p>
        </p:txBody>
      </p:sp>
      <p:pic>
        <p:nvPicPr>
          <p:cNvPr id="5" name="Picture 2"/>
          <p:cNvPicPr>
            <a:picLocks noChangeAspect="1" noChangeArrowheads="1"/>
          </p:cNvPicPr>
          <p:nvPr/>
        </p:nvPicPr>
        <p:blipFill>
          <a:blip r:embed="rId2"/>
          <a:srcRect/>
          <a:stretch>
            <a:fillRect/>
          </a:stretch>
        </p:blipFill>
        <p:spPr bwMode="auto">
          <a:xfrm>
            <a:off x="2286000" y="3429001"/>
            <a:ext cx="1943100" cy="1590675"/>
          </a:xfrm>
          <a:prstGeom prst="rect">
            <a:avLst/>
          </a:prstGeom>
          <a:noFill/>
          <a:ln w="9525">
            <a:noFill/>
            <a:miter lim="800000"/>
            <a:headEnd/>
            <a:tailEnd/>
          </a:ln>
          <a:effectLst/>
        </p:spPr>
      </p:pic>
      <p:pic>
        <p:nvPicPr>
          <p:cNvPr id="6" name="Picture 3"/>
          <p:cNvPicPr>
            <a:picLocks noChangeAspect="1" noChangeArrowheads="1"/>
          </p:cNvPicPr>
          <p:nvPr/>
        </p:nvPicPr>
        <p:blipFill>
          <a:blip r:embed="rId3"/>
          <a:srcRect/>
          <a:stretch>
            <a:fillRect/>
          </a:stretch>
        </p:blipFill>
        <p:spPr bwMode="auto">
          <a:xfrm>
            <a:off x="3810000" y="3352801"/>
            <a:ext cx="3295650" cy="2409825"/>
          </a:xfrm>
          <a:prstGeom prst="rect">
            <a:avLst/>
          </a:prstGeom>
          <a:noFill/>
          <a:ln w="9525">
            <a:noFill/>
            <a:miter lim="800000"/>
            <a:headEnd/>
            <a:tailEnd/>
          </a:ln>
          <a:effectLst/>
        </p:spPr>
      </p:pic>
      <p:pic>
        <p:nvPicPr>
          <p:cNvPr id="7" name="Picture 4"/>
          <p:cNvPicPr>
            <a:picLocks noChangeAspect="1" noChangeArrowheads="1"/>
          </p:cNvPicPr>
          <p:nvPr/>
        </p:nvPicPr>
        <p:blipFill>
          <a:blip r:embed="rId4"/>
          <a:srcRect/>
          <a:stretch>
            <a:fillRect/>
          </a:stretch>
        </p:blipFill>
        <p:spPr bwMode="auto">
          <a:xfrm>
            <a:off x="7038976" y="2971801"/>
            <a:ext cx="3629025" cy="2867025"/>
          </a:xfrm>
          <a:prstGeom prst="rect">
            <a:avLst/>
          </a:prstGeom>
          <a:noFill/>
          <a:ln w="9525">
            <a:noFill/>
            <a:miter lim="800000"/>
            <a:headEnd/>
            <a:tailEnd/>
          </a:ln>
          <a:effectLst/>
        </p:spPr>
      </p:pic>
      <p:sp>
        <p:nvSpPr>
          <p:cNvPr id="8" name="Slide Number Placeholder 7">
            <a:extLst>
              <a:ext uri="{FF2B5EF4-FFF2-40B4-BE49-F238E27FC236}">
                <a16:creationId xmlns:a16="http://schemas.microsoft.com/office/drawing/2014/main" id="{06BACDAB-B347-4E54-ADC0-62F7D464985E}"/>
              </a:ext>
            </a:extLst>
          </p:cNvPr>
          <p:cNvSpPr>
            <a:spLocks noGrp="1"/>
          </p:cNvSpPr>
          <p:nvPr>
            <p:ph type="sldNum" sz="quarter" idx="12"/>
          </p:nvPr>
        </p:nvSpPr>
        <p:spPr/>
        <p:txBody>
          <a:bodyPr/>
          <a:lstStyle/>
          <a:p>
            <a:fld id="{D3D5439A-87CB-4CFC-A792-90E158BF2802}" type="slidenum">
              <a:rPr lang="en-IN" smtClean="0"/>
              <a:t>30</a:t>
            </a:fld>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a:t>Contd</a:t>
            </a:r>
            <a:r>
              <a:rPr lang="en-US" dirty="0"/>
              <a:t>…</a:t>
            </a:r>
          </a:p>
        </p:txBody>
      </p:sp>
      <p:pic>
        <p:nvPicPr>
          <p:cNvPr id="4101" name="Picture 5"/>
          <p:cNvPicPr>
            <a:picLocks noGrp="1" noChangeAspect="1" noChangeArrowheads="1"/>
          </p:cNvPicPr>
          <p:nvPr>
            <p:ph idx="1"/>
          </p:nvPr>
        </p:nvPicPr>
        <p:blipFill>
          <a:blip r:embed="rId2"/>
          <a:srcRect/>
          <a:stretch>
            <a:fillRect/>
          </a:stretch>
        </p:blipFill>
        <p:spPr bwMode="auto">
          <a:xfrm>
            <a:off x="2133601" y="2057400"/>
            <a:ext cx="3476625" cy="2628900"/>
          </a:xfrm>
          <a:prstGeom prst="rect">
            <a:avLst/>
          </a:prstGeom>
          <a:noFill/>
          <a:ln w="9525">
            <a:noFill/>
            <a:miter lim="800000"/>
            <a:headEnd/>
            <a:tailEnd/>
          </a:ln>
          <a:effectLst/>
        </p:spPr>
      </p:pic>
      <p:pic>
        <p:nvPicPr>
          <p:cNvPr id="4102" name="Picture 6"/>
          <p:cNvPicPr>
            <a:picLocks noChangeAspect="1" noChangeArrowheads="1"/>
          </p:cNvPicPr>
          <p:nvPr/>
        </p:nvPicPr>
        <p:blipFill>
          <a:blip r:embed="rId3"/>
          <a:srcRect/>
          <a:stretch>
            <a:fillRect/>
          </a:stretch>
        </p:blipFill>
        <p:spPr bwMode="auto">
          <a:xfrm>
            <a:off x="7010400" y="1981200"/>
            <a:ext cx="3390900" cy="2705100"/>
          </a:xfrm>
          <a:prstGeom prst="rect">
            <a:avLst/>
          </a:prstGeom>
          <a:noFill/>
          <a:ln w="9525">
            <a:noFill/>
            <a:miter lim="800000"/>
            <a:headEnd/>
            <a:tailEnd/>
          </a:ln>
          <a:effectLst/>
        </p:spPr>
      </p:pic>
      <p:sp>
        <p:nvSpPr>
          <p:cNvPr id="4" name="Slide Number Placeholder 3">
            <a:extLst>
              <a:ext uri="{FF2B5EF4-FFF2-40B4-BE49-F238E27FC236}">
                <a16:creationId xmlns:a16="http://schemas.microsoft.com/office/drawing/2014/main" id="{C76A6D67-3E5F-4522-BF7C-85F373663865}"/>
              </a:ext>
            </a:extLst>
          </p:cNvPr>
          <p:cNvSpPr>
            <a:spLocks noGrp="1"/>
          </p:cNvSpPr>
          <p:nvPr>
            <p:ph type="sldNum" sz="quarter" idx="12"/>
          </p:nvPr>
        </p:nvSpPr>
        <p:spPr/>
        <p:txBody>
          <a:bodyPr/>
          <a:lstStyle/>
          <a:p>
            <a:fld id="{D3D5439A-87CB-4CFC-A792-90E158BF2802}" type="slidenum">
              <a:rPr lang="en-IN" smtClean="0"/>
              <a:t>31</a:t>
            </a:fld>
            <a:endParaRPr lang="en-I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the language defined by ‘G’</a:t>
            </a:r>
          </a:p>
        </p:txBody>
      </p:sp>
      <p:sp>
        <p:nvSpPr>
          <p:cNvPr id="3" name="Content Placeholder 2"/>
          <p:cNvSpPr>
            <a:spLocks noGrp="1"/>
          </p:cNvSpPr>
          <p:nvPr>
            <p:ph idx="1"/>
          </p:nvPr>
        </p:nvSpPr>
        <p:spPr>
          <a:xfrm>
            <a:off x="1981200" y="1600200"/>
            <a:ext cx="8229600" cy="4953000"/>
          </a:xfrm>
        </p:spPr>
        <p:txBody>
          <a:bodyPr>
            <a:normAutofit/>
          </a:bodyPr>
          <a:lstStyle/>
          <a:p>
            <a:pPr marL="514350" indent="-514350"/>
            <a:r>
              <a:rPr lang="en-US" dirty="0">
                <a:solidFill>
                  <a:srgbClr val="FF0000"/>
                </a:solidFill>
              </a:rPr>
              <a:t>G    :  S →</a:t>
            </a:r>
            <a:r>
              <a:rPr lang="en-US" dirty="0" err="1">
                <a:solidFill>
                  <a:srgbClr val="FF0000"/>
                </a:solidFill>
              </a:rPr>
              <a:t>aS</a:t>
            </a:r>
            <a:r>
              <a:rPr lang="en-US" dirty="0">
                <a:solidFill>
                  <a:srgbClr val="FF0000"/>
                </a:solidFill>
              </a:rPr>
              <a:t>/</a:t>
            </a:r>
            <a:r>
              <a:rPr lang="en-US" dirty="0" err="1">
                <a:solidFill>
                  <a:srgbClr val="FF0000"/>
                </a:solidFill>
              </a:rPr>
              <a:t>bS</a:t>
            </a:r>
            <a:r>
              <a:rPr lang="en-US" dirty="0">
                <a:solidFill>
                  <a:srgbClr val="FF0000"/>
                </a:solidFill>
              </a:rPr>
              <a:t>/a/b</a:t>
            </a:r>
          </a:p>
          <a:p>
            <a:pPr marL="514350" indent="-514350">
              <a:buNone/>
            </a:pPr>
            <a:r>
              <a:rPr lang="en-US" dirty="0"/>
              <a:t> 	L(G) =</a:t>
            </a:r>
          </a:p>
          <a:p>
            <a:pPr marL="514350" indent="-514350"/>
            <a:r>
              <a:rPr lang="en-US" dirty="0">
                <a:solidFill>
                  <a:srgbClr val="FF0000"/>
                </a:solidFill>
              </a:rPr>
              <a:t>G    : S →</a:t>
            </a:r>
            <a:r>
              <a:rPr lang="en-US" dirty="0" err="1">
                <a:solidFill>
                  <a:srgbClr val="FF0000"/>
                </a:solidFill>
              </a:rPr>
              <a:t>XaaX</a:t>
            </a:r>
            <a:endParaRPr lang="en-US" dirty="0">
              <a:solidFill>
                <a:srgbClr val="FF0000"/>
              </a:solidFill>
            </a:endParaRPr>
          </a:p>
          <a:p>
            <a:pPr marL="514350" indent="-514350">
              <a:buNone/>
            </a:pPr>
            <a:r>
              <a:rPr lang="en-US" dirty="0"/>
              <a:t>               </a:t>
            </a:r>
            <a:r>
              <a:rPr lang="en-US" dirty="0">
                <a:solidFill>
                  <a:srgbClr val="FF0000"/>
                </a:solidFill>
              </a:rPr>
              <a:t>X →</a:t>
            </a:r>
            <a:r>
              <a:rPr lang="en-US" dirty="0" err="1">
                <a:solidFill>
                  <a:srgbClr val="FF0000"/>
                </a:solidFill>
              </a:rPr>
              <a:t>aX</a:t>
            </a:r>
            <a:r>
              <a:rPr lang="en-US" dirty="0">
                <a:solidFill>
                  <a:srgbClr val="FF0000"/>
                </a:solidFill>
              </a:rPr>
              <a:t>/</a:t>
            </a:r>
            <a:r>
              <a:rPr lang="en-US" dirty="0" err="1">
                <a:solidFill>
                  <a:srgbClr val="FF0000"/>
                </a:solidFill>
              </a:rPr>
              <a:t>bX</a:t>
            </a:r>
            <a:r>
              <a:rPr lang="en-US" dirty="0">
                <a:solidFill>
                  <a:srgbClr val="FF0000"/>
                </a:solidFill>
              </a:rPr>
              <a:t>/</a:t>
            </a:r>
            <a:r>
              <a:rPr lang="el-GR" dirty="0">
                <a:solidFill>
                  <a:srgbClr val="FF0000"/>
                </a:solidFill>
              </a:rPr>
              <a:t> ε</a:t>
            </a:r>
            <a:endParaRPr lang="en-US" dirty="0">
              <a:solidFill>
                <a:srgbClr val="FF0000"/>
              </a:solidFill>
            </a:endParaRPr>
          </a:p>
          <a:p>
            <a:pPr marL="514350" indent="-514350">
              <a:buNone/>
            </a:pPr>
            <a:r>
              <a:rPr lang="en-US" dirty="0"/>
              <a:t>	L(G) =</a:t>
            </a:r>
          </a:p>
          <a:p>
            <a:pPr marL="514350" indent="-514350"/>
            <a:r>
              <a:rPr lang="en-US" dirty="0">
                <a:solidFill>
                  <a:srgbClr val="FF0000"/>
                </a:solidFill>
              </a:rPr>
              <a:t>G    : S → SS</a:t>
            </a:r>
          </a:p>
          <a:p>
            <a:pPr marL="514350" indent="-514350">
              <a:buNone/>
            </a:pPr>
            <a:r>
              <a:rPr lang="en-US" dirty="0"/>
              <a:t>	L(G) = </a:t>
            </a:r>
          </a:p>
          <a:p>
            <a:pPr marL="514350" indent="-514350">
              <a:buNone/>
            </a:pPr>
            <a:r>
              <a:rPr lang="en-US" dirty="0"/>
              <a:t>	</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
        <p:nvSpPr>
          <p:cNvPr id="5" name="Slide Number Placeholder 4">
            <a:extLst>
              <a:ext uri="{FF2B5EF4-FFF2-40B4-BE49-F238E27FC236}">
                <a16:creationId xmlns:a16="http://schemas.microsoft.com/office/drawing/2014/main" id="{FEDEB36B-CAE9-46CE-8E02-889BA93B7677}"/>
              </a:ext>
            </a:extLst>
          </p:cNvPr>
          <p:cNvSpPr>
            <a:spLocks noGrp="1"/>
          </p:cNvSpPr>
          <p:nvPr>
            <p:ph type="sldNum" sz="quarter" idx="12"/>
          </p:nvPr>
        </p:nvSpPr>
        <p:spPr/>
        <p:txBody>
          <a:bodyPr/>
          <a:lstStyle/>
          <a:p>
            <a:fld id="{D3D5439A-87CB-4CFC-A792-90E158BF2802}" type="slidenum">
              <a:rPr lang="en-IN" smtClean="0"/>
              <a:t>32</a:t>
            </a:fld>
            <a:endParaRPr lang="en-I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a:t>Contd</a:t>
            </a:r>
            <a:r>
              <a:rPr lang="en-US" dirty="0"/>
              <a:t>…</a:t>
            </a:r>
          </a:p>
        </p:txBody>
      </p:sp>
      <p:sp>
        <p:nvSpPr>
          <p:cNvPr id="3" name="Content Placeholder 2"/>
          <p:cNvSpPr>
            <a:spLocks noGrp="1"/>
          </p:cNvSpPr>
          <p:nvPr>
            <p:ph idx="1"/>
          </p:nvPr>
        </p:nvSpPr>
        <p:spPr>
          <a:xfrm>
            <a:off x="1981200" y="1600200"/>
            <a:ext cx="8229600" cy="5257800"/>
          </a:xfrm>
        </p:spPr>
        <p:txBody>
          <a:bodyPr>
            <a:normAutofit fontScale="92500" lnSpcReduction="10000"/>
          </a:bodyPr>
          <a:lstStyle/>
          <a:p>
            <a:pPr marL="514350" indent="-514350"/>
            <a:r>
              <a:rPr lang="en-US" sz="2400" dirty="0">
                <a:solidFill>
                  <a:srgbClr val="FF0000"/>
                </a:solidFill>
              </a:rPr>
              <a:t>G    :  S →</a:t>
            </a:r>
            <a:r>
              <a:rPr lang="en-US" sz="2400" dirty="0" err="1">
                <a:solidFill>
                  <a:srgbClr val="FF0000"/>
                </a:solidFill>
              </a:rPr>
              <a:t>aCa</a:t>
            </a:r>
            <a:endParaRPr lang="en-US" sz="2400" dirty="0">
              <a:solidFill>
                <a:srgbClr val="FF0000"/>
              </a:solidFill>
            </a:endParaRPr>
          </a:p>
          <a:p>
            <a:pPr marL="514350" indent="-514350">
              <a:buNone/>
            </a:pPr>
            <a:r>
              <a:rPr lang="en-US" sz="2400" dirty="0">
                <a:solidFill>
                  <a:srgbClr val="FF0000"/>
                </a:solidFill>
              </a:rPr>
              <a:t>                C →</a:t>
            </a:r>
            <a:r>
              <a:rPr lang="en-US" sz="2400" dirty="0" err="1">
                <a:solidFill>
                  <a:srgbClr val="FF0000"/>
                </a:solidFill>
              </a:rPr>
              <a:t>aCa</a:t>
            </a:r>
            <a:r>
              <a:rPr lang="en-US" sz="2400" dirty="0">
                <a:solidFill>
                  <a:srgbClr val="FF0000"/>
                </a:solidFill>
              </a:rPr>
              <a:t>/b</a:t>
            </a:r>
          </a:p>
          <a:p>
            <a:pPr marL="514350" indent="-514350">
              <a:buNone/>
            </a:pPr>
            <a:r>
              <a:rPr lang="en-US" sz="2400" dirty="0"/>
              <a:t>	S → </a:t>
            </a:r>
            <a:r>
              <a:rPr lang="en-US" sz="2400" dirty="0" err="1"/>
              <a:t>aCa</a:t>
            </a:r>
            <a:endParaRPr lang="en-US" sz="2400" dirty="0"/>
          </a:p>
          <a:p>
            <a:pPr marL="514350" indent="-514350">
              <a:buNone/>
            </a:pPr>
            <a:r>
              <a:rPr lang="en-US" sz="2400" dirty="0"/>
              <a:t>	   → </a:t>
            </a:r>
            <a:r>
              <a:rPr lang="en-US" sz="2400" dirty="0" err="1"/>
              <a:t>aaCaa</a:t>
            </a:r>
            <a:endParaRPr lang="en-US" sz="2400" dirty="0"/>
          </a:p>
          <a:p>
            <a:pPr marL="514350" indent="-514350">
              <a:buNone/>
            </a:pPr>
            <a:r>
              <a:rPr lang="en-US" sz="2400" dirty="0"/>
              <a:t>	    → </a:t>
            </a:r>
            <a:r>
              <a:rPr lang="en-US" sz="2400" dirty="0" err="1"/>
              <a:t>aaaCaaa</a:t>
            </a:r>
            <a:endParaRPr lang="en-US" sz="2400" dirty="0"/>
          </a:p>
          <a:p>
            <a:pPr marL="514350" indent="-514350">
              <a:buNone/>
            </a:pPr>
            <a:r>
              <a:rPr lang="en-US" sz="2400" dirty="0"/>
              <a:t>	    → </a:t>
            </a:r>
            <a:r>
              <a:rPr lang="en-US" sz="2400" dirty="0" err="1"/>
              <a:t>aaabaaa</a:t>
            </a:r>
            <a:endParaRPr lang="en-US" sz="2400" dirty="0"/>
          </a:p>
          <a:p>
            <a:pPr marL="514350" indent="-514350">
              <a:buNone/>
            </a:pPr>
            <a:r>
              <a:rPr lang="en-US" sz="2400" dirty="0"/>
              <a:t> 	L(G) = a</a:t>
            </a:r>
            <a:r>
              <a:rPr lang="en-US" sz="2400" baseline="30000" dirty="0"/>
              <a:t>n</a:t>
            </a:r>
            <a:r>
              <a:rPr lang="en-US" sz="2400" dirty="0"/>
              <a:t> b a</a:t>
            </a:r>
            <a:r>
              <a:rPr lang="en-US" sz="2400" baseline="30000" dirty="0"/>
              <a:t>n </a:t>
            </a:r>
            <a:endParaRPr lang="en-US" sz="2400" dirty="0"/>
          </a:p>
          <a:p>
            <a:pPr marL="514350" indent="-514350"/>
            <a:r>
              <a:rPr lang="en-US" sz="2400" dirty="0">
                <a:solidFill>
                  <a:srgbClr val="FF0000"/>
                </a:solidFill>
              </a:rPr>
              <a:t>G    :  S →0S1/</a:t>
            </a:r>
            <a:r>
              <a:rPr lang="el-GR" sz="2400" dirty="0">
                <a:solidFill>
                  <a:srgbClr val="FF0000"/>
                </a:solidFill>
              </a:rPr>
              <a:t> ε</a:t>
            </a:r>
            <a:endParaRPr lang="en-US" sz="2400" dirty="0">
              <a:solidFill>
                <a:srgbClr val="FF0000"/>
              </a:solidFill>
            </a:endParaRPr>
          </a:p>
          <a:p>
            <a:pPr marL="514350" indent="-514350">
              <a:buNone/>
            </a:pPr>
            <a:r>
              <a:rPr lang="en-US" sz="2400" dirty="0"/>
              <a:t>	 S → 0S1</a:t>
            </a:r>
          </a:p>
          <a:p>
            <a:pPr marL="514350" indent="-514350">
              <a:buNone/>
            </a:pPr>
            <a:r>
              <a:rPr lang="en-US" sz="2400" dirty="0"/>
              <a:t>	    → 0 0S1 1</a:t>
            </a:r>
          </a:p>
          <a:p>
            <a:pPr marL="514350" indent="-514350">
              <a:buNone/>
            </a:pPr>
            <a:r>
              <a:rPr lang="en-US" sz="2400" dirty="0"/>
              <a:t>	    → 0 00S11 1</a:t>
            </a:r>
          </a:p>
          <a:p>
            <a:pPr marL="514350" indent="-514350">
              <a:buNone/>
            </a:pPr>
            <a:r>
              <a:rPr lang="en-US" sz="2400" dirty="0"/>
              <a:t>	    → 0 0011 1</a:t>
            </a:r>
          </a:p>
          <a:p>
            <a:pPr marL="514350" indent="-514350">
              <a:buNone/>
            </a:pPr>
            <a:r>
              <a:rPr lang="en-US" sz="2400" dirty="0"/>
              <a:t>	L(G) = 0</a:t>
            </a:r>
            <a:r>
              <a:rPr lang="en-US" sz="2400" baseline="30000" dirty="0"/>
              <a:t>n</a:t>
            </a:r>
            <a:r>
              <a:rPr lang="en-US" sz="2400" dirty="0"/>
              <a:t> 1</a:t>
            </a:r>
            <a:r>
              <a:rPr lang="en-US" sz="2400" baseline="30000" dirty="0"/>
              <a:t>n</a:t>
            </a:r>
            <a:r>
              <a:rPr lang="en-US" sz="2400" dirty="0"/>
              <a:t>   | for n&gt;=0;</a:t>
            </a:r>
          </a:p>
          <a:p>
            <a:pPr marL="514350" indent="-514350">
              <a:buNone/>
            </a:pPr>
            <a:endParaRPr lang="en-US" dirty="0">
              <a:solidFill>
                <a:srgbClr val="FF0000"/>
              </a:solidFill>
            </a:endParaRPr>
          </a:p>
          <a:p>
            <a:pPr marL="514350" indent="-514350">
              <a:buNone/>
            </a:pPr>
            <a:endParaRPr lang="en-US" dirty="0">
              <a:solidFill>
                <a:srgbClr val="FF0000"/>
              </a:solidFill>
            </a:endParaRPr>
          </a:p>
          <a:p>
            <a:pPr marL="514350" indent="-514350">
              <a:buNone/>
            </a:pPr>
            <a:endParaRPr lang="en-US" dirty="0"/>
          </a:p>
          <a:p>
            <a:endParaRPr lang="en-US" dirty="0"/>
          </a:p>
        </p:txBody>
      </p:sp>
      <p:sp>
        <p:nvSpPr>
          <p:cNvPr id="5" name="Slide Number Placeholder 4">
            <a:extLst>
              <a:ext uri="{FF2B5EF4-FFF2-40B4-BE49-F238E27FC236}">
                <a16:creationId xmlns:a16="http://schemas.microsoft.com/office/drawing/2014/main" id="{62311279-A280-49F7-B181-904454A17D05}"/>
              </a:ext>
            </a:extLst>
          </p:cNvPr>
          <p:cNvSpPr>
            <a:spLocks noGrp="1"/>
          </p:cNvSpPr>
          <p:nvPr>
            <p:ph type="sldNum" sz="quarter" idx="12"/>
          </p:nvPr>
        </p:nvSpPr>
        <p:spPr/>
        <p:txBody>
          <a:bodyPr/>
          <a:lstStyle/>
          <a:p>
            <a:fld id="{D3D5439A-87CB-4CFC-A792-90E158BF2802}" type="slidenum">
              <a:rPr lang="en-IN" smtClean="0"/>
              <a:t>33</a:t>
            </a:fld>
            <a:endParaRPr lang="en-I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C258-9F04-4ECE-8166-1A78C2F5BEC1}"/>
              </a:ext>
            </a:extLst>
          </p:cNvPr>
          <p:cNvSpPr>
            <a:spLocks noGrp="1"/>
          </p:cNvSpPr>
          <p:nvPr>
            <p:ph type="title"/>
          </p:nvPr>
        </p:nvSpPr>
        <p:spPr/>
        <p:txBody>
          <a:bodyPr/>
          <a:lstStyle/>
          <a:p>
            <a:r>
              <a:rPr lang="en-US" dirty="0"/>
              <a:t>Ambiguous grammar</a:t>
            </a:r>
            <a:endParaRPr lang="en-IN" dirty="0"/>
          </a:p>
        </p:txBody>
      </p:sp>
      <p:sp>
        <p:nvSpPr>
          <p:cNvPr id="3" name="Text Placeholder 2">
            <a:extLst>
              <a:ext uri="{FF2B5EF4-FFF2-40B4-BE49-F238E27FC236}">
                <a16:creationId xmlns:a16="http://schemas.microsoft.com/office/drawing/2014/main" id="{D046AC51-7D7A-4087-A7CB-9D23AE36FA33}"/>
              </a:ext>
            </a:extLst>
          </p:cNvPr>
          <p:cNvSpPr>
            <a:spLocks noGrp="1"/>
          </p:cNvSpPr>
          <p:nvPr>
            <p:ph type="body" idx="1"/>
          </p:nvPr>
        </p:nvSpPr>
        <p:spPr/>
        <p:txBody>
          <a:bodyPr/>
          <a:lstStyle/>
          <a:p>
            <a:endParaRPr lang="en-IN"/>
          </a:p>
        </p:txBody>
      </p:sp>
      <p:sp>
        <p:nvSpPr>
          <p:cNvPr id="5" name="Slide Number Placeholder 4">
            <a:extLst>
              <a:ext uri="{FF2B5EF4-FFF2-40B4-BE49-F238E27FC236}">
                <a16:creationId xmlns:a16="http://schemas.microsoft.com/office/drawing/2014/main" id="{025464F8-47B7-4DE7-A3D8-614A72C41BE5}"/>
              </a:ext>
            </a:extLst>
          </p:cNvPr>
          <p:cNvSpPr>
            <a:spLocks noGrp="1"/>
          </p:cNvSpPr>
          <p:nvPr>
            <p:ph type="sldNum" sz="quarter" idx="12"/>
          </p:nvPr>
        </p:nvSpPr>
        <p:spPr/>
        <p:txBody>
          <a:bodyPr/>
          <a:lstStyle/>
          <a:p>
            <a:fld id="{D3D5439A-87CB-4CFC-A792-90E158BF2802}" type="slidenum">
              <a:rPr lang="en-IN" smtClean="0"/>
              <a:t>34</a:t>
            </a:fld>
            <a:endParaRPr lang="en-IN"/>
          </a:p>
        </p:txBody>
      </p:sp>
    </p:spTree>
    <p:extLst>
      <p:ext uri="{BB962C8B-B14F-4D97-AF65-F5344CB8AC3E}">
        <p14:creationId xmlns:p14="http://schemas.microsoft.com/office/powerpoint/2010/main" val="40283146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Ambiguity</a:t>
            </a:r>
            <a:br>
              <a:rPr lang="en-US" dirty="0"/>
            </a:br>
            <a:endParaRPr lang="en-US" dirty="0"/>
          </a:p>
        </p:txBody>
      </p:sp>
      <p:sp>
        <p:nvSpPr>
          <p:cNvPr id="3" name="Content Placeholder 2"/>
          <p:cNvSpPr>
            <a:spLocks noGrp="1"/>
          </p:cNvSpPr>
          <p:nvPr>
            <p:ph idx="1"/>
          </p:nvPr>
        </p:nvSpPr>
        <p:spPr/>
        <p:txBody>
          <a:bodyPr/>
          <a:lstStyle/>
          <a:p>
            <a:r>
              <a:rPr lang="en-US" sz="1600" dirty="0"/>
              <a:t>A grammar is said to be ambiguous if there exists more than one leftmost derivation or more than one rightmost derivative or more than one parse tree for the given input string.  </a:t>
            </a:r>
            <a:endParaRPr lang="en-US" dirty="0"/>
          </a:p>
        </p:txBody>
      </p:sp>
      <p:sp>
        <p:nvSpPr>
          <p:cNvPr id="7" name="Rectangle 6"/>
          <p:cNvSpPr/>
          <p:nvPr/>
        </p:nvSpPr>
        <p:spPr>
          <a:xfrm>
            <a:off x="2209800" y="1447801"/>
            <a:ext cx="7924800" cy="2031325"/>
          </a:xfrm>
          <a:prstGeom prst="rect">
            <a:avLst/>
          </a:prstGeom>
        </p:spPr>
        <p:txBody>
          <a:bodyPr wrap="square">
            <a:spAutoFit/>
          </a:bodyPr>
          <a:lstStyle/>
          <a:p>
            <a:pPr>
              <a:buNone/>
            </a:pPr>
            <a:endParaRPr lang="en-US" dirty="0">
              <a:solidFill>
                <a:srgbClr val="FF0000"/>
              </a:solidFill>
            </a:endParaRPr>
          </a:p>
          <a:p>
            <a:pPr>
              <a:buNone/>
            </a:pPr>
            <a:endParaRPr lang="en-US" dirty="0">
              <a:solidFill>
                <a:srgbClr val="FF0000"/>
              </a:solidFill>
            </a:endParaRPr>
          </a:p>
          <a:p>
            <a:pPr>
              <a:buNone/>
            </a:pPr>
            <a:endParaRPr lang="en-US" dirty="0">
              <a:solidFill>
                <a:srgbClr val="FF0000"/>
              </a:solidFill>
            </a:endParaRPr>
          </a:p>
          <a:p>
            <a:pPr>
              <a:buNone/>
            </a:pPr>
            <a:r>
              <a:rPr lang="en-US" dirty="0">
                <a:solidFill>
                  <a:srgbClr val="FF0000"/>
                </a:solidFill>
              </a:rPr>
              <a:t>Example1:     Input String : W=a * b + c </a:t>
            </a:r>
          </a:p>
          <a:p>
            <a:endParaRPr lang="en-US" dirty="0">
              <a:solidFill>
                <a:srgbClr val="FF0000"/>
              </a:solidFill>
            </a:endParaRPr>
          </a:p>
          <a:p>
            <a:r>
              <a:rPr lang="en-US" dirty="0">
                <a:solidFill>
                  <a:srgbClr val="FF0000"/>
                </a:solidFill>
              </a:rPr>
              <a:t>Parse Tree for Left most Derivation                      Parse Tree for Right most Derivation</a:t>
            </a:r>
          </a:p>
          <a:p>
            <a:pPr>
              <a:buNone/>
            </a:pPr>
            <a:endParaRPr lang="en-US" dirty="0">
              <a:solidFill>
                <a:srgbClr val="FF0000"/>
              </a:solidFill>
            </a:endParaRPr>
          </a:p>
        </p:txBody>
      </p:sp>
      <p:pic>
        <p:nvPicPr>
          <p:cNvPr id="5122" name="Picture 2"/>
          <p:cNvPicPr>
            <a:picLocks noChangeAspect="1" noChangeArrowheads="1"/>
          </p:cNvPicPr>
          <p:nvPr/>
        </p:nvPicPr>
        <p:blipFill>
          <a:blip r:embed="rId2"/>
          <a:srcRect/>
          <a:stretch>
            <a:fillRect/>
          </a:stretch>
        </p:blipFill>
        <p:spPr bwMode="auto">
          <a:xfrm>
            <a:off x="2362201" y="3124201"/>
            <a:ext cx="2009775" cy="242887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7162801" y="3200401"/>
            <a:ext cx="2314575" cy="2314575"/>
          </a:xfrm>
          <a:prstGeom prst="rect">
            <a:avLst/>
          </a:prstGeom>
          <a:noFill/>
          <a:ln w="9525">
            <a:noFill/>
            <a:miter lim="800000"/>
            <a:headEnd/>
            <a:tailEnd/>
          </a:ln>
          <a:effectLst/>
        </p:spPr>
      </p:pic>
      <p:sp>
        <p:nvSpPr>
          <p:cNvPr id="5" name="Slide Number Placeholder 4">
            <a:extLst>
              <a:ext uri="{FF2B5EF4-FFF2-40B4-BE49-F238E27FC236}">
                <a16:creationId xmlns:a16="http://schemas.microsoft.com/office/drawing/2014/main" id="{0003E3D4-5ED0-4DB8-BB8C-5D108B4F51E7}"/>
              </a:ext>
            </a:extLst>
          </p:cNvPr>
          <p:cNvSpPr>
            <a:spLocks noGrp="1"/>
          </p:cNvSpPr>
          <p:nvPr>
            <p:ph type="sldNum" sz="quarter" idx="12"/>
          </p:nvPr>
        </p:nvSpPr>
        <p:spPr/>
        <p:txBody>
          <a:bodyPr/>
          <a:lstStyle/>
          <a:p>
            <a:fld id="{D3D5439A-87CB-4CFC-A792-90E158BF2802}" type="slidenum">
              <a:rPr lang="en-IN" smtClean="0"/>
              <a:t>35</a:t>
            </a:fld>
            <a:endParaRPr lang="en-I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a:t>Contd</a:t>
            </a:r>
            <a:r>
              <a:rPr lang="en-US" dirty="0"/>
              <a:t>…</a:t>
            </a:r>
          </a:p>
        </p:txBody>
      </p:sp>
      <p:sp>
        <p:nvSpPr>
          <p:cNvPr id="3" name="Content Placeholder 2"/>
          <p:cNvSpPr>
            <a:spLocks noGrp="1"/>
          </p:cNvSpPr>
          <p:nvPr>
            <p:ph idx="1"/>
          </p:nvPr>
        </p:nvSpPr>
        <p:spPr>
          <a:xfrm>
            <a:off x="1981200" y="1600200"/>
            <a:ext cx="8229600" cy="4953000"/>
          </a:xfrm>
        </p:spPr>
        <p:txBody>
          <a:bodyPr>
            <a:normAutofit fontScale="32500" lnSpcReduction="20000"/>
          </a:bodyPr>
          <a:lstStyle/>
          <a:p>
            <a:r>
              <a:rPr lang="en-US" sz="3600" dirty="0">
                <a:solidFill>
                  <a:srgbClr val="FF0000"/>
                </a:solidFill>
              </a:rPr>
              <a:t>Example 2 :</a:t>
            </a:r>
          </a:p>
          <a:p>
            <a:pPr>
              <a:buNone/>
            </a:pPr>
            <a:r>
              <a:rPr lang="en-US" sz="3600" dirty="0"/>
              <a:t>	S = </a:t>
            </a:r>
            <a:r>
              <a:rPr lang="en-US" sz="3600" dirty="0" err="1"/>
              <a:t>aSb</a:t>
            </a:r>
            <a:r>
              <a:rPr lang="en-US" sz="3600" dirty="0"/>
              <a:t> | SS  </a:t>
            </a:r>
          </a:p>
          <a:p>
            <a:pPr>
              <a:buNone/>
            </a:pPr>
            <a:r>
              <a:rPr lang="en-US" sz="3600" dirty="0"/>
              <a:t>	S = ∈  </a:t>
            </a:r>
          </a:p>
          <a:p>
            <a:pPr>
              <a:buNone/>
            </a:pPr>
            <a:r>
              <a:rPr lang="en-US" sz="3600" dirty="0">
                <a:solidFill>
                  <a:srgbClr val="FF0000"/>
                </a:solidFill>
              </a:rPr>
              <a:t>                                              </a:t>
            </a:r>
          </a:p>
          <a:p>
            <a:pPr>
              <a:buNone/>
            </a:pPr>
            <a:r>
              <a:rPr lang="en-US" sz="3600" dirty="0">
                <a:solidFill>
                  <a:srgbClr val="FF0000"/>
                </a:solidFill>
              </a:rPr>
              <a:t>			    Parse Tree I                         Parse Tree II</a:t>
            </a:r>
          </a:p>
          <a:p>
            <a:pPr>
              <a:buNone/>
            </a:pPr>
            <a:r>
              <a:rPr lang="en-US" sz="2500" dirty="0"/>
              <a:t>        </a:t>
            </a:r>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a:buNone/>
            </a:pPr>
            <a:br>
              <a:rPr lang="en-US" sz="2000" dirty="0"/>
            </a:br>
            <a:r>
              <a:rPr lang="en-US" sz="2000" dirty="0"/>
              <a:t> </a:t>
            </a:r>
            <a:br>
              <a:rPr lang="en-US" sz="2000" dirty="0"/>
            </a:br>
            <a:r>
              <a:rPr lang="en-US" sz="2000" dirty="0"/>
              <a:t> </a:t>
            </a:r>
            <a:br>
              <a:rPr lang="en-US" sz="2000" dirty="0"/>
            </a:br>
            <a:endParaRPr lang="en-US" sz="2000" dirty="0"/>
          </a:p>
        </p:txBody>
      </p:sp>
      <p:pic>
        <p:nvPicPr>
          <p:cNvPr id="7" name="Picture 2"/>
          <p:cNvPicPr>
            <a:picLocks noChangeAspect="1" noChangeArrowheads="1"/>
          </p:cNvPicPr>
          <p:nvPr/>
        </p:nvPicPr>
        <p:blipFill>
          <a:blip r:embed="rId2"/>
          <a:srcRect/>
          <a:stretch>
            <a:fillRect/>
          </a:stretch>
        </p:blipFill>
        <p:spPr bwMode="auto">
          <a:xfrm>
            <a:off x="4267201" y="3733800"/>
            <a:ext cx="3933825" cy="2114550"/>
          </a:xfrm>
          <a:prstGeom prst="rect">
            <a:avLst/>
          </a:prstGeom>
          <a:noFill/>
          <a:ln w="9525">
            <a:noFill/>
            <a:miter lim="800000"/>
            <a:headEnd/>
            <a:tailEnd/>
          </a:ln>
          <a:effectLst/>
        </p:spPr>
      </p:pic>
      <p:sp>
        <p:nvSpPr>
          <p:cNvPr id="5" name="Slide Number Placeholder 4">
            <a:extLst>
              <a:ext uri="{FF2B5EF4-FFF2-40B4-BE49-F238E27FC236}">
                <a16:creationId xmlns:a16="http://schemas.microsoft.com/office/drawing/2014/main" id="{F6384FBA-B507-4967-BC45-298002C3788A}"/>
              </a:ext>
            </a:extLst>
          </p:cNvPr>
          <p:cNvSpPr>
            <a:spLocks noGrp="1"/>
          </p:cNvSpPr>
          <p:nvPr>
            <p:ph type="sldNum" sz="quarter" idx="12"/>
          </p:nvPr>
        </p:nvSpPr>
        <p:spPr/>
        <p:txBody>
          <a:bodyPr/>
          <a:lstStyle/>
          <a:p>
            <a:fld id="{D3D5439A-87CB-4CFC-A792-90E158BF2802}" type="slidenum">
              <a:rPr lang="en-IN" smtClean="0"/>
              <a:t>36</a:t>
            </a:fld>
            <a:endParaRPr lang="en-I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a:t>Contd</a:t>
            </a:r>
            <a:r>
              <a:rPr lang="en-US" dirty="0"/>
              <a:t>…</a:t>
            </a:r>
          </a:p>
        </p:txBody>
      </p:sp>
      <p:sp>
        <p:nvSpPr>
          <p:cNvPr id="7" name="Content Placeholder 6"/>
          <p:cNvSpPr>
            <a:spLocks noGrp="1"/>
          </p:cNvSpPr>
          <p:nvPr>
            <p:ph idx="1"/>
          </p:nvPr>
        </p:nvSpPr>
        <p:spPr/>
        <p:txBody>
          <a:bodyPr/>
          <a:lstStyle/>
          <a:p>
            <a:r>
              <a:rPr lang="en-US" sz="2400" dirty="0"/>
              <a:t>If the grammar has ambiguity then it is not good for a compiler construction. </a:t>
            </a:r>
          </a:p>
          <a:p>
            <a:r>
              <a:rPr lang="en-US" sz="2400" dirty="0"/>
              <a:t>No method can automatically detect and remove the ambiguity but you can remove ambiguity by re-writing the whole grammar without ambiguity.</a:t>
            </a:r>
          </a:p>
          <a:p>
            <a:pPr>
              <a:buNone/>
            </a:pPr>
            <a:br>
              <a:rPr lang="en-US" dirty="0"/>
            </a:br>
            <a:endParaRPr lang="en-US" dirty="0"/>
          </a:p>
        </p:txBody>
      </p:sp>
      <p:sp>
        <p:nvSpPr>
          <p:cNvPr id="4" name="Slide Number Placeholder 3">
            <a:extLst>
              <a:ext uri="{FF2B5EF4-FFF2-40B4-BE49-F238E27FC236}">
                <a16:creationId xmlns:a16="http://schemas.microsoft.com/office/drawing/2014/main" id="{AA4CFA30-0D46-49D1-9A2D-377B085EA0EB}"/>
              </a:ext>
            </a:extLst>
          </p:cNvPr>
          <p:cNvSpPr>
            <a:spLocks noGrp="1"/>
          </p:cNvSpPr>
          <p:nvPr>
            <p:ph type="sldNum" sz="quarter" idx="12"/>
          </p:nvPr>
        </p:nvSpPr>
        <p:spPr/>
        <p:txBody>
          <a:bodyPr/>
          <a:lstStyle/>
          <a:p>
            <a:fld id="{D3D5439A-87CB-4CFC-A792-90E158BF2802}" type="slidenum">
              <a:rPr lang="en-IN" smtClean="0"/>
              <a:t>37</a:t>
            </a:fld>
            <a:endParaRPr lang="en-I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Ambiguous grammar to unambiguous grammar</a:t>
            </a:r>
          </a:p>
        </p:txBody>
      </p:sp>
      <p:sp>
        <p:nvSpPr>
          <p:cNvPr id="3" name="Content Placeholder 2"/>
          <p:cNvSpPr>
            <a:spLocks noGrp="1"/>
          </p:cNvSpPr>
          <p:nvPr>
            <p:ph idx="1"/>
          </p:nvPr>
        </p:nvSpPr>
        <p:spPr/>
        <p:txBody>
          <a:bodyPr>
            <a:normAutofit/>
          </a:bodyPr>
          <a:lstStyle/>
          <a:p>
            <a:pPr>
              <a:buNone/>
            </a:pPr>
            <a:r>
              <a:rPr lang="en-US" u="sng" dirty="0">
                <a:solidFill>
                  <a:srgbClr val="FF0000"/>
                </a:solidFill>
              </a:rPr>
              <a:t>Example1:</a:t>
            </a:r>
          </a:p>
          <a:p>
            <a:r>
              <a:rPr lang="en-US" dirty="0">
                <a:solidFill>
                  <a:srgbClr val="FF0000"/>
                </a:solidFill>
              </a:rPr>
              <a:t>Show that the given Expression grammar is ambiguous. </a:t>
            </a:r>
          </a:p>
          <a:p>
            <a:pPr>
              <a:buNone/>
            </a:pPr>
            <a:r>
              <a:rPr lang="en-US" dirty="0">
                <a:solidFill>
                  <a:srgbClr val="FF0000"/>
                </a:solidFill>
              </a:rPr>
              <a:t>Input Grammar:</a:t>
            </a:r>
          </a:p>
          <a:p>
            <a:pPr>
              <a:buNone/>
            </a:pPr>
            <a:r>
              <a:rPr lang="en-US" dirty="0"/>
              <a:t>	E → E * E  	</a:t>
            </a:r>
          </a:p>
          <a:p>
            <a:pPr>
              <a:buNone/>
            </a:pPr>
            <a:r>
              <a:rPr lang="en-US" dirty="0"/>
              <a:t>	E → E + E  </a:t>
            </a:r>
          </a:p>
          <a:p>
            <a:pPr>
              <a:buNone/>
            </a:pPr>
            <a:r>
              <a:rPr lang="en-US" dirty="0"/>
              <a:t>	E → id  </a:t>
            </a:r>
          </a:p>
          <a:p>
            <a:pPr>
              <a:buNone/>
            </a:pPr>
            <a:r>
              <a:rPr lang="en-US" b="1" dirty="0"/>
              <a:t>Solution:</a:t>
            </a:r>
            <a:endParaRPr lang="en-US" dirty="0"/>
          </a:p>
          <a:p>
            <a:r>
              <a:rPr lang="en-US" dirty="0"/>
              <a:t>Let us derive the string "id + id * id"</a:t>
            </a:r>
          </a:p>
          <a:p>
            <a:endParaRPr lang="en-US" dirty="0">
              <a:solidFill>
                <a:srgbClr val="FF0000"/>
              </a:solidFill>
            </a:endParaRPr>
          </a:p>
        </p:txBody>
      </p:sp>
      <p:sp>
        <p:nvSpPr>
          <p:cNvPr id="5" name="Slide Number Placeholder 4">
            <a:extLst>
              <a:ext uri="{FF2B5EF4-FFF2-40B4-BE49-F238E27FC236}">
                <a16:creationId xmlns:a16="http://schemas.microsoft.com/office/drawing/2014/main" id="{75F363B7-0F0B-4375-A440-4F453DEB7BE7}"/>
              </a:ext>
            </a:extLst>
          </p:cNvPr>
          <p:cNvSpPr>
            <a:spLocks noGrp="1"/>
          </p:cNvSpPr>
          <p:nvPr>
            <p:ph type="sldNum" sz="quarter" idx="12"/>
          </p:nvPr>
        </p:nvSpPr>
        <p:spPr/>
        <p:txBody>
          <a:bodyPr/>
          <a:lstStyle/>
          <a:p>
            <a:fld id="{D3D5439A-87CB-4CFC-A792-90E158BF2802}" type="slidenum">
              <a:rPr lang="en-IN" smtClean="0"/>
              <a:t>38</a:t>
            </a:fld>
            <a:endParaRPr lang="en-I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a:t>Contd</a:t>
            </a:r>
            <a:r>
              <a:rPr lang="en-US" dirty="0"/>
              <a:t>…</a:t>
            </a:r>
          </a:p>
        </p:txBody>
      </p:sp>
      <p:pic>
        <p:nvPicPr>
          <p:cNvPr id="8194" name="Picture 2"/>
          <p:cNvPicPr>
            <a:picLocks noGrp="1" noChangeAspect="1" noChangeArrowheads="1"/>
          </p:cNvPicPr>
          <p:nvPr>
            <p:ph idx="1"/>
          </p:nvPr>
        </p:nvPicPr>
        <p:blipFill>
          <a:blip r:embed="rId2"/>
          <a:srcRect/>
          <a:stretch>
            <a:fillRect/>
          </a:stretch>
        </p:blipFill>
        <p:spPr bwMode="auto">
          <a:xfrm>
            <a:off x="3124200" y="1143001"/>
            <a:ext cx="5886450" cy="3286125"/>
          </a:xfrm>
          <a:prstGeom prst="rect">
            <a:avLst/>
          </a:prstGeom>
          <a:noFill/>
          <a:ln w="9525">
            <a:noFill/>
            <a:miter lim="800000"/>
            <a:headEnd/>
            <a:tailEnd/>
          </a:ln>
          <a:effectLst/>
        </p:spPr>
      </p:pic>
      <p:sp>
        <p:nvSpPr>
          <p:cNvPr id="4" name="Rectangle 3"/>
          <p:cNvSpPr/>
          <p:nvPr/>
        </p:nvSpPr>
        <p:spPr>
          <a:xfrm>
            <a:off x="3657600" y="4572001"/>
            <a:ext cx="5715000" cy="646331"/>
          </a:xfrm>
          <a:prstGeom prst="rect">
            <a:avLst/>
          </a:prstGeom>
        </p:spPr>
        <p:txBody>
          <a:bodyPr wrap="square">
            <a:spAutoFit/>
          </a:bodyPr>
          <a:lstStyle/>
          <a:p>
            <a:r>
              <a:rPr lang="en-US" dirty="0"/>
              <a:t>As there are two different parse tree for deriving the same string  "id + id * id", the given grammar is ambiguous.</a:t>
            </a:r>
          </a:p>
        </p:txBody>
      </p:sp>
      <p:sp>
        <p:nvSpPr>
          <p:cNvPr id="5" name="Slide Number Placeholder 4">
            <a:extLst>
              <a:ext uri="{FF2B5EF4-FFF2-40B4-BE49-F238E27FC236}">
                <a16:creationId xmlns:a16="http://schemas.microsoft.com/office/drawing/2014/main" id="{E5DB6630-3354-42E0-8BBF-341899258005}"/>
              </a:ext>
            </a:extLst>
          </p:cNvPr>
          <p:cNvSpPr>
            <a:spLocks noGrp="1"/>
          </p:cNvSpPr>
          <p:nvPr>
            <p:ph type="sldNum" sz="quarter" idx="12"/>
          </p:nvPr>
        </p:nvSpPr>
        <p:spPr/>
        <p:txBody>
          <a:bodyPr/>
          <a:lstStyle/>
          <a:p>
            <a:fld id="{D3D5439A-87CB-4CFC-A792-90E158BF2802}" type="slidenum">
              <a:rPr lang="en-IN" smtClean="0"/>
              <a:t>39</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Grammars: Introduction</a:t>
            </a:r>
          </a:p>
        </p:txBody>
      </p:sp>
      <p:sp>
        <p:nvSpPr>
          <p:cNvPr id="3" name="Content Placeholder 2"/>
          <p:cNvSpPr>
            <a:spLocks noGrp="1"/>
          </p:cNvSpPr>
          <p:nvPr>
            <p:ph idx="1"/>
          </p:nvPr>
        </p:nvSpPr>
        <p:spPr/>
        <p:txBody>
          <a:bodyPr>
            <a:normAutofit fontScale="92500" lnSpcReduction="20000"/>
          </a:bodyPr>
          <a:lstStyle/>
          <a:p>
            <a:r>
              <a:rPr lang="en-US" dirty="0"/>
              <a:t>Grammars denote syntactical rules for conversation in natural languages.</a:t>
            </a:r>
          </a:p>
          <a:p>
            <a:r>
              <a:rPr lang="en-US" dirty="0"/>
              <a:t>Noam Chomsky gave a mathematical model of grammar in 1956.</a:t>
            </a:r>
          </a:p>
          <a:p>
            <a:r>
              <a:rPr lang="en-US" dirty="0"/>
              <a:t>A grammar is a set of production rules which are used to generate strings of a language.</a:t>
            </a:r>
          </a:p>
          <a:p>
            <a:r>
              <a:rPr lang="en-US" dirty="0"/>
              <a:t>A grammar can be represented as  4 </a:t>
            </a:r>
            <a:r>
              <a:rPr lang="en-US" dirty="0" err="1"/>
              <a:t>tuples</a:t>
            </a:r>
            <a:r>
              <a:rPr lang="en-US" dirty="0"/>
              <a:t> (N, T, P, S)</a:t>
            </a:r>
          </a:p>
          <a:p>
            <a:r>
              <a:rPr lang="en-US" dirty="0"/>
              <a:t>Where,</a:t>
            </a:r>
          </a:p>
          <a:p>
            <a:r>
              <a:rPr lang="en-US" dirty="0"/>
              <a:t>N:-  Set of Non terminals or variable list </a:t>
            </a:r>
          </a:p>
          <a:p>
            <a:r>
              <a:rPr lang="en-US" dirty="0"/>
              <a:t>T:-  Set of Terminals(T∈ ∑)</a:t>
            </a:r>
          </a:p>
          <a:p>
            <a:r>
              <a:rPr lang="en-US" dirty="0"/>
              <a:t>S:-  Special Non terminal called Starting symbol of grammar( S ∈ N)</a:t>
            </a:r>
          </a:p>
          <a:p>
            <a:r>
              <a:rPr lang="en-US" dirty="0"/>
              <a:t>P:- Production rule ( of the form </a:t>
            </a:r>
            <a:r>
              <a:rPr lang="el-GR" dirty="0"/>
              <a:t>α → β</a:t>
            </a:r>
            <a:r>
              <a:rPr lang="en-US" dirty="0"/>
              <a:t> , where α and β are strings on  N ∪ ∑ )</a:t>
            </a:r>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0E9CFF03-58E0-4D0E-90D8-054F833FD658}"/>
              </a:ext>
            </a:extLst>
          </p:cNvPr>
          <p:cNvSpPr>
            <a:spLocks noGrp="1"/>
          </p:cNvSpPr>
          <p:nvPr>
            <p:ph type="sldNum" sz="quarter" idx="12"/>
          </p:nvPr>
        </p:nvSpPr>
        <p:spPr/>
        <p:txBody>
          <a:bodyPr/>
          <a:lstStyle/>
          <a:p>
            <a:fld id="{D3D5439A-87CB-4CFC-A792-90E158BF2802}" type="slidenum">
              <a:rPr lang="en-IN" smtClean="0"/>
              <a:t>4</a:t>
            </a:fld>
            <a:endParaRPr lang="en-I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34E22-4527-45F6-A7B6-E647B459C5C5}"/>
              </a:ext>
            </a:extLst>
          </p:cNvPr>
          <p:cNvSpPr>
            <a:spLocks noGrp="1"/>
          </p:cNvSpPr>
          <p:nvPr>
            <p:ph type="title"/>
          </p:nvPr>
        </p:nvSpPr>
        <p:spPr/>
        <p:txBody>
          <a:bodyPr/>
          <a:lstStyle/>
          <a:p>
            <a:r>
              <a:rPr lang="en-IN" dirty="0"/>
              <a:t>Elimination of Useless Symbols</a:t>
            </a:r>
            <a:br>
              <a:rPr lang="en-IN" dirty="0"/>
            </a:br>
            <a:endParaRPr lang="en-IN" dirty="0"/>
          </a:p>
        </p:txBody>
      </p:sp>
      <p:sp>
        <p:nvSpPr>
          <p:cNvPr id="3" name="Text Placeholder 2">
            <a:extLst>
              <a:ext uri="{FF2B5EF4-FFF2-40B4-BE49-F238E27FC236}">
                <a16:creationId xmlns:a16="http://schemas.microsoft.com/office/drawing/2014/main" id="{C67BC34A-0CC6-402C-8432-5A506046A017}"/>
              </a:ext>
            </a:extLst>
          </p:cNvPr>
          <p:cNvSpPr>
            <a:spLocks noGrp="1"/>
          </p:cNvSpPr>
          <p:nvPr>
            <p:ph type="body" idx="1"/>
          </p:nvPr>
        </p:nvSpPr>
        <p:spPr/>
        <p:txBody>
          <a:bodyPr/>
          <a:lstStyle/>
          <a:p>
            <a:endParaRPr lang="en-IN"/>
          </a:p>
        </p:txBody>
      </p:sp>
      <p:sp>
        <p:nvSpPr>
          <p:cNvPr id="5" name="Slide Number Placeholder 4">
            <a:extLst>
              <a:ext uri="{FF2B5EF4-FFF2-40B4-BE49-F238E27FC236}">
                <a16:creationId xmlns:a16="http://schemas.microsoft.com/office/drawing/2014/main" id="{CAD1E3DF-793F-4FAC-93EF-B6CECACC7484}"/>
              </a:ext>
            </a:extLst>
          </p:cNvPr>
          <p:cNvSpPr>
            <a:spLocks noGrp="1"/>
          </p:cNvSpPr>
          <p:nvPr>
            <p:ph type="sldNum" sz="quarter" idx="12"/>
          </p:nvPr>
        </p:nvSpPr>
        <p:spPr/>
        <p:txBody>
          <a:bodyPr/>
          <a:lstStyle/>
          <a:p>
            <a:fld id="{D3D5439A-87CB-4CFC-A792-90E158BF2802}" type="slidenum">
              <a:rPr lang="en-IN" smtClean="0"/>
              <a:t>40</a:t>
            </a:fld>
            <a:endParaRPr lang="en-IN"/>
          </a:p>
        </p:txBody>
      </p:sp>
    </p:spTree>
    <p:extLst>
      <p:ext uri="{BB962C8B-B14F-4D97-AF65-F5344CB8AC3E}">
        <p14:creationId xmlns:p14="http://schemas.microsoft.com/office/powerpoint/2010/main" val="39876864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Elimination of Useless Symbols</a:t>
            </a:r>
          </a:p>
        </p:txBody>
      </p:sp>
      <p:sp>
        <p:nvSpPr>
          <p:cNvPr id="3" name="Content Placeholder 2"/>
          <p:cNvSpPr>
            <a:spLocks noGrp="1"/>
          </p:cNvSpPr>
          <p:nvPr>
            <p:ph idx="1"/>
          </p:nvPr>
        </p:nvSpPr>
        <p:spPr/>
        <p:txBody>
          <a:bodyPr/>
          <a:lstStyle/>
          <a:p>
            <a:pPr>
              <a:buFont typeface="Wingdings" panose="05000000000000000000" pitchFamily="2" charset="2"/>
              <a:buChar char="v"/>
            </a:pPr>
            <a:r>
              <a:rPr lang="en-IN" sz="2700" dirty="0"/>
              <a:t>Useful Symbols</a:t>
            </a:r>
          </a:p>
          <a:p>
            <a:pPr>
              <a:buFont typeface="Wingdings" panose="05000000000000000000" pitchFamily="2" charset="2"/>
              <a:buChar char="q"/>
            </a:pPr>
            <a:r>
              <a:rPr lang="en-IN" sz="2700" dirty="0"/>
              <a:t>A symbol X in a CFG G = {V, T, P, S} is called useful </a:t>
            </a:r>
          </a:p>
          <a:p>
            <a:pPr>
              <a:buFont typeface="Wingdings" panose="05000000000000000000" pitchFamily="2" charset="2"/>
              <a:buChar char="ü"/>
            </a:pPr>
            <a:r>
              <a:rPr lang="en-IN" sz="2700" dirty="0"/>
              <a:t>	if there exist a derivation of a terminal string from S where X appears somewhere, </a:t>
            </a:r>
          </a:p>
          <a:p>
            <a:pPr>
              <a:buFont typeface="Wingdings" panose="05000000000000000000" pitchFamily="2" charset="2"/>
              <a:buChar char="ü"/>
            </a:pPr>
            <a:r>
              <a:rPr lang="en-IN" sz="2700" dirty="0"/>
              <a:t>	else it is called useless.</a:t>
            </a:r>
          </a:p>
          <a:p>
            <a:endParaRPr lang="en-IN" dirty="0"/>
          </a:p>
        </p:txBody>
      </p:sp>
      <p:sp>
        <p:nvSpPr>
          <p:cNvPr id="5" name="Slide Number Placeholder 4">
            <a:extLst>
              <a:ext uri="{FF2B5EF4-FFF2-40B4-BE49-F238E27FC236}">
                <a16:creationId xmlns:a16="http://schemas.microsoft.com/office/drawing/2014/main" id="{9883B019-54E6-433F-839A-7B388371122A}"/>
              </a:ext>
            </a:extLst>
          </p:cNvPr>
          <p:cNvSpPr>
            <a:spLocks noGrp="1"/>
          </p:cNvSpPr>
          <p:nvPr>
            <p:ph type="sldNum" sz="quarter" idx="12"/>
          </p:nvPr>
        </p:nvSpPr>
        <p:spPr/>
        <p:txBody>
          <a:bodyPr/>
          <a:lstStyle/>
          <a:p>
            <a:fld id="{D3D5439A-87CB-4CFC-A792-90E158BF2802}" type="slidenum">
              <a:rPr lang="en-IN" smtClean="0"/>
              <a:t>41</a:t>
            </a:fld>
            <a:endParaRPr lang="en-IN"/>
          </a:p>
        </p:txBody>
      </p:sp>
    </p:spTree>
    <p:extLst>
      <p:ext uri="{BB962C8B-B14F-4D97-AF65-F5344CB8AC3E}">
        <p14:creationId xmlns:p14="http://schemas.microsoft.com/office/powerpoint/2010/main" val="41647772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4728" y="857251"/>
            <a:ext cx="7886700" cy="994172"/>
          </a:xfrm>
        </p:spPr>
        <p:txBody>
          <a:bodyPr/>
          <a:lstStyle/>
          <a:p>
            <a:pPr algn="ctr"/>
            <a:r>
              <a:rPr lang="en-IN" dirty="0"/>
              <a:t>Elimination of Useless Symbols</a:t>
            </a:r>
          </a:p>
        </p:txBody>
      </p:sp>
      <p:sp>
        <p:nvSpPr>
          <p:cNvPr id="3" name="Content Placeholder 2"/>
          <p:cNvSpPr>
            <a:spLocks noGrp="1"/>
          </p:cNvSpPr>
          <p:nvPr>
            <p:ph idx="1"/>
          </p:nvPr>
        </p:nvSpPr>
        <p:spPr>
          <a:xfrm>
            <a:off x="2152650" y="1692520"/>
            <a:ext cx="7886700" cy="4009292"/>
          </a:xfrm>
        </p:spPr>
        <p:txBody>
          <a:bodyPr>
            <a:normAutofit lnSpcReduction="10000"/>
          </a:bodyPr>
          <a:lstStyle/>
          <a:p>
            <a:pPr marL="0" indent="0">
              <a:buNone/>
            </a:pPr>
            <a:endParaRPr lang="en-IN" dirty="0"/>
          </a:p>
          <a:p>
            <a:r>
              <a:rPr lang="en-IN" dirty="0"/>
              <a:t>A CFG has no useless variables if and only if all its variables are reachable and generating.</a:t>
            </a:r>
          </a:p>
          <a:p>
            <a:r>
              <a:rPr lang="en-IN" dirty="0"/>
              <a:t>Therefore it is possible to eliminate useless variables from a grammar as follows:</a:t>
            </a:r>
          </a:p>
          <a:p>
            <a:pPr lvl="1">
              <a:buFont typeface="Wingdings" panose="05000000000000000000" pitchFamily="2" charset="2"/>
              <a:buChar char="q"/>
            </a:pPr>
            <a:r>
              <a:rPr lang="en-IN" sz="2100" dirty="0"/>
              <a:t>Step 1: Find the non-generating variables and delete them, along with all productions involving non-generating variables.</a:t>
            </a:r>
          </a:p>
          <a:p>
            <a:pPr marL="342900" lvl="1" indent="0">
              <a:buNone/>
            </a:pPr>
            <a:endParaRPr lang="en-IN" sz="2100" dirty="0"/>
          </a:p>
          <a:p>
            <a:pPr lvl="1">
              <a:buFont typeface="Wingdings" panose="05000000000000000000" pitchFamily="2" charset="2"/>
              <a:buChar char="q"/>
            </a:pPr>
            <a:r>
              <a:rPr lang="en-IN" sz="2100" dirty="0"/>
              <a:t>Step 2: Find the non-reachable variables in the resulting grammar and delete them, along with all productions involving non-reachable variables.</a:t>
            </a:r>
          </a:p>
        </p:txBody>
      </p:sp>
      <p:sp>
        <p:nvSpPr>
          <p:cNvPr id="5" name="Slide Number Placeholder 4">
            <a:extLst>
              <a:ext uri="{FF2B5EF4-FFF2-40B4-BE49-F238E27FC236}">
                <a16:creationId xmlns:a16="http://schemas.microsoft.com/office/drawing/2014/main" id="{1B270026-7ADC-4B99-87C9-D8B6E7F921CC}"/>
              </a:ext>
            </a:extLst>
          </p:cNvPr>
          <p:cNvSpPr>
            <a:spLocks noGrp="1"/>
          </p:cNvSpPr>
          <p:nvPr>
            <p:ph type="sldNum" sz="quarter" idx="12"/>
          </p:nvPr>
        </p:nvSpPr>
        <p:spPr/>
        <p:txBody>
          <a:bodyPr/>
          <a:lstStyle/>
          <a:p>
            <a:fld id="{D3D5439A-87CB-4CFC-A792-90E158BF2802}" type="slidenum">
              <a:rPr lang="en-IN" smtClean="0"/>
              <a:t>42</a:t>
            </a:fld>
            <a:endParaRPr lang="en-IN"/>
          </a:p>
        </p:txBody>
      </p:sp>
    </p:spTree>
    <p:extLst>
      <p:ext uri="{BB962C8B-B14F-4D97-AF65-F5344CB8AC3E}">
        <p14:creationId xmlns:p14="http://schemas.microsoft.com/office/powerpoint/2010/main" val="18731310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034380"/>
            <a:ext cx="7886700" cy="473503"/>
          </a:xfrm>
        </p:spPr>
        <p:txBody>
          <a:bodyPr>
            <a:normAutofit fontScale="90000"/>
          </a:bodyPr>
          <a:lstStyle/>
          <a:p>
            <a:pPr algn="ctr"/>
            <a:r>
              <a:rPr lang="en-IN" dirty="0"/>
              <a:t>Elimination of Useless Symbols</a:t>
            </a:r>
          </a:p>
        </p:txBody>
      </p:sp>
      <p:sp>
        <p:nvSpPr>
          <p:cNvPr id="3" name="Content Placeholder 2"/>
          <p:cNvSpPr>
            <a:spLocks noGrp="1"/>
          </p:cNvSpPr>
          <p:nvPr>
            <p:ph idx="1"/>
          </p:nvPr>
        </p:nvSpPr>
        <p:spPr>
          <a:xfrm>
            <a:off x="2152650" y="1507883"/>
            <a:ext cx="7886700" cy="4299437"/>
          </a:xfrm>
        </p:spPr>
        <p:txBody>
          <a:bodyPr>
            <a:normAutofit lnSpcReduction="10000"/>
          </a:bodyPr>
          <a:lstStyle/>
          <a:p>
            <a:r>
              <a:rPr lang="en-IN" sz="2400" dirty="0"/>
              <a:t>Generating variables</a:t>
            </a:r>
          </a:p>
          <a:p>
            <a:pPr lvl="1"/>
            <a:r>
              <a:rPr lang="en-IN" sz="2100" dirty="0"/>
              <a:t>A variable X is called as </a:t>
            </a:r>
            <a:r>
              <a:rPr lang="en-IN" sz="2100" i="1" dirty="0"/>
              <a:t>generating</a:t>
            </a:r>
            <a:r>
              <a:rPr lang="en-IN" sz="2100" dirty="0"/>
              <a:t> </a:t>
            </a:r>
          </a:p>
          <a:p>
            <a:pPr marL="0" indent="0">
              <a:buNone/>
            </a:pPr>
            <a:r>
              <a:rPr lang="en-IN" dirty="0"/>
              <a:t>	</a:t>
            </a:r>
            <a:r>
              <a:rPr lang="en-IN" sz="1800" dirty="0"/>
              <a:t>- if it derives a string of terminals.</a:t>
            </a:r>
          </a:p>
          <a:p>
            <a:pPr marL="0" indent="0">
              <a:buNone/>
            </a:pPr>
            <a:r>
              <a:rPr lang="en-IN" dirty="0"/>
              <a:t>	- </a:t>
            </a:r>
            <a:r>
              <a:rPr lang="en-IN" sz="1800" dirty="0"/>
              <a:t>Note that the language accepted by a context-free grammar is non-empty 	   if and only if the start symbol is generating. </a:t>
            </a:r>
          </a:p>
          <a:p>
            <a:r>
              <a:rPr lang="en-IN" sz="2400" dirty="0"/>
              <a:t>Algorithm to find the non-generating variables in a CFG</a:t>
            </a:r>
          </a:p>
          <a:p>
            <a:pPr lvl="1">
              <a:buFont typeface="Wingdings" panose="05000000000000000000" pitchFamily="2" charset="2"/>
              <a:buChar char="§"/>
            </a:pPr>
            <a:r>
              <a:rPr lang="en-IN" sz="2100" dirty="0"/>
              <a:t>Mark a variable X as "generating" </a:t>
            </a:r>
          </a:p>
          <a:p>
            <a:pPr lvl="2">
              <a:buFontTx/>
              <a:buChar char="-"/>
            </a:pPr>
            <a:r>
              <a:rPr lang="en-IN" sz="1800" dirty="0"/>
              <a:t>if it has a production X -&gt; </a:t>
            </a:r>
            <a:r>
              <a:rPr lang="en-IN" sz="1800" b="1" dirty="0"/>
              <a:t>w</a:t>
            </a:r>
            <a:r>
              <a:rPr lang="en-IN" sz="1800" dirty="0"/>
              <a:t>, where w is a string of only terminals and/or variables previously marked "generating".</a:t>
            </a:r>
          </a:p>
          <a:p>
            <a:pPr lvl="1">
              <a:buFont typeface="Wingdings" panose="05000000000000000000" pitchFamily="2" charset="2"/>
              <a:buChar char="§"/>
            </a:pPr>
            <a:r>
              <a:rPr lang="en-IN" sz="2100" dirty="0"/>
              <a:t>Repeat the above step until no further variables get marked "generating".</a:t>
            </a:r>
          </a:p>
          <a:p>
            <a:pPr lvl="1">
              <a:buFont typeface="Wingdings" panose="05000000000000000000" pitchFamily="2" charset="2"/>
              <a:buChar char="§"/>
            </a:pPr>
            <a:r>
              <a:rPr lang="en-IN" sz="2100" dirty="0"/>
              <a:t>All variables not marked "generating" are non-generating</a:t>
            </a:r>
          </a:p>
        </p:txBody>
      </p:sp>
      <p:sp>
        <p:nvSpPr>
          <p:cNvPr id="5" name="Slide Number Placeholder 4">
            <a:extLst>
              <a:ext uri="{FF2B5EF4-FFF2-40B4-BE49-F238E27FC236}">
                <a16:creationId xmlns:a16="http://schemas.microsoft.com/office/drawing/2014/main" id="{9AAD28EC-50BE-4A1A-98E7-2DA664A41073}"/>
              </a:ext>
            </a:extLst>
          </p:cNvPr>
          <p:cNvSpPr>
            <a:spLocks noGrp="1"/>
          </p:cNvSpPr>
          <p:nvPr>
            <p:ph type="sldNum" sz="quarter" idx="12"/>
          </p:nvPr>
        </p:nvSpPr>
        <p:spPr/>
        <p:txBody>
          <a:bodyPr/>
          <a:lstStyle/>
          <a:p>
            <a:fld id="{D3D5439A-87CB-4CFC-A792-90E158BF2802}" type="slidenum">
              <a:rPr lang="en-IN" smtClean="0"/>
              <a:t>43</a:t>
            </a:fld>
            <a:endParaRPr lang="en-IN"/>
          </a:p>
        </p:txBody>
      </p:sp>
    </p:spTree>
    <p:extLst>
      <p:ext uri="{BB962C8B-B14F-4D97-AF65-F5344CB8AC3E}">
        <p14:creationId xmlns:p14="http://schemas.microsoft.com/office/powerpoint/2010/main" val="14400750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489" y="1947036"/>
            <a:ext cx="7886700" cy="3876584"/>
          </a:xfrm>
        </p:spPr>
        <p:txBody>
          <a:bodyPr>
            <a:normAutofit/>
          </a:bodyPr>
          <a:lstStyle/>
          <a:p>
            <a:r>
              <a:rPr lang="en-IN" sz="2400" dirty="0"/>
              <a:t>Reachable variables</a:t>
            </a:r>
          </a:p>
          <a:p>
            <a:pPr lvl="1"/>
            <a:r>
              <a:rPr lang="en-IN" sz="2100" dirty="0"/>
              <a:t>A variable X is called as </a:t>
            </a:r>
            <a:r>
              <a:rPr lang="en-IN" sz="2100" i="1" dirty="0"/>
              <a:t>reachable</a:t>
            </a:r>
            <a:r>
              <a:rPr lang="en-IN" sz="2100" dirty="0"/>
              <a:t> </a:t>
            </a:r>
          </a:p>
          <a:p>
            <a:pPr lvl="2">
              <a:buFontTx/>
              <a:buChar char="-"/>
            </a:pPr>
            <a:r>
              <a:rPr lang="en-IN" sz="1800" dirty="0"/>
              <a:t>if the start symbol derives a string containing the variable X.</a:t>
            </a:r>
            <a:r>
              <a:rPr lang="en-IN" dirty="0"/>
              <a:t> </a:t>
            </a:r>
          </a:p>
          <a:p>
            <a:r>
              <a:rPr lang="en-IN" sz="2400" dirty="0"/>
              <a:t>Algorithm to find the non-reachable variables in a CFG</a:t>
            </a:r>
          </a:p>
          <a:p>
            <a:pPr lvl="1"/>
            <a:r>
              <a:rPr lang="en-IN" sz="2100" dirty="0"/>
              <a:t>Mark the start variable as "reachable".</a:t>
            </a:r>
          </a:p>
          <a:p>
            <a:pPr lvl="2"/>
            <a:r>
              <a:rPr lang="en-IN" sz="1800" dirty="0"/>
              <a:t>Mark a variable Y as "reachable" if there is a production X -&gt; w, </a:t>
            </a:r>
          </a:p>
          <a:p>
            <a:pPr marL="685800" lvl="2" indent="0">
              <a:buNone/>
            </a:pPr>
            <a:r>
              <a:rPr lang="en-IN" sz="1800" dirty="0"/>
              <a:t>        where </a:t>
            </a:r>
            <a:r>
              <a:rPr lang="en-IN" sz="1800" b="1" dirty="0"/>
              <a:t>X</a:t>
            </a:r>
            <a:r>
              <a:rPr lang="en-IN" sz="1800" dirty="0"/>
              <a:t> is a variable previously marked as "reachable" and </a:t>
            </a:r>
          </a:p>
          <a:p>
            <a:pPr marL="1028700" lvl="3" indent="0">
              <a:buNone/>
            </a:pPr>
            <a:r>
              <a:rPr lang="en-IN" dirty="0"/>
              <a:t> </a:t>
            </a:r>
            <a:r>
              <a:rPr lang="en-IN" b="1" dirty="0"/>
              <a:t>w</a:t>
            </a:r>
            <a:r>
              <a:rPr lang="en-IN" dirty="0"/>
              <a:t> is a string containing Y.</a:t>
            </a:r>
          </a:p>
          <a:p>
            <a:pPr lvl="1"/>
            <a:r>
              <a:rPr lang="en-IN" sz="2100" dirty="0"/>
              <a:t>Repeat the above step until no further variables get marked "reachable".</a:t>
            </a:r>
          </a:p>
          <a:p>
            <a:pPr lvl="1"/>
            <a:r>
              <a:rPr lang="en-IN" sz="2100" dirty="0"/>
              <a:t>All variables not marked "reachable" are non-reachable</a:t>
            </a:r>
          </a:p>
        </p:txBody>
      </p:sp>
      <p:sp>
        <p:nvSpPr>
          <p:cNvPr id="4" name="Title 1"/>
          <p:cNvSpPr>
            <a:spLocks noGrp="1"/>
          </p:cNvSpPr>
          <p:nvPr>
            <p:ph type="title"/>
          </p:nvPr>
        </p:nvSpPr>
        <p:spPr>
          <a:xfrm>
            <a:off x="2152650" y="1034380"/>
            <a:ext cx="7886700" cy="473503"/>
          </a:xfrm>
        </p:spPr>
        <p:txBody>
          <a:bodyPr>
            <a:normAutofit fontScale="90000"/>
          </a:bodyPr>
          <a:lstStyle/>
          <a:p>
            <a:pPr algn="ctr"/>
            <a:r>
              <a:rPr lang="en-IN" dirty="0"/>
              <a:t>Elimination of Useless Symbols</a:t>
            </a:r>
          </a:p>
        </p:txBody>
      </p:sp>
      <p:sp>
        <p:nvSpPr>
          <p:cNvPr id="5" name="Slide Number Placeholder 4">
            <a:extLst>
              <a:ext uri="{FF2B5EF4-FFF2-40B4-BE49-F238E27FC236}">
                <a16:creationId xmlns:a16="http://schemas.microsoft.com/office/drawing/2014/main" id="{1058ACEB-3564-4B33-B2F1-C912316215B9}"/>
              </a:ext>
            </a:extLst>
          </p:cNvPr>
          <p:cNvSpPr>
            <a:spLocks noGrp="1"/>
          </p:cNvSpPr>
          <p:nvPr>
            <p:ph type="sldNum" sz="quarter" idx="12"/>
          </p:nvPr>
        </p:nvSpPr>
        <p:spPr/>
        <p:txBody>
          <a:bodyPr/>
          <a:lstStyle/>
          <a:p>
            <a:fld id="{D3D5439A-87CB-4CFC-A792-90E158BF2802}" type="slidenum">
              <a:rPr lang="en-IN" smtClean="0"/>
              <a:t>44</a:t>
            </a:fld>
            <a:endParaRPr lang="en-IN"/>
          </a:p>
        </p:txBody>
      </p:sp>
    </p:spTree>
    <p:extLst>
      <p:ext uri="{BB962C8B-B14F-4D97-AF65-F5344CB8AC3E}">
        <p14:creationId xmlns:p14="http://schemas.microsoft.com/office/powerpoint/2010/main" val="30610845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2650" y="1604596"/>
            <a:ext cx="7886700" cy="4264270"/>
          </a:xfrm>
        </p:spPr>
        <p:txBody>
          <a:bodyPr>
            <a:normAutofit fontScale="62500" lnSpcReduction="20000"/>
          </a:bodyPr>
          <a:lstStyle/>
          <a:p>
            <a:pPr marL="0" indent="0">
              <a:buNone/>
            </a:pPr>
            <a:r>
              <a:rPr lang="en-IN" sz="2700" dirty="0"/>
              <a:t>1. Remove the useless symbol from the given context free grammar</a:t>
            </a:r>
          </a:p>
          <a:p>
            <a:pPr marL="685800" lvl="2" indent="0">
              <a:buNone/>
            </a:pPr>
            <a:r>
              <a:rPr lang="en-IN" sz="1950" dirty="0"/>
              <a:t>S -&gt; </a:t>
            </a:r>
            <a:r>
              <a:rPr lang="en-IN" sz="1950" dirty="0" err="1"/>
              <a:t>abS</a:t>
            </a:r>
            <a:r>
              <a:rPr lang="en-IN" sz="1950" dirty="0"/>
              <a:t> | </a:t>
            </a:r>
            <a:r>
              <a:rPr lang="en-IN" sz="1950" dirty="0" err="1"/>
              <a:t>abA</a:t>
            </a:r>
            <a:r>
              <a:rPr lang="en-IN" sz="1950" dirty="0"/>
              <a:t> | </a:t>
            </a:r>
            <a:r>
              <a:rPr lang="en-IN" sz="1950" dirty="0" err="1"/>
              <a:t>abB</a:t>
            </a:r>
            <a:endParaRPr lang="en-IN" sz="1950" dirty="0"/>
          </a:p>
          <a:p>
            <a:pPr marL="685800" lvl="2" indent="0">
              <a:buNone/>
            </a:pPr>
            <a:r>
              <a:rPr lang="en-IN" sz="1950" dirty="0"/>
              <a:t>A -&gt;cd</a:t>
            </a:r>
          </a:p>
          <a:p>
            <a:pPr marL="685800" lvl="2" indent="0">
              <a:buNone/>
            </a:pPr>
            <a:r>
              <a:rPr lang="en-IN" sz="1950" dirty="0"/>
              <a:t>B-&gt;</a:t>
            </a:r>
            <a:r>
              <a:rPr lang="en-IN" sz="1950" dirty="0" err="1"/>
              <a:t>aB</a:t>
            </a:r>
            <a:endParaRPr lang="en-IN" sz="1950" dirty="0"/>
          </a:p>
          <a:p>
            <a:pPr marL="685800" lvl="2" indent="0">
              <a:buNone/>
            </a:pPr>
            <a:r>
              <a:rPr lang="en-IN" sz="1950" dirty="0"/>
              <a:t>C-&gt;dc</a:t>
            </a:r>
          </a:p>
          <a:p>
            <a:pPr marL="0" indent="0">
              <a:buNone/>
            </a:pPr>
            <a:r>
              <a:rPr lang="en-IN" sz="2550" dirty="0"/>
              <a:t>Solution:</a:t>
            </a:r>
          </a:p>
          <a:p>
            <a:pPr>
              <a:buFont typeface="Wingdings" panose="05000000000000000000" pitchFamily="2" charset="2"/>
              <a:buChar char="v"/>
            </a:pPr>
            <a:r>
              <a:rPr lang="en-IN" dirty="0"/>
              <a:t>Step 1: Eliminate non-generating symbols </a:t>
            </a:r>
            <a:r>
              <a:rPr lang="en-IN" dirty="0" err="1"/>
              <a:t>i.e</a:t>
            </a:r>
            <a:r>
              <a:rPr lang="en-IN" dirty="0"/>
              <a:t> non-terminals which do</a:t>
            </a:r>
          </a:p>
          <a:p>
            <a:pPr marL="0" indent="0">
              <a:buNone/>
            </a:pPr>
            <a:r>
              <a:rPr lang="en-IN" dirty="0"/>
              <a:t>	not produce any terminal string</a:t>
            </a:r>
          </a:p>
          <a:p>
            <a:pPr>
              <a:buFont typeface="Wingdings" panose="05000000000000000000" pitchFamily="2" charset="2"/>
              <a:buChar char="v"/>
            </a:pPr>
            <a:r>
              <a:rPr lang="en-IN" dirty="0"/>
              <a:t>  In the given productions, B do not produce any terminal </a:t>
            </a:r>
          </a:p>
          <a:p>
            <a:pPr>
              <a:buFont typeface="Wingdings" panose="05000000000000000000" pitchFamily="2" charset="2"/>
              <a:buChar char="v"/>
            </a:pPr>
            <a:r>
              <a:rPr lang="en-IN" dirty="0"/>
              <a:t>  Eliminate all the productions in which B occurs.</a:t>
            </a:r>
          </a:p>
          <a:p>
            <a:pPr lvl="1"/>
            <a:r>
              <a:rPr lang="en-IN" sz="1950" dirty="0"/>
              <a:t>S -&gt; </a:t>
            </a:r>
            <a:r>
              <a:rPr lang="en-IN" sz="1950" dirty="0" err="1"/>
              <a:t>abS</a:t>
            </a:r>
            <a:r>
              <a:rPr lang="en-IN" sz="1950" dirty="0"/>
              <a:t> | </a:t>
            </a:r>
            <a:r>
              <a:rPr lang="en-IN" sz="1950" dirty="0" err="1"/>
              <a:t>abA</a:t>
            </a:r>
            <a:r>
              <a:rPr lang="en-IN" sz="1950" dirty="0"/>
              <a:t> | </a:t>
            </a:r>
            <a:r>
              <a:rPr lang="en-IN" sz="1950" strike="sngStrike" dirty="0" err="1"/>
              <a:t>abB</a:t>
            </a:r>
            <a:endParaRPr lang="en-IN" sz="1950" strike="sngStrike" dirty="0"/>
          </a:p>
          <a:p>
            <a:pPr lvl="1"/>
            <a:r>
              <a:rPr lang="en-IN" sz="1950" dirty="0"/>
              <a:t>A -&gt;cd</a:t>
            </a:r>
          </a:p>
          <a:p>
            <a:pPr lvl="1"/>
            <a:r>
              <a:rPr lang="en-IN" sz="1950" strike="sngStrike" dirty="0"/>
              <a:t>B-&gt;</a:t>
            </a:r>
            <a:r>
              <a:rPr lang="en-IN" sz="1950" strike="sngStrike" dirty="0" err="1"/>
              <a:t>aB</a:t>
            </a:r>
            <a:endParaRPr lang="en-IN" sz="1950" strike="sngStrike" dirty="0"/>
          </a:p>
          <a:p>
            <a:pPr lvl="1"/>
            <a:r>
              <a:rPr lang="en-IN" sz="1950" dirty="0"/>
              <a:t>C-&gt;dc</a:t>
            </a:r>
          </a:p>
          <a:p>
            <a:pPr>
              <a:buFont typeface="Wingdings" panose="05000000000000000000" pitchFamily="2" charset="2"/>
              <a:buChar char="v"/>
            </a:pPr>
            <a:r>
              <a:rPr lang="en-IN" dirty="0"/>
              <a:t>Resulting productions are: S -&gt; </a:t>
            </a:r>
            <a:r>
              <a:rPr lang="en-IN" dirty="0" err="1"/>
              <a:t>abS</a:t>
            </a:r>
            <a:r>
              <a:rPr lang="en-IN" dirty="0"/>
              <a:t> | </a:t>
            </a:r>
            <a:r>
              <a:rPr lang="en-IN" dirty="0" err="1"/>
              <a:t>abA</a:t>
            </a:r>
            <a:r>
              <a:rPr lang="en-IN" dirty="0"/>
              <a:t> </a:t>
            </a:r>
          </a:p>
          <a:p>
            <a:pPr marL="2743200" lvl="8" indent="0">
              <a:buNone/>
            </a:pPr>
            <a:r>
              <a:rPr lang="en-IN" sz="1950" dirty="0"/>
              <a:t> A -&gt; cd </a:t>
            </a:r>
          </a:p>
          <a:p>
            <a:pPr marL="2743200" lvl="8" indent="0">
              <a:buNone/>
            </a:pPr>
            <a:r>
              <a:rPr lang="en-IN" sz="1950" dirty="0"/>
              <a:t> C -&gt; dc</a:t>
            </a:r>
          </a:p>
          <a:p>
            <a:endParaRPr lang="en-IN" dirty="0"/>
          </a:p>
          <a:p>
            <a:endParaRPr lang="en-IN" dirty="0"/>
          </a:p>
          <a:p>
            <a:pPr marL="0" indent="0">
              <a:buNone/>
            </a:pPr>
            <a:endParaRPr lang="en-IN" dirty="0"/>
          </a:p>
          <a:p>
            <a:pPr marL="0" indent="0">
              <a:buNone/>
            </a:pPr>
            <a:endParaRPr lang="en-IN" dirty="0"/>
          </a:p>
          <a:p>
            <a:pPr marL="0" indent="0">
              <a:buNone/>
            </a:pPr>
            <a:endParaRPr lang="en-IN" dirty="0"/>
          </a:p>
        </p:txBody>
      </p:sp>
      <p:sp>
        <p:nvSpPr>
          <p:cNvPr id="4" name="Title 1"/>
          <p:cNvSpPr>
            <a:spLocks noGrp="1"/>
          </p:cNvSpPr>
          <p:nvPr>
            <p:ph type="title"/>
          </p:nvPr>
        </p:nvSpPr>
        <p:spPr>
          <a:xfrm>
            <a:off x="2152650" y="946456"/>
            <a:ext cx="7886700" cy="658140"/>
          </a:xfrm>
        </p:spPr>
        <p:txBody>
          <a:bodyPr>
            <a:normAutofit fontScale="90000"/>
          </a:bodyPr>
          <a:lstStyle/>
          <a:p>
            <a:pPr algn="ctr"/>
            <a:r>
              <a:rPr lang="en-IN" dirty="0"/>
              <a:t>Elimination of Useless Symbols-Example</a:t>
            </a:r>
          </a:p>
        </p:txBody>
      </p:sp>
      <p:sp>
        <p:nvSpPr>
          <p:cNvPr id="5" name="Slide Number Placeholder 4">
            <a:extLst>
              <a:ext uri="{FF2B5EF4-FFF2-40B4-BE49-F238E27FC236}">
                <a16:creationId xmlns:a16="http://schemas.microsoft.com/office/drawing/2014/main" id="{A0693DBB-5104-45E5-9DC1-387D9EA4D117}"/>
              </a:ext>
            </a:extLst>
          </p:cNvPr>
          <p:cNvSpPr>
            <a:spLocks noGrp="1"/>
          </p:cNvSpPr>
          <p:nvPr>
            <p:ph type="sldNum" sz="quarter" idx="12"/>
          </p:nvPr>
        </p:nvSpPr>
        <p:spPr/>
        <p:txBody>
          <a:bodyPr/>
          <a:lstStyle/>
          <a:p>
            <a:fld id="{D3D5439A-87CB-4CFC-A792-90E158BF2802}" type="slidenum">
              <a:rPr lang="en-IN" smtClean="0"/>
              <a:t>45</a:t>
            </a:fld>
            <a:endParaRPr lang="en-IN"/>
          </a:p>
        </p:txBody>
      </p:sp>
    </p:spTree>
    <p:extLst>
      <p:ext uri="{BB962C8B-B14F-4D97-AF65-F5344CB8AC3E}">
        <p14:creationId xmlns:p14="http://schemas.microsoft.com/office/powerpoint/2010/main" val="21355329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5692" y="1878353"/>
            <a:ext cx="8075735" cy="4246685"/>
          </a:xfrm>
        </p:spPr>
        <p:txBody>
          <a:bodyPr>
            <a:normAutofit fontScale="25000" lnSpcReduction="20000"/>
          </a:bodyPr>
          <a:lstStyle/>
          <a:p>
            <a:pPr>
              <a:buFont typeface="Wingdings" panose="05000000000000000000" pitchFamily="2" charset="2"/>
              <a:buChar char="v"/>
            </a:pPr>
            <a:r>
              <a:rPr lang="en-IN" sz="8400" dirty="0"/>
              <a:t>Step 2: Eliminate non-reachable symbols </a:t>
            </a:r>
            <a:r>
              <a:rPr lang="en-IN" sz="8400" dirty="0" err="1"/>
              <a:t>i.e</a:t>
            </a:r>
            <a:r>
              <a:rPr lang="en-IN" sz="8400" dirty="0"/>
              <a:t> non-terminals that can  	      never be reached from the starting symbol</a:t>
            </a:r>
          </a:p>
          <a:p>
            <a:pPr marL="0" indent="0">
              <a:buNone/>
            </a:pPr>
            <a:endParaRPr lang="en-IN" sz="8400" dirty="0"/>
          </a:p>
          <a:p>
            <a:pPr lvl="1"/>
            <a:r>
              <a:rPr lang="en-IN" sz="8400" dirty="0"/>
              <a:t>In the set of productions available after Step 2, </a:t>
            </a:r>
          </a:p>
          <a:p>
            <a:pPr marL="685800" lvl="2" indent="0">
              <a:buNone/>
            </a:pPr>
            <a:r>
              <a:rPr lang="en-IN" sz="8400" dirty="0"/>
              <a:t>‘C’ is not reachable from starting symbol ‘S’</a:t>
            </a:r>
          </a:p>
          <a:p>
            <a:pPr lvl="1"/>
            <a:r>
              <a:rPr lang="en-IN" sz="8400" dirty="0"/>
              <a:t>Eliminate productions involving non-terminal ‘C’</a:t>
            </a:r>
          </a:p>
          <a:p>
            <a:pPr marL="0" indent="0">
              <a:buNone/>
            </a:pPr>
            <a:r>
              <a:rPr lang="en-IN" sz="8400" dirty="0"/>
              <a:t>			S -&gt; </a:t>
            </a:r>
            <a:r>
              <a:rPr lang="en-IN" sz="8400" dirty="0" err="1"/>
              <a:t>abS</a:t>
            </a:r>
            <a:r>
              <a:rPr lang="en-IN" sz="8400" dirty="0"/>
              <a:t> | </a:t>
            </a:r>
            <a:r>
              <a:rPr lang="en-IN" sz="8400" dirty="0" err="1"/>
              <a:t>abA</a:t>
            </a:r>
            <a:endParaRPr lang="en-IN" sz="8400" dirty="0"/>
          </a:p>
          <a:p>
            <a:pPr marL="0" indent="0">
              <a:buNone/>
            </a:pPr>
            <a:r>
              <a:rPr lang="en-IN" sz="8400" dirty="0"/>
              <a:t>			A -&gt;cd </a:t>
            </a:r>
          </a:p>
          <a:p>
            <a:pPr marL="0" indent="0">
              <a:buNone/>
            </a:pPr>
            <a:r>
              <a:rPr lang="en-IN" sz="8400" dirty="0"/>
              <a:t>			</a:t>
            </a:r>
            <a:r>
              <a:rPr lang="en-IN" sz="8400" strike="sngStrike" dirty="0"/>
              <a:t> C-&gt;dc</a:t>
            </a:r>
          </a:p>
          <a:p>
            <a:pPr lvl="1"/>
            <a:r>
              <a:rPr lang="en-IN" sz="8100" dirty="0"/>
              <a:t>Final productions after eliminating useless symbols are:</a:t>
            </a:r>
          </a:p>
          <a:p>
            <a:pPr marL="342900" lvl="1" indent="0">
              <a:buNone/>
            </a:pPr>
            <a:r>
              <a:rPr lang="en-IN" sz="8100" dirty="0"/>
              <a:t>			S -&gt; </a:t>
            </a:r>
            <a:r>
              <a:rPr lang="en-IN" sz="8100" dirty="0" err="1"/>
              <a:t>abS</a:t>
            </a:r>
            <a:r>
              <a:rPr lang="en-IN" sz="8100" dirty="0"/>
              <a:t> | </a:t>
            </a:r>
            <a:r>
              <a:rPr lang="en-IN" sz="8100" dirty="0" err="1"/>
              <a:t>abA</a:t>
            </a:r>
            <a:endParaRPr lang="en-IN" sz="8100" dirty="0"/>
          </a:p>
          <a:p>
            <a:pPr marL="342900" lvl="1" indent="0">
              <a:buNone/>
            </a:pPr>
            <a:r>
              <a:rPr lang="en-IN" sz="8100" dirty="0"/>
              <a:t>			A -&gt;cd </a:t>
            </a:r>
          </a:p>
          <a:p>
            <a:endParaRPr lang="en-IN" sz="1950" dirty="0"/>
          </a:p>
          <a:p>
            <a:pPr marL="0" indent="0">
              <a:buNone/>
            </a:pPr>
            <a:endParaRPr lang="en-IN" sz="1950" dirty="0"/>
          </a:p>
          <a:p>
            <a:pPr marL="342900" lvl="1" indent="0">
              <a:buNone/>
            </a:pPr>
            <a:endParaRPr lang="en-IN" sz="2100" dirty="0"/>
          </a:p>
          <a:p>
            <a:pPr lvl="1"/>
            <a:endParaRPr lang="en-IN" sz="2100" dirty="0"/>
          </a:p>
          <a:p>
            <a:pPr marL="342900" lvl="1" indent="0">
              <a:buNone/>
            </a:pPr>
            <a:r>
              <a:rPr lang="en-IN" sz="2100" dirty="0"/>
              <a:t> 	  </a:t>
            </a:r>
          </a:p>
        </p:txBody>
      </p:sp>
      <p:sp>
        <p:nvSpPr>
          <p:cNvPr id="5" name="Title 1"/>
          <p:cNvSpPr>
            <a:spLocks noGrp="1"/>
          </p:cNvSpPr>
          <p:nvPr>
            <p:ph type="title"/>
          </p:nvPr>
        </p:nvSpPr>
        <p:spPr>
          <a:xfrm>
            <a:off x="2152650" y="946456"/>
            <a:ext cx="7886700" cy="658140"/>
          </a:xfrm>
        </p:spPr>
        <p:txBody>
          <a:bodyPr>
            <a:normAutofit fontScale="90000"/>
          </a:bodyPr>
          <a:lstStyle/>
          <a:p>
            <a:pPr algn="ctr"/>
            <a:r>
              <a:rPr lang="en-IN" dirty="0"/>
              <a:t>Elimination of Useless Symbols-Example</a:t>
            </a:r>
          </a:p>
        </p:txBody>
      </p:sp>
      <p:sp>
        <p:nvSpPr>
          <p:cNvPr id="4" name="Slide Number Placeholder 3">
            <a:extLst>
              <a:ext uri="{FF2B5EF4-FFF2-40B4-BE49-F238E27FC236}">
                <a16:creationId xmlns:a16="http://schemas.microsoft.com/office/drawing/2014/main" id="{6C99C091-466B-4ACE-9147-F702E65BA2B7}"/>
              </a:ext>
            </a:extLst>
          </p:cNvPr>
          <p:cNvSpPr>
            <a:spLocks noGrp="1"/>
          </p:cNvSpPr>
          <p:nvPr>
            <p:ph type="sldNum" sz="quarter" idx="12"/>
          </p:nvPr>
        </p:nvSpPr>
        <p:spPr/>
        <p:txBody>
          <a:bodyPr/>
          <a:lstStyle/>
          <a:p>
            <a:fld id="{D3D5439A-87CB-4CFC-A792-90E158BF2802}" type="slidenum">
              <a:rPr lang="en-IN" smtClean="0"/>
              <a:t>46</a:t>
            </a:fld>
            <a:endParaRPr lang="en-IN"/>
          </a:p>
        </p:txBody>
      </p:sp>
    </p:spTree>
    <p:extLst>
      <p:ext uri="{BB962C8B-B14F-4D97-AF65-F5344CB8AC3E}">
        <p14:creationId xmlns:p14="http://schemas.microsoft.com/office/powerpoint/2010/main" val="26502260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2524" y="2190524"/>
            <a:ext cx="10311599" cy="4237893"/>
          </a:xfrm>
        </p:spPr>
        <p:txBody>
          <a:bodyPr>
            <a:normAutofit fontScale="92500" lnSpcReduction="20000"/>
          </a:bodyPr>
          <a:lstStyle/>
          <a:p>
            <a:pPr marL="0" indent="0">
              <a:buNone/>
            </a:pPr>
            <a:r>
              <a:rPr lang="en-IN" dirty="0"/>
              <a:t>2. Remove the useless symbol from the given context free grammar</a:t>
            </a:r>
          </a:p>
          <a:p>
            <a:pPr marL="342900" lvl="1" indent="0">
              <a:buNone/>
            </a:pPr>
            <a:r>
              <a:rPr lang="en-IN" dirty="0"/>
              <a:t>S -&gt; </a:t>
            </a:r>
            <a:r>
              <a:rPr lang="en-IN" dirty="0" err="1"/>
              <a:t>aB</a:t>
            </a:r>
            <a:r>
              <a:rPr lang="en-IN" dirty="0"/>
              <a:t> / </a:t>
            </a:r>
            <a:r>
              <a:rPr lang="en-IN" dirty="0" err="1"/>
              <a:t>bX</a:t>
            </a:r>
            <a:br>
              <a:rPr lang="en-IN" dirty="0"/>
            </a:br>
            <a:r>
              <a:rPr lang="en-IN" dirty="0"/>
              <a:t>A -&gt; Bad / </a:t>
            </a:r>
            <a:r>
              <a:rPr lang="en-IN" dirty="0" err="1"/>
              <a:t>bSX</a:t>
            </a:r>
            <a:r>
              <a:rPr lang="en-IN" dirty="0"/>
              <a:t> / a</a:t>
            </a:r>
            <a:br>
              <a:rPr lang="en-IN" dirty="0"/>
            </a:br>
            <a:r>
              <a:rPr lang="en-IN" dirty="0"/>
              <a:t>B -&gt; </a:t>
            </a:r>
            <a:r>
              <a:rPr lang="en-IN" dirty="0" err="1"/>
              <a:t>aSB</a:t>
            </a:r>
            <a:r>
              <a:rPr lang="en-IN" dirty="0"/>
              <a:t> / </a:t>
            </a:r>
            <a:r>
              <a:rPr lang="en-IN" dirty="0" err="1"/>
              <a:t>bBX</a:t>
            </a:r>
            <a:br>
              <a:rPr lang="en-IN" dirty="0"/>
            </a:br>
            <a:r>
              <a:rPr lang="en-IN" dirty="0"/>
              <a:t>X -&gt; SBD / </a:t>
            </a:r>
            <a:r>
              <a:rPr lang="en-IN" dirty="0" err="1"/>
              <a:t>aBx</a:t>
            </a:r>
            <a:r>
              <a:rPr lang="en-IN" dirty="0"/>
              <a:t> / ad</a:t>
            </a:r>
          </a:p>
          <a:p>
            <a:pPr>
              <a:buFont typeface="Wingdings" panose="05000000000000000000" pitchFamily="2" charset="2"/>
              <a:buChar char="v"/>
            </a:pPr>
            <a:r>
              <a:rPr lang="en-IN" dirty="0"/>
              <a:t>Step 1: Eliminate non-generating symbols </a:t>
            </a:r>
            <a:r>
              <a:rPr lang="en-IN" dirty="0" err="1"/>
              <a:t>i.e</a:t>
            </a:r>
            <a:r>
              <a:rPr lang="en-IN" dirty="0"/>
              <a:t> non-terminals which do</a:t>
            </a:r>
          </a:p>
          <a:p>
            <a:pPr marL="0" indent="0">
              <a:buNone/>
            </a:pPr>
            <a:r>
              <a:rPr lang="en-IN" dirty="0"/>
              <a:t>	not produce any terminal string</a:t>
            </a:r>
          </a:p>
          <a:p>
            <a:pPr lvl="1"/>
            <a:r>
              <a:rPr lang="en-IN" dirty="0"/>
              <a:t>A and X directly derive string of terminals a and ad, hence they are useful. Since X is a useful symbol so S is also a useful symbol as S -&gt; </a:t>
            </a:r>
            <a:r>
              <a:rPr lang="en-IN" dirty="0" err="1"/>
              <a:t>bX.</a:t>
            </a:r>
            <a:r>
              <a:rPr lang="en-IN" dirty="0"/>
              <a:t> </a:t>
            </a:r>
          </a:p>
          <a:p>
            <a:pPr lvl="1"/>
            <a:r>
              <a:rPr lang="en-IN" dirty="0"/>
              <a:t>But B does not derive any terminals, so clearly B is a non-generating symbol.</a:t>
            </a:r>
          </a:p>
          <a:p>
            <a:pPr lvl="1"/>
            <a:r>
              <a:rPr lang="en-IN" dirty="0"/>
              <a:t>So eliminate the productions with B </a:t>
            </a:r>
          </a:p>
          <a:p>
            <a:pPr marL="2057400" lvl="6" indent="0">
              <a:buNone/>
            </a:pPr>
            <a:r>
              <a:rPr lang="en-IN" dirty="0"/>
              <a:t>S -&gt; </a:t>
            </a:r>
            <a:r>
              <a:rPr lang="en-IN" strike="sngStrike" dirty="0" err="1"/>
              <a:t>aB</a:t>
            </a:r>
            <a:r>
              <a:rPr lang="en-IN" dirty="0"/>
              <a:t> / </a:t>
            </a:r>
            <a:r>
              <a:rPr lang="en-IN" dirty="0" err="1"/>
              <a:t>bX</a:t>
            </a:r>
            <a:br>
              <a:rPr lang="en-IN" dirty="0"/>
            </a:br>
            <a:r>
              <a:rPr lang="en-IN" dirty="0"/>
              <a:t>A -&gt; </a:t>
            </a:r>
            <a:r>
              <a:rPr lang="en-IN" strike="sngStrike" dirty="0"/>
              <a:t>Bad</a:t>
            </a:r>
            <a:r>
              <a:rPr lang="en-IN" dirty="0"/>
              <a:t> / </a:t>
            </a:r>
            <a:r>
              <a:rPr lang="en-IN" dirty="0" err="1"/>
              <a:t>bSX</a:t>
            </a:r>
            <a:r>
              <a:rPr lang="en-IN" dirty="0"/>
              <a:t> / a</a:t>
            </a:r>
            <a:br>
              <a:rPr lang="en-IN" dirty="0"/>
            </a:br>
            <a:r>
              <a:rPr lang="en-IN" strike="sngStrike" dirty="0"/>
              <a:t>B -&gt; </a:t>
            </a:r>
            <a:r>
              <a:rPr lang="en-IN" strike="sngStrike" dirty="0" err="1"/>
              <a:t>aSB</a:t>
            </a:r>
            <a:r>
              <a:rPr lang="en-IN" strike="sngStrike" dirty="0"/>
              <a:t> / </a:t>
            </a:r>
            <a:r>
              <a:rPr lang="en-IN" strike="sngStrike" dirty="0" err="1"/>
              <a:t>bBX</a:t>
            </a:r>
            <a:br>
              <a:rPr lang="en-IN" strike="sngStrike" dirty="0"/>
            </a:br>
            <a:r>
              <a:rPr lang="en-IN" dirty="0"/>
              <a:t>X -&gt; </a:t>
            </a:r>
            <a:r>
              <a:rPr lang="en-IN" strike="sngStrike" dirty="0"/>
              <a:t>SBD </a:t>
            </a:r>
            <a:r>
              <a:rPr lang="en-IN" dirty="0"/>
              <a:t>/ </a:t>
            </a:r>
            <a:r>
              <a:rPr lang="en-IN" strike="sngStrike" dirty="0" err="1"/>
              <a:t>aBx</a:t>
            </a:r>
            <a:r>
              <a:rPr lang="en-IN" dirty="0"/>
              <a:t> / ad</a:t>
            </a:r>
          </a:p>
          <a:p>
            <a:pPr lvl="1"/>
            <a:endParaRPr lang="en-IN" dirty="0"/>
          </a:p>
        </p:txBody>
      </p:sp>
      <p:sp>
        <p:nvSpPr>
          <p:cNvPr id="4" name="Title 1"/>
          <p:cNvSpPr>
            <a:spLocks noGrp="1"/>
          </p:cNvSpPr>
          <p:nvPr>
            <p:ph type="title"/>
          </p:nvPr>
        </p:nvSpPr>
        <p:spPr>
          <a:xfrm>
            <a:off x="2152650" y="946456"/>
            <a:ext cx="7886700" cy="658140"/>
          </a:xfrm>
        </p:spPr>
        <p:txBody>
          <a:bodyPr>
            <a:normAutofit fontScale="90000"/>
          </a:bodyPr>
          <a:lstStyle/>
          <a:p>
            <a:pPr algn="ctr"/>
            <a:r>
              <a:rPr lang="en-IN" dirty="0"/>
              <a:t>Elimination of Useless Symbols-Example</a:t>
            </a:r>
          </a:p>
        </p:txBody>
      </p:sp>
      <p:sp>
        <p:nvSpPr>
          <p:cNvPr id="5" name="Slide Number Placeholder 4">
            <a:extLst>
              <a:ext uri="{FF2B5EF4-FFF2-40B4-BE49-F238E27FC236}">
                <a16:creationId xmlns:a16="http://schemas.microsoft.com/office/drawing/2014/main" id="{42BA7A4A-9219-4ECA-9F88-70B1C244FE54}"/>
              </a:ext>
            </a:extLst>
          </p:cNvPr>
          <p:cNvSpPr>
            <a:spLocks noGrp="1"/>
          </p:cNvSpPr>
          <p:nvPr>
            <p:ph type="sldNum" sz="quarter" idx="12"/>
          </p:nvPr>
        </p:nvSpPr>
        <p:spPr/>
        <p:txBody>
          <a:bodyPr/>
          <a:lstStyle/>
          <a:p>
            <a:fld id="{D3D5439A-87CB-4CFC-A792-90E158BF2802}" type="slidenum">
              <a:rPr lang="en-IN" smtClean="0"/>
              <a:t>47</a:t>
            </a:fld>
            <a:endParaRPr lang="en-IN"/>
          </a:p>
        </p:txBody>
      </p:sp>
    </p:spTree>
    <p:extLst>
      <p:ext uri="{BB962C8B-B14F-4D97-AF65-F5344CB8AC3E}">
        <p14:creationId xmlns:p14="http://schemas.microsoft.com/office/powerpoint/2010/main" val="8325031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6812" y="2158053"/>
            <a:ext cx="10719971" cy="3753491"/>
          </a:xfrm>
        </p:spPr>
        <p:txBody>
          <a:bodyPr>
            <a:normAutofit fontScale="92500" lnSpcReduction="20000"/>
          </a:bodyPr>
          <a:lstStyle/>
          <a:p>
            <a:r>
              <a:rPr lang="en-IN" dirty="0"/>
              <a:t>The resulting productions are </a:t>
            </a:r>
          </a:p>
          <a:p>
            <a:pPr marL="0" indent="0">
              <a:buNone/>
            </a:pPr>
            <a:r>
              <a:rPr lang="en-IN" dirty="0"/>
              <a:t>		S -&gt; </a:t>
            </a:r>
            <a:r>
              <a:rPr lang="en-IN" dirty="0" err="1"/>
              <a:t>bX</a:t>
            </a:r>
            <a:br>
              <a:rPr lang="en-IN" dirty="0"/>
            </a:br>
            <a:r>
              <a:rPr lang="en-IN" dirty="0"/>
              <a:t>		A -&gt; </a:t>
            </a:r>
            <a:r>
              <a:rPr lang="en-IN" dirty="0" err="1"/>
              <a:t>bSX</a:t>
            </a:r>
            <a:r>
              <a:rPr lang="en-IN" dirty="0"/>
              <a:t> / a</a:t>
            </a:r>
            <a:br>
              <a:rPr lang="en-IN" dirty="0"/>
            </a:br>
            <a:r>
              <a:rPr lang="en-IN" dirty="0"/>
              <a:t>		X -&gt; ad</a:t>
            </a:r>
          </a:p>
          <a:p>
            <a:pPr>
              <a:buFont typeface="Wingdings" panose="05000000000000000000" pitchFamily="2" charset="2"/>
              <a:buChar char="v"/>
            </a:pPr>
            <a:r>
              <a:rPr lang="en-IN" dirty="0"/>
              <a:t>Step 2: </a:t>
            </a:r>
            <a:r>
              <a:rPr lang="en-IN" sz="1800" dirty="0"/>
              <a:t>Eliminate non-reachable symbols </a:t>
            </a:r>
            <a:r>
              <a:rPr lang="en-IN" sz="1800" dirty="0" err="1"/>
              <a:t>i.e</a:t>
            </a:r>
            <a:r>
              <a:rPr lang="en-IN" sz="1800" dirty="0"/>
              <a:t> non-terminals that can never be reached from the starting symbol</a:t>
            </a:r>
          </a:p>
          <a:p>
            <a:r>
              <a:rPr lang="en-IN" dirty="0"/>
              <a:t>In the reduced grammar A is a non-reachable symbol </a:t>
            </a:r>
          </a:p>
          <a:p>
            <a:r>
              <a:rPr lang="en-IN" dirty="0"/>
              <a:t>So remove the production involving A </a:t>
            </a:r>
          </a:p>
          <a:p>
            <a:r>
              <a:rPr lang="en-IN" dirty="0"/>
              <a:t>Final grammar after elimination of the useless symbols is</a:t>
            </a:r>
            <a:br>
              <a:rPr lang="en-IN" dirty="0"/>
            </a:br>
            <a:r>
              <a:rPr lang="en-IN" dirty="0"/>
              <a:t>		S -&gt; </a:t>
            </a:r>
            <a:r>
              <a:rPr lang="en-IN" dirty="0" err="1"/>
              <a:t>bX</a:t>
            </a:r>
            <a:br>
              <a:rPr lang="en-IN" dirty="0"/>
            </a:br>
            <a:r>
              <a:rPr lang="en-IN" dirty="0"/>
              <a:t>		X -&gt; ad</a:t>
            </a:r>
          </a:p>
        </p:txBody>
      </p:sp>
      <p:sp>
        <p:nvSpPr>
          <p:cNvPr id="4" name="Title 1"/>
          <p:cNvSpPr>
            <a:spLocks noGrp="1"/>
          </p:cNvSpPr>
          <p:nvPr>
            <p:ph type="title"/>
          </p:nvPr>
        </p:nvSpPr>
        <p:spPr>
          <a:xfrm>
            <a:off x="2152650" y="946456"/>
            <a:ext cx="7886700" cy="658140"/>
          </a:xfrm>
        </p:spPr>
        <p:txBody>
          <a:bodyPr>
            <a:normAutofit fontScale="90000"/>
          </a:bodyPr>
          <a:lstStyle/>
          <a:p>
            <a:pPr algn="ctr"/>
            <a:r>
              <a:rPr lang="en-IN" dirty="0"/>
              <a:t>Elimination of Useless Symbols-Example</a:t>
            </a:r>
          </a:p>
        </p:txBody>
      </p:sp>
      <p:sp>
        <p:nvSpPr>
          <p:cNvPr id="5" name="Slide Number Placeholder 4">
            <a:extLst>
              <a:ext uri="{FF2B5EF4-FFF2-40B4-BE49-F238E27FC236}">
                <a16:creationId xmlns:a16="http://schemas.microsoft.com/office/drawing/2014/main" id="{394D252E-0556-44AA-AF57-43000A4FB42C}"/>
              </a:ext>
            </a:extLst>
          </p:cNvPr>
          <p:cNvSpPr>
            <a:spLocks noGrp="1"/>
          </p:cNvSpPr>
          <p:nvPr>
            <p:ph type="sldNum" sz="quarter" idx="12"/>
          </p:nvPr>
        </p:nvSpPr>
        <p:spPr/>
        <p:txBody>
          <a:bodyPr/>
          <a:lstStyle/>
          <a:p>
            <a:fld id="{D3D5439A-87CB-4CFC-A792-90E158BF2802}" type="slidenum">
              <a:rPr lang="en-IN" smtClean="0"/>
              <a:t>48</a:t>
            </a:fld>
            <a:endParaRPr lang="en-IN"/>
          </a:p>
        </p:txBody>
      </p:sp>
    </p:spTree>
    <p:extLst>
      <p:ext uri="{BB962C8B-B14F-4D97-AF65-F5344CB8AC3E}">
        <p14:creationId xmlns:p14="http://schemas.microsoft.com/office/powerpoint/2010/main" val="15136236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8956" y="2109600"/>
            <a:ext cx="10941914" cy="3779869"/>
          </a:xfrm>
        </p:spPr>
        <p:txBody>
          <a:bodyPr>
            <a:normAutofit lnSpcReduction="10000"/>
          </a:bodyPr>
          <a:lstStyle/>
          <a:p>
            <a:r>
              <a:rPr lang="en-IN" dirty="0"/>
              <a:t>Elimination of useful symbols - Order of elimination</a:t>
            </a:r>
          </a:p>
          <a:p>
            <a:pPr lvl="1"/>
            <a:r>
              <a:rPr lang="en-IN" dirty="0"/>
              <a:t>Always Eliminate non-generating symbol first and then eliminate non-reachable symbols </a:t>
            </a:r>
          </a:p>
          <a:p>
            <a:pPr lvl="1"/>
            <a:r>
              <a:rPr lang="en-IN" dirty="0"/>
              <a:t>Reversing the order of elimination would not work</a:t>
            </a:r>
          </a:p>
          <a:p>
            <a:pPr marL="342900" lvl="1" indent="0">
              <a:buNone/>
            </a:pPr>
            <a:r>
              <a:rPr lang="pt-BR" dirty="0"/>
              <a:t>			S -&gt; AB | a</a:t>
            </a:r>
            <a:br>
              <a:rPr lang="pt-BR" dirty="0"/>
            </a:br>
            <a:r>
              <a:rPr lang="pt-BR" dirty="0"/>
              <a:t>			A -&gt; aA</a:t>
            </a:r>
            <a:br>
              <a:rPr lang="pt-BR" dirty="0"/>
            </a:br>
            <a:r>
              <a:rPr lang="pt-BR" dirty="0"/>
              <a:t>			B -&gt; b</a:t>
            </a:r>
          </a:p>
          <a:p>
            <a:pPr lvl="1"/>
            <a:r>
              <a:rPr lang="en-IN" dirty="0"/>
              <a:t>Here A is non-generating, and after deleting A (along with the production S -&gt; AB) the variable B becomes unreachable. Hence, it is considered as useless variable</a:t>
            </a:r>
          </a:p>
          <a:p>
            <a:pPr lvl="1"/>
            <a:r>
              <a:rPr lang="en-IN" dirty="0"/>
              <a:t>However, if we would first test for reachability, all variables would be reachable, and subsequently eliminating non-generating variables would leave us with B.</a:t>
            </a:r>
          </a:p>
        </p:txBody>
      </p:sp>
      <p:sp>
        <p:nvSpPr>
          <p:cNvPr id="4" name="Title 1"/>
          <p:cNvSpPr>
            <a:spLocks noGrp="1"/>
          </p:cNvSpPr>
          <p:nvPr>
            <p:ph type="title"/>
          </p:nvPr>
        </p:nvSpPr>
        <p:spPr>
          <a:xfrm>
            <a:off x="2152650" y="1034380"/>
            <a:ext cx="7886700" cy="781232"/>
          </a:xfrm>
        </p:spPr>
        <p:txBody>
          <a:bodyPr>
            <a:normAutofit/>
          </a:bodyPr>
          <a:lstStyle/>
          <a:p>
            <a:pPr algn="ctr"/>
            <a:r>
              <a:rPr lang="en-IN" dirty="0"/>
              <a:t>Elimination of Useless Symbols</a:t>
            </a:r>
          </a:p>
        </p:txBody>
      </p:sp>
      <p:sp>
        <p:nvSpPr>
          <p:cNvPr id="5" name="Slide Number Placeholder 4">
            <a:extLst>
              <a:ext uri="{FF2B5EF4-FFF2-40B4-BE49-F238E27FC236}">
                <a16:creationId xmlns:a16="http://schemas.microsoft.com/office/drawing/2014/main" id="{81395677-69F9-4AE9-B6E6-96DCE9ECDA66}"/>
              </a:ext>
            </a:extLst>
          </p:cNvPr>
          <p:cNvSpPr>
            <a:spLocks noGrp="1"/>
          </p:cNvSpPr>
          <p:nvPr>
            <p:ph type="sldNum" sz="quarter" idx="12"/>
          </p:nvPr>
        </p:nvSpPr>
        <p:spPr/>
        <p:txBody>
          <a:bodyPr/>
          <a:lstStyle/>
          <a:p>
            <a:fld id="{D3D5439A-87CB-4CFC-A792-90E158BF2802}" type="slidenum">
              <a:rPr lang="en-IN" smtClean="0"/>
              <a:t>49</a:t>
            </a:fld>
            <a:endParaRPr lang="en-IN"/>
          </a:p>
        </p:txBody>
      </p:sp>
    </p:spTree>
    <p:extLst>
      <p:ext uri="{BB962C8B-B14F-4D97-AF65-F5344CB8AC3E}">
        <p14:creationId xmlns:p14="http://schemas.microsoft.com/office/powerpoint/2010/main" val="1454338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Two basic elements of a </a:t>
            </a:r>
            <a:r>
              <a:rPr lang="en-US" dirty="0">
                <a:solidFill>
                  <a:srgbClr val="FF0000"/>
                </a:solidFill>
              </a:rPr>
              <a:t>Grammar</a:t>
            </a:r>
            <a:r>
              <a:rPr lang="en-US" dirty="0"/>
              <a:t> </a:t>
            </a:r>
          </a:p>
        </p:txBody>
      </p:sp>
      <p:sp>
        <p:nvSpPr>
          <p:cNvPr id="3" name="Content Placeholder 2"/>
          <p:cNvSpPr>
            <a:spLocks noGrp="1"/>
          </p:cNvSpPr>
          <p:nvPr>
            <p:ph idx="1"/>
          </p:nvPr>
        </p:nvSpPr>
        <p:spPr/>
        <p:txBody>
          <a:bodyPr>
            <a:normAutofit fontScale="92500" lnSpcReduction="10000"/>
          </a:bodyPr>
          <a:lstStyle/>
          <a:p>
            <a:pPr marL="514350" indent="-514350" fontAlgn="base">
              <a:buFont typeface="+mj-lt"/>
              <a:buAutoNum type="arabicPeriod"/>
            </a:pPr>
            <a:r>
              <a:rPr lang="en-US" sz="2400" dirty="0"/>
              <a:t>Terminal symbols</a:t>
            </a:r>
          </a:p>
          <a:p>
            <a:pPr marL="514350" indent="-514350" fontAlgn="base">
              <a:buFont typeface="+mj-lt"/>
              <a:buAutoNum type="arabicPeriod"/>
            </a:pPr>
            <a:r>
              <a:rPr lang="en-US" sz="2400" dirty="0"/>
              <a:t>Non-terminal symbols</a:t>
            </a:r>
          </a:p>
          <a:p>
            <a:pPr fontAlgn="base">
              <a:buNone/>
            </a:pPr>
            <a:r>
              <a:rPr lang="en-US" sz="2400" b="1" u="sng" dirty="0"/>
              <a:t>Terminal Symbols-</a:t>
            </a:r>
            <a:endParaRPr lang="en-US" sz="2400" b="1" dirty="0"/>
          </a:p>
          <a:p>
            <a:pPr fontAlgn="base"/>
            <a:r>
              <a:rPr lang="en-US" sz="2400" dirty="0"/>
              <a:t>Terminal symbols are </a:t>
            </a:r>
            <a:r>
              <a:rPr lang="en-US" sz="2400" dirty="0">
                <a:solidFill>
                  <a:srgbClr val="FF0000"/>
                </a:solidFill>
              </a:rPr>
              <a:t>denoted by using small case letters </a:t>
            </a:r>
            <a:r>
              <a:rPr lang="en-US" sz="2400" dirty="0"/>
              <a:t>such as a, b, c etc.</a:t>
            </a:r>
          </a:p>
          <a:p>
            <a:pPr fontAlgn="base"/>
            <a:r>
              <a:rPr lang="en-US" sz="2400" dirty="0"/>
              <a:t>Terminal symbols are those which are the constituents of the sentence generated using a grammar.</a:t>
            </a:r>
          </a:p>
          <a:p>
            <a:pPr fontAlgn="base">
              <a:buNone/>
            </a:pPr>
            <a:r>
              <a:rPr lang="en-US" sz="2400" b="1" u="sng" dirty="0"/>
              <a:t>Non-Terminal Symbols-</a:t>
            </a:r>
          </a:p>
          <a:p>
            <a:pPr fontAlgn="base"/>
            <a:r>
              <a:rPr lang="en-US" sz="2400" dirty="0"/>
              <a:t>Non-Terminal symbols are </a:t>
            </a:r>
            <a:r>
              <a:rPr lang="en-US" sz="2400" dirty="0">
                <a:solidFill>
                  <a:srgbClr val="FF0000"/>
                </a:solidFill>
              </a:rPr>
              <a:t>denoted by using capital letters </a:t>
            </a:r>
            <a:r>
              <a:rPr lang="en-US" sz="2400" dirty="0"/>
              <a:t>such as A, B, C etc.</a:t>
            </a:r>
          </a:p>
          <a:p>
            <a:pPr fontAlgn="base"/>
            <a:r>
              <a:rPr lang="en-US" sz="2400" dirty="0"/>
              <a:t>Non-Terminal symbols are those which take part in the generation of the sentence but are not part of it.</a:t>
            </a:r>
          </a:p>
          <a:p>
            <a:pPr fontAlgn="base"/>
            <a:r>
              <a:rPr lang="en-US" sz="2400" dirty="0"/>
              <a:t>Non-Terminal symbols are also called as </a:t>
            </a:r>
            <a:r>
              <a:rPr lang="en-US" sz="2400" b="1" dirty="0"/>
              <a:t>variables</a:t>
            </a:r>
            <a:r>
              <a:rPr lang="en-US" sz="2400" dirty="0"/>
              <a:t>.</a:t>
            </a:r>
            <a:br>
              <a:rPr lang="en-US" sz="2400" dirty="0"/>
            </a:br>
            <a:endParaRPr lang="en-US" sz="2400" dirty="0"/>
          </a:p>
          <a:p>
            <a:pPr marL="514350" indent="-514350" fontAlgn="base">
              <a:buFont typeface="+mj-lt"/>
              <a:buAutoNum type="arabicPeriod"/>
            </a:pPr>
            <a:endParaRPr lang="en-US" dirty="0"/>
          </a:p>
          <a:p>
            <a:endParaRPr lang="en-US" dirty="0"/>
          </a:p>
        </p:txBody>
      </p:sp>
      <p:sp>
        <p:nvSpPr>
          <p:cNvPr id="5" name="Slide Number Placeholder 4">
            <a:extLst>
              <a:ext uri="{FF2B5EF4-FFF2-40B4-BE49-F238E27FC236}">
                <a16:creationId xmlns:a16="http://schemas.microsoft.com/office/drawing/2014/main" id="{5060A00B-0AD7-40AB-B4AB-A3CF33FF848E}"/>
              </a:ext>
            </a:extLst>
          </p:cNvPr>
          <p:cNvSpPr>
            <a:spLocks noGrp="1"/>
          </p:cNvSpPr>
          <p:nvPr>
            <p:ph type="sldNum" sz="quarter" idx="12"/>
          </p:nvPr>
        </p:nvSpPr>
        <p:spPr/>
        <p:txBody>
          <a:bodyPr/>
          <a:lstStyle/>
          <a:p>
            <a:fld id="{D3D5439A-87CB-4CFC-A792-90E158BF2802}" type="slidenum">
              <a:rPr lang="en-IN" smtClean="0"/>
              <a:t>5</a:t>
            </a:fld>
            <a:endParaRPr lang="en-I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131094"/>
            <a:ext cx="7886700" cy="4394872"/>
          </a:xfrm>
        </p:spPr>
        <p:txBody>
          <a:bodyPr>
            <a:normAutofit/>
          </a:bodyPr>
          <a:lstStyle/>
          <a:p>
            <a:pPr algn="ctr"/>
            <a:r>
              <a:rPr lang="en-IN" sz="4500" dirty="0"/>
              <a:t>Elimination of Null Productions</a:t>
            </a:r>
          </a:p>
        </p:txBody>
      </p:sp>
      <p:sp>
        <p:nvSpPr>
          <p:cNvPr id="4" name="Slide Number Placeholder 3">
            <a:extLst>
              <a:ext uri="{FF2B5EF4-FFF2-40B4-BE49-F238E27FC236}">
                <a16:creationId xmlns:a16="http://schemas.microsoft.com/office/drawing/2014/main" id="{3E650BEF-E342-4495-8C39-90FD44FD316F}"/>
              </a:ext>
            </a:extLst>
          </p:cNvPr>
          <p:cNvSpPr>
            <a:spLocks noGrp="1"/>
          </p:cNvSpPr>
          <p:nvPr>
            <p:ph type="sldNum" sz="quarter" idx="12"/>
          </p:nvPr>
        </p:nvSpPr>
        <p:spPr/>
        <p:txBody>
          <a:bodyPr/>
          <a:lstStyle/>
          <a:p>
            <a:fld id="{D3D5439A-87CB-4CFC-A792-90E158BF2802}" type="slidenum">
              <a:rPr lang="en-IN" smtClean="0"/>
              <a:t>50</a:t>
            </a:fld>
            <a:endParaRPr lang="en-IN"/>
          </a:p>
        </p:txBody>
      </p:sp>
    </p:spTree>
    <p:extLst>
      <p:ext uri="{BB962C8B-B14F-4D97-AF65-F5344CB8AC3E}">
        <p14:creationId xmlns:p14="http://schemas.microsoft.com/office/powerpoint/2010/main" val="8802028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034379"/>
            <a:ext cx="7886700" cy="614180"/>
          </a:xfrm>
        </p:spPr>
        <p:txBody>
          <a:bodyPr>
            <a:normAutofit fontScale="90000"/>
          </a:bodyPr>
          <a:lstStyle/>
          <a:p>
            <a:pPr algn="ctr"/>
            <a:br>
              <a:rPr lang="en-IN" dirty="0"/>
            </a:br>
            <a:r>
              <a:rPr lang="en-IN" dirty="0"/>
              <a:t>Elimination of Null Productions</a:t>
            </a:r>
            <a:br>
              <a:rPr lang="en-IN" dirty="0"/>
            </a:br>
            <a:endParaRPr lang="en-IN" dirty="0"/>
          </a:p>
        </p:txBody>
      </p:sp>
      <p:sp>
        <p:nvSpPr>
          <p:cNvPr id="3" name="Content Placeholder 2"/>
          <p:cNvSpPr>
            <a:spLocks noGrp="1"/>
          </p:cNvSpPr>
          <p:nvPr>
            <p:ph idx="1"/>
          </p:nvPr>
        </p:nvSpPr>
        <p:spPr>
          <a:xfrm>
            <a:off x="465892" y="2206828"/>
            <a:ext cx="10782115" cy="4078807"/>
          </a:xfrm>
        </p:spPr>
        <p:txBody>
          <a:bodyPr>
            <a:normAutofit fontScale="92500" lnSpcReduction="10000"/>
          </a:bodyPr>
          <a:lstStyle/>
          <a:p>
            <a:r>
              <a:rPr lang="en-IN" sz="2700" dirty="0"/>
              <a:t>Null Productions</a:t>
            </a:r>
            <a:br>
              <a:rPr lang="en-IN" sz="2700" dirty="0"/>
            </a:br>
            <a:r>
              <a:rPr lang="en-IN" sz="2700" dirty="0"/>
              <a:t>	</a:t>
            </a:r>
            <a:r>
              <a:rPr lang="en-IN" dirty="0"/>
              <a:t>A production of type A →</a:t>
            </a:r>
            <a:r>
              <a:rPr lang="az-Cyrl-AZ" dirty="0"/>
              <a:t> є</a:t>
            </a:r>
            <a:r>
              <a:rPr lang="en-IN" dirty="0"/>
              <a:t> is called as  Null production</a:t>
            </a:r>
          </a:p>
          <a:p>
            <a:r>
              <a:rPr lang="en-IN" dirty="0"/>
              <a:t>In a given CFG, a non-terminal N is called as </a:t>
            </a:r>
            <a:r>
              <a:rPr lang="en-IN" dirty="0" err="1"/>
              <a:t>nullable</a:t>
            </a:r>
            <a:r>
              <a:rPr lang="en-IN" dirty="0"/>
              <a:t> </a:t>
            </a:r>
          </a:p>
          <a:p>
            <a:pPr lvl="1">
              <a:buFontTx/>
              <a:buChar char="-"/>
            </a:pPr>
            <a:r>
              <a:rPr lang="en-IN" dirty="0"/>
              <a:t>if there is a production N -&gt; ϵ or </a:t>
            </a:r>
          </a:p>
          <a:p>
            <a:pPr lvl="1">
              <a:buFontTx/>
              <a:buChar char="-"/>
            </a:pPr>
            <a:r>
              <a:rPr lang="en-IN" dirty="0"/>
              <a:t>If there is a derivation that starts at N and leads to ϵ</a:t>
            </a:r>
          </a:p>
          <a:p>
            <a:pPr>
              <a:buFontTx/>
              <a:buChar char="-"/>
            </a:pPr>
            <a:r>
              <a:rPr lang="en-IN" dirty="0"/>
              <a:t>If A -&gt; ϵ is a production to be eliminated </a:t>
            </a:r>
          </a:p>
          <a:p>
            <a:pPr lvl="1">
              <a:buFontTx/>
              <a:buChar char="-"/>
            </a:pPr>
            <a:r>
              <a:rPr lang="en-IN" dirty="0"/>
              <a:t>look for all productions, whose right side contains A, and </a:t>
            </a:r>
          </a:p>
          <a:p>
            <a:pPr lvl="1">
              <a:buFontTx/>
              <a:buChar char="-"/>
            </a:pPr>
            <a:r>
              <a:rPr lang="en-IN" dirty="0"/>
              <a:t>replace each occurrence of A in each of these productions to obtain the non ϵ-productions. </a:t>
            </a:r>
          </a:p>
          <a:p>
            <a:pPr lvl="1">
              <a:buFontTx/>
              <a:buChar char="-"/>
            </a:pPr>
            <a:r>
              <a:rPr lang="en-IN" dirty="0"/>
              <a:t>resultant non ϵ-productions must be added to the grammar to keep the language the same.</a:t>
            </a:r>
          </a:p>
          <a:p>
            <a:endParaRPr lang="en-IN" dirty="0"/>
          </a:p>
        </p:txBody>
      </p:sp>
      <p:sp>
        <p:nvSpPr>
          <p:cNvPr id="5" name="Slide Number Placeholder 4">
            <a:extLst>
              <a:ext uri="{FF2B5EF4-FFF2-40B4-BE49-F238E27FC236}">
                <a16:creationId xmlns:a16="http://schemas.microsoft.com/office/drawing/2014/main" id="{B0205E7F-2D06-4D13-B4AB-1F1C1C5F4818}"/>
              </a:ext>
            </a:extLst>
          </p:cNvPr>
          <p:cNvSpPr>
            <a:spLocks noGrp="1"/>
          </p:cNvSpPr>
          <p:nvPr>
            <p:ph type="sldNum" sz="quarter" idx="12"/>
          </p:nvPr>
        </p:nvSpPr>
        <p:spPr/>
        <p:txBody>
          <a:bodyPr/>
          <a:lstStyle/>
          <a:p>
            <a:fld id="{D3D5439A-87CB-4CFC-A792-90E158BF2802}" type="slidenum">
              <a:rPr lang="en-IN" smtClean="0"/>
              <a:t>51</a:t>
            </a:fld>
            <a:endParaRPr lang="en-IN"/>
          </a:p>
        </p:txBody>
      </p:sp>
    </p:spTree>
    <p:extLst>
      <p:ext uri="{BB962C8B-B14F-4D97-AF65-F5344CB8AC3E}">
        <p14:creationId xmlns:p14="http://schemas.microsoft.com/office/powerpoint/2010/main" val="12653604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9370" y="2241484"/>
            <a:ext cx="10824968" cy="4070838"/>
          </a:xfrm>
        </p:spPr>
        <p:txBody>
          <a:bodyPr>
            <a:normAutofit fontScale="70000" lnSpcReduction="20000"/>
          </a:bodyPr>
          <a:lstStyle/>
          <a:p>
            <a:pPr marL="0" indent="0">
              <a:buNone/>
            </a:pPr>
            <a:r>
              <a:rPr lang="en-IN" dirty="0"/>
              <a:t>1. Remove the null productions from the following grammar</a:t>
            </a:r>
          </a:p>
          <a:p>
            <a:pPr marL="0" indent="0">
              <a:buNone/>
            </a:pPr>
            <a:r>
              <a:rPr lang="en-IN" dirty="0"/>
              <a:t>		 S -&gt; </a:t>
            </a:r>
            <a:r>
              <a:rPr lang="en-IN" dirty="0" err="1"/>
              <a:t>aX</a:t>
            </a:r>
            <a:r>
              <a:rPr lang="en-IN" dirty="0"/>
              <a:t> / </a:t>
            </a:r>
            <a:r>
              <a:rPr lang="en-IN" dirty="0" err="1"/>
              <a:t>bX</a:t>
            </a:r>
            <a:endParaRPr lang="en-IN" dirty="0"/>
          </a:p>
          <a:p>
            <a:pPr marL="0" indent="0">
              <a:buNone/>
            </a:pPr>
            <a:r>
              <a:rPr lang="en-IN" dirty="0"/>
              <a:t>		 X-&gt; a / b / </a:t>
            </a:r>
            <a:r>
              <a:rPr lang="az-Cyrl-AZ" dirty="0"/>
              <a:t>є</a:t>
            </a:r>
            <a:endParaRPr lang="en-IN" dirty="0"/>
          </a:p>
          <a:p>
            <a:pPr marL="0" indent="0">
              <a:buNone/>
            </a:pPr>
            <a:r>
              <a:rPr lang="pt-BR" u="sng" dirty="0"/>
              <a:t>Solution:</a:t>
            </a:r>
          </a:p>
          <a:p>
            <a:pPr marL="0" indent="0">
              <a:buNone/>
            </a:pPr>
            <a:r>
              <a:rPr lang="en-IN" dirty="0"/>
              <a:t>	- There is one null production in the grammar X -&gt; ϵ.</a:t>
            </a:r>
          </a:p>
          <a:p>
            <a:pPr marL="0" indent="0">
              <a:buNone/>
            </a:pPr>
            <a:r>
              <a:rPr lang="en-IN" dirty="0"/>
              <a:t>	- To eliminate X -&gt; ϵ, change the productions containing X in the right side. </a:t>
            </a:r>
          </a:p>
          <a:p>
            <a:pPr marL="0" indent="0">
              <a:buNone/>
            </a:pPr>
            <a:r>
              <a:rPr lang="en-IN" dirty="0"/>
              <a:t>	- The productions with X in the right side are S -&gt; </a:t>
            </a:r>
            <a:r>
              <a:rPr lang="en-IN" dirty="0" err="1"/>
              <a:t>aX</a:t>
            </a:r>
            <a:r>
              <a:rPr lang="en-IN" dirty="0"/>
              <a:t> and S -&gt; </a:t>
            </a:r>
            <a:r>
              <a:rPr lang="en-IN" dirty="0" err="1"/>
              <a:t>bX</a:t>
            </a:r>
            <a:endParaRPr lang="en-IN" dirty="0"/>
          </a:p>
          <a:p>
            <a:pPr marL="0" indent="0">
              <a:buNone/>
            </a:pPr>
            <a:r>
              <a:rPr lang="en-IN" dirty="0"/>
              <a:t>	- So replacing each occurrence of X by ϵ, we get two new productions</a:t>
            </a:r>
          </a:p>
          <a:p>
            <a:pPr marL="0" indent="0">
              <a:buNone/>
            </a:pPr>
            <a:r>
              <a:rPr lang="en-IN" dirty="0"/>
              <a:t>		S-&gt; a  and S -&gt; b</a:t>
            </a:r>
          </a:p>
          <a:p>
            <a:pPr marL="0" indent="0">
              <a:buNone/>
            </a:pPr>
            <a:r>
              <a:rPr lang="en-IN" dirty="0"/>
              <a:t>	- Adding these productions to the grammar and eliminating X -&gt; ϵ, we get</a:t>
            </a:r>
          </a:p>
          <a:p>
            <a:pPr marL="0" indent="0">
              <a:buNone/>
            </a:pPr>
            <a:r>
              <a:rPr lang="en-IN" dirty="0"/>
              <a:t>		 S -&gt; </a:t>
            </a:r>
            <a:r>
              <a:rPr lang="en-IN" dirty="0" err="1"/>
              <a:t>aX</a:t>
            </a:r>
            <a:r>
              <a:rPr lang="en-IN" dirty="0"/>
              <a:t> / </a:t>
            </a:r>
            <a:r>
              <a:rPr lang="en-IN" dirty="0" err="1"/>
              <a:t>bX</a:t>
            </a:r>
            <a:r>
              <a:rPr lang="en-IN" dirty="0"/>
              <a:t> / a / b</a:t>
            </a:r>
          </a:p>
          <a:p>
            <a:pPr marL="0" indent="0">
              <a:buNone/>
            </a:pPr>
            <a:r>
              <a:rPr lang="en-IN" dirty="0"/>
              <a:t>	 	 X-&gt; a / b </a:t>
            </a:r>
          </a:p>
          <a:p>
            <a:pPr marL="0" indent="0">
              <a:buNone/>
            </a:pPr>
            <a:endParaRPr lang="en-IN" dirty="0"/>
          </a:p>
          <a:p>
            <a:pPr marL="0" indent="0">
              <a:buNone/>
            </a:pPr>
            <a:endParaRPr lang="en-IN" dirty="0"/>
          </a:p>
        </p:txBody>
      </p:sp>
      <p:sp>
        <p:nvSpPr>
          <p:cNvPr id="4" name="Title 1"/>
          <p:cNvSpPr>
            <a:spLocks noGrp="1"/>
          </p:cNvSpPr>
          <p:nvPr>
            <p:ph type="title"/>
          </p:nvPr>
        </p:nvSpPr>
        <p:spPr>
          <a:xfrm>
            <a:off x="1994388" y="1008002"/>
            <a:ext cx="7886700" cy="728480"/>
          </a:xfrm>
        </p:spPr>
        <p:txBody>
          <a:bodyPr>
            <a:normAutofit fontScale="90000"/>
          </a:bodyPr>
          <a:lstStyle/>
          <a:p>
            <a:pPr algn="ctr"/>
            <a:r>
              <a:rPr lang="en-IN" dirty="0"/>
              <a:t>Elimination  of Null Productions – Example</a:t>
            </a:r>
          </a:p>
        </p:txBody>
      </p:sp>
      <p:sp>
        <p:nvSpPr>
          <p:cNvPr id="5" name="Slide Number Placeholder 4">
            <a:extLst>
              <a:ext uri="{FF2B5EF4-FFF2-40B4-BE49-F238E27FC236}">
                <a16:creationId xmlns:a16="http://schemas.microsoft.com/office/drawing/2014/main" id="{64F312BD-A64A-4EAF-88CC-8F5C37E3CE6C}"/>
              </a:ext>
            </a:extLst>
          </p:cNvPr>
          <p:cNvSpPr>
            <a:spLocks noGrp="1"/>
          </p:cNvSpPr>
          <p:nvPr>
            <p:ph type="sldNum" sz="quarter" idx="12"/>
          </p:nvPr>
        </p:nvSpPr>
        <p:spPr/>
        <p:txBody>
          <a:bodyPr/>
          <a:lstStyle/>
          <a:p>
            <a:fld id="{D3D5439A-87CB-4CFC-A792-90E158BF2802}" type="slidenum">
              <a:rPr lang="en-IN" smtClean="0"/>
              <a:t>52</a:t>
            </a:fld>
            <a:endParaRPr lang="en-IN"/>
          </a:p>
        </p:txBody>
      </p:sp>
    </p:spTree>
    <p:extLst>
      <p:ext uri="{BB962C8B-B14F-4D97-AF65-F5344CB8AC3E}">
        <p14:creationId xmlns:p14="http://schemas.microsoft.com/office/powerpoint/2010/main" val="10613709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519" y="946458"/>
            <a:ext cx="7886700" cy="666933"/>
          </a:xfrm>
        </p:spPr>
        <p:txBody>
          <a:bodyPr>
            <a:normAutofit fontScale="90000"/>
          </a:bodyPr>
          <a:lstStyle/>
          <a:p>
            <a:pPr algn="ctr"/>
            <a:r>
              <a:rPr lang="en-IN" dirty="0"/>
              <a:t>Elimination  of Null Productions – Example</a:t>
            </a:r>
          </a:p>
        </p:txBody>
      </p:sp>
      <p:sp>
        <p:nvSpPr>
          <p:cNvPr id="3" name="Content Placeholder 2"/>
          <p:cNvSpPr>
            <a:spLocks noGrp="1"/>
          </p:cNvSpPr>
          <p:nvPr>
            <p:ph idx="1"/>
          </p:nvPr>
        </p:nvSpPr>
        <p:spPr>
          <a:xfrm>
            <a:off x="573194" y="2083905"/>
            <a:ext cx="10728080" cy="4193930"/>
          </a:xfrm>
        </p:spPr>
        <p:txBody>
          <a:bodyPr>
            <a:normAutofit fontScale="55000" lnSpcReduction="20000"/>
          </a:bodyPr>
          <a:lstStyle/>
          <a:p>
            <a:r>
              <a:rPr lang="en-IN" dirty="0"/>
              <a:t>2. Remove the null productions from the following grammar</a:t>
            </a:r>
          </a:p>
          <a:p>
            <a:pPr marL="342900" lvl="1" indent="0">
              <a:buNone/>
            </a:pPr>
            <a:r>
              <a:rPr lang="en-IN" sz="2900" dirty="0"/>
              <a:t>S -&gt; ABAC</a:t>
            </a:r>
            <a:br>
              <a:rPr lang="en-IN" sz="2900" dirty="0"/>
            </a:br>
            <a:r>
              <a:rPr lang="en-IN" sz="2900" dirty="0"/>
              <a:t>A -&gt; </a:t>
            </a:r>
            <a:r>
              <a:rPr lang="en-IN" sz="2900" dirty="0" err="1"/>
              <a:t>aA</a:t>
            </a:r>
            <a:r>
              <a:rPr lang="en-IN" sz="2900" dirty="0"/>
              <a:t> / ϵ</a:t>
            </a:r>
            <a:br>
              <a:rPr lang="en-IN" sz="2900" dirty="0"/>
            </a:br>
            <a:r>
              <a:rPr lang="en-IN" sz="2900" dirty="0"/>
              <a:t>B -&gt; </a:t>
            </a:r>
            <a:r>
              <a:rPr lang="en-IN" sz="2900" dirty="0" err="1"/>
              <a:t>bB</a:t>
            </a:r>
            <a:r>
              <a:rPr lang="en-IN" sz="2900" dirty="0"/>
              <a:t> / ϵ and </a:t>
            </a:r>
            <a:br>
              <a:rPr lang="en-IN" sz="2900" dirty="0"/>
            </a:br>
            <a:r>
              <a:rPr lang="en-IN" sz="2900" dirty="0"/>
              <a:t>C -&gt; c</a:t>
            </a:r>
          </a:p>
          <a:p>
            <a:pPr marL="0" indent="0">
              <a:buNone/>
            </a:pPr>
            <a:r>
              <a:rPr lang="pt-BR" sz="2850" u="sng" dirty="0"/>
              <a:t>Solution:</a:t>
            </a:r>
          </a:p>
          <a:p>
            <a:r>
              <a:rPr lang="en-IN" dirty="0"/>
              <a:t>We have two null productions in the grammar A -&gt; ϵ and </a:t>
            </a:r>
            <a:r>
              <a:rPr lang="en-IN" dirty="0" err="1"/>
              <a:t>and</a:t>
            </a:r>
            <a:r>
              <a:rPr lang="en-IN" dirty="0"/>
              <a:t> B -&gt; ϵ</a:t>
            </a:r>
          </a:p>
          <a:p>
            <a:r>
              <a:rPr lang="en-IN" dirty="0"/>
              <a:t> To eliminate A -&gt; ϵ we have to change the productions containing A in the right side. </a:t>
            </a:r>
          </a:p>
          <a:p>
            <a:r>
              <a:rPr lang="en-IN" dirty="0"/>
              <a:t>The productions with A in the right side are S -&gt; ABAC and A -&gt; </a:t>
            </a:r>
            <a:r>
              <a:rPr lang="en-IN" dirty="0" err="1"/>
              <a:t>aA</a:t>
            </a:r>
            <a:r>
              <a:rPr lang="en-IN" dirty="0"/>
              <a:t>.</a:t>
            </a:r>
          </a:p>
          <a:p>
            <a:r>
              <a:rPr lang="en-IN" dirty="0"/>
              <a:t>So replacing each occurrence of A by ϵ, we get four new productions</a:t>
            </a:r>
          </a:p>
          <a:p>
            <a:pPr marL="0" indent="0">
              <a:buNone/>
            </a:pPr>
            <a:r>
              <a:rPr lang="en-IN" dirty="0"/>
              <a:t>	S -&gt; ABC / BAC / BC</a:t>
            </a:r>
          </a:p>
          <a:p>
            <a:pPr marL="0" indent="0">
              <a:buNone/>
            </a:pPr>
            <a:r>
              <a:rPr lang="en-IN" dirty="0"/>
              <a:t>	A -&gt; a</a:t>
            </a:r>
          </a:p>
          <a:p>
            <a:r>
              <a:rPr lang="en-IN" dirty="0"/>
              <a:t>Add these productions to the grammar and eliminate A -&gt; ϵ.</a:t>
            </a:r>
            <a:br>
              <a:rPr lang="en-IN" dirty="0"/>
            </a:br>
            <a:r>
              <a:rPr lang="en-IN" dirty="0"/>
              <a:t>		S -&gt; ABAC / ABC / BAC / BC</a:t>
            </a:r>
            <a:br>
              <a:rPr lang="en-IN" dirty="0"/>
            </a:br>
            <a:r>
              <a:rPr lang="en-IN" dirty="0"/>
              <a:t>		A -&gt; </a:t>
            </a:r>
            <a:r>
              <a:rPr lang="en-IN" dirty="0" err="1"/>
              <a:t>aA</a:t>
            </a:r>
            <a:r>
              <a:rPr lang="en-IN" dirty="0"/>
              <a:t> / a</a:t>
            </a:r>
            <a:br>
              <a:rPr lang="en-IN" dirty="0"/>
            </a:br>
            <a:r>
              <a:rPr lang="en-IN" dirty="0"/>
              <a:t>		B -&gt; </a:t>
            </a:r>
            <a:r>
              <a:rPr lang="en-IN" dirty="0" err="1"/>
              <a:t>bB</a:t>
            </a:r>
            <a:r>
              <a:rPr lang="en-IN" dirty="0"/>
              <a:t> / ϵ</a:t>
            </a:r>
            <a:br>
              <a:rPr lang="en-IN" dirty="0"/>
            </a:br>
            <a:r>
              <a:rPr lang="en-IN" dirty="0"/>
              <a:t>		C -&gt; c</a:t>
            </a:r>
          </a:p>
          <a:p>
            <a:pPr algn="ctr">
              <a:buFontTx/>
              <a:buChar char="-"/>
            </a:pPr>
            <a:endParaRPr lang="en-IN" dirty="0"/>
          </a:p>
        </p:txBody>
      </p:sp>
      <p:sp>
        <p:nvSpPr>
          <p:cNvPr id="5" name="Slide Number Placeholder 4">
            <a:extLst>
              <a:ext uri="{FF2B5EF4-FFF2-40B4-BE49-F238E27FC236}">
                <a16:creationId xmlns:a16="http://schemas.microsoft.com/office/drawing/2014/main" id="{C742CD83-8113-409D-86A2-448718B79A44}"/>
              </a:ext>
            </a:extLst>
          </p:cNvPr>
          <p:cNvSpPr>
            <a:spLocks noGrp="1"/>
          </p:cNvSpPr>
          <p:nvPr>
            <p:ph type="sldNum" sz="quarter" idx="12"/>
          </p:nvPr>
        </p:nvSpPr>
        <p:spPr/>
        <p:txBody>
          <a:bodyPr/>
          <a:lstStyle/>
          <a:p>
            <a:fld id="{D3D5439A-87CB-4CFC-A792-90E158BF2802}" type="slidenum">
              <a:rPr lang="en-IN" smtClean="0"/>
              <a:t>53</a:t>
            </a:fld>
            <a:endParaRPr lang="en-IN"/>
          </a:p>
        </p:txBody>
      </p:sp>
    </p:spTree>
    <p:extLst>
      <p:ext uri="{BB962C8B-B14F-4D97-AF65-F5344CB8AC3E}">
        <p14:creationId xmlns:p14="http://schemas.microsoft.com/office/powerpoint/2010/main" val="42337961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300" y="2224496"/>
            <a:ext cx="10879771" cy="3877408"/>
          </a:xfrm>
        </p:spPr>
        <p:txBody>
          <a:bodyPr>
            <a:normAutofit fontScale="85000" lnSpcReduction="10000"/>
          </a:bodyPr>
          <a:lstStyle/>
          <a:p>
            <a:r>
              <a:rPr lang="en-IN" dirty="0"/>
              <a:t>To eliminate B -&gt; ϵ we have to change the productions containing B on the right side.</a:t>
            </a:r>
          </a:p>
          <a:p>
            <a:r>
              <a:rPr lang="en-IN" dirty="0"/>
              <a:t>The productions with B in the right side are S -&gt; ABAC / ABC / BAC / BC  and B -&gt; </a:t>
            </a:r>
            <a:r>
              <a:rPr lang="en-IN" dirty="0" err="1"/>
              <a:t>bB</a:t>
            </a:r>
            <a:r>
              <a:rPr lang="en-IN" dirty="0"/>
              <a:t> </a:t>
            </a:r>
          </a:p>
          <a:p>
            <a:r>
              <a:rPr lang="en-IN" dirty="0"/>
              <a:t>Doing that we generate these new productions:</a:t>
            </a:r>
            <a:br>
              <a:rPr lang="en-IN" dirty="0"/>
            </a:br>
            <a:r>
              <a:rPr lang="en-IN" dirty="0"/>
              <a:t>		S -&gt; AAC / AC / C</a:t>
            </a:r>
            <a:br>
              <a:rPr lang="en-IN" dirty="0"/>
            </a:br>
            <a:r>
              <a:rPr lang="en-IN" dirty="0"/>
              <a:t>		B -&gt; b</a:t>
            </a:r>
            <a:br>
              <a:rPr lang="en-IN" dirty="0"/>
            </a:br>
            <a:r>
              <a:rPr lang="en-IN" dirty="0"/>
              <a:t>Add these productions to the grammar and remove the production B -&gt; ϵ from the grammar. The new grammar after removal of ϵ – productions is:</a:t>
            </a:r>
            <a:br>
              <a:rPr lang="en-IN" dirty="0"/>
            </a:br>
            <a:r>
              <a:rPr lang="en-IN" dirty="0"/>
              <a:t>		S -&gt; ABAC / ABC / BAC / BC / AAC / AC / C</a:t>
            </a:r>
            <a:br>
              <a:rPr lang="en-IN" dirty="0"/>
            </a:br>
            <a:r>
              <a:rPr lang="en-IN" dirty="0"/>
              <a:t>		A -&gt; </a:t>
            </a:r>
            <a:r>
              <a:rPr lang="en-IN" dirty="0" err="1"/>
              <a:t>aA</a:t>
            </a:r>
            <a:r>
              <a:rPr lang="en-IN" dirty="0"/>
              <a:t> / a</a:t>
            </a:r>
            <a:br>
              <a:rPr lang="en-IN" dirty="0"/>
            </a:br>
            <a:r>
              <a:rPr lang="en-IN" dirty="0"/>
              <a:t>		B -&gt; </a:t>
            </a:r>
            <a:r>
              <a:rPr lang="en-IN" dirty="0" err="1"/>
              <a:t>bB</a:t>
            </a:r>
            <a:r>
              <a:rPr lang="en-IN" dirty="0"/>
              <a:t> / b</a:t>
            </a:r>
            <a:br>
              <a:rPr lang="en-IN" dirty="0"/>
            </a:br>
            <a:r>
              <a:rPr lang="en-IN" dirty="0"/>
              <a:t>		C -&gt; c</a:t>
            </a:r>
          </a:p>
        </p:txBody>
      </p:sp>
      <p:sp>
        <p:nvSpPr>
          <p:cNvPr id="4" name="Title 1"/>
          <p:cNvSpPr>
            <a:spLocks noGrp="1"/>
          </p:cNvSpPr>
          <p:nvPr>
            <p:ph type="title"/>
          </p:nvPr>
        </p:nvSpPr>
        <p:spPr>
          <a:xfrm>
            <a:off x="2073519" y="946458"/>
            <a:ext cx="7886700" cy="666933"/>
          </a:xfrm>
        </p:spPr>
        <p:txBody>
          <a:bodyPr>
            <a:normAutofit fontScale="90000"/>
          </a:bodyPr>
          <a:lstStyle/>
          <a:p>
            <a:pPr algn="ctr"/>
            <a:r>
              <a:rPr lang="en-IN" dirty="0"/>
              <a:t>Elimination  of Null Productions – Example</a:t>
            </a:r>
          </a:p>
        </p:txBody>
      </p:sp>
      <p:sp>
        <p:nvSpPr>
          <p:cNvPr id="5" name="Slide Number Placeholder 4">
            <a:extLst>
              <a:ext uri="{FF2B5EF4-FFF2-40B4-BE49-F238E27FC236}">
                <a16:creationId xmlns:a16="http://schemas.microsoft.com/office/drawing/2014/main" id="{2949D0A7-132B-405E-8956-61E50AD9C516}"/>
              </a:ext>
            </a:extLst>
          </p:cNvPr>
          <p:cNvSpPr>
            <a:spLocks noGrp="1"/>
          </p:cNvSpPr>
          <p:nvPr>
            <p:ph type="sldNum" sz="quarter" idx="12"/>
          </p:nvPr>
        </p:nvSpPr>
        <p:spPr/>
        <p:txBody>
          <a:bodyPr/>
          <a:lstStyle/>
          <a:p>
            <a:fld id="{D3D5439A-87CB-4CFC-A792-90E158BF2802}" type="slidenum">
              <a:rPr lang="en-IN" smtClean="0"/>
              <a:t>54</a:t>
            </a:fld>
            <a:endParaRPr lang="en-IN"/>
          </a:p>
        </p:txBody>
      </p:sp>
    </p:spTree>
    <p:extLst>
      <p:ext uri="{BB962C8B-B14F-4D97-AF65-F5344CB8AC3E}">
        <p14:creationId xmlns:p14="http://schemas.microsoft.com/office/powerpoint/2010/main" val="18021202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131095"/>
            <a:ext cx="7886700" cy="4658641"/>
          </a:xfrm>
        </p:spPr>
        <p:txBody>
          <a:bodyPr>
            <a:normAutofit/>
          </a:bodyPr>
          <a:lstStyle/>
          <a:p>
            <a:pPr algn="ctr"/>
            <a:r>
              <a:rPr lang="en-IN" sz="4500" dirty="0"/>
              <a:t>Elimination  of Unit Productions</a:t>
            </a:r>
          </a:p>
        </p:txBody>
      </p:sp>
      <p:sp>
        <p:nvSpPr>
          <p:cNvPr id="4" name="Slide Number Placeholder 3">
            <a:extLst>
              <a:ext uri="{FF2B5EF4-FFF2-40B4-BE49-F238E27FC236}">
                <a16:creationId xmlns:a16="http://schemas.microsoft.com/office/drawing/2014/main" id="{47DBDA6B-E6B5-4CB1-9BB5-1DD480C176C3}"/>
              </a:ext>
            </a:extLst>
          </p:cNvPr>
          <p:cNvSpPr>
            <a:spLocks noGrp="1"/>
          </p:cNvSpPr>
          <p:nvPr>
            <p:ph type="sldNum" sz="quarter" idx="12"/>
          </p:nvPr>
        </p:nvSpPr>
        <p:spPr/>
        <p:txBody>
          <a:bodyPr/>
          <a:lstStyle/>
          <a:p>
            <a:fld id="{D3D5439A-87CB-4CFC-A792-90E158BF2802}" type="slidenum">
              <a:rPr lang="en-IN" smtClean="0"/>
              <a:t>55</a:t>
            </a:fld>
            <a:endParaRPr lang="en-IN"/>
          </a:p>
        </p:txBody>
      </p:sp>
    </p:spTree>
    <p:extLst>
      <p:ext uri="{BB962C8B-B14F-4D97-AF65-F5344CB8AC3E}">
        <p14:creationId xmlns:p14="http://schemas.microsoft.com/office/powerpoint/2010/main" val="40355683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5993" y="2181562"/>
            <a:ext cx="11199365" cy="3876583"/>
          </a:xfrm>
        </p:spPr>
        <p:txBody>
          <a:bodyPr>
            <a:normAutofit/>
          </a:bodyPr>
          <a:lstStyle/>
          <a:p>
            <a:r>
              <a:rPr lang="en-IN" dirty="0"/>
              <a:t>Unit Production</a:t>
            </a:r>
          </a:p>
          <a:p>
            <a:pPr lvl="1">
              <a:buFont typeface="Wingdings" panose="05000000000000000000" pitchFamily="2" charset="2"/>
              <a:buChar char="§"/>
            </a:pPr>
            <a:r>
              <a:rPr lang="en-IN" sz="2100" dirty="0"/>
              <a:t>A unit production is a production A -&gt; B where both A and B are non-terminals. </a:t>
            </a:r>
          </a:p>
          <a:p>
            <a:pPr lvl="1">
              <a:buFont typeface="Wingdings" panose="05000000000000000000" pitchFamily="2" charset="2"/>
              <a:buChar char="§"/>
            </a:pPr>
            <a:r>
              <a:rPr lang="en-IN" sz="2100" dirty="0"/>
              <a:t>Unit productions are redundant and hence should be removed. </a:t>
            </a:r>
          </a:p>
          <a:p>
            <a:r>
              <a:rPr lang="en-IN" dirty="0"/>
              <a:t>Follow the following steps to remove the unit production</a:t>
            </a:r>
          </a:p>
          <a:p>
            <a:pPr marL="342900" lvl="1" indent="0">
              <a:buNone/>
            </a:pPr>
            <a:r>
              <a:rPr lang="en-IN" sz="2100" dirty="0"/>
              <a:t>1. Select a unit production A -&gt; B, such that there exist a production B -&gt; α, where α is a terminal</a:t>
            </a:r>
          </a:p>
          <a:p>
            <a:pPr marL="342900" lvl="1" indent="0">
              <a:buNone/>
            </a:pPr>
            <a:r>
              <a:rPr lang="en-IN" sz="2100" dirty="0"/>
              <a:t>2. For every non-unit production, B -&gt; α repeat the following step</a:t>
            </a:r>
          </a:p>
          <a:p>
            <a:pPr lvl="2">
              <a:buFont typeface="Wingdings" panose="05000000000000000000" pitchFamily="2" charset="2"/>
              <a:buChar char="§"/>
            </a:pPr>
            <a:r>
              <a:rPr lang="en-IN" sz="2100" dirty="0"/>
              <a:t>Add production A -&gt; α to the grammar</a:t>
            </a:r>
          </a:p>
          <a:p>
            <a:pPr marL="342900" lvl="1" indent="0">
              <a:buNone/>
            </a:pPr>
            <a:r>
              <a:rPr lang="en-IN" sz="2100" dirty="0"/>
              <a:t>3. Eliminate A -&gt; B from the grammar</a:t>
            </a:r>
          </a:p>
          <a:p>
            <a:pPr marL="342900" lvl="1" indent="0">
              <a:buNone/>
            </a:pPr>
            <a:r>
              <a:rPr lang="en-IN" sz="2100" dirty="0"/>
              <a:t>4. Repeat the above steps , if there are more unit productions </a:t>
            </a:r>
          </a:p>
          <a:p>
            <a:endParaRPr lang="en-IN" dirty="0"/>
          </a:p>
        </p:txBody>
      </p:sp>
      <p:sp>
        <p:nvSpPr>
          <p:cNvPr id="4" name="Title 1"/>
          <p:cNvSpPr>
            <a:spLocks noGrp="1"/>
          </p:cNvSpPr>
          <p:nvPr>
            <p:ph type="title"/>
          </p:nvPr>
        </p:nvSpPr>
        <p:spPr>
          <a:xfrm>
            <a:off x="2073519" y="946458"/>
            <a:ext cx="7886700" cy="666933"/>
          </a:xfrm>
        </p:spPr>
        <p:txBody>
          <a:bodyPr>
            <a:normAutofit fontScale="90000"/>
          </a:bodyPr>
          <a:lstStyle/>
          <a:p>
            <a:pPr algn="ctr"/>
            <a:r>
              <a:rPr lang="en-IN" dirty="0"/>
              <a:t>Elimination  of Unit Productions</a:t>
            </a:r>
          </a:p>
        </p:txBody>
      </p:sp>
      <p:sp>
        <p:nvSpPr>
          <p:cNvPr id="5" name="Slide Number Placeholder 4">
            <a:extLst>
              <a:ext uri="{FF2B5EF4-FFF2-40B4-BE49-F238E27FC236}">
                <a16:creationId xmlns:a16="http://schemas.microsoft.com/office/drawing/2014/main" id="{30D5D50F-DCE9-4CB7-952E-DF1C35982704}"/>
              </a:ext>
            </a:extLst>
          </p:cNvPr>
          <p:cNvSpPr>
            <a:spLocks noGrp="1"/>
          </p:cNvSpPr>
          <p:nvPr>
            <p:ph type="sldNum" sz="quarter" idx="12"/>
          </p:nvPr>
        </p:nvSpPr>
        <p:spPr/>
        <p:txBody>
          <a:bodyPr/>
          <a:lstStyle/>
          <a:p>
            <a:fld id="{D3D5439A-87CB-4CFC-A792-90E158BF2802}" type="slidenum">
              <a:rPr lang="en-IN" smtClean="0"/>
              <a:t>56</a:t>
            </a:fld>
            <a:endParaRPr lang="en-IN"/>
          </a:p>
        </p:txBody>
      </p:sp>
    </p:spTree>
    <p:extLst>
      <p:ext uri="{BB962C8B-B14F-4D97-AF65-F5344CB8AC3E}">
        <p14:creationId xmlns:p14="http://schemas.microsoft.com/office/powerpoint/2010/main" val="761322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1147" y="2154073"/>
            <a:ext cx="10826760" cy="4299439"/>
          </a:xfrm>
        </p:spPr>
        <p:txBody>
          <a:bodyPr>
            <a:normAutofit fontScale="55000" lnSpcReduction="20000"/>
          </a:bodyPr>
          <a:lstStyle/>
          <a:p>
            <a:pPr marL="0" indent="0">
              <a:buNone/>
            </a:pPr>
            <a:r>
              <a:rPr lang="en-IN" dirty="0"/>
              <a:t>1. Eliminate Unit productions from the given grammar</a:t>
            </a:r>
          </a:p>
          <a:p>
            <a:pPr marL="0" indent="0">
              <a:buNone/>
            </a:pPr>
            <a:r>
              <a:rPr lang="en-IN" dirty="0"/>
              <a:t>		S-&gt; </a:t>
            </a:r>
            <a:r>
              <a:rPr lang="en-IN" dirty="0" err="1"/>
              <a:t>aX</a:t>
            </a:r>
            <a:r>
              <a:rPr lang="en-IN" dirty="0"/>
              <a:t> / </a:t>
            </a:r>
            <a:r>
              <a:rPr lang="en-IN" dirty="0" err="1"/>
              <a:t>bY</a:t>
            </a:r>
            <a:r>
              <a:rPr lang="en-IN" dirty="0"/>
              <a:t> / Y</a:t>
            </a:r>
          </a:p>
          <a:p>
            <a:pPr marL="0" indent="0">
              <a:buNone/>
            </a:pPr>
            <a:r>
              <a:rPr lang="en-IN" dirty="0"/>
              <a:t>		X-&gt; S</a:t>
            </a:r>
          </a:p>
          <a:p>
            <a:pPr marL="0" indent="0">
              <a:buNone/>
            </a:pPr>
            <a:r>
              <a:rPr lang="en-IN" dirty="0"/>
              <a:t>		Y -&gt; </a:t>
            </a:r>
            <a:r>
              <a:rPr lang="en-IN" dirty="0" err="1"/>
              <a:t>bY</a:t>
            </a:r>
            <a:r>
              <a:rPr lang="en-IN" dirty="0"/>
              <a:t> / b</a:t>
            </a:r>
          </a:p>
          <a:p>
            <a:pPr marL="0" indent="0">
              <a:buNone/>
            </a:pPr>
            <a:r>
              <a:rPr lang="pt-BR" sz="2550" u="sng" dirty="0"/>
              <a:t>Solution:</a:t>
            </a:r>
          </a:p>
          <a:p>
            <a:r>
              <a:rPr lang="en-IN" dirty="0"/>
              <a:t>There are two unit productions in the given grammar, S -&gt; Y and X -&gt; S</a:t>
            </a:r>
          </a:p>
          <a:p>
            <a:r>
              <a:rPr lang="en-IN" dirty="0"/>
              <a:t>Substituting the values of unit production S -&gt; Y we get, </a:t>
            </a:r>
          </a:p>
          <a:p>
            <a:pPr marL="0" indent="0">
              <a:buNone/>
            </a:pPr>
            <a:r>
              <a:rPr lang="en-IN" dirty="0"/>
              <a:t>		S-&gt; </a:t>
            </a:r>
            <a:r>
              <a:rPr lang="en-IN" dirty="0" err="1"/>
              <a:t>aX</a:t>
            </a:r>
            <a:r>
              <a:rPr lang="en-IN" dirty="0"/>
              <a:t> / </a:t>
            </a:r>
            <a:r>
              <a:rPr lang="en-IN" dirty="0" err="1"/>
              <a:t>bY</a:t>
            </a:r>
            <a:r>
              <a:rPr lang="en-IN" dirty="0"/>
              <a:t> / </a:t>
            </a:r>
            <a:r>
              <a:rPr lang="en-IN" dirty="0" err="1"/>
              <a:t>bY</a:t>
            </a:r>
            <a:r>
              <a:rPr lang="en-IN" dirty="0"/>
              <a:t> / b  ----</a:t>
            </a:r>
            <a:r>
              <a:rPr lang="en-IN" dirty="0">
                <a:sym typeface="Wingdings" panose="05000000000000000000" pitchFamily="2" charset="2"/>
              </a:rPr>
              <a:t> </a:t>
            </a:r>
            <a:r>
              <a:rPr lang="en-IN" dirty="0"/>
              <a:t>S-&gt; </a:t>
            </a:r>
            <a:r>
              <a:rPr lang="en-IN" dirty="0" err="1"/>
              <a:t>aX</a:t>
            </a:r>
            <a:r>
              <a:rPr lang="en-IN" dirty="0"/>
              <a:t> / </a:t>
            </a:r>
            <a:r>
              <a:rPr lang="en-IN" dirty="0" err="1"/>
              <a:t>bY</a:t>
            </a:r>
            <a:r>
              <a:rPr lang="en-IN" dirty="0"/>
              <a:t> / b</a:t>
            </a:r>
          </a:p>
          <a:p>
            <a:r>
              <a:rPr lang="en-IN" dirty="0"/>
              <a:t>Substituting the values of unit production X -&gt; S we get, </a:t>
            </a:r>
          </a:p>
          <a:p>
            <a:pPr marL="0" indent="0">
              <a:buNone/>
            </a:pPr>
            <a:r>
              <a:rPr lang="en-IN" dirty="0"/>
              <a:t>		X-&gt; </a:t>
            </a:r>
            <a:r>
              <a:rPr lang="en-IN" dirty="0" err="1"/>
              <a:t>aX</a:t>
            </a:r>
            <a:r>
              <a:rPr lang="en-IN" dirty="0"/>
              <a:t> / </a:t>
            </a:r>
            <a:r>
              <a:rPr lang="en-IN" dirty="0" err="1"/>
              <a:t>bY</a:t>
            </a:r>
            <a:r>
              <a:rPr lang="en-IN" dirty="0"/>
              <a:t> / Y</a:t>
            </a:r>
          </a:p>
          <a:p>
            <a:r>
              <a:rPr lang="en-IN" dirty="0"/>
              <a:t>Final set of productions would be,</a:t>
            </a:r>
          </a:p>
          <a:p>
            <a:pPr marL="0" indent="0">
              <a:buNone/>
            </a:pPr>
            <a:r>
              <a:rPr lang="en-IN" dirty="0"/>
              <a:t>		S-&gt; </a:t>
            </a:r>
            <a:r>
              <a:rPr lang="en-IN" dirty="0" err="1"/>
              <a:t>aX</a:t>
            </a:r>
            <a:r>
              <a:rPr lang="en-IN" dirty="0"/>
              <a:t> / </a:t>
            </a:r>
            <a:r>
              <a:rPr lang="en-IN" dirty="0" err="1"/>
              <a:t>bY</a:t>
            </a:r>
            <a:r>
              <a:rPr lang="en-IN" dirty="0"/>
              <a:t> / b</a:t>
            </a:r>
          </a:p>
          <a:p>
            <a:pPr marL="0" indent="0">
              <a:buNone/>
            </a:pPr>
            <a:r>
              <a:rPr lang="en-IN" dirty="0"/>
              <a:t>		X-&gt; </a:t>
            </a:r>
            <a:r>
              <a:rPr lang="en-IN" dirty="0" err="1"/>
              <a:t>aX</a:t>
            </a:r>
            <a:r>
              <a:rPr lang="en-IN" dirty="0"/>
              <a:t> / </a:t>
            </a:r>
            <a:r>
              <a:rPr lang="en-IN" dirty="0" err="1"/>
              <a:t>bY</a:t>
            </a:r>
            <a:r>
              <a:rPr lang="en-IN" dirty="0"/>
              <a:t> / b</a:t>
            </a:r>
          </a:p>
          <a:p>
            <a:pPr marL="0" indent="0">
              <a:buNone/>
            </a:pPr>
            <a:r>
              <a:rPr lang="en-IN" dirty="0"/>
              <a:t>		Y -&gt; </a:t>
            </a:r>
            <a:r>
              <a:rPr lang="en-IN" dirty="0" err="1"/>
              <a:t>bY</a:t>
            </a:r>
            <a:r>
              <a:rPr lang="en-IN" dirty="0"/>
              <a:t> / b</a:t>
            </a:r>
          </a:p>
          <a:p>
            <a:pPr marL="0" indent="0">
              <a:buNone/>
            </a:pPr>
            <a:endParaRPr lang="en-IN" dirty="0"/>
          </a:p>
          <a:p>
            <a:pPr marL="0" indent="0">
              <a:buNone/>
            </a:pPr>
            <a:endParaRPr lang="en-IN" dirty="0"/>
          </a:p>
          <a:p>
            <a:pPr marL="0" indent="0">
              <a:buNone/>
            </a:pPr>
            <a:endParaRPr lang="en-IN" dirty="0"/>
          </a:p>
          <a:p>
            <a:pPr marL="0" indent="0">
              <a:buNone/>
            </a:pPr>
            <a:endParaRPr lang="en-IN" dirty="0"/>
          </a:p>
          <a:p>
            <a:endParaRPr lang="en-IN" dirty="0"/>
          </a:p>
          <a:p>
            <a:pPr marL="0" indent="0">
              <a:buNone/>
            </a:pPr>
            <a:endParaRPr lang="en-IN" dirty="0"/>
          </a:p>
        </p:txBody>
      </p:sp>
      <p:sp>
        <p:nvSpPr>
          <p:cNvPr id="4" name="Title 1"/>
          <p:cNvSpPr>
            <a:spLocks noGrp="1"/>
          </p:cNvSpPr>
          <p:nvPr>
            <p:ph type="title"/>
          </p:nvPr>
        </p:nvSpPr>
        <p:spPr>
          <a:xfrm>
            <a:off x="2064727" y="857251"/>
            <a:ext cx="7886700" cy="666933"/>
          </a:xfrm>
        </p:spPr>
        <p:txBody>
          <a:bodyPr>
            <a:normAutofit fontScale="90000"/>
          </a:bodyPr>
          <a:lstStyle/>
          <a:p>
            <a:pPr algn="ctr"/>
            <a:r>
              <a:rPr lang="en-IN" dirty="0"/>
              <a:t>Elimination  of Unit Productions – Example</a:t>
            </a:r>
          </a:p>
        </p:txBody>
      </p:sp>
      <p:sp>
        <p:nvSpPr>
          <p:cNvPr id="5" name="Slide Number Placeholder 4">
            <a:extLst>
              <a:ext uri="{FF2B5EF4-FFF2-40B4-BE49-F238E27FC236}">
                <a16:creationId xmlns:a16="http://schemas.microsoft.com/office/drawing/2014/main" id="{F363D90A-FBB3-4469-B2F5-CDD505A58B52}"/>
              </a:ext>
            </a:extLst>
          </p:cNvPr>
          <p:cNvSpPr>
            <a:spLocks noGrp="1"/>
          </p:cNvSpPr>
          <p:nvPr>
            <p:ph type="sldNum" sz="quarter" idx="12"/>
          </p:nvPr>
        </p:nvSpPr>
        <p:spPr/>
        <p:txBody>
          <a:bodyPr/>
          <a:lstStyle/>
          <a:p>
            <a:fld id="{D3D5439A-87CB-4CFC-A792-90E158BF2802}" type="slidenum">
              <a:rPr lang="en-IN" smtClean="0"/>
              <a:t>57</a:t>
            </a:fld>
            <a:endParaRPr lang="en-IN"/>
          </a:p>
        </p:txBody>
      </p:sp>
    </p:spTree>
    <p:extLst>
      <p:ext uri="{BB962C8B-B14F-4D97-AF65-F5344CB8AC3E}">
        <p14:creationId xmlns:p14="http://schemas.microsoft.com/office/powerpoint/2010/main" val="25742971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1735" y="1304925"/>
            <a:ext cx="10935865" cy="5416550"/>
          </a:xfrm>
        </p:spPr>
        <p:txBody>
          <a:bodyPr>
            <a:normAutofit fontScale="25000" lnSpcReduction="20000"/>
          </a:bodyPr>
          <a:lstStyle/>
          <a:p>
            <a:pPr marL="0" indent="0">
              <a:buNone/>
            </a:pPr>
            <a:r>
              <a:rPr lang="en-IN" sz="7800" dirty="0"/>
              <a:t>2. Eliminate Unit productions from the given grammar</a:t>
            </a:r>
          </a:p>
          <a:p>
            <a:pPr marL="0" indent="0">
              <a:buNone/>
            </a:pPr>
            <a:r>
              <a:rPr lang="en-IN" sz="7800" dirty="0"/>
              <a:t>		</a:t>
            </a:r>
            <a:r>
              <a:rPr lang="pt-BR" sz="7800" dirty="0"/>
              <a:t>S -&gt; AB</a:t>
            </a:r>
            <a:br>
              <a:rPr lang="pt-BR" sz="7800" dirty="0"/>
            </a:br>
            <a:r>
              <a:rPr lang="pt-BR" sz="7800" dirty="0"/>
              <a:t>		A -&gt; a , B -&gt; C , C -&gt; D and D -&gt; b</a:t>
            </a:r>
          </a:p>
          <a:p>
            <a:pPr marL="0" indent="0">
              <a:buNone/>
            </a:pPr>
            <a:r>
              <a:rPr lang="pt-BR" sz="7800" u="sng" dirty="0"/>
              <a:t>Solution:</a:t>
            </a:r>
          </a:p>
          <a:p>
            <a:r>
              <a:rPr lang="en-IN" sz="7800" dirty="0"/>
              <a:t>There are two unit productions in the given grammar, B -&gt; C and C -&gt; D</a:t>
            </a:r>
          </a:p>
          <a:p>
            <a:r>
              <a:rPr lang="en-IN" sz="7800" dirty="0"/>
              <a:t>Substituting the values of unit production B -&gt; C in C -&gt; D we get, </a:t>
            </a:r>
          </a:p>
          <a:p>
            <a:pPr marL="0" indent="0">
              <a:buNone/>
            </a:pPr>
            <a:r>
              <a:rPr lang="en-IN" sz="7800" dirty="0"/>
              <a:t>			B-&gt; D  </a:t>
            </a:r>
          </a:p>
          <a:p>
            <a:r>
              <a:rPr lang="en-IN" sz="7800" dirty="0"/>
              <a:t>Substituting the values of unit production B-&gt; D in </a:t>
            </a:r>
            <a:r>
              <a:rPr lang="pt-BR" sz="7800" dirty="0"/>
              <a:t>D -&gt; b </a:t>
            </a:r>
            <a:r>
              <a:rPr lang="en-IN" sz="7800" dirty="0"/>
              <a:t>we get, </a:t>
            </a:r>
          </a:p>
          <a:p>
            <a:pPr marL="0" indent="0">
              <a:buNone/>
            </a:pPr>
            <a:r>
              <a:rPr lang="en-IN" sz="7800" dirty="0"/>
              <a:t>			B-&gt; b</a:t>
            </a:r>
          </a:p>
          <a:p>
            <a:r>
              <a:rPr lang="en-IN" sz="7800" dirty="0"/>
              <a:t>Substituting the values of unit production C-&gt; D in </a:t>
            </a:r>
            <a:r>
              <a:rPr lang="pt-BR" sz="7800" dirty="0"/>
              <a:t>D -&gt; b </a:t>
            </a:r>
            <a:r>
              <a:rPr lang="en-IN" sz="7800" dirty="0"/>
              <a:t>we get, </a:t>
            </a:r>
          </a:p>
          <a:p>
            <a:pPr marL="0" indent="0">
              <a:buNone/>
            </a:pPr>
            <a:r>
              <a:rPr lang="en-IN" sz="7800" dirty="0"/>
              <a:t>			C-&gt; b</a:t>
            </a:r>
          </a:p>
          <a:p>
            <a:r>
              <a:rPr lang="en-IN" sz="7800" dirty="0"/>
              <a:t>C and D is a non-reachable symbol. Hence remove it</a:t>
            </a:r>
          </a:p>
          <a:p>
            <a:r>
              <a:rPr lang="en-IN" sz="7800" dirty="0"/>
              <a:t>Final set of productions after removing  non-reachable symbol would be,</a:t>
            </a:r>
          </a:p>
          <a:p>
            <a:pPr marL="0" indent="0">
              <a:buNone/>
            </a:pPr>
            <a:r>
              <a:rPr lang="en-IN" sz="7800" dirty="0"/>
              <a:t>			</a:t>
            </a:r>
            <a:r>
              <a:rPr lang="pt-BR" sz="7800" dirty="0"/>
              <a:t>S -&gt; AB</a:t>
            </a:r>
            <a:br>
              <a:rPr lang="pt-BR" sz="7800" dirty="0"/>
            </a:br>
            <a:r>
              <a:rPr lang="pt-BR" sz="7800" dirty="0"/>
              <a:t>			A -&gt; a   </a:t>
            </a:r>
          </a:p>
          <a:p>
            <a:pPr marL="0" indent="0">
              <a:buNone/>
            </a:pPr>
            <a:r>
              <a:rPr lang="pt-BR" sz="7800" dirty="0"/>
              <a:t>			</a:t>
            </a:r>
            <a:r>
              <a:rPr lang="en-IN" sz="7800" dirty="0"/>
              <a:t>B-&gt; b </a:t>
            </a:r>
          </a:p>
          <a:p>
            <a:pPr marL="0" indent="0">
              <a:buNone/>
            </a:pPr>
            <a:endParaRPr lang="en-IN" sz="5550" dirty="0"/>
          </a:p>
          <a:p>
            <a:pPr marL="0" indent="0">
              <a:buNone/>
            </a:pPr>
            <a:br>
              <a:rPr lang="pt-BR" dirty="0"/>
            </a:br>
            <a:endParaRPr lang="en-IN" dirty="0"/>
          </a:p>
          <a:p>
            <a:pPr marL="0" indent="0">
              <a:buNone/>
            </a:pPr>
            <a:endParaRPr lang="en-IN" dirty="0"/>
          </a:p>
          <a:p>
            <a:pPr marL="0" indent="0">
              <a:buNone/>
            </a:pPr>
            <a:endParaRPr lang="en-IN" dirty="0"/>
          </a:p>
          <a:p>
            <a:pPr marL="0" indent="0">
              <a:buNone/>
            </a:pPr>
            <a:endParaRPr lang="en-IN" dirty="0"/>
          </a:p>
          <a:p>
            <a:endParaRPr lang="en-IN" dirty="0"/>
          </a:p>
          <a:p>
            <a:pPr marL="0" indent="0">
              <a:buNone/>
            </a:pPr>
            <a:endParaRPr lang="en-IN" dirty="0"/>
          </a:p>
        </p:txBody>
      </p:sp>
      <p:sp>
        <p:nvSpPr>
          <p:cNvPr id="4" name="Title 1"/>
          <p:cNvSpPr>
            <a:spLocks noGrp="1"/>
          </p:cNvSpPr>
          <p:nvPr>
            <p:ph type="title"/>
          </p:nvPr>
        </p:nvSpPr>
        <p:spPr>
          <a:xfrm>
            <a:off x="2073519" y="876118"/>
            <a:ext cx="7886700" cy="666933"/>
          </a:xfrm>
        </p:spPr>
        <p:txBody>
          <a:bodyPr>
            <a:normAutofit fontScale="90000"/>
          </a:bodyPr>
          <a:lstStyle/>
          <a:p>
            <a:pPr algn="ctr"/>
            <a:r>
              <a:rPr lang="en-IN" dirty="0"/>
              <a:t>Elimination  of Unit Productions – Example</a:t>
            </a:r>
          </a:p>
        </p:txBody>
      </p:sp>
      <p:sp>
        <p:nvSpPr>
          <p:cNvPr id="5" name="Slide Number Placeholder 4">
            <a:extLst>
              <a:ext uri="{FF2B5EF4-FFF2-40B4-BE49-F238E27FC236}">
                <a16:creationId xmlns:a16="http://schemas.microsoft.com/office/drawing/2014/main" id="{AAFC0923-4BDE-437B-9BEF-92FED8E4E721}"/>
              </a:ext>
            </a:extLst>
          </p:cNvPr>
          <p:cNvSpPr>
            <a:spLocks noGrp="1"/>
          </p:cNvSpPr>
          <p:nvPr>
            <p:ph type="sldNum" sz="quarter" idx="12"/>
          </p:nvPr>
        </p:nvSpPr>
        <p:spPr/>
        <p:txBody>
          <a:bodyPr/>
          <a:lstStyle/>
          <a:p>
            <a:fld id="{D3D5439A-87CB-4CFC-A792-90E158BF2802}" type="slidenum">
              <a:rPr lang="en-IN" smtClean="0"/>
              <a:t>58</a:t>
            </a:fld>
            <a:endParaRPr lang="en-IN"/>
          </a:p>
        </p:txBody>
      </p:sp>
    </p:spTree>
    <p:extLst>
      <p:ext uri="{BB962C8B-B14F-4D97-AF65-F5344CB8AC3E}">
        <p14:creationId xmlns:p14="http://schemas.microsoft.com/office/powerpoint/2010/main" val="16527828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Exercise Problems</a:t>
            </a:r>
          </a:p>
        </p:txBody>
      </p:sp>
      <p:sp>
        <p:nvSpPr>
          <p:cNvPr id="3" name="Content Placeholder 2"/>
          <p:cNvSpPr>
            <a:spLocks noGrp="1"/>
          </p:cNvSpPr>
          <p:nvPr>
            <p:ph idx="1"/>
          </p:nvPr>
        </p:nvSpPr>
        <p:spPr/>
        <p:txBody>
          <a:bodyPr>
            <a:normAutofit/>
          </a:bodyPr>
          <a:lstStyle/>
          <a:p>
            <a:pPr marL="385763" indent="-385763">
              <a:buAutoNum type="arabicPeriod"/>
            </a:pPr>
            <a:r>
              <a:rPr lang="en-IN" dirty="0"/>
              <a:t>Remove the useless symbols from the given grammar</a:t>
            </a:r>
          </a:p>
          <a:p>
            <a:pPr marL="0" indent="0">
              <a:buNone/>
            </a:pPr>
            <a:r>
              <a:rPr lang="en-IN" dirty="0"/>
              <a:t>		</a:t>
            </a:r>
            <a:r>
              <a:rPr lang="pl-PL" dirty="0"/>
              <a:t>A -&gt; xyz / Xyzz</a:t>
            </a:r>
            <a:br>
              <a:rPr lang="pl-PL" dirty="0"/>
            </a:br>
            <a:r>
              <a:rPr lang="en-IN" dirty="0"/>
              <a:t>		</a:t>
            </a:r>
            <a:r>
              <a:rPr lang="pl-PL" dirty="0"/>
              <a:t>X -&gt; Xz / xYz</a:t>
            </a:r>
            <a:r>
              <a:rPr lang="en-IN" dirty="0"/>
              <a:t>	</a:t>
            </a:r>
            <a:br>
              <a:rPr lang="pl-PL" dirty="0"/>
            </a:br>
            <a:r>
              <a:rPr lang="en-IN" dirty="0"/>
              <a:t>		</a:t>
            </a:r>
            <a:r>
              <a:rPr lang="pl-PL" dirty="0"/>
              <a:t>Y -&gt; yYy / Xz</a:t>
            </a:r>
            <a:br>
              <a:rPr lang="pl-PL" dirty="0"/>
            </a:br>
            <a:r>
              <a:rPr lang="en-IN" dirty="0"/>
              <a:t>		</a:t>
            </a:r>
            <a:r>
              <a:rPr lang="pl-PL" dirty="0"/>
              <a:t>Z -&gt; Zy / z</a:t>
            </a:r>
            <a:endParaRPr lang="en-IN" dirty="0"/>
          </a:p>
          <a:p>
            <a:pPr marL="0" indent="0">
              <a:buNone/>
            </a:pPr>
            <a:r>
              <a:rPr lang="en-IN" dirty="0"/>
              <a:t>2. Remove the useless symbols from the given grammar</a:t>
            </a:r>
          </a:p>
          <a:p>
            <a:pPr marL="0" indent="0">
              <a:buNone/>
            </a:pPr>
            <a:r>
              <a:rPr lang="en-IN" dirty="0"/>
              <a:t>		</a:t>
            </a:r>
            <a:r>
              <a:rPr lang="en-IN" sz="1800" dirty="0"/>
              <a:t>T → </a:t>
            </a:r>
            <a:r>
              <a:rPr lang="en-IN" sz="1800" dirty="0" err="1"/>
              <a:t>aaB</a:t>
            </a:r>
            <a:r>
              <a:rPr lang="en-IN" sz="1800" dirty="0"/>
              <a:t> | </a:t>
            </a:r>
            <a:r>
              <a:rPr lang="en-IN" sz="1800" dirty="0" err="1"/>
              <a:t>abA</a:t>
            </a:r>
            <a:r>
              <a:rPr lang="en-IN" sz="1800" dirty="0"/>
              <a:t> | </a:t>
            </a:r>
            <a:r>
              <a:rPr lang="en-IN" sz="1800" dirty="0" err="1"/>
              <a:t>aaT</a:t>
            </a:r>
            <a:r>
              <a:rPr lang="en-IN" sz="1800" dirty="0"/>
              <a:t>  </a:t>
            </a:r>
          </a:p>
          <a:p>
            <a:pPr marL="342900" lvl="1" indent="0">
              <a:buNone/>
            </a:pPr>
            <a:r>
              <a:rPr lang="en-IN" dirty="0"/>
              <a:t>		A → </a:t>
            </a:r>
            <a:r>
              <a:rPr lang="en-IN" dirty="0" err="1"/>
              <a:t>aA</a:t>
            </a:r>
            <a:r>
              <a:rPr lang="en-IN" dirty="0"/>
              <a:t>  </a:t>
            </a:r>
          </a:p>
          <a:p>
            <a:pPr marL="685800" lvl="2" indent="0">
              <a:buNone/>
            </a:pPr>
            <a:r>
              <a:rPr lang="en-IN" sz="1800" dirty="0"/>
              <a:t>	B → ab | b  </a:t>
            </a:r>
          </a:p>
          <a:p>
            <a:pPr marL="685800" lvl="2" indent="0">
              <a:buNone/>
            </a:pPr>
            <a:r>
              <a:rPr lang="en-IN" sz="1800" dirty="0"/>
              <a:t>	C → ad</a:t>
            </a:r>
            <a:r>
              <a:rPr lang="en-IN" dirty="0"/>
              <a:t>  </a:t>
            </a:r>
          </a:p>
          <a:p>
            <a:pPr marL="0" indent="0">
              <a:buNone/>
            </a:pPr>
            <a:endParaRPr lang="en-IN" dirty="0"/>
          </a:p>
          <a:p>
            <a:pPr marL="0" indent="0">
              <a:buNone/>
            </a:pPr>
            <a:endParaRPr lang="en-IN" dirty="0"/>
          </a:p>
        </p:txBody>
      </p:sp>
      <p:sp>
        <p:nvSpPr>
          <p:cNvPr id="5" name="Slide Number Placeholder 4">
            <a:extLst>
              <a:ext uri="{FF2B5EF4-FFF2-40B4-BE49-F238E27FC236}">
                <a16:creationId xmlns:a16="http://schemas.microsoft.com/office/drawing/2014/main" id="{2D23AE73-3907-4579-94BF-3FBC6BB17904}"/>
              </a:ext>
            </a:extLst>
          </p:cNvPr>
          <p:cNvSpPr>
            <a:spLocks noGrp="1"/>
          </p:cNvSpPr>
          <p:nvPr>
            <p:ph type="sldNum" sz="quarter" idx="12"/>
          </p:nvPr>
        </p:nvSpPr>
        <p:spPr/>
        <p:txBody>
          <a:bodyPr/>
          <a:lstStyle/>
          <a:p>
            <a:fld id="{D3D5439A-87CB-4CFC-A792-90E158BF2802}" type="slidenum">
              <a:rPr lang="en-IN" smtClean="0"/>
              <a:t>59</a:t>
            </a:fld>
            <a:endParaRPr lang="en-IN"/>
          </a:p>
        </p:txBody>
      </p:sp>
    </p:spTree>
    <p:extLst>
      <p:ext uri="{BB962C8B-B14F-4D97-AF65-F5344CB8AC3E}">
        <p14:creationId xmlns:p14="http://schemas.microsoft.com/office/powerpoint/2010/main" val="1759647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lnSpcReduction="10000"/>
          </a:bodyPr>
          <a:lstStyle/>
          <a:p>
            <a:r>
              <a:rPr lang="en-US" sz="2400" dirty="0"/>
              <a:t>Example: Grammar G1 </a:t>
            </a:r>
          </a:p>
          <a:p>
            <a:pPr>
              <a:buNone/>
            </a:pPr>
            <a:r>
              <a:rPr lang="en-US" sz="2400" dirty="0"/>
              <a:t>			P1: S → AB</a:t>
            </a:r>
          </a:p>
          <a:p>
            <a:pPr lvl="2">
              <a:buNone/>
            </a:pPr>
            <a:r>
              <a:rPr lang="en-US" dirty="0"/>
              <a:t> 		P2: A → a</a:t>
            </a:r>
          </a:p>
          <a:p>
            <a:pPr>
              <a:buNone/>
            </a:pPr>
            <a:r>
              <a:rPr lang="en-US" sz="2400" dirty="0"/>
              <a:t>		 	P3: B → b</a:t>
            </a:r>
          </a:p>
          <a:p>
            <a:r>
              <a:rPr lang="en-US" sz="2400" dirty="0"/>
              <a:t>G1= (N,T,P,S) =  ({S, A, B}, {a, b}, {p1,p2,p3}, S)</a:t>
            </a:r>
          </a:p>
          <a:p>
            <a:pPr>
              <a:buNone/>
            </a:pPr>
            <a:r>
              <a:rPr lang="en-US" sz="2400" dirty="0"/>
              <a:t>Where, </a:t>
            </a:r>
          </a:p>
          <a:p>
            <a:r>
              <a:rPr lang="en-US" sz="2400" b="1" dirty="0"/>
              <a:t>S, A,</a:t>
            </a:r>
            <a:r>
              <a:rPr lang="en-US" sz="2400" dirty="0"/>
              <a:t> and </a:t>
            </a:r>
            <a:r>
              <a:rPr lang="en-US" sz="2400" b="1" dirty="0"/>
              <a:t>B</a:t>
            </a:r>
            <a:r>
              <a:rPr lang="en-US" sz="2400" dirty="0"/>
              <a:t> are Non-terminal symbols</a:t>
            </a:r>
          </a:p>
          <a:p>
            <a:r>
              <a:rPr lang="en-US" sz="2400" b="1" dirty="0"/>
              <a:t>a</a:t>
            </a:r>
            <a:r>
              <a:rPr lang="en-US" sz="2400" dirty="0"/>
              <a:t> and </a:t>
            </a:r>
            <a:r>
              <a:rPr lang="en-US" sz="2400" b="1" dirty="0"/>
              <a:t>b</a:t>
            </a:r>
            <a:r>
              <a:rPr lang="en-US" sz="2400" dirty="0"/>
              <a:t> are Terminal symbols</a:t>
            </a:r>
          </a:p>
          <a:p>
            <a:r>
              <a:rPr lang="en-US" sz="2400" b="1" dirty="0"/>
              <a:t>S</a:t>
            </a:r>
            <a:r>
              <a:rPr lang="en-US" sz="2400" dirty="0"/>
              <a:t> is the Start symbol, S ∈ N</a:t>
            </a:r>
          </a:p>
          <a:p>
            <a:r>
              <a:rPr lang="en-US" sz="2400" dirty="0"/>
              <a:t>p1,p2,p3 – are Production rules</a:t>
            </a:r>
          </a:p>
          <a:p>
            <a:endParaRPr lang="en-US" sz="2400" dirty="0"/>
          </a:p>
          <a:p>
            <a:endParaRPr lang="en-US" sz="2400" dirty="0"/>
          </a:p>
        </p:txBody>
      </p:sp>
      <p:sp>
        <p:nvSpPr>
          <p:cNvPr id="5" name="Slide Number Placeholder 4">
            <a:extLst>
              <a:ext uri="{FF2B5EF4-FFF2-40B4-BE49-F238E27FC236}">
                <a16:creationId xmlns:a16="http://schemas.microsoft.com/office/drawing/2014/main" id="{5D3B2A3F-FB4E-456D-B3CC-9DF558BCB1A6}"/>
              </a:ext>
            </a:extLst>
          </p:cNvPr>
          <p:cNvSpPr>
            <a:spLocks noGrp="1"/>
          </p:cNvSpPr>
          <p:nvPr>
            <p:ph type="sldNum" sz="quarter" idx="12"/>
          </p:nvPr>
        </p:nvSpPr>
        <p:spPr/>
        <p:txBody>
          <a:bodyPr/>
          <a:lstStyle/>
          <a:p>
            <a:fld id="{D3D5439A-87CB-4CFC-A792-90E158BF2802}" type="slidenum">
              <a:rPr lang="en-IN" smtClean="0"/>
              <a:t>6</a:t>
            </a:fld>
            <a:endParaRPr lang="en-I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r>
              <a:rPr lang="en-IN" dirty="0"/>
              <a:t>3. Remove the </a:t>
            </a:r>
            <a:r>
              <a:rPr lang="el-GR" dirty="0"/>
              <a:t>ε</a:t>
            </a:r>
            <a:r>
              <a:rPr lang="en-IN" dirty="0"/>
              <a:t> production from the following CFG by preserving the meaning of it.</a:t>
            </a:r>
          </a:p>
          <a:p>
            <a:pPr marL="0" indent="0">
              <a:buNone/>
            </a:pPr>
            <a:r>
              <a:rPr lang="en-IN" dirty="0"/>
              <a:t>		</a:t>
            </a:r>
            <a:r>
              <a:rPr lang="es-ES" dirty="0"/>
              <a:t>S → XYX  </a:t>
            </a:r>
          </a:p>
          <a:p>
            <a:pPr marL="0" indent="0">
              <a:buNone/>
            </a:pPr>
            <a:r>
              <a:rPr lang="es-ES" dirty="0"/>
              <a:t>		X → 0X | ε  </a:t>
            </a:r>
          </a:p>
          <a:p>
            <a:pPr marL="0" indent="0">
              <a:buNone/>
            </a:pPr>
            <a:r>
              <a:rPr lang="es-ES" dirty="0"/>
              <a:t>		Y → 1Y | ε  </a:t>
            </a:r>
          </a:p>
          <a:p>
            <a:pPr marL="0" indent="0">
              <a:buNone/>
            </a:pPr>
            <a:r>
              <a:rPr lang="en-IN" dirty="0"/>
              <a:t>4. Remove the </a:t>
            </a:r>
            <a:r>
              <a:rPr lang="el-GR" dirty="0"/>
              <a:t>ε</a:t>
            </a:r>
            <a:r>
              <a:rPr lang="en-IN" dirty="0"/>
              <a:t> production from the following CFG by preserving the meaning of it.</a:t>
            </a:r>
          </a:p>
          <a:p>
            <a:pPr marL="0" indent="0">
              <a:buNone/>
            </a:pPr>
            <a:r>
              <a:rPr lang="en-IN" dirty="0"/>
              <a:t>		S → ASA | </a:t>
            </a:r>
            <a:r>
              <a:rPr lang="en-IN" dirty="0" err="1"/>
              <a:t>aB</a:t>
            </a:r>
            <a:r>
              <a:rPr lang="en-IN" dirty="0"/>
              <a:t> | b</a:t>
            </a:r>
          </a:p>
          <a:p>
            <a:pPr marL="0" indent="0">
              <a:buNone/>
            </a:pPr>
            <a:r>
              <a:rPr lang="en-IN" dirty="0"/>
              <a:t>		A → B</a:t>
            </a:r>
          </a:p>
          <a:p>
            <a:pPr marL="0" indent="0">
              <a:buNone/>
            </a:pPr>
            <a:r>
              <a:rPr lang="en-IN" dirty="0"/>
              <a:t>		B → b | ∈</a:t>
            </a:r>
            <a:endParaRPr lang="es-ES" dirty="0"/>
          </a:p>
          <a:p>
            <a:pPr marL="0" indent="0">
              <a:buNone/>
            </a:pPr>
            <a:endParaRPr lang="en-IN" dirty="0"/>
          </a:p>
        </p:txBody>
      </p:sp>
      <p:sp>
        <p:nvSpPr>
          <p:cNvPr id="4" name="Title 1"/>
          <p:cNvSpPr>
            <a:spLocks noGrp="1"/>
          </p:cNvSpPr>
          <p:nvPr>
            <p:ph type="title"/>
          </p:nvPr>
        </p:nvSpPr>
        <p:spPr>
          <a:xfrm>
            <a:off x="2152650" y="1131094"/>
            <a:ext cx="7886700" cy="994172"/>
          </a:xfrm>
        </p:spPr>
        <p:txBody>
          <a:bodyPr/>
          <a:lstStyle/>
          <a:p>
            <a:r>
              <a:rPr lang="en-IN" dirty="0"/>
              <a:t>Exercise Problems</a:t>
            </a:r>
          </a:p>
        </p:txBody>
      </p:sp>
      <p:sp>
        <p:nvSpPr>
          <p:cNvPr id="5" name="Slide Number Placeholder 4">
            <a:extLst>
              <a:ext uri="{FF2B5EF4-FFF2-40B4-BE49-F238E27FC236}">
                <a16:creationId xmlns:a16="http://schemas.microsoft.com/office/drawing/2014/main" id="{CB8E9566-974F-4FF8-933F-C70105C3B4CF}"/>
              </a:ext>
            </a:extLst>
          </p:cNvPr>
          <p:cNvSpPr>
            <a:spLocks noGrp="1"/>
          </p:cNvSpPr>
          <p:nvPr>
            <p:ph type="sldNum" sz="quarter" idx="12"/>
          </p:nvPr>
        </p:nvSpPr>
        <p:spPr/>
        <p:txBody>
          <a:bodyPr/>
          <a:lstStyle/>
          <a:p>
            <a:fld id="{D3D5439A-87CB-4CFC-A792-90E158BF2802}" type="slidenum">
              <a:rPr lang="en-IN" smtClean="0"/>
              <a:t>60</a:t>
            </a:fld>
            <a:endParaRPr lang="en-IN"/>
          </a:p>
        </p:txBody>
      </p:sp>
    </p:spTree>
    <p:extLst>
      <p:ext uri="{BB962C8B-B14F-4D97-AF65-F5344CB8AC3E}">
        <p14:creationId xmlns:p14="http://schemas.microsoft.com/office/powerpoint/2010/main" val="38388514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IN" dirty="0"/>
              <a:t>5.</a:t>
            </a:r>
            <a:r>
              <a:rPr lang="en-IN" b="1" dirty="0"/>
              <a:t> Identify and remove the unit productions from the following CFG</a:t>
            </a:r>
            <a:br>
              <a:rPr lang="en-IN" dirty="0"/>
            </a:br>
            <a:r>
              <a:rPr lang="en-IN" dirty="0"/>
              <a:t>		S -&gt; S + T/ T</a:t>
            </a:r>
            <a:br>
              <a:rPr lang="en-IN" dirty="0"/>
            </a:br>
            <a:r>
              <a:rPr lang="en-IN" dirty="0"/>
              <a:t>		T -&gt; T * F/ F</a:t>
            </a:r>
            <a:br>
              <a:rPr lang="en-IN" dirty="0"/>
            </a:br>
            <a:r>
              <a:rPr lang="en-IN" dirty="0"/>
              <a:t>		F -&gt; (S)/a</a:t>
            </a:r>
          </a:p>
          <a:p>
            <a:pPr marL="0" indent="0">
              <a:buNone/>
            </a:pPr>
            <a:r>
              <a:rPr lang="en-IN" b="1" dirty="0"/>
              <a:t>6. Remove the unit productions from the following grammar</a:t>
            </a:r>
            <a:br>
              <a:rPr lang="en-IN" dirty="0"/>
            </a:br>
            <a:r>
              <a:rPr lang="en-IN" dirty="0"/>
              <a:t>		S -&gt; AB</a:t>
            </a:r>
            <a:br>
              <a:rPr lang="en-IN" dirty="0"/>
            </a:br>
            <a:r>
              <a:rPr lang="en-IN" dirty="0"/>
              <a:t>		A -&gt; a</a:t>
            </a:r>
            <a:br>
              <a:rPr lang="en-IN" dirty="0"/>
            </a:br>
            <a:r>
              <a:rPr lang="en-IN" dirty="0"/>
              <a:t>		B -&gt; C / b</a:t>
            </a:r>
            <a:br>
              <a:rPr lang="en-IN" dirty="0"/>
            </a:br>
            <a:r>
              <a:rPr lang="en-IN" dirty="0"/>
              <a:t>		C -&gt; D</a:t>
            </a:r>
            <a:br>
              <a:rPr lang="en-IN" dirty="0"/>
            </a:br>
            <a:r>
              <a:rPr lang="en-IN" dirty="0"/>
              <a:t>		D -&gt; E</a:t>
            </a:r>
            <a:br>
              <a:rPr lang="en-IN" dirty="0"/>
            </a:br>
            <a:r>
              <a:rPr lang="en-IN" dirty="0"/>
              <a:t>		E -&gt; a</a:t>
            </a:r>
          </a:p>
        </p:txBody>
      </p:sp>
      <p:sp>
        <p:nvSpPr>
          <p:cNvPr id="4" name="Title 1"/>
          <p:cNvSpPr>
            <a:spLocks noGrp="1"/>
          </p:cNvSpPr>
          <p:nvPr>
            <p:ph type="title"/>
          </p:nvPr>
        </p:nvSpPr>
        <p:spPr>
          <a:xfrm>
            <a:off x="2152650" y="1131094"/>
            <a:ext cx="7886700" cy="994172"/>
          </a:xfrm>
        </p:spPr>
        <p:txBody>
          <a:bodyPr/>
          <a:lstStyle/>
          <a:p>
            <a:r>
              <a:rPr lang="en-IN" dirty="0"/>
              <a:t>Exercise Problems</a:t>
            </a:r>
          </a:p>
        </p:txBody>
      </p:sp>
      <p:sp>
        <p:nvSpPr>
          <p:cNvPr id="5" name="Slide Number Placeholder 4">
            <a:extLst>
              <a:ext uri="{FF2B5EF4-FFF2-40B4-BE49-F238E27FC236}">
                <a16:creationId xmlns:a16="http://schemas.microsoft.com/office/drawing/2014/main" id="{7C716707-AA0B-4279-9132-B4D1A40C9A96}"/>
              </a:ext>
            </a:extLst>
          </p:cNvPr>
          <p:cNvSpPr>
            <a:spLocks noGrp="1"/>
          </p:cNvSpPr>
          <p:nvPr>
            <p:ph type="sldNum" sz="quarter" idx="12"/>
          </p:nvPr>
        </p:nvSpPr>
        <p:spPr/>
        <p:txBody>
          <a:bodyPr/>
          <a:lstStyle/>
          <a:p>
            <a:fld id="{D3D5439A-87CB-4CFC-A792-90E158BF2802}" type="slidenum">
              <a:rPr lang="en-IN" smtClean="0"/>
              <a:t>61</a:t>
            </a:fld>
            <a:endParaRPr lang="en-IN"/>
          </a:p>
        </p:txBody>
      </p:sp>
    </p:spTree>
    <p:extLst>
      <p:ext uri="{BB962C8B-B14F-4D97-AF65-F5344CB8AC3E}">
        <p14:creationId xmlns:p14="http://schemas.microsoft.com/office/powerpoint/2010/main" val="16087711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6647-AF8B-4BA8-AC6B-B2B6EDEAB6E8}"/>
              </a:ext>
            </a:extLst>
          </p:cNvPr>
          <p:cNvSpPr>
            <a:spLocks noGrp="1"/>
          </p:cNvSpPr>
          <p:nvPr>
            <p:ph type="title"/>
          </p:nvPr>
        </p:nvSpPr>
        <p:spPr/>
        <p:txBody>
          <a:bodyPr/>
          <a:lstStyle/>
          <a:p>
            <a:pPr algn="ctr"/>
            <a:r>
              <a:rPr lang="en-US" dirty="0"/>
              <a:t>Normal Form</a:t>
            </a:r>
            <a:endParaRPr lang="en-IN" dirty="0"/>
          </a:p>
        </p:txBody>
      </p:sp>
      <p:sp>
        <p:nvSpPr>
          <p:cNvPr id="3" name="Text Placeholder 2">
            <a:extLst>
              <a:ext uri="{FF2B5EF4-FFF2-40B4-BE49-F238E27FC236}">
                <a16:creationId xmlns:a16="http://schemas.microsoft.com/office/drawing/2014/main" id="{03DB9B51-561D-48DA-B0CE-FE956E75352C}"/>
              </a:ext>
            </a:extLst>
          </p:cNvPr>
          <p:cNvSpPr>
            <a:spLocks noGrp="1"/>
          </p:cNvSpPr>
          <p:nvPr>
            <p:ph type="body" idx="1"/>
          </p:nvPr>
        </p:nvSpPr>
        <p:spPr/>
        <p:txBody>
          <a:bodyPr/>
          <a:lstStyle/>
          <a:p>
            <a:endParaRPr lang="en-IN"/>
          </a:p>
        </p:txBody>
      </p:sp>
      <p:sp>
        <p:nvSpPr>
          <p:cNvPr id="5" name="Slide Number Placeholder 4">
            <a:extLst>
              <a:ext uri="{FF2B5EF4-FFF2-40B4-BE49-F238E27FC236}">
                <a16:creationId xmlns:a16="http://schemas.microsoft.com/office/drawing/2014/main" id="{2035B586-DE60-4B75-83FF-1BAB3F36612C}"/>
              </a:ext>
            </a:extLst>
          </p:cNvPr>
          <p:cNvSpPr>
            <a:spLocks noGrp="1"/>
          </p:cNvSpPr>
          <p:nvPr>
            <p:ph type="sldNum" sz="quarter" idx="12"/>
          </p:nvPr>
        </p:nvSpPr>
        <p:spPr/>
        <p:txBody>
          <a:bodyPr/>
          <a:lstStyle/>
          <a:p>
            <a:fld id="{D3D5439A-87CB-4CFC-A792-90E158BF2802}" type="slidenum">
              <a:rPr lang="en-IN" smtClean="0"/>
              <a:t>62</a:t>
            </a:fld>
            <a:endParaRPr lang="en-IN"/>
          </a:p>
        </p:txBody>
      </p:sp>
    </p:spTree>
    <p:extLst>
      <p:ext uri="{BB962C8B-B14F-4D97-AF65-F5344CB8AC3E}">
        <p14:creationId xmlns:p14="http://schemas.microsoft.com/office/powerpoint/2010/main" val="26353398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7DC6F-8FAD-48F3-ADE0-03C3F4957A8A}"/>
              </a:ext>
            </a:extLst>
          </p:cNvPr>
          <p:cNvSpPr>
            <a:spLocks noGrp="1"/>
          </p:cNvSpPr>
          <p:nvPr>
            <p:ph type="title"/>
          </p:nvPr>
        </p:nvSpPr>
        <p:spPr/>
        <p:txBody>
          <a:bodyPr/>
          <a:lstStyle/>
          <a:p>
            <a:r>
              <a:rPr lang="en-IN" dirty="0"/>
              <a:t>Normal Form</a:t>
            </a:r>
          </a:p>
        </p:txBody>
      </p:sp>
      <p:sp>
        <p:nvSpPr>
          <p:cNvPr id="3" name="Content Placeholder 2">
            <a:extLst>
              <a:ext uri="{FF2B5EF4-FFF2-40B4-BE49-F238E27FC236}">
                <a16:creationId xmlns:a16="http://schemas.microsoft.com/office/drawing/2014/main" id="{22C0A0E3-330C-4041-8AF9-66BBE7BEC782}"/>
              </a:ext>
            </a:extLst>
          </p:cNvPr>
          <p:cNvSpPr>
            <a:spLocks noGrp="1"/>
          </p:cNvSpPr>
          <p:nvPr>
            <p:ph idx="1"/>
          </p:nvPr>
        </p:nvSpPr>
        <p:spPr>
          <a:xfrm>
            <a:off x="696157" y="1461640"/>
            <a:ext cx="10515600" cy="2178205"/>
          </a:xfrm>
        </p:spPr>
        <p:txBody>
          <a:bodyPr>
            <a:normAutofit lnSpcReduction="10000"/>
          </a:bodyPr>
          <a:lstStyle/>
          <a:p>
            <a:r>
              <a:rPr lang="en-US" b="1" i="0" dirty="0">
                <a:effectLst/>
                <a:latin typeface="Roboto"/>
              </a:rPr>
              <a:t>Normalization</a:t>
            </a:r>
            <a:r>
              <a:rPr lang="en-US" b="0" i="0" dirty="0">
                <a:effectLst/>
                <a:latin typeface="Roboto"/>
              </a:rPr>
              <a:t> is the process of minimizing </a:t>
            </a:r>
            <a:r>
              <a:rPr lang="en-US" b="1" i="0" dirty="0">
                <a:effectLst/>
                <a:latin typeface="Roboto"/>
              </a:rPr>
              <a:t>redundancy</a:t>
            </a:r>
            <a:r>
              <a:rPr lang="en-US" b="0" i="0" dirty="0">
                <a:effectLst/>
                <a:latin typeface="Roboto"/>
              </a:rPr>
              <a:t> from a relation or set of relations. </a:t>
            </a:r>
            <a:endParaRPr lang="en-US" dirty="0"/>
          </a:p>
          <a:p>
            <a:r>
              <a:rPr lang="en-US" dirty="0"/>
              <a:t>A grammar is said to be in normal form when every production of the grammar has some specific form</a:t>
            </a:r>
          </a:p>
          <a:p>
            <a:r>
              <a:rPr lang="en-US" dirty="0"/>
              <a:t>In this course we are going to study 2 types of Normal form</a:t>
            </a:r>
          </a:p>
          <a:p>
            <a:pPr marL="0" indent="0">
              <a:buNone/>
            </a:pPr>
            <a:endParaRPr lang="en-IN" dirty="0"/>
          </a:p>
        </p:txBody>
      </p:sp>
      <p:graphicFrame>
        <p:nvGraphicFramePr>
          <p:cNvPr id="4" name="Diagram 3">
            <a:extLst>
              <a:ext uri="{FF2B5EF4-FFF2-40B4-BE49-F238E27FC236}">
                <a16:creationId xmlns:a16="http://schemas.microsoft.com/office/drawing/2014/main" id="{19C43A5D-C54A-423C-9209-D5F9B8FCFC64}"/>
              </a:ext>
            </a:extLst>
          </p:cNvPr>
          <p:cNvGraphicFramePr/>
          <p:nvPr>
            <p:extLst>
              <p:ext uri="{D42A27DB-BD31-4B8C-83A1-F6EECF244321}">
                <p14:modId xmlns:p14="http://schemas.microsoft.com/office/powerpoint/2010/main" val="65883270"/>
              </p:ext>
            </p:extLst>
          </p:nvPr>
        </p:nvGraphicFramePr>
        <p:xfrm>
          <a:off x="2032000" y="3639845"/>
          <a:ext cx="6197600" cy="2498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8D575AF9-CA9C-4AE2-BBFB-00E4EDBC0EBA}"/>
              </a:ext>
            </a:extLst>
          </p:cNvPr>
          <p:cNvSpPr>
            <a:spLocks noGrp="1"/>
          </p:cNvSpPr>
          <p:nvPr>
            <p:ph type="sldNum" sz="quarter" idx="12"/>
          </p:nvPr>
        </p:nvSpPr>
        <p:spPr/>
        <p:txBody>
          <a:bodyPr/>
          <a:lstStyle/>
          <a:p>
            <a:fld id="{D3D5439A-87CB-4CFC-A792-90E158BF2802}" type="slidenum">
              <a:rPr lang="en-IN" smtClean="0"/>
              <a:t>63</a:t>
            </a:fld>
            <a:endParaRPr lang="en-IN"/>
          </a:p>
        </p:txBody>
      </p:sp>
    </p:spTree>
    <p:extLst>
      <p:ext uri="{BB962C8B-B14F-4D97-AF65-F5344CB8AC3E}">
        <p14:creationId xmlns:p14="http://schemas.microsoft.com/office/powerpoint/2010/main" val="36644762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C60C7-7864-40C9-9154-4821D212977D}"/>
              </a:ext>
            </a:extLst>
          </p:cNvPr>
          <p:cNvSpPr>
            <a:spLocks noGrp="1"/>
          </p:cNvSpPr>
          <p:nvPr>
            <p:ph type="title"/>
          </p:nvPr>
        </p:nvSpPr>
        <p:spPr/>
        <p:txBody>
          <a:bodyPr/>
          <a:lstStyle/>
          <a:p>
            <a:r>
              <a:rPr lang="en-IN" b="0" cap="none" spc="0" dirty="0">
                <a:ln w="0"/>
                <a:solidFill>
                  <a:schemeClr val="tx1"/>
                </a:solidFill>
                <a:effectLst>
                  <a:outerShdw blurRad="38100" dist="19050" dir="2700000" algn="tl" rotWithShape="0">
                    <a:schemeClr val="dk1">
                      <a:alpha val="40000"/>
                    </a:schemeClr>
                  </a:outerShdw>
                </a:effectLst>
              </a:rPr>
              <a:t>Chomsky normal form (CNF)</a:t>
            </a:r>
            <a:br>
              <a:rPr lang="en-IN" b="0" cap="none" spc="0" dirty="0">
                <a:ln w="0"/>
                <a:solidFill>
                  <a:schemeClr val="tx1"/>
                </a:solidFill>
                <a:effectLst>
                  <a:outerShdw blurRad="38100" dist="19050" dir="2700000" algn="tl" rotWithShape="0">
                    <a:schemeClr val="dk1">
                      <a:alpha val="40000"/>
                    </a:schemeClr>
                  </a:outerShdw>
                </a:effectLst>
              </a:rPr>
            </a:br>
            <a:endParaRPr lang="en-IN" dirty="0"/>
          </a:p>
        </p:txBody>
      </p:sp>
      <p:sp>
        <p:nvSpPr>
          <p:cNvPr id="3" name="Text Placeholder 2">
            <a:extLst>
              <a:ext uri="{FF2B5EF4-FFF2-40B4-BE49-F238E27FC236}">
                <a16:creationId xmlns:a16="http://schemas.microsoft.com/office/drawing/2014/main" id="{456FABE2-65E5-47EB-8C68-9186F2F1FE70}"/>
              </a:ext>
            </a:extLst>
          </p:cNvPr>
          <p:cNvSpPr>
            <a:spLocks noGrp="1"/>
          </p:cNvSpPr>
          <p:nvPr>
            <p:ph type="body" idx="1"/>
          </p:nvPr>
        </p:nvSpPr>
        <p:spPr/>
        <p:txBody>
          <a:bodyPr/>
          <a:lstStyle/>
          <a:p>
            <a:endParaRPr lang="en-IN" dirty="0"/>
          </a:p>
        </p:txBody>
      </p:sp>
      <p:sp>
        <p:nvSpPr>
          <p:cNvPr id="5" name="Slide Number Placeholder 4">
            <a:extLst>
              <a:ext uri="{FF2B5EF4-FFF2-40B4-BE49-F238E27FC236}">
                <a16:creationId xmlns:a16="http://schemas.microsoft.com/office/drawing/2014/main" id="{1DF9B793-9DE7-415B-8A53-32834E2E2803}"/>
              </a:ext>
            </a:extLst>
          </p:cNvPr>
          <p:cNvSpPr>
            <a:spLocks noGrp="1"/>
          </p:cNvSpPr>
          <p:nvPr>
            <p:ph type="sldNum" sz="quarter" idx="12"/>
          </p:nvPr>
        </p:nvSpPr>
        <p:spPr/>
        <p:txBody>
          <a:bodyPr/>
          <a:lstStyle/>
          <a:p>
            <a:fld id="{D3D5439A-87CB-4CFC-A792-90E158BF2802}" type="slidenum">
              <a:rPr lang="en-IN" smtClean="0"/>
              <a:t>64</a:t>
            </a:fld>
            <a:endParaRPr lang="en-IN"/>
          </a:p>
        </p:txBody>
      </p:sp>
    </p:spTree>
    <p:extLst>
      <p:ext uri="{BB962C8B-B14F-4D97-AF65-F5344CB8AC3E}">
        <p14:creationId xmlns:p14="http://schemas.microsoft.com/office/powerpoint/2010/main" val="14861456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6F449-5F9A-4B2A-9E3F-3F3AB8F74707}"/>
              </a:ext>
            </a:extLst>
          </p:cNvPr>
          <p:cNvSpPr>
            <a:spLocks noGrp="1"/>
          </p:cNvSpPr>
          <p:nvPr>
            <p:ph type="title"/>
          </p:nvPr>
        </p:nvSpPr>
        <p:spPr/>
        <p:txBody>
          <a:bodyPr/>
          <a:lstStyle/>
          <a:p>
            <a:r>
              <a:rPr lang="en-IN" b="0" cap="none" spc="0" dirty="0">
                <a:ln w="0"/>
                <a:solidFill>
                  <a:schemeClr val="tx1"/>
                </a:solidFill>
                <a:effectLst>
                  <a:outerShdw blurRad="38100" dist="19050" dir="2700000" algn="tl" rotWithShape="0">
                    <a:schemeClr val="dk1">
                      <a:alpha val="40000"/>
                    </a:schemeClr>
                  </a:outerShdw>
                </a:effectLst>
              </a:rPr>
              <a:t>Chomsky normal form (CNF)</a:t>
            </a:r>
            <a:br>
              <a:rPr lang="en-IN" b="0" cap="none" spc="0" dirty="0">
                <a:ln w="0"/>
                <a:solidFill>
                  <a:schemeClr val="tx1"/>
                </a:solidFill>
                <a:effectLst>
                  <a:outerShdw blurRad="38100" dist="19050" dir="2700000" algn="tl" rotWithShape="0">
                    <a:schemeClr val="dk1">
                      <a:alpha val="40000"/>
                    </a:schemeClr>
                  </a:outerShdw>
                </a:effectLst>
              </a:rPr>
            </a:br>
            <a:endParaRPr lang="en-IN" dirty="0"/>
          </a:p>
        </p:txBody>
      </p:sp>
      <p:sp>
        <p:nvSpPr>
          <p:cNvPr id="3" name="Content Placeholder 2">
            <a:extLst>
              <a:ext uri="{FF2B5EF4-FFF2-40B4-BE49-F238E27FC236}">
                <a16:creationId xmlns:a16="http://schemas.microsoft.com/office/drawing/2014/main" id="{2DEF8E58-C2A9-4EEB-B47F-A6703A04F4D4}"/>
              </a:ext>
            </a:extLst>
          </p:cNvPr>
          <p:cNvSpPr>
            <a:spLocks noGrp="1"/>
          </p:cNvSpPr>
          <p:nvPr>
            <p:ph idx="1"/>
          </p:nvPr>
        </p:nvSpPr>
        <p:spPr/>
        <p:txBody>
          <a:bodyPr/>
          <a:lstStyle/>
          <a:p>
            <a:r>
              <a:rPr lang="en-US" b="0" i="0" dirty="0">
                <a:effectLst/>
                <a:latin typeface="Roboto"/>
              </a:rPr>
              <a:t>A context free grammar (CFG) is in Chomsky Normal Form (CNF) if all production rules satisfy one of the following conditions:</a:t>
            </a:r>
          </a:p>
          <a:p>
            <a:endParaRPr lang="en-IN" dirty="0"/>
          </a:p>
        </p:txBody>
      </p:sp>
      <p:sp>
        <p:nvSpPr>
          <p:cNvPr id="4" name="Rectangle 3">
            <a:extLst>
              <a:ext uri="{FF2B5EF4-FFF2-40B4-BE49-F238E27FC236}">
                <a16:creationId xmlns:a16="http://schemas.microsoft.com/office/drawing/2014/main" id="{9195BC17-4F89-4906-A5AB-0D7C4FF84858}"/>
              </a:ext>
            </a:extLst>
          </p:cNvPr>
          <p:cNvSpPr/>
          <p:nvPr/>
        </p:nvSpPr>
        <p:spPr>
          <a:xfrm>
            <a:off x="5939163" y="3429000"/>
            <a:ext cx="3710864" cy="164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200000"/>
              </a:lnSpc>
              <a:buFont typeface="+mj-lt"/>
              <a:buAutoNum type="arabicPeriod"/>
            </a:pPr>
            <a:r>
              <a:rPr lang="it-IT" dirty="0">
                <a:ln w="0"/>
                <a:solidFill>
                  <a:schemeClr val="tx1"/>
                </a:solidFill>
                <a:effectLst>
                  <a:outerShdw blurRad="38100" dist="19050" dir="2700000" algn="tl" rotWithShape="0">
                    <a:schemeClr val="dk1">
                      <a:alpha val="40000"/>
                    </a:schemeClr>
                  </a:outerShdw>
                </a:effectLst>
              </a:rPr>
              <a:t>S </a:t>
            </a:r>
            <a:r>
              <a:rPr lang="it-IT" dirty="0">
                <a:ln w="0"/>
                <a:solidFill>
                  <a:schemeClr val="tx1"/>
                </a:solidFill>
                <a:effectLst>
                  <a:outerShdw blurRad="38100" dist="19050" dir="2700000" algn="tl" rotWithShape="0">
                    <a:schemeClr val="dk1">
                      <a:alpha val="40000"/>
                    </a:schemeClr>
                  </a:outerShdw>
                </a:effectLst>
                <a:sym typeface="Symbol" panose="05050102010706020507" pitchFamily="18" charset="2"/>
              </a:rPr>
              <a:t> </a:t>
            </a:r>
            <a:endParaRPr lang="it-IT" dirty="0">
              <a:ln w="0"/>
              <a:solidFill>
                <a:schemeClr val="tx1"/>
              </a:solidFill>
              <a:effectLst>
                <a:outerShdw blurRad="38100" dist="19050" dir="2700000" algn="tl" rotWithShape="0">
                  <a:schemeClr val="dk1">
                    <a:alpha val="40000"/>
                  </a:schemeClr>
                </a:outerShdw>
              </a:effectLst>
            </a:endParaRPr>
          </a:p>
          <a:p>
            <a:pPr marL="342900" indent="-342900">
              <a:lnSpc>
                <a:spcPct val="200000"/>
              </a:lnSpc>
              <a:buFont typeface="+mj-lt"/>
              <a:buAutoNum type="arabicPeriod"/>
            </a:pPr>
            <a:r>
              <a:rPr lang="it-IT" dirty="0">
                <a:ln w="0"/>
                <a:solidFill>
                  <a:schemeClr val="tx1"/>
                </a:solidFill>
                <a:effectLst>
                  <a:outerShdw blurRad="38100" dist="19050" dir="2700000" algn="tl" rotWithShape="0">
                    <a:schemeClr val="dk1">
                      <a:alpha val="40000"/>
                    </a:schemeClr>
                  </a:outerShdw>
                </a:effectLst>
              </a:rPr>
              <a:t>NT</a:t>
            </a:r>
            <a:r>
              <a:rPr lang="it-IT" dirty="0">
                <a:ln w="0"/>
                <a:solidFill>
                  <a:schemeClr val="tx1"/>
                </a:solidFill>
                <a:effectLst>
                  <a:outerShdw blurRad="38100" dist="19050" dir="2700000" algn="tl" rotWithShape="0">
                    <a:schemeClr val="dk1">
                      <a:alpha val="40000"/>
                    </a:schemeClr>
                  </a:outerShdw>
                </a:effectLst>
                <a:sym typeface="Symbol" panose="05050102010706020507" pitchFamily="18" charset="2"/>
              </a:rPr>
              <a:t></a:t>
            </a:r>
            <a:r>
              <a:rPr lang="it-IT" dirty="0">
                <a:ln w="0"/>
                <a:solidFill>
                  <a:schemeClr val="tx1"/>
                </a:solidFill>
                <a:effectLst>
                  <a:outerShdw blurRad="38100" dist="19050" dir="2700000" algn="tl" rotWithShape="0">
                    <a:schemeClr val="dk1">
                      <a:alpha val="40000"/>
                    </a:schemeClr>
                  </a:outerShdw>
                </a:effectLst>
              </a:rPr>
              <a:t> T (Eg. A </a:t>
            </a:r>
            <a:r>
              <a:rPr lang="it-IT" dirty="0">
                <a:ln w="0"/>
                <a:solidFill>
                  <a:schemeClr val="tx1"/>
                </a:solidFill>
                <a:effectLst>
                  <a:outerShdw blurRad="38100" dist="19050" dir="2700000" algn="tl" rotWithShape="0">
                    <a:schemeClr val="dk1">
                      <a:alpha val="40000"/>
                    </a:schemeClr>
                  </a:outerShdw>
                </a:effectLst>
                <a:sym typeface="Symbol" panose="05050102010706020507" pitchFamily="18" charset="2"/>
              </a:rPr>
              <a:t> a)</a:t>
            </a:r>
            <a:endParaRPr lang="it-IT" dirty="0">
              <a:ln w="0"/>
              <a:solidFill>
                <a:schemeClr val="tx1"/>
              </a:solidFill>
              <a:effectLst>
                <a:outerShdw blurRad="38100" dist="19050" dir="2700000" algn="tl" rotWithShape="0">
                  <a:schemeClr val="dk1">
                    <a:alpha val="40000"/>
                  </a:schemeClr>
                </a:outerShdw>
              </a:effectLst>
            </a:endParaRPr>
          </a:p>
          <a:p>
            <a:pPr marL="342900" indent="-342900">
              <a:lnSpc>
                <a:spcPct val="200000"/>
              </a:lnSpc>
              <a:buFont typeface="+mj-lt"/>
              <a:buAutoNum type="arabicPeriod"/>
            </a:pPr>
            <a:r>
              <a:rPr lang="it-IT" dirty="0">
                <a:ln w="0"/>
                <a:solidFill>
                  <a:schemeClr val="tx1"/>
                </a:solidFill>
                <a:effectLst>
                  <a:outerShdw blurRad="38100" dist="19050" dir="2700000" algn="tl" rotWithShape="0">
                    <a:schemeClr val="dk1">
                      <a:alpha val="40000"/>
                    </a:schemeClr>
                  </a:outerShdw>
                </a:effectLst>
              </a:rPr>
              <a:t>NT </a:t>
            </a:r>
            <a:r>
              <a:rPr lang="it-IT" dirty="0">
                <a:ln w="0"/>
                <a:solidFill>
                  <a:schemeClr val="tx1"/>
                </a:solidFill>
                <a:effectLst>
                  <a:outerShdw blurRad="38100" dist="19050" dir="2700000" algn="tl" rotWithShape="0">
                    <a:schemeClr val="dk1">
                      <a:alpha val="40000"/>
                    </a:schemeClr>
                  </a:outerShdw>
                </a:effectLst>
                <a:sym typeface="Symbol" panose="05050102010706020507" pitchFamily="18" charset="2"/>
              </a:rPr>
              <a:t></a:t>
            </a:r>
            <a:r>
              <a:rPr lang="it-IT" dirty="0">
                <a:ln w="0"/>
                <a:solidFill>
                  <a:schemeClr val="tx1"/>
                </a:solidFill>
                <a:effectLst>
                  <a:outerShdw blurRad="38100" dist="19050" dir="2700000" algn="tl" rotWithShape="0">
                    <a:schemeClr val="dk1">
                      <a:alpha val="40000"/>
                    </a:schemeClr>
                  </a:outerShdw>
                </a:effectLst>
              </a:rPr>
              <a:t> NT NT (Eg. A </a:t>
            </a:r>
            <a:r>
              <a:rPr lang="it-IT" dirty="0">
                <a:ln w="0"/>
                <a:solidFill>
                  <a:schemeClr val="tx1"/>
                </a:solidFill>
                <a:effectLst>
                  <a:outerShdw blurRad="38100" dist="19050" dir="2700000" algn="tl" rotWithShape="0">
                    <a:schemeClr val="dk1">
                      <a:alpha val="40000"/>
                    </a:schemeClr>
                  </a:outerShdw>
                </a:effectLst>
                <a:sym typeface="Symbol" panose="05050102010706020507" pitchFamily="18" charset="2"/>
              </a:rPr>
              <a:t>SE)</a:t>
            </a:r>
            <a:endParaRPr lang="en-IN" dirty="0">
              <a:ln w="0"/>
              <a:solidFill>
                <a:schemeClr val="tx1"/>
              </a:solidFill>
              <a:effectLst>
                <a:outerShdw blurRad="38100" dist="19050" dir="2700000" algn="tl" rotWithShape="0">
                  <a:schemeClr val="dk1">
                    <a:alpha val="40000"/>
                  </a:schemeClr>
                </a:outerShdw>
              </a:effectLst>
            </a:endParaRPr>
          </a:p>
        </p:txBody>
      </p:sp>
      <p:sp>
        <p:nvSpPr>
          <p:cNvPr id="5" name="Speech Bubble: Rectangle 4">
            <a:extLst>
              <a:ext uri="{FF2B5EF4-FFF2-40B4-BE49-F238E27FC236}">
                <a16:creationId xmlns:a16="http://schemas.microsoft.com/office/drawing/2014/main" id="{EE635FCF-CFE6-4B53-B017-7E263C020F58}"/>
              </a:ext>
            </a:extLst>
          </p:cNvPr>
          <p:cNvSpPr/>
          <p:nvPr/>
        </p:nvSpPr>
        <p:spPr>
          <a:xfrm>
            <a:off x="985422" y="3591020"/>
            <a:ext cx="3586578" cy="1458156"/>
          </a:xfrm>
          <a:prstGeom prst="wedgeRectCallout">
            <a:avLst>
              <a:gd name="adj1" fmla="val 95129"/>
              <a:gd name="adj2" fmla="val -979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IN" dirty="0">
                <a:ln w="0"/>
                <a:solidFill>
                  <a:schemeClr val="tx1"/>
                </a:solidFill>
                <a:effectLst>
                  <a:outerShdw blurRad="38100" dist="19050" dir="2700000" algn="tl" rotWithShape="0">
                    <a:schemeClr val="dk1">
                      <a:alpha val="40000"/>
                    </a:schemeClr>
                  </a:outerShdw>
                </a:effectLst>
              </a:rPr>
              <a:t>Let consider,</a:t>
            </a:r>
          </a:p>
          <a:p>
            <a:r>
              <a:rPr lang="en-IN" dirty="0">
                <a:ln w="0"/>
                <a:solidFill>
                  <a:schemeClr val="tx1"/>
                </a:solidFill>
                <a:effectLst>
                  <a:outerShdw blurRad="38100" dist="19050" dir="2700000" algn="tl" rotWithShape="0">
                    <a:schemeClr val="dk1">
                      <a:alpha val="40000"/>
                    </a:schemeClr>
                  </a:outerShdw>
                </a:effectLst>
              </a:rPr>
              <a:t>NT = Non terminal (</a:t>
            </a:r>
            <a:r>
              <a:rPr lang="en-IN" dirty="0" err="1">
                <a:ln w="0"/>
                <a:solidFill>
                  <a:schemeClr val="tx1"/>
                </a:solidFill>
                <a:effectLst>
                  <a:outerShdw blurRad="38100" dist="19050" dir="2700000" algn="tl" rotWithShape="0">
                    <a:schemeClr val="dk1">
                      <a:alpha val="40000"/>
                    </a:schemeClr>
                  </a:outerShdw>
                </a:effectLst>
              </a:rPr>
              <a:t>Eg.</a:t>
            </a:r>
            <a:r>
              <a:rPr lang="en-IN" dirty="0">
                <a:ln w="0"/>
                <a:solidFill>
                  <a:schemeClr val="tx1"/>
                </a:solidFill>
                <a:effectLst>
                  <a:outerShdw blurRad="38100" dist="19050" dir="2700000" algn="tl" rotWithShape="0">
                    <a:schemeClr val="dk1">
                      <a:alpha val="40000"/>
                    </a:schemeClr>
                  </a:outerShdw>
                </a:effectLst>
              </a:rPr>
              <a:t> A,S,E..)</a:t>
            </a:r>
          </a:p>
          <a:p>
            <a:r>
              <a:rPr lang="en-IN" dirty="0">
                <a:ln w="0"/>
                <a:solidFill>
                  <a:schemeClr val="tx1"/>
                </a:solidFill>
                <a:effectLst>
                  <a:outerShdw blurRad="38100" dist="19050" dir="2700000" algn="tl" rotWithShape="0">
                    <a:schemeClr val="dk1">
                      <a:alpha val="40000"/>
                    </a:schemeClr>
                  </a:outerShdw>
                </a:effectLst>
              </a:rPr>
              <a:t>T = Terminal (</a:t>
            </a:r>
            <a:r>
              <a:rPr lang="en-IN" dirty="0" err="1">
                <a:ln w="0"/>
                <a:solidFill>
                  <a:schemeClr val="tx1"/>
                </a:solidFill>
                <a:effectLst>
                  <a:outerShdw blurRad="38100" dist="19050" dir="2700000" algn="tl" rotWithShape="0">
                    <a:schemeClr val="dk1">
                      <a:alpha val="40000"/>
                    </a:schemeClr>
                  </a:outerShdw>
                </a:effectLst>
              </a:rPr>
              <a:t>Eg.</a:t>
            </a:r>
            <a:r>
              <a:rPr lang="en-IN" dirty="0">
                <a:ln w="0"/>
                <a:solidFill>
                  <a:schemeClr val="tx1"/>
                </a:solidFill>
                <a:effectLst>
                  <a:outerShdw blurRad="38100" dist="19050" dir="2700000" algn="tl" rotWithShape="0">
                    <a:schemeClr val="dk1">
                      <a:alpha val="40000"/>
                    </a:schemeClr>
                  </a:outerShdw>
                </a:effectLst>
              </a:rPr>
              <a:t> a,b,0,1--)</a:t>
            </a:r>
          </a:p>
        </p:txBody>
      </p:sp>
      <p:sp>
        <p:nvSpPr>
          <p:cNvPr id="7" name="Slide Number Placeholder 6">
            <a:extLst>
              <a:ext uri="{FF2B5EF4-FFF2-40B4-BE49-F238E27FC236}">
                <a16:creationId xmlns:a16="http://schemas.microsoft.com/office/drawing/2014/main" id="{E0CC1594-79A7-4CC6-AFDA-A83C4C696754}"/>
              </a:ext>
            </a:extLst>
          </p:cNvPr>
          <p:cNvSpPr>
            <a:spLocks noGrp="1"/>
          </p:cNvSpPr>
          <p:nvPr>
            <p:ph type="sldNum" sz="quarter" idx="12"/>
          </p:nvPr>
        </p:nvSpPr>
        <p:spPr/>
        <p:txBody>
          <a:bodyPr/>
          <a:lstStyle/>
          <a:p>
            <a:fld id="{D3D5439A-87CB-4CFC-A792-90E158BF2802}" type="slidenum">
              <a:rPr lang="en-IN" smtClean="0"/>
              <a:t>65</a:t>
            </a:fld>
            <a:endParaRPr lang="en-IN"/>
          </a:p>
        </p:txBody>
      </p:sp>
    </p:spTree>
    <p:extLst>
      <p:ext uri="{BB962C8B-B14F-4D97-AF65-F5344CB8AC3E}">
        <p14:creationId xmlns:p14="http://schemas.microsoft.com/office/powerpoint/2010/main" val="33760906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7388A-2B89-4AF3-9D91-8EFF8D78010D}"/>
              </a:ext>
            </a:extLst>
          </p:cNvPr>
          <p:cNvSpPr>
            <a:spLocks noGrp="1"/>
          </p:cNvSpPr>
          <p:nvPr>
            <p:ph type="title"/>
          </p:nvPr>
        </p:nvSpPr>
        <p:spPr/>
        <p:txBody>
          <a:bodyPr/>
          <a:lstStyle/>
          <a:p>
            <a:r>
              <a:rPr lang="en-IN" dirty="0"/>
              <a:t>Steps to convert a CFG to CNF</a:t>
            </a:r>
          </a:p>
        </p:txBody>
      </p:sp>
      <p:sp>
        <p:nvSpPr>
          <p:cNvPr id="3" name="Content Placeholder 2">
            <a:extLst>
              <a:ext uri="{FF2B5EF4-FFF2-40B4-BE49-F238E27FC236}">
                <a16:creationId xmlns:a16="http://schemas.microsoft.com/office/drawing/2014/main" id="{37FBB6E9-0A3D-4ED3-B006-848487089A7D}"/>
              </a:ext>
            </a:extLst>
          </p:cNvPr>
          <p:cNvSpPr>
            <a:spLocks noGrp="1"/>
          </p:cNvSpPr>
          <p:nvPr>
            <p:ph idx="1"/>
          </p:nvPr>
        </p:nvSpPr>
        <p:spPr/>
        <p:txBody>
          <a:bodyPr/>
          <a:lstStyle/>
          <a:p>
            <a:pPr marL="514350" indent="-514350">
              <a:buFont typeface="+mj-lt"/>
              <a:buAutoNum type="arabicPeriod"/>
            </a:pPr>
            <a:r>
              <a:rPr lang="en-US" dirty="0"/>
              <a:t>Eliminate null, unit and useless productions (Kindly refer previous slides).</a:t>
            </a:r>
          </a:p>
          <a:p>
            <a:pPr marL="514350" indent="-514350">
              <a:buFont typeface="+mj-lt"/>
              <a:buAutoNum type="arabicPeriod"/>
            </a:pPr>
            <a:r>
              <a:rPr lang="en-US" dirty="0"/>
              <a:t>Eliminate terminals from RHS if they exist with other terminals or non-terminals. </a:t>
            </a:r>
          </a:p>
          <a:p>
            <a:pPr marL="514350" indent="-514350">
              <a:buFont typeface="+mj-lt"/>
              <a:buAutoNum type="arabicPeriod"/>
            </a:pPr>
            <a:endParaRPr lang="en-US" dirty="0"/>
          </a:p>
          <a:p>
            <a:pPr marL="514350" indent="-514350">
              <a:buFont typeface="+mj-lt"/>
              <a:buAutoNum type="arabicPeriod"/>
            </a:pPr>
            <a:endParaRPr lang="en-US" dirty="0"/>
          </a:p>
          <a:p>
            <a:pPr marL="0" indent="0">
              <a:buNone/>
            </a:pPr>
            <a:endParaRPr lang="en-US" dirty="0"/>
          </a:p>
        </p:txBody>
      </p:sp>
      <p:sp>
        <p:nvSpPr>
          <p:cNvPr id="4" name="Rectangle: Rounded Corners 3">
            <a:extLst>
              <a:ext uri="{FF2B5EF4-FFF2-40B4-BE49-F238E27FC236}">
                <a16:creationId xmlns:a16="http://schemas.microsoft.com/office/drawing/2014/main" id="{CDED4572-0D4F-42A6-A840-31CAE96B3E3B}"/>
              </a:ext>
            </a:extLst>
          </p:cNvPr>
          <p:cNvSpPr/>
          <p:nvPr/>
        </p:nvSpPr>
        <p:spPr>
          <a:xfrm>
            <a:off x="3684233" y="3464509"/>
            <a:ext cx="4492101" cy="176443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IN" dirty="0">
                <a:ln w="0"/>
                <a:solidFill>
                  <a:schemeClr val="tx1"/>
                </a:solidFill>
                <a:effectLst>
                  <a:outerShdw blurRad="38100" dist="19050" dir="2700000" algn="tl" rotWithShape="0">
                    <a:schemeClr val="dk1">
                      <a:alpha val="40000"/>
                    </a:schemeClr>
                  </a:outerShdw>
                </a:effectLst>
              </a:rPr>
              <a:t>Example:</a:t>
            </a:r>
          </a:p>
          <a:p>
            <a:r>
              <a:rPr lang="en-IN" dirty="0">
                <a:ln w="0"/>
                <a:solidFill>
                  <a:schemeClr val="tx1"/>
                </a:solidFill>
                <a:effectLst>
                  <a:outerShdw blurRad="38100" dist="19050" dir="2700000" algn="tl" rotWithShape="0">
                    <a:schemeClr val="dk1">
                      <a:alpha val="40000"/>
                    </a:schemeClr>
                  </a:outerShdw>
                </a:effectLst>
                <a:highlight>
                  <a:srgbClr val="FFFF00"/>
                </a:highlight>
              </a:rPr>
              <a:t>Consider A </a:t>
            </a:r>
            <a:r>
              <a:rPr lang="en-IN" dirty="0">
                <a:ln w="0"/>
                <a:solidFill>
                  <a:schemeClr val="tx1"/>
                </a:solidFill>
                <a:effectLst>
                  <a:outerShdw blurRad="38100" dist="19050" dir="2700000" algn="tl" rotWithShape="0">
                    <a:schemeClr val="dk1">
                      <a:alpha val="40000"/>
                    </a:schemeClr>
                  </a:outerShdw>
                </a:effectLst>
                <a:highlight>
                  <a:srgbClr val="FFFF00"/>
                </a:highlight>
                <a:sym typeface="Symbol" panose="05050102010706020507" pitchFamily="18" charset="2"/>
              </a:rPr>
              <a:t> </a:t>
            </a:r>
            <a:r>
              <a:rPr lang="en-IN" dirty="0" err="1">
                <a:ln w="0"/>
                <a:solidFill>
                  <a:schemeClr val="tx1"/>
                </a:solidFill>
                <a:effectLst>
                  <a:outerShdw blurRad="38100" dist="19050" dir="2700000" algn="tl" rotWithShape="0">
                    <a:schemeClr val="dk1">
                      <a:alpha val="40000"/>
                    </a:schemeClr>
                  </a:outerShdw>
                </a:effectLst>
                <a:highlight>
                  <a:srgbClr val="FFFF00"/>
                </a:highlight>
                <a:sym typeface="Symbol" panose="05050102010706020507" pitchFamily="18" charset="2"/>
              </a:rPr>
              <a:t>aX</a:t>
            </a:r>
            <a:endParaRPr lang="en-IN" dirty="0">
              <a:ln w="0"/>
              <a:solidFill>
                <a:schemeClr val="tx1"/>
              </a:solidFill>
              <a:effectLst>
                <a:outerShdw blurRad="38100" dist="19050" dir="2700000" algn="tl" rotWithShape="0">
                  <a:schemeClr val="dk1">
                    <a:alpha val="40000"/>
                  </a:schemeClr>
                </a:outerShdw>
              </a:effectLst>
              <a:highlight>
                <a:srgbClr val="FFFF00"/>
              </a:highlight>
              <a:sym typeface="Symbol" panose="05050102010706020507" pitchFamily="18" charset="2"/>
            </a:endParaRPr>
          </a:p>
          <a:p>
            <a:r>
              <a:rPr lang="en-IN" dirty="0">
                <a:ln w="0"/>
                <a:solidFill>
                  <a:schemeClr val="tx1"/>
                </a:solidFill>
                <a:effectLst>
                  <a:outerShdw blurRad="38100" dist="19050" dir="2700000" algn="tl" rotWithShape="0">
                    <a:schemeClr val="dk1">
                      <a:alpha val="40000"/>
                    </a:schemeClr>
                  </a:outerShdw>
                </a:effectLst>
                <a:sym typeface="Symbol" panose="05050102010706020507" pitchFamily="18" charset="2"/>
              </a:rPr>
              <a:t>Then we can convert to CNF form such as </a:t>
            </a:r>
          </a:p>
          <a:p>
            <a:r>
              <a:rPr lang="en-IN" dirty="0">
                <a:ln w="0"/>
                <a:solidFill>
                  <a:schemeClr val="tx1"/>
                </a:solidFill>
                <a:effectLst>
                  <a:outerShdw blurRad="38100" dist="19050" dir="2700000" algn="tl" rotWithShape="0">
                    <a:schemeClr val="dk1">
                      <a:alpha val="40000"/>
                    </a:schemeClr>
                  </a:outerShdw>
                </a:effectLst>
                <a:highlight>
                  <a:srgbClr val="00FF00"/>
                </a:highlight>
                <a:sym typeface="Symbol" panose="05050102010706020507" pitchFamily="18" charset="2"/>
              </a:rPr>
              <a:t>Let Z  a</a:t>
            </a:r>
          </a:p>
          <a:p>
            <a:r>
              <a:rPr lang="en-IN" dirty="0">
                <a:ln w="0"/>
                <a:solidFill>
                  <a:schemeClr val="tx1"/>
                </a:solidFill>
                <a:effectLst>
                  <a:outerShdw blurRad="38100" dist="19050" dir="2700000" algn="tl" rotWithShape="0">
                    <a:schemeClr val="dk1">
                      <a:alpha val="40000"/>
                    </a:schemeClr>
                  </a:outerShdw>
                </a:effectLst>
                <a:highlight>
                  <a:srgbClr val="00FF00"/>
                </a:highlight>
                <a:sym typeface="Symbol" panose="05050102010706020507" pitchFamily="18" charset="2"/>
              </a:rPr>
              <a:t>A  ZX</a:t>
            </a:r>
            <a:endParaRPr lang="en-IN" dirty="0">
              <a:ln w="0"/>
              <a:solidFill>
                <a:schemeClr val="tx1"/>
              </a:solidFill>
              <a:effectLst>
                <a:outerShdw blurRad="38100" dist="19050" dir="2700000" algn="tl" rotWithShape="0">
                  <a:schemeClr val="dk1">
                    <a:alpha val="40000"/>
                  </a:schemeClr>
                </a:outerShdw>
              </a:effectLst>
              <a:highlight>
                <a:srgbClr val="00FF00"/>
              </a:highlight>
            </a:endParaRPr>
          </a:p>
        </p:txBody>
      </p:sp>
      <p:sp>
        <p:nvSpPr>
          <p:cNvPr id="5" name="Speech Bubble: Rectangle with Corners Rounded 4">
            <a:extLst>
              <a:ext uri="{FF2B5EF4-FFF2-40B4-BE49-F238E27FC236}">
                <a16:creationId xmlns:a16="http://schemas.microsoft.com/office/drawing/2014/main" id="{21A41AC3-1275-481D-B6AE-6E941CE5C104}"/>
              </a:ext>
            </a:extLst>
          </p:cNvPr>
          <p:cNvSpPr/>
          <p:nvPr/>
        </p:nvSpPr>
        <p:spPr>
          <a:xfrm>
            <a:off x="8990118" y="3837372"/>
            <a:ext cx="2920014" cy="1018713"/>
          </a:xfrm>
          <a:prstGeom prst="wedgeRoundRectCallout">
            <a:avLst>
              <a:gd name="adj1" fmla="val -190785"/>
              <a:gd name="adj2" fmla="val 50300"/>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u="sng" dirty="0">
                <a:ln w="0"/>
                <a:solidFill>
                  <a:schemeClr val="tx1"/>
                </a:solidFill>
                <a:effectLst>
                  <a:outerShdw blurRad="38100" dist="19050" dir="2700000" algn="tl" rotWithShape="0">
                    <a:schemeClr val="dk1">
                      <a:alpha val="40000"/>
                    </a:schemeClr>
                  </a:outerShdw>
                </a:effectLst>
              </a:rPr>
              <a:t>CNF Normal form</a:t>
            </a:r>
          </a:p>
          <a:p>
            <a:pPr algn="ctr"/>
            <a:r>
              <a:rPr lang="it-IT" dirty="0">
                <a:ln w="0"/>
                <a:solidFill>
                  <a:schemeClr val="tx1"/>
                </a:solidFill>
                <a:effectLst>
                  <a:outerShdw blurRad="38100" dist="19050" dir="2700000" algn="tl" rotWithShape="0">
                    <a:schemeClr val="dk1">
                      <a:alpha val="40000"/>
                    </a:schemeClr>
                  </a:outerShdw>
                </a:effectLst>
              </a:rPr>
              <a:t>NT</a:t>
            </a:r>
            <a:r>
              <a:rPr lang="it-IT" dirty="0">
                <a:ln w="0"/>
                <a:solidFill>
                  <a:schemeClr val="tx1"/>
                </a:solidFill>
                <a:effectLst>
                  <a:outerShdw blurRad="38100" dist="19050" dir="2700000" algn="tl" rotWithShape="0">
                    <a:schemeClr val="dk1">
                      <a:alpha val="40000"/>
                    </a:schemeClr>
                  </a:outerShdw>
                </a:effectLst>
                <a:sym typeface="Symbol" panose="05050102010706020507" pitchFamily="18" charset="2"/>
              </a:rPr>
              <a:t></a:t>
            </a:r>
            <a:r>
              <a:rPr lang="it-IT" dirty="0">
                <a:ln w="0"/>
                <a:solidFill>
                  <a:schemeClr val="tx1"/>
                </a:solidFill>
                <a:effectLst>
                  <a:outerShdw blurRad="38100" dist="19050" dir="2700000" algn="tl" rotWithShape="0">
                    <a:schemeClr val="dk1">
                      <a:alpha val="40000"/>
                    </a:schemeClr>
                  </a:outerShdw>
                </a:effectLst>
              </a:rPr>
              <a:t> T </a:t>
            </a:r>
          </a:p>
          <a:p>
            <a:pPr algn="ctr"/>
            <a:r>
              <a:rPr lang="it-IT" dirty="0">
                <a:ln w="0"/>
                <a:solidFill>
                  <a:schemeClr val="tx1"/>
                </a:solidFill>
                <a:effectLst>
                  <a:outerShdw blurRad="38100" dist="19050" dir="2700000" algn="tl" rotWithShape="0">
                    <a:schemeClr val="dk1">
                      <a:alpha val="40000"/>
                    </a:schemeClr>
                  </a:outerShdw>
                </a:effectLst>
              </a:rPr>
              <a:t>NT </a:t>
            </a:r>
            <a:r>
              <a:rPr lang="it-IT" dirty="0">
                <a:ln w="0"/>
                <a:solidFill>
                  <a:schemeClr val="tx1"/>
                </a:solidFill>
                <a:effectLst>
                  <a:outerShdw blurRad="38100" dist="19050" dir="2700000" algn="tl" rotWithShape="0">
                    <a:schemeClr val="dk1">
                      <a:alpha val="40000"/>
                    </a:schemeClr>
                  </a:outerShdw>
                </a:effectLst>
                <a:sym typeface="Symbol" panose="05050102010706020507" pitchFamily="18" charset="2"/>
              </a:rPr>
              <a:t></a:t>
            </a:r>
            <a:r>
              <a:rPr lang="it-IT" dirty="0">
                <a:ln w="0"/>
                <a:solidFill>
                  <a:schemeClr val="tx1"/>
                </a:solidFill>
                <a:effectLst>
                  <a:outerShdw blurRad="38100" dist="19050" dir="2700000" algn="tl" rotWithShape="0">
                    <a:schemeClr val="dk1">
                      <a:alpha val="40000"/>
                    </a:schemeClr>
                  </a:outerShdw>
                </a:effectLst>
              </a:rPr>
              <a:t> NT NT</a:t>
            </a:r>
            <a:endParaRPr lang="en-IN" dirty="0"/>
          </a:p>
        </p:txBody>
      </p:sp>
      <p:sp>
        <p:nvSpPr>
          <p:cNvPr id="7" name="Slide Number Placeholder 6">
            <a:extLst>
              <a:ext uri="{FF2B5EF4-FFF2-40B4-BE49-F238E27FC236}">
                <a16:creationId xmlns:a16="http://schemas.microsoft.com/office/drawing/2014/main" id="{A9DA39C3-7621-4048-9839-34FA36B17796}"/>
              </a:ext>
            </a:extLst>
          </p:cNvPr>
          <p:cNvSpPr>
            <a:spLocks noGrp="1"/>
          </p:cNvSpPr>
          <p:nvPr>
            <p:ph type="sldNum" sz="quarter" idx="12"/>
          </p:nvPr>
        </p:nvSpPr>
        <p:spPr/>
        <p:txBody>
          <a:bodyPr/>
          <a:lstStyle/>
          <a:p>
            <a:fld id="{D3D5439A-87CB-4CFC-A792-90E158BF2802}" type="slidenum">
              <a:rPr lang="en-IN" smtClean="0"/>
              <a:t>66</a:t>
            </a:fld>
            <a:endParaRPr lang="en-IN"/>
          </a:p>
        </p:txBody>
      </p:sp>
    </p:spTree>
    <p:extLst>
      <p:ext uri="{BB962C8B-B14F-4D97-AF65-F5344CB8AC3E}">
        <p14:creationId xmlns:p14="http://schemas.microsoft.com/office/powerpoint/2010/main" val="580529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7388A-2B89-4AF3-9D91-8EFF8D78010D}"/>
              </a:ext>
            </a:extLst>
          </p:cNvPr>
          <p:cNvSpPr>
            <a:spLocks noGrp="1"/>
          </p:cNvSpPr>
          <p:nvPr>
            <p:ph type="title"/>
          </p:nvPr>
        </p:nvSpPr>
        <p:spPr/>
        <p:txBody>
          <a:bodyPr/>
          <a:lstStyle/>
          <a:p>
            <a:r>
              <a:rPr lang="en-IN" dirty="0"/>
              <a:t>Steps to convert a CFG to CNF</a:t>
            </a:r>
          </a:p>
        </p:txBody>
      </p:sp>
      <p:sp>
        <p:nvSpPr>
          <p:cNvPr id="3" name="Content Placeholder 2">
            <a:extLst>
              <a:ext uri="{FF2B5EF4-FFF2-40B4-BE49-F238E27FC236}">
                <a16:creationId xmlns:a16="http://schemas.microsoft.com/office/drawing/2014/main" id="{37FBB6E9-0A3D-4ED3-B006-848487089A7D}"/>
              </a:ext>
            </a:extLst>
          </p:cNvPr>
          <p:cNvSpPr>
            <a:spLocks noGrp="1"/>
          </p:cNvSpPr>
          <p:nvPr>
            <p:ph idx="1"/>
          </p:nvPr>
        </p:nvSpPr>
        <p:spPr/>
        <p:txBody>
          <a:bodyPr/>
          <a:lstStyle/>
          <a:p>
            <a:pPr marL="514350" indent="-514350">
              <a:buFont typeface="+mj-lt"/>
              <a:buAutoNum type="arabicPeriod" startAt="3"/>
            </a:pPr>
            <a:r>
              <a:rPr lang="en-US" dirty="0"/>
              <a:t>Eliminate RHS with more than two non-terminals.</a:t>
            </a:r>
            <a:endParaRPr lang="en-IN" dirty="0"/>
          </a:p>
        </p:txBody>
      </p:sp>
      <p:sp>
        <p:nvSpPr>
          <p:cNvPr id="4" name="Rectangle: Rounded Corners 3">
            <a:extLst>
              <a:ext uri="{FF2B5EF4-FFF2-40B4-BE49-F238E27FC236}">
                <a16:creationId xmlns:a16="http://schemas.microsoft.com/office/drawing/2014/main" id="{CDED4572-0D4F-42A6-A840-31CAE96B3E3B}"/>
              </a:ext>
            </a:extLst>
          </p:cNvPr>
          <p:cNvSpPr/>
          <p:nvPr/>
        </p:nvSpPr>
        <p:spPr>
          <a:xfrm>
            <a:off x="2139518" y="2683274"/>
            <a:ext cx="4492101" cy="176443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IN" dirty="0">
                <a:ln w="0"/>
                <a:solidFill>
                  <a:schemeClr val="tx1"/>
                </a:solidFill>
                <a:effectLst>
                  <a:outerShdw blurRad="38100" dist="19050" dir="2700000" algn="tl" rotWithShape="0">
                    <a:schemeClr val="dk1">
                      <a:alpha val="40000"/>
                    </a:schemeClr>
                  </a:outerShdw>
                </a:effectLst>
              </a:rPr>
              <a:t>Example:</a:t>
            </a:r>
          </a:p>
          <a:p>
            <a:r>
              <a:rPr lang="en-IN" dirty="0">
                <a:ln w="0"/>
                <a:solidFill>
                  <a:schemeClr val="tx1"/>
                </a:solidFill>
                <a:effectLst>
                  <a:outerShdw blurRad="38100" dist="19050" dir="2700000" algn="tl" rotWithShape="0">
                    <a:schemeClr val="dk1">
                      <a:alpha val="40000"/>
                    </a:schemeClr>
                  </a:outerShdw>
                </a:effectLst>
                <a:highlight>
                  <a:srgbClr val="FFFF00"/>
                </a:highlight>
              </a:rPr>
              <a:t>Consider A </a:t>
            </a:r>
            <a:r>
              <a:rPr lang="en-IN" dirty="0">
                <a:ln w="0"/>
                <a:solidFill>
                  <a:schemeClr val="tx1"/>
                </a:solidFill>
                <a:effectLst>
                  <a:outerShdw blurRad="38100" dist="19050" dir="2700000" algn="tl" rotWithShape="0">
                    <a:schemeClr val="dk1">
                      <a:alpha val="40000"/>
                    </a:schemeClr>
                  </a:outerShdw>
                </a:effectLst>
                <a:highlight>
                  <a:srgbClr val="FFFF00"/>
                </a:highlight>
                <a:sym typeface="Symbol" panose="05050102010706020507" pitchFamily="18" charset="2"/>
              </a:rPr>
              <a:t> BDX</a:t>
            </a:r>
          </a:p>
          <a:p>
            <a:r>
              <a:rPr lang="en-IN" dirty="0">
                <a:ln w="0"/>
                <a:solidFill>
                  <a:schemeClr val="tx1"/>
                </a:solidFill>
                <a:effectLst>
                  <a:outerShdw blurRad="38100" dist="19050" dir="2700000" algn="tl" rotWithShape="0">
                    <a:schemeClr val="dk1">
                      <a:alpha val="40000"/>
                    </a:schemeClr>
                  </a:outerShdw>
                </a:effectLst>
                <a:sym typeface="Symbol" panose="05050102010706020507" pitchFamily="18" charset="2"/>
              </a:rPr>
              <a:t>Then we can convert to CNF form such as </a:t>
            </a:r>
          </a:p>
          <a:p>
            <a:r>
              <a:rPr lang="en-IN" dirty="0">
                <a:ln w="0"/>
                <a:solidFill>
                  <a:schemeClr val="tx1"/>
                </a:solidFill>
                <a:effectLst>
                  <a:outerShdw blurRad="38100" dist="19050" dir="2700000" algn="tl" rotWithShape="0">
                    <a:schemeClr val="dk1">
                      <a:alpha val="40000"/>
                    </a:schemeClr>
                  </a:outerShdw>
                </a:effectLst>
                <a:highlight>
                  <a:srgbClr val="00FF00"/>
                </a:highlight>
                <a:sym typeface="Symbol" panose="05050102010706020507" pitchFamily="18" charset="2"/>
              </a:rPr>
              <a:t>Let Z  BD</a:t>
            </a:r>
          </a:p>
          <a:p>
            <a:r>
              <a:rPr lang="en-IN" dirty="0">
                <a:ln w="0"/>
                <a:solidFill>
                  <a:schemeClr val="tx1"/>
                </a:solidFill>
                <a:effectLst>
                  <a:outerShdw blurRad="38100" dist="19050" dir="2700000" algn="tl" rotWithShape="0">
                    <a:schemeClr val="dk1">
                      <a:alpha val="40000"/>
                    </a:schemeClr>
                  </a:outerShdw>
                </a:effectLst>
                <a:highlight>
                  <a:srgbClr val="00FF00"/>
                </a:highlight>
                <a:sym typeface="Symbol" panose="05050102010706020507" pitchFamily="18" charset="2"/>
              </a:rPr>
              <a:t>A  ZX</a:t>
            </a:r>
            <a:endParaRPr lang="en-IN" dirty="0">
              <a:ln w="0"/>
              <a:solidFill>
                <a:schemeClr val="tx1"/>
              </a:solidFill>
              <a:effectLst>
                <a:outerShdw blurRad="38100" dist="19050" dir="2700000" algn="tl" rotWithShape="0">
                  <a:schemeClr val="dk1">
                    <a:alpha val="40000"/>
                  </a:schemeClr>
                </a:outerShdw>
              </a:effectLst>
              <a:highlight>
                <a:srgbClr val="00FF00"/>
              </a:highlight>
            </a:endParaRPr>
          </a:p>
        </p:txBody>
      </p:sp>
      <p:sp>
        <p:nvSpPr>
          <p:cNvPr id="5" name="Speech Bubble: Rectangle with Corners Rounded 4">
            <a:extLst>
              <a:ext uri="{FF2B5EF4-FFF2-40B4-BE49-F238E27FC236}">
                <a16:creationId xmlns:a16="http://schemas.microsoft.com/office/drawing/2014/main" id="{21A41AC3-1275-481D-B6AE-6E941CE5C104}"/>
              </a:ext>
            </a:extLst>
          </p:cNvPr>
          <p:cNvSpPr/>
          <p:nvPr/>
        </p:nvSpPr>
        <p:spPr>
          <a:xfrm>
            <a:off x="7409893" y="2984800"/>
            <a:ext cx="2920014" cy="1018713"/>
          </a:xfrm>
          <a:prstGeom prst="wedgeRoundRectCallout">
            <a:avLst>
              <a:gd name="adj1" fmla="val -190481"/>
              <a:gd name="adj2" fmla="val 59015"/>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u="sng" dirty="0">
                <a:ln w="0"/>
                <a:solidFill>
                  <a:schemeClr val="tx1"/>
                </a:solidFill>
                <a:effectLst>
                  <a:outerShdw blurRad="38100" dist="19050" dir="2700000" algn="tl" rotWithShape="0">
                    <a:schemeClr val="dk1">
                      <a:alpha val="40000"/>
                    </a:schemeClr>
                  </a:outerShdw>
                </a:effectLst>
              </a:rPr>
              <a:t>CNF Normal form</a:t>
            </a:r>
          </a:p>
          <a:p>
            <a:pPr algn="ctr"/>
            <a:r>
              <a:rPr lang="it-IT" dirty="0">
                <a:ln w="0"/>
                <a:solidFill>
                  <a:schemeClr val="tx1"/>
                </a:solidFill>
                <a:effectLst>
                  <a:outerShdw blurRad="38100" dist="19050" dir="2700000" algn="tl" rotWithShape="0">
                    <a:schemeClr val="dk1">
                      <a:alpha val="40000"/>
                    </a:schemeClr>
                  </a:outerShdw>
                </a:effectLst>
              </a:rPr>
              <a:t>NT</a:t>
            </a:r>
            <a:r>
              <a:rPr lang="it-IT" dirty="0">
                <a:ln w="0"/>
                <a:solidFill>
                  <a:schemeClr val="tx1"/>
                </a:solidFill>
                <a:effectLst>
                  <a:outerShdw blurRad="38100" dist="19050" dir="2700000" algn="tl" rotWithShape="0">
                    <a:schemeClr val="dk1">
                      <a:alpha val="40000"/>
                    </a:schemeClr>
                  </a:outerShdw>
                </a:effectLst>
                <a:sym typeface="Symbol" panose="05050102010706020507" pitchFamily="18" charset="2"/>
              </a:rPr>
              <a:t></a:t>
            </a:r>
            <a:r>
              <a:rPr lang="it-IT" dirty="0">
                <a:ln w="0"/>
                <a:solidFill>
                  <a:schemeClr val="tx1"/>
                </a:solidFill>
                <a:effectLst>
                  <a:outerShdw blurRad="38100" dist="19050" dir="2700000" algn="tl" rotWithShape="0">
                    <a:schemeClr val="dk1">
                      <a:alpha val="40000"/>
                    </a:schemeClr>
                  </a:outerShdw>
                </a:effectLst>
              </a:rPr>
              <a:t> T </a:t>
            </a:r>
          </a:p>
          <a:p>
            <a:pPr algn="ctr"/>
            <a:r>
              <a:rPr lang="it-IT" dirty="0">
                <a:ln w="0"/>
                <a:solidFill>
                  <a:schemeClr val="tx1"/>
                </a:solidFill>
                <a:effectLst>
                  <a:outerShdw blurRad="38100" dist="19050" dir="2700000" algn="tl" rotWithShape="0">
                    <a:schemeClr val="dk1">
                      <a:alpha val="40000"/>
                    </a:schemeClr>
                  </a:outerShdw>
                </a:effectLst>
              </a:rPr>
              <a:t>NT </a:t>
            </a:r>
            <a:r>
              <a:rPr lang="it-IT" dirty="0">
                <a:ln w="0"/>
                <a:solidFill>
                  <a:schemeClr val="tx1"/>
                </a:solidFill>
                <a:effectLst>
                  <a:outerShdw blurRad="38100" dist="19050" dir="2700000" algn="tl" rotWithShape="0">
                    <a:schemeClr val="dk1">
                      <a:alpha val="40000"/>
                    </a:schemeClr>
                  </a:outerShdw>
                </a:effectLst>
                <a:sym typeface="Symbol" panose="05050102010706020507" pitchFamily="18" charset="2"/>
              </a:rPr>
              <a:t></a:t>
            </a:r>
            <a:r>
              <a:rPr lang="it-IT" dirty="0">
                <a:ln w="0"/>
                <a:solidFill>
                  <a:schemeClr val="tx1"/>
                </a:solidFill>
                <a:effectLst>
                  <a:outerShdw blurRad="38100" dist="19050" dir="2700000" algn="tl" rotWithShape="0">
                    <a:schemeClr val="dk1">
                      <a:alpha val="40000"/>
                    </a:schemeClr>
                  </a:outerShdw>
                </a:effectLst>
              </a:rPr>
              <a:t> NT NT</a:t>
            </a:r>
            <a:endParaRPr lang="en-IN" dirty="0"/>
          </a:p>
        </p:txBody>
      </p:sp>
      <p:sp>
        <p:nvSpPr>
          <p:cNvPr id="7" name="Slide Number Placeholder 6">
            <a:extLst>
              <a:ext uri="{FF2B5EF4-FFF2-40B4-BE49-F238E27FC236}">
                <a16:creationId xmlns:a16="http://schemas.microsoft.com/office/drawing/2014/main" id="{AC235D74-AB48-4E92-9B00-659F0CB49056}"/>
              </a:ext>
            </a:extLst>
          </p:cNvPr>
          <p:cNvSpPr>
            <a:spLocks noGrp="1"/>
          </p:cNvSpPr>
          <p:nvPr>
            <p:ph type="sldNum" sz="quarter" idx="12"/>
          </p:nvPr>
        </p:nvSpPr>
        <p:spPr/>
        <p:txBody>
          <a:bodyPr/>
          <a:lstStyle/>
          <a:p>
            <a:fld id="{D3D5439A-87CB-4CFC-A792-90E158BF2802}" type="slidenum">
              <a:rPr lang="en-IN" smtClean="0"/>
              <a:t>67</a:t>
            </a:fld>
            <a:endParaRPr lang="en-IN"/>
          </a:p>
        </p:txBody>
      </p:sp>
    </p:spTree>
    <p:extLst>
      <p:ext uri="{BB962C8B-B14F-4D97-AF65-F5344CB8AC3E}">
        <p14:creationId xmlns:p14="http://schemas.microsoft.com/office/powerpoint/2010/main" val="36092993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03D0A-F4D3-4804-B176-E2EDEDF301C2}"/>
              </a:ext>
            </a:extLst>
          </p:cNvPr>
          <p:cNvSpPr>
            <a:spLocks noGrp="1"/>
          </p:cNvSpPr>
          <p:nvPr>
            <p:ph type="title"/>
          </p:nvPr>
        </p:nvSpPr>
        <p:spPr/>
        <p:txBody>
          <a:bodyPr/>
          <a:lstStyle/>
          <a:p>
            <a:r>
              <a:rPr lang="en-IN" dirty="0"/>
              <a:t>Solved problem</a:t>
            </a:r>
          </a:p>
        </p:txBody>
      </p:sp>
      <p:pic>
        <p:nvPicPr>
          <p:cNvPr id="3" name="Picture 2">
            <a:extLst>
              <a:ext uri="{FF2B5EF4-FFF2-40B4-BE49-F238E27FC236}">
                <a16:creationId xmlns:a16="http://schemas.microsoft.com/office/drawing/2014/main" id="{29E426C1-F87C-46B0-BEE5-B831CB3DD62E}"/>
              </a:ext>
            </a:extLst>
          </p:cNvPr>
          <p:cNvPicPr>
            <a:picLocks noChangeAspect="1"/>
          </p:cNvPicPr>
          <p:nvPr/>
        </p:nvPicPr>
        <p:blipFill>
          <a:blip r:embed="rId2"/>
          <a:stretch>
            <a:fillRect/>
          </a:stretch>
        </p:blipFill>
        <p:spPr>
          <a:xfrm>
            <a:off x="2680177" y="1469132"/>
            <a:ext cx="5069355" cy="4981574"/>
          </a:xfrm>
          <a:prstGeom prst="rect">
            <a:avLst/>
          </a:prstGeom>
        </p:spPr>
      </p:pic>
      <p:sp>
        <p:nvSpPr>
          <p:cNvPr id="5" name="Speech Bubble: Rectangle with Corners Rounded 4">
            <a:extLst>
              <a:ext uri="{FF2B5EF4-FFF2-40B4-BE49-F238E27FC236}">
                <a16:creationId xmlns:a16="http://schemas.microsoft.com/office/drawing/2014/main" id="{BDCCA3DD-5A77-4657-9758-EE8B72F0FD96}"/>
              </a:ext>
            </a:extLst>
          </p:cNvPr>
          <p:cNvSpPr/>
          <p:nvPr/>
        </p:nvSpPr>
        <p:spPr>
          <a:xfrm>
            <a:off x="8433786" y="2833880"/>
            <a:ext cx="2920014" cy="1018713"/>
          </a:xfrm>
          <a:prstGeom prst="wedgeRoundRectCallout">
            <a:avLst>
              <a:gd name="adj1" fmla="val -49108"/>
              <a:gd name="adj2" fmla="val 19799"/>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u="sng" dirty="0">
                <a:ln w="0"/>
                <a:solidFill>
                  <a:schemeClr val="tx1"/>
                </a:solidFill>
                <a:effectLst>
                  <a:outerShdw blurRad="38100" dist="19050" dir="2700000" algn="tl" rotWithShape="0">
                    <a:schemeClr val="dk1">
                      <a:alpha val="40000"/>
                    </a:schemeClr>
                  </a:outerShdw>
                </a:effectLst>
              </a:rPr>
              <a:t>CNF Normal form</a:t>
            </a:r>
          </a:p>
          <a:p>
            <a:pPr algn="ctr"/>
            <a:r>
              <a:rPr lang="it-IT" dirty="0">
                <a:ln w="0"/>
                <a:solidFill>
                  <a:schemeClr val="tx1"/>
                </a:solidFill>
                <a:effectLst>
                  <a:outerShdw blurRad="38100" dist="19050" dir="2700000" algn="tl" rotWithShape="0">
                    <a:schemeClr val="dk1">
                      <a:alpha val="40000"/>
                    </a:schemeClr>
                  </a:outerShdw>
                </a:effectLst>
              </a:rPr>
              <a:t>NT</a:t>
            </a:r>
            <a:r>
              <a:rPr lang="it-IT" dirty="0">
                <a:ln w="0"/>
                <a:solidFill>
                  <a:schemeClr val="tx1"/>
                </a:solidFill>
                <a:effectLst>
                  <a:outerShdw blurRad="38100" dist="19050" dir="2700000" algn="tl" rotWithShape="0">
                    <a:schemeClr val="dk1">
                      <a:alpha val="40000"/>
                    </a:schemeClr>
                  </a:outerShdw>
                </a:effectLst>
                <a:sym typeface="Symbol" panose="05050102010706020507" pitchFamily="18" charset="2"/>
              </a:rPr>
              <a:t></a:t>
            </a:r>
            <a:r>
              <a:rPr lang="it-IT" dirty="0">
                <a:ln w="0"/>
                <a:solidFill>
                  <a:schemeClr val="tx1"/>
                </a:solidFill>
                <a:effectLst>
                  <a:outerShdw blurRad="38100" dist="19050" dir="2700000" algn="tl" rotWithShape="0">
                    <a:schemeClr val="dk1">
                      <a:alpha val="40000"/>
                    </a:schemeClr>
                  </a:outerShdw>
                </a:effectLst>
              </a:rPr>
              <a:t> T </a:t>
            </a:r>
          </a:p>
          <a:p>
            <a:pPr algn="ctr"/>
            <a:r>
              <a:rPr lang="it-IT" dirty="0">
                <a:ln w="0"/>
                <a:solidFill>
                  <a:schemeClr val="tx1"/>
                </a:solidFill>
                <a:effectLst>
                  <a:outerShdw blurRad="38100" dist="19050" dir="2700000" algn="tl" rotWithShape="0">
                    <a:schemeClr val="dk1">
                      <a:alpha val="40000"/>
                    </a:schemeClr>
                  </a:outerShdw>
                </a:effectLst>
              </a:rPr>
              <a:t>NT </a:t>
            </a:r>
            <a:r>
              <a:rPr lang="it-IT" dirty="0">
                <a:ln w="0"/>
                <a:solidFill>
                  <a:schemeClr val="tx1"/>
                </a:solidFill>
                <a:effectLst>
                  <a:outerShdw blurRad="38100" dist="19050" dir="2700000" algn="tl" rotWithShape="0">
                    <a:schemeClr val="dk1">
                      <a:alpha val="40000"/>
                    </a:schemeClr>
                  </a:outerShdw>
                </a:effectLst>
                <a:sym typeface="Symbol" panose="05050102010706020507" pitchFamily="18" charset="2"/>
              </a:rPr>
              <a:t></a:t>
            </a:r>
            <a:r>
              <a:rPr lang="it-IT" dirty="0">
                <a:ln w="0"/>
                <a:solidFill>
                  <a:schemeClr val="tx1"/>
                </a:solidFill>
                <a:effectLst>
                  <a:outerShdw blurRad="38100" dist="19050" dir="2700000" algn="tl" rotWithShape="0">
                    <a:schemeClr val="dk1">
                      <a:alpha val="40000"/>
                    </a:schemeClr>
                  </a:outerShdw>
                </a:effectLst>
              </a:rPr>
              <a:t> NT NT</a:t>
            </a:r>
            <a:endParaRPr lang="en-IN" dirty="0"/>
          </a:p>
        </p:txBody>
      </p:sp>
      <p:sp>
        <p:nvSpPr>
          <p:cNvPr id="6" name="Slide Number Placeholder 5">
            <a:extLst>
              <a:ext uri="{FF2B5EF4-FFF2-40B4-BE49-F238E27FC236}">
                <a16:creationId xmlns:a16="http://schemas.microsoft.com/office/drawing/2014/main" id="{843A000C-BB89-478E-82DF-4F26D0C4798D}"/>
              </a:ext>
            </a:extLst>
          </p:cNvPr>
          <p:cNvSpPr>
            <a:spLocks noGrp="1"/>
          </p:cNvSpPr>
          <p:nvPr>
            <p:ph type="sldNum" sz="quarter" idx="12"/>
          </p:nvPr>
        </p:nvSpPr>
        <p:spPr/>
        <p:txBody>
          <a:bodyPr/>
          <a:lstStyle/>
          <a:p>
            <a:fld id="{D3D5439A-87CB-4CFC-A792-90E158BF2802}" type="slidenum">
              <a:rPr lang="en-IN" smtClean="0"/>
              <a:t>68</a:t>
            </a:fld>
            <a:endParaRPr lang="en-IN"/>
          </a:p>
        </p:txBody>
      </p:sp>
    </p:spTree>
    <p:extLst>
      <p:ext uri="{BB962C8B-B14F-4D97-AF65-F5344CB8AC3E}">
        <p14:creationId xmlns:p14="http://schemas.microsoft.com/office/powerpoint/2010/main" val="8465296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624BF-D5D5-4D74-9683-E3D0FD2913D0}"/>
              </a:ext>
            </a:extLst>
          </p:cNvPr>
          <p:cNvSpPr>
            <a:spLocks noGrp="1"/>
          </p:cNvSpPr>
          <p:nvPr>
            <p:ph type="title"/>
          </p:nvPr>
        </p:nvSpPr>
        <p:spPr/>
        <p:txBody>
          <a:bodyPr/>
          <a:lstStyle/>
          <a:p>
            <a:r>
              <a:rPr lang="en-IN" dirty="0"/>
              <a:t>CNF Problem </a:t>
            </a:r>
          </a:p>
        </p:txBody>
      </p:sp>
      <p:sp>
        <p:nvSpPr>
          <p:cNvPr id="7" name="TextBox 6">
            <a:extLst>
              <a:ext uri="{FF2B5EF4-FFF2-40B4-BE49-F238E27FC236}">
                <a16:creationId xmlns:a16="http://schemas.microsoft.com/office/drawing/2014/main" id="{482B2278-0E31-407A-B885-7705085339D2}"/>
              </a:ext>
            </a:extLst>
          </p:cNvPr>
          <p:cNvSpPr txBox="1"/>
          <p:nvPr/>
        </p:nvSpPr>
        <p:spPr>
          <a:xfrm>
            <a:off x="1358283" y="1500089"/>
            <a:ext cx="7936637" cy="4582088"/>
          </a:xfrm>
          <a:prstGeom prst="rect">
            <a:avLst/>
          </a:prstGeom>
          <a:noFill/>
        </p:spPr>
        <p:txBody>
          <a:bodyPr wrap="square">
            <a:spAutoFit/>
          </a:bodyPr>
          <a:lstStyle/>
          <a:p>
            <a:pPr marL="342900" lvl="0" indent="-342900">
              <a:lnSpc>
                <a:spcPct val="150000"/>
              </a:lnSpc>
              <a:buFont typeface="Arial" panose="020B0604020202020204" pitchFamily="34" charset="0"/>
              <a:buChar char="•"/>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Define the two normal forms that are to be converted from a context free grammar(CFG). Convert the following CFG to Chomsky normal form: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S</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A/B/C</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pP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A</a:t>
            </a: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aAa</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/B</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pP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B</a:t>
            </a: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bB</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/bb</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pP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C</a:t>
            </a: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baD</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abD</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/aa</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D</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aCaa</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/D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Arial" panose="020B0604020202020204" pitchFamily="34" charset="0"/>
              <a:buChar char="•"/>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Construct the following grammar in CNF:</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S</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ABC/</a:t>
            </a: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BaB</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A </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aA</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BaC</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aaa</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B </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bBb</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a/D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C </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CA/AC</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D</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602713F-CE3D-4467-9B14-2A20A948EA5F}"/>
              </a:ext>
            </a:extLst>
          </p:cNvPr>
          <p:cNvSpPr>
            <a:spLocks noGrp="1"/>
          </p:cNvSpPr>
          <p:nvPr>
            <p:ph type="sldNum" sz="quarter" idx="12"/>
          </p:nvPr>
        </p:nvSpPr>
        <p:spPr/>
        <p:txBody>
          <a:bodyPr/>
          <a:lstStyle/>
          <a:p>
            <a:fld id="{D3D5439A-87CB-4CFC-A792-90E158BF2802}" type="slidenum">
              <a:rPr lang="en-IN" smtClean="0"/>
              <a:t>69</a:t>
            </a:fld>
            <a:endParaRPr lang="en-IN"/>
          </a:p>
        </p:txBody>
      </p:sp>
    </p:spTree>
    <p:extLst>
      <p:ext uri="{BB962C8B-B14F-4D97-AF65-F5344CB8AC3E}">
        <p14:creationId xmlns:p14="http://schemas.microsoft.com/office/powerpoint/2010/main" val="152864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26A07-BBCA-42ED-8960-0A7EAC5B5AE9}"/>
              </a:ext>
            </a:extLst>
          </p:cNvPr>
          <p:cNvSpPr>
            <a:spLocks noGrp="1"/>
          </p:cNvSpPr>
          <p:nvPr>
            <p:ph type="title"/>
          </p:nvPr>
        </p:nvSpPr>
        <p:spPr/>
        <p:txBody>
          <a:bodyPr/>
          <a:lstStyle/>
          <a:p>
            <a:r>
              <a:rPr lang="en-US" dirty="0"/>
              <a:t>Types of Grammar</a:t>
            </a:r>
            <a:endParaRPr lang="en-IN" dirty="0"/>
          </a:p>
        </p:txBody>
      </p:sp>
      <p:sp>
        <p:nvSpPr>
          <p:cNvPr id="3" name="Text Placeholder 2">
            <a:extLst>
              <a:ext uri="{FF2B5EF4-FFF2-40B4-BE49-F238E27FC236}">
                <a16:creationId xmlns:a16="http://schemas.microsoft.com/office/drawing/2014/main" id="{8852FF17-896E-429F-9794-187F2D7D8075}"/>
              </a:ext>
            </a:extLst>
          </p:cNvPr>
          <p:cNvSpPr>
            <a:spLocks noGrp="1"/>
          </p:cNvSpPr>
          <p:nvPr>
            <p:ph type="body" idx="1"/>
          </p:nvPr>
        </p:nvSpPr>
        <p:spPr/>
        <p:txBody>
          <a:bodyPr/>
          <a:lstStyle/>
          <a:p>
            <a:endParaRPr lang="en-IN"/>
          </a:p>
        </p:txBody>
      </p:sp>
      <p:sp>
        <p:nvSpPr>
          <p:cNvPr id="5" name="Slide Number Placeholder 4">
            <a:extLst>
              <a:ext uri="{FF2B5EF4-FFF2-40B4-BE49-F238E27FC236}">
                <a16:creationId xmlns:a16="http://schemas.microsoft.com/office/drawing/2014/main" id="{ADC5A235-FE8E-4201-9D7D-E3A1DED3722F}"/>
              </a:ext>
            </a:extLst>
          </p:cNvPr>
          <p:cNvSpPr>
            <a:spLocks noGrp="1"/>
          </p:cNvSpPr>
          <p:nvPr>
            <p:ph type="sldNum" sz="quarter" idx="12"/>
          </p:nvPr>
        </p:nvSpPr>
        <p:spPr/>
        <p:txBody>
          <a:bodyPr/>
          <a:lstStyle/>
          <a:p>
            <a:fld id="{D3D5439A-87CB-4CFC-A792-90E158BF2802}" type="slidenum">
              <a:rPr lang="en-IN" smtClean="0"/>
              <a:t>7</a:t>
            </a:fld>
            <a:endParaRPr lang="en-IN"/>
          </a:p>
        </p:txBody>
      </p:sp>
    </p:spTree>
    <p:extLst>
      <p:ext uri="{BB962C8B-B14F-4D97-AF65-F5344CB8AC3E}">
        <p14:creationId xmlns:p14="http://schemas.microsoft.com/office/powerpoint/2010/main" val="37889066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7655-55EE-4CB4-8242-21C53C6B71C1}"/>
              </a:ext>
            </a:extLst>
          </p:cNvPr>
          <p:cNvSpPr>
            <a:spLocks noGrp="1"/>
          </p:cNvSpPr>
          <p:nvPr>
            <p:ph type="title"/>
          </p:nvPr>
        </p:nvSpPr>
        <p:spPr/>
        <p:txBody>
          <a:bodyPr/>
          <a:lstStyle/>
          <a:p>
            <a:r>
              <a:rPr lang="en-IN" dirty="0"/>
              <a:t>CNF Problem </a:t>
            </a:r>
          </a:p>
        </p:txBody>
      </p:sp>
      <p:sp>
        <p:nvSpPr>
          <p:cNvPr id="3" name="Content Placeholder 2">
            <a:extLst>
              <a:ext uri="{FF2B5EF4-FFF2-40B4-BE49-F238E27FC236}">
                <a16:creationId xmlns:a16="http://schemas.microsoft.com/office/drawing/2014/main" id="{2C959EA2-B145-4B1E-BEBF-E5BA9A4352A6}"/>
              </a:ext>
            </a:extLst>
          </p:cNvPr>
          <p:cNvSpPr>
            <a:spLocks noGrp="1"/>
          </p:cNvSpPr>
          <p:nvPr>
            <p:ph idx="1"/>
          </p:nvPr>
        </p:nvSpPr>
        <p:spPr/>
        <p:txBody>
          <a:bodyPr/>
          <a:lstStyle/>
          <a:p>
            <a:pPr>
              <a:lnSpc>
                <a:spcPct val="100000"/>
              </a:lnSpc>
              <a:spcBef>
                <a:spcPts val="0"/>
              </a:spcBef>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Convert the following grammar into CNF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nSpc>
                <a:spcPct val="100000"/>
              </a:lnSpc>
              <a:spcBef>
                <a:spcPts val="0"/>
              </a:spcBef>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cBA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nSpc>
                <a:spcPct val="100000"/>
              </a:lnSpc>
              <a:spcBef>
                <a:spcPts val="0"/>
              </a:spcBef>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nSpc>
                <a:spcPct val="100000"/>
              </a:lnSpc>
              <a:spcBef>
                <a:spcPts val="0"/>
              </a:spcBef>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cB</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AbbS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nSpc>
                <a:spcPct val="100000"/>
              </a:lnSpc>
              <a:spcBef>
                <a:spcPts val="0"/>
              </a:spcBef>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B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aaa</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rPr>
              <a:t>Construct a equivalent grammar G in CNF for the grammar G1 where</a:t>
            </a:r>
          </a:p>
          <a:p>
            <a:pPr marL="0" indent="0">
              <a:buNone/>
            </a:pPr>
            <a:r>
              <a:rPr lang="en-US" sz="1800" b="1" dirty="0">
                <a:effectLst/>
                <a:latin typeface="Times New Roman" panose="02020603050405020304" pitchFamily="18" charset="0"/>
                <a:ea typeface="Calibri" panose="020F0502020204030204" pitchFamily="34" charset="0"/>
              </a:rPr>
              <a:t>G1=({S,A,B},{</a:t>
            </a:r>
            <a:r>
              <a:rPr lang="en-US" sz="1800" b="1" dirty="0" err="1">
                <a:effectLst/>
                <a:latin typeface="Times New Roman" panose="02020603050405020304" pitchFamily="18" charset="0"/>
                <a:ea typeface="Calibri" panose="020F0502020204030204" pitchFamily="34" charset="0"/>
              </a:rPr>
              <a:t>a,b</a:t>
            </a:r>
            <a:r>
              <a:rPr lang="en-US" sz="1800" b="1" dirty="0">
                <a:effectLst/>
                <a:latin typeface="Times New Roman" panose="02020603050405020304" pitchFamily="18" charset="0"/>
                <a:ea typeface="Calibri" panose="020F0502020204030204" pitchFamily="34" charset="0"/>
              </a:rPr>
              <a:t>},{S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800" b="1" dirty="0">
                <a:effectLst/>
                <a:latin typeface="Times New Roman" panose="02020603050405020304" pitchFamily="18" charset="0"/>
                <a:ea typeface="Calibri" panose="020F0502020204030204" pitchFamily="34" charset="0"/>
              </a:rPr>
              <a:t>ASB/</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a:t>
            </a:r>
            <a:r>
              <a:rPr lang="en-US" sz="1800" b="1" dirty="0">
                <a:effectLst/>
                <a:latin typeface="Times New Roman" panose="02020603050405020304" pitchFamily="18" charset="0"/>
                <a:ea typeface="Calibri" panose="020F0502020204030204" pitchFamily="34" charset="0"/>
              </a:rPr>
              <a:t> , A</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aAS</a:t>
            </a:r>
            <a:r>
              <a:rPr lang="en-US" sz="1800" b="1" dirty="0">
                <a:effectLst/>
                <a:latin typeface="Times New Roman" panose="02020603050405020304" pitchFamily="18" charset="0"/>
                <a:ea typeface="Calibri" panose="020F0502020204030204" pitchFamily="34" charset="0"/>
              </a:rPr>
              <a:t>/a, B</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SbS</a:t>
            </a:r>
            <a:r>
              <a:rPr lang="en-US" sz="1800" b="1" dirty="0">
                <a:effectLst/>
                <a:latin typeface="Times New Roman" panose="02020603050405020304" pitchFamily="18" charset="0"/>
                <a:ea typeface="Calibri" panose="020F0502020204030204" pitchFamily="34" charset="0"/>
              </a:rPr>
              <a:t>/A/bb},S)</a:t>
            </a:r>
            <a:endParaRPr lang="en-IN" dirty="0"/>
          </a:p>
        </p:txBody>
      </p:sp>
      <p:sp>
        <p:nvSpPr>
          <p:cNvPr id="5" name="Slide Number Placeholder 4">
            <a:extLst>
              <a:ext uri="{FF2B5EF4-FFF2-40B4-BE49-F238E27FC236}">
                <a16:creationId xmlns:a16="http://schemas.microsoft.com/office/drawing/2014/main" id="{53EECA09-B52C-43FF-B441-45E803271932}"/>
              </a:ext>
            </a:extLst>
          </p:cNvPr>
          <p:cNvSpPr>
            <a:spLocks noGrp="1"/>
          </p:cNvSpPr>
          <p:nvPr>
            <p:ph type="sldNum" sz="quarter" idx="12"/>
          </p:nvPr>
        </p:nvSpPr>
        <p:spPr/>
        <p:txBody>
          <a:bodyPr/>
          <a:lstStyle/>
          <a:p>
            <a:fld id="{D3D5439A-87CB-4CFC-A792-90E158BF2802}" type="slidenum">
              <a:rPr lang="en-IN" smtClean="0"/>
              <a:t>70</a:t>
            </a:fld>
            <a:endParaRPr lang="en-IN"/>
          </a:p>
        </p:txBody>
      </p:sp>
    </p:spTree>
    <p:extLst>
      <p:ext uri="{BB962C8B-B14F-4D97-AF65-F5344CB8AC3E}">
        <p14:creationId xmlns:p14="http://schemas.microsoft.com/office/powerpoint/2010/main" val="19961080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DED0E-E1DF-4FD2-AE82-BB59D2F75719}"/>
              </a:ext>
            </a:extLst>
          </p:cNvPr>
          <p:cNvSpPr>
            <a:spLocks noGrp="1"/>
          </p:cNvSpPr>
          <p:nvPr>
            <p:ph type="title"/>
          </p:nvPr>
        </p:nvSpPr>
        <p:spPr>
          <a:xfrm>
            <a:off x="441232" y="3032510"/>
            <a:ext cx="10515600" cy="2852737"/>
          </a:xfrm>
        </p:spPr>
        <p:txBody>
          <a:bodyPr/>
          <a:lstStyle/>
          <a:p>
            <a:r>
              <a:rPr lang="en-IN" b="0" i="0" dirty="0" err="1">
                <a:solidFill>
                  <a:srgbClr val="610B38"/>
                </a:solidFill>
                <a:effectLst/>
                <a:latin typeface="erdana"/>
              </a:rPr>
              <a:t>Greibach</a:t>
            </a:r>
            <a:r>
              <a:rPr lang="en-IN" b="0" i="0" dirty="0">
                <a:solidFill>
                  <a:srgbClr val="610B38"/>
                </a:solidFill>
                <a:effectLst/>
                <a:latin typeface="erdana"/>
              </a:rPr>
              <a:t> Normal Form (GNF)</a:t>
            </a:r>
            <a:br>
              <a:rPr lang="en-IN" b="0" i="0" dirty="0">
                <a:solidFill>
                  <a:srgbClr val="610B38"/>
                </a:solidFill>
                <a:effectLst/>
                <a:latin typeface="erdana"/>
              </a:rPr>
            </a:br>
            <a:endParaRPr lang="en-IN" dirty="0"/>
          </a:p>
        </p:txBody>
      </p:sp>
      <p:sp>
        <p:nvSpPr>
          <p:cNvPr id="4" name="Slide Number Placeholder 3">
            <a:extLst>
              <a:ext uri="{FF2B5EF4-FFF2-40B4-BE49-F238E27FC236}">
                <a16:creationId xmlns:a16="http://schemas.microsoft.com/office/drawing/2014/main" id="{8A5EED7C-3DC6-4D42-BC05-FC9DF86B1D72}"/>
              </a:ext>
            </a:extLst>
          </p:cNvPr>
          <p:cNvSpPr>
            <a:spLocks noGrp="1"/>
          </p:cNvSpPr>
          <p:nvPr>
            <p:ph type="sldNum" sz="quarter" idx="12"/>
          </p:nvPr>
        </p:nvSpPr>
        <p:spPr/>
        <p:txBody>
          <a:bodyPr/>
          <a:lstStyle/>
          <a:p>
            <a:fld id="{D3D5439A-87CB-4CFC-A792-90E158BF2802}" type="slidenum">
              <a:rPr lang="en-IN" smtClean="0"/>
              <a:t>71</a:t>
            </a:fld>
            <a:endParaRPr lang="en-IN"/>
          </a:p>
        </p:txBody>
      </p:sp>
    </p:spTree>
    <p:extLst>
      <p:ext uri="{BB962C8B-B14F-4D97-AF65-F5344CB8AC3E}">
        <p14:creationId xmlns:p14="http://schemas.microsoft.com/office/powerpoint/2010/main" val="15725712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CEEE3-F80E-403C-80AE-53108405E28F}"/>
              </a:ext>
            </a:extLst>
          </p:cNvPr>
          <p:cNvSpPr>
            <a:spLocks noGrp="1"/>
          </p:cNvSpPr>
          <p:nvPr>
            <p:ph type="title"/>
          </p:nvPr>
        </p:nvSpPr>
        <p:spPr/>
        <p:txBody>
          <a:bodyPr/>
          <a:lstStyle/>
          <a:p>
            <a:r>
              <a:rPr lang="en-IN" b="0" i="0" dirty="0" err="1">
                <a:solidFill>
                  <a:srgbClr val="610B38"/>
                </a:solidFill>
                <a:effectLst/>
                <a:latin typeface="erdana"/>
              </a:rPr>
              <a:t>Greibach</a:t>
            </a:r>
            <a:r>
              <a:rPr lang="en-IN" b="0" i="0" dirty="0">
                <a:solidFill>
                  <a:srgbClr val="610B38"/>
                </a:solidFill>
                <a:effectLst/>
                <a:latin typeface="erdana"/>
              </a:rPr>
              <a:t> Normal Form (GNF)</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BEEDCA1C-2D1E-4512-8872-0B8ECD5FAB22}"/>
              </a:ext>
            </a:extLst>
          </p:cNvPr>
          <p:cNvSpPr>
            <a:spLocks noGrp="1"/>
          </p:cNvSpPr>
          <p:nvPr>
            <p:ph idx="1"/>
          </p:nvPr>
        </p:nvSpPr>
        <p:spPr>
          <a:xfrm>
            <a:off x="678402" y="1399497"/>
            <a:ext cx="10515600" cy="4351338"/>
          </a:xfrm>
        </p:spPr>
        <p:txBody>
          <a:bodyPr/>
          <a:lstStyle/>
          <a:p>
            <a:r>
              <a:rPr lang="en-US" b="0" i="0" dirty="0">
                <a:solidFill>
                  <a:srgbClr val="000000"/>
                </a:solidFill>
                <a:effectLst/>
                <a:latin typeface="verdana" panose="020B0604030504040204" pitchFamily="34" charset="0"/>
              </a:rPr>
              <a:t>GNF stands for </a:t>
            </a:r>
            <a:r>
              <a:rPr lang="en-US" b="0" i="0" dirty="0" err="1">
                <a:solidFill>
                  <a:srgbClr val="000000"/>
                </a:solidFill>
                <a:effectLst/>
                <a:latin typeface="verdana" panose="020B0604030504040204" pitchFamily="34" charset="0"/>
              </a:rPr>
              <a:t>Greibach</a:t>
            </a:r>
            <a:r>
              <a:rPr lang="en-US" b="0" i="0" dirty="0">
                <a:solidFill>
                  <a:srgbClr val="000000"/>
                </a:solidFill>
                <a:effectLst/>
                <a:latin typeface="verdana" panose="020B0604030504040204" pitchFamily="34" charset="0"/>
              </a:rPr>
              <a:t> normal form. A CFG(context free grammar) is in GNF(</a:t>
            </a:r>
            <a:r>
              <a:rPr lang="en-US" b="0" i="0" dirty="0" err="1">
                <a:solidFill>
                  <a:srgbClr val="000000"/>
                </a:solidFill>
                <a:effectLst/>
                <a:latin typeface="verdana" panose="020B0604030504040204" pitchFamily="34" charset="0"/>
              </a:rPr>
              <a:t>Greibach</a:t>
            </a:r>
            <a:r>
              <a:rPr lang="en-US" b="0" i="0" dirty="0">
                <a:solidFill>
                  <a:srgbClr val="000000"/>
                </a:solidFill>
                <a:effectLst/>
                <a:latin typeface="verdana" panose="020B0604030504040204" pitchFamily="34" charset="0"/>
              </a:rPr>
              <a:t> normal form) if all the production rules satisfy one of the following conditions:</a:t>
            </a:r>
            <a:endParaRPr lang="en-IN" dirty="0"/>
          </a:p>
        </p:txBody>
      </p:sp>
      <p:sp>
        <p:nvSpPr>
          <p:cNvPr id="5" name="Rectangle 4">
            <a:extLst>
              <a:ext uri="{FF2B5EF4-FFF2-40B4-BE49-F238E27FC236}">
                <a16:creationId xmlns:a16="http://schemas.microsoft.com/office/drawing/2014/main" id="{8FDC3AE8-7218-4EA1-B6AF-8001DA03C88D}"/>
              </a:ext>
            </a:extLst>
          </p:cNvPr>
          <p:cNvSpPr/>
          <p:nvPr/>
        </p:nvSpPr>
        <p:spPr>
          <a:xfrm>
            <a:off x="5939163" y="3429000"/>
            <a:ext cx="3710864" cy="164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200000"/>
              </a:lnSpc>
              <a:buFont typeface="+mj-lt"/>
              <a:buAutoNum type="arabicPeriod"/>
            </a:pPr>
            <a:r>
              <a:rPr lang="it-IT" dirty="0">
                <a:ln w="0"/>
                <a:solidFill>
                  <a:schemeClr val="tx1"/>
                </a:solidFill>
                <a:effectLst>
                  <a:outerShdw blurRad="38100" dist="19050" dir="2700000" algn="tl" rotWithShape="0">
                    <a:schemeClr val="dk1">
                      <a:alpha val="40000"/>
                    </a:schemeClr>
                  </a:outerShdw>
                </a:effectLst>
              </a:rPr>
              <a:t>S </a:t>
            </a:r>
            <a:r>
              <a:rPr lang="it-IT" dirty="0">
                <a:ln w="0"/>
                <a:solidFill>
                  <a:schemeClr val="tx1"/>
                </a:solidFill>
                <a:effectLst>
                  <a:outerShdw blurRad="38100" dist="19050" dir="2700000" algn="tl" rotWithShape="0">
                    <a:schemeClr val="dk1">
                      <a:alpha val="40000"/>
                    </a:schemeClr>
                  </a:outerShdw>
                </a:effectLst>
                <a:sym typeface="Symbol" panose="05050102010706020507" pitchFamily="18" charset="2"/>
              </a:rPr>
              <a:t> </a:t>
            </a:r>
            <a:endParaRPr lang="it-IT" dirty="0">
              <a:ln w="0"/>
              <a:solidFill>
                <a:schemeClr val="tx1"/>
              </a:solidFill>
              <a:effectLst>
                <a:outerShdw blurRad="38100" dist="19050" dir="2700000" algn="tl" rotWithShape="0">
                  <a:schemeClr val="dk1">
                    <a:alpha val="40000"/>
                  </a:schemeClr>
                </a:outerShdw>
              </a:effectLst>
            </a:endParaRPr>
          </a:p>
          <a:p>
            <a:pPr marL="342900" indent="-342900">
              <a:lnSpc>
                <a:spcPct val="200000"/>
              </a:lnSpc>
              <a:buFont typeface="+mj-lt"/>
              <a:buAutoNum type="arabicPeriod"/>
            </a:pPr>
            <a:r>
              <a:rPr lang="it-IT" dirty="0">
                <a:ln w="0"/>
                <a:solidFill>
                  <a:schemeClr val="tx1"/>
                </a:solidFill>
                <a:effectLst>
                  <a:outerShdw blurRad="38100" dist="19050" dir="2700000" algn="tl" rotWithShape="0">
                    <a:schemeClr val="dk1">
                      <a:alpha val="40000"/>
                    </a:schemeClr>
                  </a:outerShdw>
                </a:effectLst>
              </a:rPr>
              <a:t>NT</a:t>
            </a:r>
            <a:r>
              <a:rPr lang="it-IT" dirty="0">
                <a:ln w="0"/>
                <a:solidFill>
                  <a:schemeClr val="tx1"/>
                </a:solidFill>
                <a:effectLst>
                  <a:outerShdw blurRad="38100" dist="19050" dir="2700000" algn="tl" rotWithShape="0">
                    <a:schemeClr val="dk1">
                      <a:alpha val="40000"/>
                    </a:schemeClr>
                  </a:outerShdw>
                </a:effectLst>
                <a:sym typeface="Symbol" panose="05050102010706020507" pitchFamily="18" charset="2"/>
              </a:rPr>
              <a:t></a:t>
            </a:r>
            <a:r>
              <a:rPr lang="it-IT" dirty="0">
                <a:ln w="0"/>
                <a:solidFill>
                  <a:schemeClr val="tx1"/>
                </a:solidFill>
                <a:effectLst>
                  <a:outerShdw blurRad="38100" dist="19050" dir="2700000" algn="tl" rotWithShape="0">
                    <a:schemeClr val="dk1">
                      <a:alpha val="40000"/>
                    </a:schemeClr>
                  </a:outerShdw>
                </a:effectLst>
              </a:rPr>
              <a:t> T (Eg. A </a:t>
            </a:r>
            <a:r>
              <a:rPr lang="it-IT" dirty="0">
                <a:ln w="0"/>
                <a:solidFill>
                  <a:schemeClr val="tx1"/>
                </a:solidFill>
                <a:effectLst>
                  <a:outerShdw blurRad="38100" dist="19050" dir="2700000" algn="tl" rotWithShape="0">
                    <a:schemeClr val="dk1">
                      <a:alpha val="40000"/>
                    </a:schemeClr>
                  </a:outerShdw>
                </a:effectLst>
                <a:sym typeface="Symbol" panose="05050102010706020507" pitchFamily="18" charset="2"/>
              </a:rPr>
              <a:t> a)</a:t>
            </a:r>
            <a:endParaRPr lang="it-IT" dirty="0">
              <a:ln w="0"/>
              <a:solidFill>
                <a:schemeClr val="tx1"/>
              </a:solidFill>
              <a:effectLst>
                <a:outerShdw blurRad="38100" dist="19050" dir="2700000" algn="tl" rotWithShape="0">
                  <a:schemeClr val="dk1">
                    <a:alpha val="40000"/>
                  </a:schemeClr>
                </a:outerShdw>
              </a:effectLst>
            </a:endParaRPr>
          </a:p>
          <a:p>
            <a:pPr marL="342900" indent="-342900">
              <a:lnSpc>
                <a:spcPct val="200000"/>
              </a:lnSpc>
              <a:buFont typeface="+mj-lt"/>
              <a:buAutoNum type="arabicPeriod"/>
            </a:pPr>
            <a:r>
              <a:rPr lang="it-IT" dirty="0">
                <a:ln w="0"/>
                <a:solidFill>
                  <a:schemeClr val="tx1"/>
                </a:solidFill>
                <a:effectLst>
                  <a:outerShdw blurRad="38100" dist="19050" dir="2700000" algn="tl" rotWithShape="0">
                    <a:schemeClr val="dk1">
                      <a:alpha val="40000"/>
                    </a:schemeClr>
                  </a:outerShdw>
                </a:effectLst>
              </a:rPr>
              <a:t>NT </a:t>
            </a:r>
            <a:r>
              <a:rPr lang="it-IT" dirty="0">
                <a:ln w="0"/>
                <a:solidFill>
                  <a:schemeClr val="tx1"/>
                </a:solidFill>
                <a:effectLst>
                  <a:outerShdw blurRad="38100" dist="19050" dir="2700000" algn="tl" rotWithShape="0">
                    <a:schemeClr val="dk1">
                      <a:alpha val="40000"/>
                    </a:schemeClr>
                  </a:outerShdw>
                </a:effectLst>
                <a:sym typeface="Symbol" panose="05050102010706020507" pitchFamily="18" charset="2"/>
              </a:rPr>
              <a:t></a:t>
            </a:r>
            <a:r>
              <a:rPr lang="it-IT" dirty="0">
                <a:ln w="0"/>
                <a:solidFill>
                  <a:schemeClr val="tx1"/>
                </a:solidFill>
                <a:effectLst>
                  <a:outerShdw blurRad="38100" dist="19050" dir="2700000" algn="tl" rotWithShape="0">
                    <a:schemeClr val="dk1">
                      <a:alpha val="40000"/>
                    </a:schemeClr>
                  </a:outerShdw>
                </a:effectLst>
              </a:rPr>
              <a:t> T (NT)* (Eg. A </a:t>
            </a:r>
            <a:r>
              <a:rPr lang="it-IT" dirty="0">
                <a:ln w="0"/>
                <a:solidFill>
                  <a:schemeClr val="tx1"/>
                </a:solidFill>
                <a:effectLst>
                  <a:outerShdw blurRad="38100" dist="19050" dir="2700000" algn="tl" rotWithShape="0">
                    <a:schemeClr val="dk1">
                      <a:alpha val="40000"/>
                    </a:schemeClr>
                  </a:outerShdw>
                </a:effectLst>
                <a:sym typeface="Symbol" panose="05050102010706020507" pitchFamily="18" charset="2"/>
              </a:rPr>
              <a:t>aSBBA)</a:t>
            </a:r>
            <a:endParaRPr lang="en-IN" dirty="0">
              <a:ln w="0"/>
              <a:solidFill>
                <a:schemeClr val="tx1"/>
              </a:solidFill>
              <a:effectLst>
                <a:outerShdw blurRad="38100" dist="19050" dir="2700000" algn="tl" rotWithShape="0">
                  <a:schemeClr val="dk1">
                    <a:alpha val="40000"/>
                  </a:schemeClr>
                </a:outerShdw>
              </a:effectLst>
            </a:endParaRPr>
          </a:p>
        </p:txBody>
      </p:sp>
      <p:sp>
        <p:nvSpPr>
          <p:cNvPr id="7" name="Speech Bubble: Rectangle 6">
            <a:extLst>
              <a:ext uri="{FF2B5EF4-FFF2-40B4-BE49-F238E27FC236}">
                <a16:creationId xmlns:a16="http://schemas.microsoft.com/office/drawing/2014/main" id="{75230E34-074A-4A2D-A060-60E5004038F3}"/>
              </a:ext>
            </a:extLst>
          </p:cNvPr>
          <p:cNvSpPr/>
          <p:nvPr/>
        </p:nvSpPr>
        <p:spPr>
          <a:xfrm>
            <a:off x="985422" y="3591020"/>
            <a:ext cx="3586578" cy="1458156"/>
          </a:xfrm>
          <a:prstGeom prst="wedgeRectCallout">
            <a:avLst>
              <a:gd name="adj1" fmla="val 95129"/>
              <a:gd name="adj2" fmla="val -979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IN" dirty="0">
                <a:ln w="0"/>
                <a:solidFill>
                  <a:schemeClr val="tx1"/>
                </a:solidFill>
                <a:effectLst>
                  <a:outerShdw blurRad="38100" dist="19050" dir="2700000" algn="tl" rotWithShape="0">
                    <a:schemeClr val="dk1">
                      <a:alpha val="40000"/>
                    </a:schemeClr>
                  </a:outerShdw>
                </a:effectLst>
              </a:rPr>
              <a:t>Let consider,</a:t>
            </a:r>
          </a:p>
          <a:p>
            <a:r>
              <a:rPr lang="en-IN" dirty="0">
                <a:ln w="0"/>
                <a:solidFill>
                  <a:schemeClr val="tx1"/>
                </a:solidFill>
                <a:effectLst>
                  <a:outerShdw blurRad="38100" dist="19050" dir="2700000" algn="tl" rotWithShape="0">
                    <a:schemeClr val="dk1">
                      <a:alpha val="40000"/>
                    </a:schemeClr>
                  </a:outerShdw>
                </a:effectLst>
              </a:rPr>
              <a:t>NT = Non terminal (</a:t>
            </a:r>
            <a:r>
              <a:rPr lang="en-IN" dirty="0" err="1">
                <a:ln w="0"/>
                <a:solidFill>
                  <a:schemeClr val="tx1"/>
                </a:solidFill>
                <a:effectLst>
                  <a:outerShdw blurRad="38100" dist="19050" dir="2700000" algn="tl" rotWithShape="0">
                    <a:schemeClr val="dk1">
                      <a:alpha val="40000"/>
                    </a:schemeClr>
                  </a:outerShdw>
                </a:effectLst>
              </a:rPr>
              <a:t>Eg.</a:t>
            </a:r>
            <a:r>
              <a:rPr lang="en-IN" dirty="0">
                <a:ln w="0"/>
                <a:solidFill>
                  <a:schemeClr val="tx1"/>
                </a:solidFill>
                <a:effectLst>
                  <a:outerShdw blurRad="38100" dist="19050" dir="2700000" algn="tl" rotWithShape="0">
                    <a:schemeClr val="dk1">
                      <a:alpha val="40000"/>
                    </a:schemeClr>
                  </a:outerShdw>
                </a:effectLst>
              </a:rPr>
              <a:t> A,S,E..)</a:t>
            </a:r>
          </a:p>
          <a:p>
            <a:r>
              <a:rPr lang="en-IN" dirty="0">
                <a:ln w="0"/>
                <a:solidFill>
                  <a:schemeClr val="tx1"/>
                </a:solidFill>
                <a:effectLst>
                  <a:outerShdw blurRad="38100" dist="19050" dir="2700000" algn="tl" rotWithShape="0">
                    <a:schemeClr val="dk1">
                      <a:alpha val="40000"/>
                    </a:schemeClr>
                  </a:outerShdw>
                </a:effectLst>
              </a:rPr>
              <a:t>T = Terminal (</a:t>
            </a:r>
            <a:r>
              <a:rPr lang="en-IN" dirty="0" err="1">
                <a:ln w="0"/>
                <a:solidFill>
                  <a:schemeClr val="tx1"/>
                </a:solidFill>
                <a:effectLst>
                  <a:outerShdw blurRad="38100" dist="19050" dir="2700000" algn="tl" rotWithShape="0">
                    <a:schemeClr val="dk1">
                      <a:alpha val="40000"/>
                    </a:schemeClr>
                  </a:outerShdw>
                </a:effectLst>
              </a:rPr>
              <a:t>Eg.</a:t>
            </a:r>
            <a:r>
              <a:rPr lang="en-IN" dirty="0">
                <a:ln w="0"/>
                <a:solidFill>
                  <a:schemeClr val="tx1"/>
                </a:solidFill>
                <a:effectLst>
                  <a:outerShdw blurRad="38100" dist="19050" dir="2700000" algn="tl" rotWithShape="0">
                    <a:schemeClr val="dk1">
                      <a:alpha val="40000"/>
                    </a:schemeClr>
                  </a:outerShdw>
                </a:effectLst>
              </a:rPr>
              <a:t> a,b,0,1--)</a:t>
            </a:r>
          </a:p>
        </p:txBody>
      </p:sp>
      <p:sp>
        <p:nvSpPr>
          <p:cNvPr id="6" name="Slide Number Placeholder 5">
            <a:extLst>
              <a:ext uri="{FF2B5EF4-FFF2-40B4-BE49-F238E27FC236}">
                <a16:creationId xmlns:a16="http://schemas.microsoft.com/office/drawing/2014/main" id="{BCA42B50-AE92-40BA-9B7D-D350B146E040}"/>
              </a:ext>
            </a:extLst>
          </p:cNvPr>
          <p:cNvSpPr>
            <a:spLocks noGrp="1"/>
          </p:cNvSpPr>
          <p:nvPr>
            <p:ph type="sldNum" sz="quarter" idx="12"/>
          </p:nvPr>
        </p:nvSpPr>
        <p:spPr/>
        <p:txBody>
          <a:bodyPr/>
          <a:lstStyle/>
          <a:p>
            <a:fld id="{D3D5439A-87CB-4CFC-A792-90E158BF2802}" type="slidenum">
              <a:rPr lang="en-IN" smtClean="0"/>
              <a:t>72</a:t>
            </a:fld>
            <a:endParaRPr lang="en-IN"/>
          </a:p>
        </p:txBody>
      </p:sp>
    </p:spTree>
    <p:extLst>
      <p:ext uri="{BB962C8B-B14F-4D97-AF65-F5344CB8AC3E}">
        <p14:creationId xmlns:p14="http://schemas.microsoft.com/office/powerpoint/2010/main" val="18216967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757A5-C563-4C13-B03F-D746C96C8E68}"/>
              </a:ext>
            </a:extLst>
          </p:cNvPr>
          <p:cNvSpPr>
            <a:spLocks noGrp="1"/>
          </p:cNvSpPr>
          <p:nvPr>
            <p:ph type="title"/>
          </p:nvPr>
        </p:nvSpPr>
        <p:spPr/>
        <p:txBody>
          <a:bodyPr/>
          <a:lstStyle/>
          <a:p>
            <a:r>
              <a:rPr lang="en-IN" dirty="0"/>
              <a:t>Steps to convert a CFG to GNF</a:t>
            </a:r>
          </a:p>
        </p:txBody>
      </p:sp>
      <p:sp>
        <p:nvSpPr>
          <p:cNvPr id="3" name="Content Placeholder 2">
            <a:extLst>
              <a:ext uri="{FF2B5EF4-FFF2-40B4-BE49-F238E27FC236}">
                <a16:creationId xmlns:a16="http://schemas.microsoft.com/office/drawing/2014/main" id="{D0DC46A8-7263-45DA-83F6-48F330A90736}"/>
              </a:ext>
            </a:extLst>
          </p:cNvPr>
          <p:cNvSpPr>
            <a:spLocks noGrp="1"/>
          </p:cNvSpPr>
          <p:nvPr>
            <p:ph idx="1"/>
          </p:nvPr>
        </p:nvSpPr>
        <p:spPr/>
        <p:txBody>
          <a:bodyPr/>
          <a:lstStyle/>
          <a:p>
            <a:pPr marL="514350" indent="-514350">
              <a:buFont typeface="+mj-lt"/>
              <a:buAutoNum type="arabicPeriod"/>
            </a:pPr>
            <a:r>
              <a:rPr lang="en-US" dirty="0"/>
              <a:t>Eliminate null, unit and useless productions (Kindly refer previous slides).</a:t>
            </a:r>
          </a:p>
          <a:p>
            <a:pPr marL="514350" indent="-514350">
              <a:buFont typeface="+mj-lt"/>
              <a:buAutoNum type="arabicPeriod"/>
            </a:pPr>
            <a:r>
              <a:rPr lang="en-US" dirty="0"/>
              <a:t>Convert the given grammar into CNF form (Kindly refer previous slides).</a:t>
            </a:r>
          </a:p>
          <a:p>
            <a:pPr marL="514350" indent="-514350">
              <a:buFont typeface="+mj-lt"/>
              <a:buAutoNum type="arabicPeriod"/>
            </a:pPr>
            <a:r>
              <a:rPr lang="en-US" dirty="0"/>
              <a:t>Rename the Non Terminal as (A1,A2,A3,....)</a:t>
            </a:r>
          </a:p>
          <a:p>
            <a:pPr marL="514350" indent="-514350">
              <a:buFont typeface="+mj-lt"/>
              <a:buAutoNum type="arabicPeriod"/>
            </a:pPr>
            <a:r>
              <a:rPr lang="en-US" dirty="0"/>
              <a:t>Check the production such that all production should be in the form A</a:t>
            </a:r>
            <a:r>
              <a:rPr lang="en-US" baseline="-25000" dirty="0"/>
              <a:t>i</a:t>
            </a:r>
            <a:r>
              <a:rPr lang="en-US" dirty="0"/>
              <a:t> </a:t>
            </a:r>
            <a:r>
              <a:rPr lang="en-US" dirty="0">
                <a:sym typeface="Symbol" panose="05050102010706020507" pitchFamily="18" charset="2"/>
              </a:rPr>
              <a:t></a:t>
            </a:r>
            <a:r>
              <a:rPr lang="en-US" dirty="0" err="1"/>
              <a:t>A</a:t>
            </a:r>
            <a:r>
              <a:rPr lang="en-US" baseline="-25000" dirty="0" err="1"/>
              <a:t>j</a:t>
            </a:r>
            <a:r>
              <a:rPr lang="en-US" dirty="0"/>
              <a:t> where(</a:t>
            </a:r>
            <a:r>
              <a:rPr lang="en-US" dirty="0" err="1"/>
              <a:t>i</a:t>
            </a:r>
            <a:r>
              <a:rPr lang="en-US" dirty="0"/>
              <a:t> ≤ j) . </a:t>
            </a:r>
          </a:p>
          <a:p>
            <a:pPr marL="514350" indent="-514350">
              <a:buFont typeface="+mj-lt"/>
              <a:buAutoNum type="arabicPeriod"/>
            </a:pPr>
            <a:r>
              <a:rPr lang="en-US" dirty="0"/>
              <a:t>If the production is not as per step 4, Replace the production as per </a:t>
            </a:r>
            <a:r>
              <a:rPr lang="en-US" dirty="0">
                <a:solidFill>
                  <a:srgbClr val="FF0000"/>
                </a:solidFill>
              </a:rPr>
              <a:t>Lemma I or Lemma II</a:t>
            </a:r>
            <a:endParaRPr lang="en-IN" dirty="0">
              <a:solidFill>
                <a:srgbClr val="FF0000"/>
              </a:solidFill>
            </a:endParaRPr>
          </a:p>
        </p:txBody>
      </p:sp>
      <p:sp>
        <p:nvSpPr>
          <p:cNvPr id="5" name="Slide Number Placeholder 4">
            <a:extLst>
              <a:ext uri="{FF2B5EF4-FFF2-40B4-BE49-F238E27FC236}">
                <a16:creationId xmlns:a16="http://schemas.microsoft.com/office/drawing/2014/main" id="{43F987C9-5299-4D09-835C-9A0B132D9595}"/>
              </a:ext>
            </a:extLst>
          </p:cNvPr>
          <p:cNvSpPr>
            <a:spLocks noGrp="1"/>
          </p:cNvSpPr>
          <p:nvPr>
            <p:ph type="sldNum" sz="quarter" idx="12"/>
          </p:nvPr>
        </p:nvSpPr>
        <p:spPr/>
        <p:txBody>
          <a:bodyPr/>
          <a:lstStyle/>
          <a:p>
            <a:fld id="{D3D5439A-87CB-4CFC-A792-90E158BF2802}" type="slidenum">
              <a:rPr lang="en-IN" smtClean="0"/>
              <a:t>73</a:t>
            </a:fld>
            <a:endParaRPr lang="en-IN"/>
          </a:p>
        </p:txBody>
      </p:sp>
    </p:spTree>
    <p:extLst>
      <p:ext uri="{BB962C8B-B14F-4D97-AF65-F5344CB8AC3E}">
        <p14:creationId xmlns:p14="http://schemas.microsoft.com/office/powerpoint/2010/main" val="22343539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C512E-6DF0-44FB-BFF2-8AE590B4365F}"/>
              </a:ext>
            </a:extLst>
          </p:cNvPr>
          <p:cNvSpPr>
            <a:spLocks noGrp="1"/>
          </p:cNvSpPr>
          <p:nvPr>
            <p:ph type="title"/>
          </p:nvPr>
        </p:nvSpPr>
        <p:spPr/>
        <p:txBody>
          <a:bodyPr/>
          <a:lstStyle/>
          <a:p>
            <a:r>
              <a:rPr lang="en-IN" dirty="0"/>
              <a:t>Lemma I</a:t>
            </a:r>
          </a:p>
        </p:txBody>
      </p:sp>
      <p:sp>
        <p:nvSpPr>
          <p:cNvPr id="3" name="Content Placeholder 2">
            <a:extLst>
              <a:ext uri="{FF2B5EF4-FFF2-40B4-BE49-F238E27FC236}">
                <a16:creationId xmlns:a16="http://schemas.microsoft.com/office/drawing/2014/main" id="{020120F8-67D0-4F9F-AE2D-01EAF51FB3E2}"/>
              </a:ext>
            </a:extLst>
          </p:cNvPr>
          <p:cNvSpPr>
            <a:spLocks noGrp="1"/>
          </p:cNvSpPr>
          <p:nvPr>
            <p:ph idx="1"/>
          </p:nvPr>
        </p:nvSpPr>
        <p:spPr/>
        <p:txBody>
          <a:bodyPr/>
          <a:lstStyle/>
          <a:p>
            <a:pPr marL="0" indent="0">
              <a:buNone/>
            </a:pPr>
            <a:r>
              <a:rPr lang="en-US" dirty="0"/>
              <a:t>If G = (V,T,P,S) is a CFG and, the set of ‘A’ production belong to P are</a:t>
            </a:r>
          </a:p>
          <a:p>
            <a:pPr marL="0" indent="0">
              <a:buNone/>
            </a:pPr>
            <a:endParaRPr lang="en-US" dirty="0"/>
          </a:p>
          <a:p>
            <a:pPr marL="0" indent="0">
              <a:buNone/>
            </a:pPr>
            <a:r>
              <a:rPr lang="en-US" dirty="0"/>
              <a:t>			A </a:t>
            </a:r>
            <a:r>
              <a:rPr lang="en-US" dirty="0">
                <a:sym typeface="Symbol" panose="05050102010706020507" pitchFamily="18" charset="2"/>
              </a:rPr>
              <a:t> A       ------ (1)</a:t>
            </a:r>
          </a:p>
          <a:p>
            <a:pPr marL="0" indent="0">
              <a:buNone/>
            </a:pPr>
            <a:r>
              <a:rPr lang="en-US" dirty="0"/>
              <a:t>			A </a:t>
            </a:r>
            <a:r>
              <a:rPr lang="en-US" dirty="0">
                <a:sym typeface="Symbol" panose="05050102010706020507" pitchFamily="18" charset="2"/>
              </a:rPr>
              <a:t> </a:t>
            </a:r>
            <a:r>
              <a:rPr lang="en-US" baseline="-25000" dirty="0">
                <a:sym typeface="Symbol" panose="05050102010706020507" pitchFamily="18" charset="2"/>
              </a:rPr>
              <a:t>1 </a:t>
            </a:r>
            <a:r>
              <a:rPr lang="en-US" dirty="0">
                <a:sym typeface="Symbol" panose="05050102010706020507" pitchFamily="18" charset="2"/>
              </a:rPr>
              <a:t> |</a:t>
            </a:r>
            <a:r>
              <a:rPr lang="en-US" baseline="-25000" dirty="0">
                <a:sym typeface="Symbol" panose="05050102010706020507" pitchFamily="18" charset="2"/>
              </a:rPr>
              <a:t> </a:t>
            </a:r>
            <a:r>
              <a:rPr lang="en-US" dirty="0">
                <a:sym typeface="Symbol" panose="05050102010706020507" pitchFamily="18" charset="2"/>
              </a:rPr>
              <a:t></a:t>
            </a:r>
            <a:r>
              <a:rPr lang="en-US" baseline="-25000" dirty="0">
                <a:sym typeface="Symbol" panose="05050102010706020507" pitchFamily="18" charset="2"/>
              </a:rPr>
              <a:t>2 </a:t>
            </a:r>
            <a:r>
              <a:rPr lang="en-US" dirty="0">
                <a:sym typeface="Symbol" panose="05050102010706020507" pitchFamily="18" charset="2"/>
              </a:rPr>
              <a:t>|</a:t>
            </a:r>
            <a:r>
              <a:rPr lang="en-US" baseline="-25000" dirty="0">
                <a:sym typeface="Symbol" panose="05050102010706020507" pitchFamily="18" charset="2"/>
              </a:rPr>
              <a:t> </a:t>
            </a:r>
            <a:r>
              <a:rPr lang="en-US" dirty="0">
                <a:sym typeface="Symbol" panose="05050102010706020507" pitchFamily="18" charset="2"/>
              </a:rPr>
              <a:t></a:t>
            </a:r>
            <a:r>
              <a:rPr lang="en-US" baseline="-25000" dirty="0">
                <a:sym typeface="Symbol" panose="05050102010706020507" pitchFamily="18" charset="2"/>
              </a:rPr>
              <a:t>3 </a:t>
            </a:r>
            <a:r>
              <a:rPr lang="en-US" dirty="0">
                <a:sym typeface="Symbol" panose="05050102010706020507" pitchFamily="18" charset="2"/>
              </a:rPr>
              <a:t>|</a:t>
            </a:r>
            <a:r>
              <a:rPr lang="en-US" baseline="-25000" dirty="0">
                <a:sym typeface="Symbol" panose="05050102010706020507" pitchFamily="18" charset="2"/>
              </a:rPr>
              <a:t> </a:t>
            </a:r>
            <a:r>
              <a:rPr lang="en-US" dirty="0">
                <a:sym typeface="Symbol" panose="05050102010706020507" pitchFamily="18" charset="2"/>
              </a:rPr>
              <a:t></a:t>
            </a:r>
            <a:r>
              <a:rPr lang="en-US" baseline="-25000" dirty="0">
                <a:sym typeface="Symbol" panose="05050102010706020507" pitchFamily="18" charset="2"/>
              </a:rPr>
              <a:t>4  ----- </a:t>
            </a:r>
            <a:r>
              <a:rPr lang="en-US" dirty="0">
                <a:sym typeface="Symbol" panose="05050102010706020507" pitchFamily="18" charset="2"/>
              </a:rPr>
              <a:t>|</a:t>
            </a:r>
            <a:r>
              <a:rPr lang="en-US" baseline="-25000" dirty="0">
                <a:sym typeface="Symbol" panose="05050102010706020507" pitchFamily="18" charset="2"/>
              </a:rPr>
              <a:t> </a:t>
            </a:r>
            <a:r>
              <a:rPr lang="en-US" dirty="0">
                <a:sym typeface="Symbol" panose="05050102010706020507" pitchFamily="18" charset="2"/>
              </a:rPr>
              <a:t></a:t>
            </a:r>
            <a:r>
              <a:rPr lang="en-US" baseline="-25000" dirty="0">
                <a:sym typeface="Symbol" panose="05050102010706020507" pitchFamily="18" charset="2"/>
              </a:rPr>
              <a:t>n </a:t>
            </a:r>
            <a:r>
              <a:rPr lang="en-US" dirty="0">
                <a:sym typeface="Symbol" panose="05050102010706020507" pitchFamily="18" charset="2"/>
              </a:rPr>
              <a:t>------ (2)</a:t>
            </a:r>
          </a:p>
          <a:p>
            <a:pPr marL="0" indent="0">
              <a:buNone/>
            </a:pPr>
            <a:r>
              <a:rPr lang="en-IN" dirty="0"/>
              <a:t>then Let G’ = (V’,T,P’,S)</a:t>
            </a:r>
          </a:p>
          <a:p>
            <a:pPr marL="0" indent="0">
              <a:buNone/>
            </a:pPr>
            <a:r>
              <a:rPr lang="en-IN" dirty="0"/>
              <a:t>Where P’ be</a:t>
            </a:r>
          </a:p>
          <a:p>
            <a:pPr marL="0" indent="0">
              <a:buNone/>
            </a:pPr>
            <a:r>
              <a:rPr lang="en-US" dirty="0"/>
              <a:t>			</a:t>
            </a:r>
            <a:r>
              <a:rPr lang="en-US" dirty="0">
                <a:highlight>
                  <a:srgbClr val="FFFF00"/>
                </a:highlight>
              </a:rPr>
              <a:t>A </a:t>
            </a:r>
            <a:r>
              <a:rPr lang="en-US" dirty="0">
                <a:highlight>
                  <a:srgbClr val="FFFF00"/>
                </a:highlight>
                <a:sym typeface="Symbol" panose="05050102010706020507" pitchFamily="18" charset="2"/>
              </a:rPr>
              <a:t> </a:t>
            </a:r>
            <a:r>
              <a:rPr lang="en-US" baseline="-25000" dirty="0">
                <a:highlight>
                  <a:srgbClr val="FFFF00"/>
                </a:highlight>
                <a:sym typeface="Symbol" panose="05050102010706020507" pitchFamily="18" charset="2"/>
              </a:rPr>
              <a:t>1</a:t>
            </a:r>
            <a:r>
              <a:rPr lang="en-US" dirty="0">
                <a:highlight>
                  <a:srgbClr val="FFFF00"/>
                </a:highlight>
                <a:sym typeface="Symbol" panose="05050102010706020507" pitchFamily="18" charset="2"/>
              </a:rPr>
              <a:t> </a:t>
            </a:r>
            <a:r>
              <a:rPr lang="en-US" baseline="-25000" dirty="0">
                <a:highlight>
                  <a:srgbClr val="FFFF00"/>
                </a:highlight>
                <a:sym typeface="Symbol" panose="05050102010706020507" pitchFamily="18" charset="2"/>
              </a:rPr>
              <a:t> </a:t>
            </a:r>
            <a:r>
              <a:rPr lang="en-US" dirty="0">
                <a:highlight>
                  <a:srgbClr val="FFFF00"/>
                </a:highlight>
                <a:sym typeface="Symbol" panose="05050102010706020507" pitchFamily="18" charset="2"/>
              </a:rPr>
              <a:t> |</a:t>
            </a:r>
            <a:r>
              <a:rPr lang="en-US" baseline="-25000" dirty="0">
                <a:highlight>
                  <a:srgbClr val="FFFF00"/>
                </a:highlight>
                <a:sym typeface="Symbol" panose="05050102010706020507" pitchFamily="18" charset="2"/>
              </a:rPr>
              <a:t> </a:t>
            </a:r>
            <a:r>
              <a:rPr lang="en-US" dirty="0">
                <a:highlight>
                  <a:srgbClr val="FFFF00"/>
                </a:highlight>
                <a:sym typeface="Symbol" panose="05050102010706020507" pitchFamily="18" charset="2"/>
              </a:rPr>
              <a:t></a:t>
            </a:r>
            <a:r>
              <a:rPr lang="en-US" baseline="-25000" dirty="0">
                <a:highlight>
                  <a:srgbClr val="FFFF00"/>
                </a:highlight>
                <a:sym typeface="Symbol" panose="05050102010706020507" pitchFamily="18" charset="2"/>
              </a:rPr>
              <a:t>2 </a:t>
            </a:r>
            <a:r>
              <a:rPr lang="en-US" dirty="0">
                <a:highlight>
                  <a:srgbClr val="FFFF00"/>
                </a:highlight>
                <a:sym typeface="Symbol" panose="05050102010706020507" pitchFamily="18" charset="2"/>
              </a:rPr>
              <a:t> |</a:t>
            </a:r>
            <a:r>
              <a:rPr lang="en-US" baseline="-25000" dirty="0">
                <a:highlight>
                  <a:srgbClr val="FFFF00"/>
                </a:highlight>
                <a:sym typeface="Symbol" panose="05050102010706020507" pitchFamily="18" charset="2"/>
              </a:rPr>
              <a:t> </a:t>
            </a:r>
            <a:r>
              <a:rPr lang="en-US" dirty="0">
                <a:highlight>
                  <a:srgbClr val="FFFF00"/>
                </a:highlight>
                <a:sym typeface="Symbol" panose="05050102010706020507" pitchFamily="18" charset="2"/>
              </a:rPr>
              <a:t></a:t>
            </a:r>
            <a:r>
              <a:rPr lang="en-US" baseline="-25000" dirty="0">
                <a:highlight>
                  <a:srgbClr val="FFFF00"/>
                </a:highlight>
                <a:sym typeface="Symbol" panose="05050102010706020507" pitchFamily="18" charset="2"/>
              </a:rPr>
              <a:t>3 </a:t>
            </a:r>
            <a:r>
              <a:rPr lang="en-US" dirty="0">
                <a:highlight>
                  <a:srgbClr val="FFFF00"/>
                </a:highlight>
                <a:sym typeface="Symbol" panose="05050102010706020507" pitchFamily="18" charset="2"/>
              </a:rPr>
              <a:t> |</a:t>
            </a:r>
            <a:r>
              <a:rPr lang="en-US" baseline="-25000" dirty="0">
                <a:highlight>
                  <a:srgbClr val="FFFF00"/>
                </a:highlight>
                <a:sym typeface="Symbol" panose="05050102010706020507" pitchFamily="18" charset="2"/>
              </a:rPr>
              <a:t> </a:t>
            </a:r>
            <a:r>
              <a:rPr lang="en-US" dirty="0">
                <a:highlight>
                  <a:srgbClr val="FFFF00"/>
                </a:highlight>
                <a:sym typeface="Symbol" panose="05050102010706020507" pitchFamily="18" charset="2"/>
              </a:rPr>
              <a:t></a:t>
            </a:r>
            <a:r>
              <a:rPr lang="en-US" baseline="-25000" dirty="0">
                <a:highlight>
                  <a:srgbClr val="FFFF00"/>
                </a:highlight>
                <a:sym typeface="Symbol" panose="05050102010706020507" pitchFamily="18" charset="2"/>
              </a:rPr>
              <a:t>4 </a:t>
            </a:r>
            <a:r>
              <a:rPr lang="en-US" dirty="0">
                <a:highlight>
                  <a:srgbClr val="FFFF00"/>
                </a:highlight>
                <a:sym typeface="Symbol" panose="05050102010706020507" pitchFamily="18" charset="2"/>
              </a:rPr>
              <a:t></a:t>
            </a:r>
            <a:r>
              <a:rPr lang="en-US" baseline="-25000" dirty="0">
                <a:highlight>
                  <a:srgbClr val="FFFF00"/>
                </a:highlight>
                <a:sym typeface="Symbol" panose="05050102010706020507" pitchFamily="18" charset="2"/>
              </a:rPr>
              <a:t> ----- </a:t>
            </a:r>
            <a:r>
              <a:rPr lang="en-US" dirty="0">
                <a:highlight>
                  <a:srgbClr val="FFFF00"/>
                </a:highlight>
                <a:sym typeface="Symbol" panose="05050102010706020507" pitchFamily="18" charset="2"/>
              </a:rPr>
              <a:t>|</a:t>
            </a:r>
            <a:r>
              <a:rPr lang="en-US" baseline="-25000" dirty="0">
                <a:highlight>
                  <a:srgbClr val="FFFF00"/>
                </a:highlight>
                <a:sym typeface="Symbol" panose="05050102010706020507" pitchFamily="18" charset="2"/>
              </a:rPr>
              <a:t> </a:t>
            </a:r>
            <a:r>
              <a:rPr lang="en-US" dirty="0">
                <a:highlight>
                  <a:srgbClr val="FFFF00"/>
                </a:highlight>
                <a:sym typeface="Symbol" panose="05050102010706020507" pitchFamily="18" charset="2"/>
              </a:rPr>
              <a:t></a:t>
            </a:r>
            <a:r>
              <a:rPr lang="en-US" baseline="-25000" dirty="0">
                <a:highlight>
                  <a:srgbClr val="FFFF00"/>
                </a:highlight>
                <a:sym typeface="Symbol" panose="05050102010706020507" pitchFamily="18" charset="2"/>
              </a:rPr>
              <a:t>n</a:t>
            </a:r>
            <a:r>
              <a:rPr lang="en-US" dirty="0">
                <a:highlight>
                  <a:srgbClr val="FFFF00"/>
                </a:highlight>
                <a:sym typeface="Symbol" panose="05050102010706020507" pitchFamily="18" charset="2"/>
              </a:rPr>
              <a:t> </a:t>
            </a:r>
            <a:endParaRPr lang="en-IN" dirty="0">
              <a:highlight>
                <a:srgbClr val="FFFF00"/>
              </a:highlight>
            </a:endParaRPr>
          </a:p>
        </p:txBody>
      </p:sp>
      <p:sp>
        <p:nvSpPr>
          <p:cNvPr id="5" name="Rectangle 4">
            <a:extLst>
              <a:ext uri="{FF2B5EF4-FFF2-40B4-BE49-F238E27FC236}">
                <a16:creationId xmlns:a16="http://schemas.microsoft.com/office/drawing/2014/main" id="{3E09CF67-E15A-447A-9E03-03B54CF2A421}"/>
              </a:ext>
            </a:extLst>
          </p:cNvPr>
          <p:cNvSpPr/>
          <p:nvPr/>
        </p:nvSpPr>
        <p:spPr>
          <a:xfrm>
            <a:off x="8131945" y="5796995"/>
            <a:ext cx="2894121" cy="514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 sub. (2) in (1)</a:t>
            </a:r>
            <a:endParaRPr lang="en-IN" dirty="0"/>
          </a:p>
        </p:txBody>
      </p:sp>
      <p:sp>
        <p:nvSpPr>
          <p:cNvPr id="6" name="Slide Number Placeholder 5">
            <a:extLst>
              <a:ext uri="{FF2B5EF4-FFF2-40B4-BE49-F238E27FC236}">
                <a16:creationId xmlns:a16="http://schemas.microsoft.com/office/drawing/2014/main" id="{A0DBD3D4-BD1D-43FF-AB80-986934885966}"/>
              </a:ext>
            </a:extLst>
          </p:cNvPr>
          <p:cNvSpPr>
            <a:spLocks noGrp="1"/>
          </p:cNvSpPr>
          <p:nvPr>
            <p:ph type="sldNum" sz="quarter" idx="12"/>
          </p:nvPr>
        </p:nvSpPr>
        <p:spPr/>
        <p:txBody>
          <a:bodyPr/>
          <a:lstStyle/>
          <a:p>
            <a:fld id="{D3D5439A-87CB-4CFC-A792-90E158BF2802}" type="slidenum">
              <a:rPr lang="en-IN" smtClean="0"/>
              <a:t>74</a:t>
            </a:fld>
            <a:endParaRPr lang="en-IN"/>
          </a:p>
        </p:txBody>
      </p:sp>
    </p:spTree>
    <p:extLst>
      <p:ext uri="{BB962C8B-B14F-4D97-AF65-F5344CB8AC3E}">
        <p14:creationId xmlns:p14="http://schemas.microsoft.com/office/powerpoint/2010/main" val="11449968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C512E-6DF0-44FB-BFF2-8AE590B4365F}"/>
              </a:ext>
            </a:extLst>
          </p:cNvPr>
          <p:cNvSpPr>
            <a:spLocks noGrp="1"/>
          </p:cNvSpPr>
          <p:nvPr>
            <p:ph type="title"/>
          </p:nvPr>
        </p:nvSpPr>
        <p:spPr/>
        <p:txBody>
          <a:bodyPr/>
          <a:lstStyle/>
          <a:p>
            <a:r>
              <a:rPr lang="en-IN" dirty="0"/>
              <a:t>Lemma II</a:t>
            </a:r>
          </a:p>
        </p:txBody>
      </p:sp>
      <p:sp>
        <p:nvSpPr>
          <p:cNvPr id="3" name="Content Placeholder 2">
            <a:extLst>
              <a:ext uri="{FF2B5EF4-FFF2-40B4-BE49-F238E27FC236}">
                <a16:creationId xmlns:a16="http://schemas.microsoft.com/office/drawing/2014/main" id="{020120F8-67D0-4F9F-AE2D-01EAF51FB3E2}"/>
              </a:ext>
            </a:extLst>
          </p:cNvPr>
          <p:cNvSpPr>
            <a:spLocks noGrp="1"/>
          </p:cNvSpPr>
          <p:nvPr>
            <p:ph idx="1"/>
          </p:nvPr>
        </p:nvSpPr>
        <p:spPr>
          <a:xfrm>
            <a:off x="838200" y="1389888"/>
            <a:ext cx="10515600" cy="4787075"/>
          </a:xfrm>
        </p:spPr>
        <p:txBody>
          <a:bodyPr/>
          <a:lstStyle/>
          <a:p>
            <a:pPr marL="0" indent="0">
              <a:buNone/>
            </a:pPr>
            <a:r>
              <a:rPr lang="en-US" dirty="0"/>
              <a:t>If G = (V,T,P,S) is a CFG and, the set of ‘A’ production belong to P are</a:t>
            </a:r>
          </a:p>
          <a:p>
            <a:pPr marL="0" indent="0">
              <a:buNone/>
            </a:pPr>
            <a:r>
              <a:rPr lang="en-US" dirty="0"/>
              <a:t>	A </a:t>
            </a:r>
            <a:r>
              <a:rPr lang="en-US" dirty="0">
                <a:sym typeface="Symbol" panose="05050102010706020507" pitchFamily="18" charset="2"/>
              </a:rPr>
              <a:t> A</a:t>
            </a:r>
            <a:r>
              <a:rPr lang="en-US" baseline="-25000" dirty="0">
                <a:sym typeface="Symbol" panose="05050102010706020507" pitchFamily="18" charset="2"/>
              </a:rPr>
              <a:t>1 </a:t>
            </a:r>
            <a:r>
              <a:rPr lang="en-US" dirty="0">
                <a:sym typeface="Symbol" panose="05050102010706020507" pitchFamily="18" charset="2"/>
              </a:rPr>
              <a:t> | A</a:t>
            </a:r>
            <a:r>
              <a:rPr lang="en-US" baseline="-25000" dirty="0">
                <a:sym typeface="Symbol" panose="05050102010706020507" pitchFamily="18" charset="2"/>
              </a:rPr>
              <a:t>2 </a:t>
            </a:r>
            <a:r>
              <a:rPr lang="en-US" dirty="0">
                <a:sym typeface="Symbol" panose="05050102010706020507" pitchFamily="18" charset="2"/>
              </a:rPr>
              <a:t>| A</a:t>
            </a:r>
            <a:r>
              <a:rPr lang="en-US" baseline="-25000" dirty="0">
                <a:sym typeface="Symbol" panose="05050102010706020507" pitchFamily="18" charset="2"/>
              </a:rPr>
              <a:t>3  -----</a:t>
            </a:r>
            <a:r>
              <a:rPr lang="en-US" dirty="0">
                <a:sym typeface="Symbol" panose="05050102010706020507" pitchFamily="18" charset="2"/>
              </a:rPr>
              <a:t>|</a:t>
            </a:r>
            <a:r>
              <a:rPr lang="en-US" baseline="-25000" dirty="0">
                <a:sym typeface="Symbol" panose="05050102010706020507" pitchFamily="18" charset="2"/>
              </a:rPr>
              <a:t> </a:t>
            </a:r>
            <a:r>
              <a:rPr lang="en-US" dirty="0" err="1">
                <a:sym typeface="Symbol" panose="05050102010706020507" pitchFamily="18" charset="2"/>
              </a:rPr>
              <a:t>A</a:t>
            </a:r>
            <a:r>
              <a:rPr lang="en-US" baseline="-25000" dirty="0" err="1">
                <a:sym typeface="Symbol" panose="05050102010706020507" pitchFamily="18" charset="2"/>
              </a:rPr>
              <a:t>m</a:t>
            </a:r>
            <a:r>
              <a:rPr lang="en-US" baseline="-25000" dirty="0">
                <a:sym typeface="Symbol" panose="05050102010706020507" pitchFamily="18" charset="2"/>
              </a:rPr>
              <a:t> </a:t>
            </a:r>
            <a:r>
              <a:rPr lang="en-US" dirty="0">
                <a:sym typeface="Symbol" panose="05050102010706020507" pitchFamily="18" charset="2"/>
              </a:rPr>
              <a:t>|</a:t>
            </a:r>
            <a:r>
              <a:rPr lang="en-US" baseline="-25000" dirty="0">
                <a:sym typeface="Symbol" panose="05050102010706020507" pitchFamily="18" charset="2"/>
              </a:rPr>
              <a:t> </a:t>
            </a:r>
            <a:r>
              <a:rPr lang="en-US" dirty="0">
                <a:sym typeface="Symbol" panose="05050102010706020507" pitchFamily="18" charset="2"/>
              </a:rPr>
              <a:t></a:t>
            </a:r>
            <a:r>
              <a:rPr lang="en-US" baseline="-25000" dirty="0">
                <a:sym typeface="Symbol" panose="05050102010706020507" pitchFamily="18" charset="2"/>
              </a:rPr>
              <a:t>1 </a:t>
            </a:r>
            <a:r>
              <a:rPr lang="en-US" dirty="0">
                <a:sym typeface="Symbol" panose="05050102010706020507" pitchFamily="18" charset="2"/>
              </a:rPr>
              <a:t>|</a:t>
            </a:r>
            <a:r>
              <a:rPr lang="en-US" baseline="-25000" dirty="0">
                <a:sym typeface="Symbol" panose="05050102010706020507" pitchFamily="18" charset="2"/>
              </a:rPr>
              <a:t> </a:t>
            </a:r>
            <a:r>
              <a:rPr lang="en-US" dirty="0">
                <a:sym typeface="Symbol" panose="05050102010706020507" pitchFamily="18" charset="2"/>
              </a:rPr>
              <a:t></a:t>
            </a:r>
            <a:r>
              <a:rPr lang="en-US" baseline="-25000" dirty="0">
                <a:sym typeface="Symbol" panose="05050102010706020507" pitchFamily="18" charset="2"/>
              </a:rPr>
              <a:t>2 </a:t>
            </a:r>
            <a:r>
              <a:rPr lang="en-US" dirty="0">
                <a:sym typeface="Symbol" panose="05050102010706020507" pitchFamily="18" charset="2"/>
              </a:rPr>
              <a:t>|</a:t>
            </a:r>
            <a:r>
              <a:rPr lang="en-US" baseline="-25000" dirty="0">
                <a:sym typeface="Symbol" panose="05050102010706020507" pitchFamily="18" charset="2"/>
              </a:rPr>
              <a:t> </a:t>
            </a:r>
            <a:r>
              <a:rPr lang="en-US" dirty="0">
                <a:sym typeface="Symbol" panose="05050102010706020507" pitchFamily="18" charset="2"/>
              </a:rPr>
              <a:t></a:t>
            </a:r>
            <a:r>
              <a:rPr lang="en-US" baseline="-25000" dirty="0">
                <a:sym typeface="Symbol" panose="05050102010706020507" pitchFamily="18" charset="2"/>
              </a:rPr>
              <a:t>1 </a:t>
            </a:r>
            <a:r>
              <a:rPr lang="en-US" dirty="0">
                <a:sym typeface="Symbol" panose="05050102010706020507" pitchFamily="18" charset="2"/>
              </a:rPr>
              <a:t>------ |</a:t>
            </a:r>
            <a:r>
              <a:rPr lang="en-US" baseline="-25000" dirty="0">
                <a:sym typeface="Symbol" panose="05050102010706020507" pitchFamily="18" charset="2"/>
              </a:rPr>
              <a:t> </a:t>
            </a:r>
            <a:r>
              <a:rPr lang="en-US" dirty="0">
                <a:sym typeface="Symbol" panose="05050102010706020507" pitchFamily="18" charset="2"/>
              </a:rPr>
              <a:t></a:t>
            </a:r>
            <a:r>
              <a:rPr lang="en-US" baseline="-25000" dirty="0">
                <a:sym typeface="Symbol" panose="05050102010706020507" pitchFamily="18" charset="2"/>
              </a:rPr>
              <a:t>n</a:t>
            </a:r>
            <a:endParaRPr lang="en-US" dirty="0">
              <a:sym typeface="Symbol" panose="05050102010706020507" pitchFamily="18" charset="2"/>
            </a:endParaRPr>
          </a:p>
          <a:p>
            <a:pPr marL="0" indent="0">
              <a:buNone/>
            </a:pPr>
            <a:r>
              <a:rPr lang="en-IN" dirty="0"/>
              <a:t>Then introduce a new non-terminal X</a:t>
            </a:r>
          </a:p>
          <a:p>
            <a:pPr marL="0" indent="0">
              <a:buNone/>
            </a:pPr>
            <a:r>
              <a:rPr lang="en-IN" dirty="0" err="1"/>
              <a:t>So,Let</a:t>
            </a:r>
            <a:r>
              <a:rPr lang="en-IN" dirty="0"/>
              <a:t> G’ = (V’,T,P’,S) , Where V’ =  (V </a:t>
            </a:r>
            <a:r>
              <a:rPr lang="en-IN" dirty="0">
                <a:sym typeface="Symbol" panose="05050102010706020507" pitchFamily="18" charset="2"/>
              </a:rPr>
              <a:t> X)</a:t>
            </a:r>
            <a:endParaRPr lang="en-IN" dirty="0"/>
          </a:p>
          <a:p>
            <a:pPr marL="0" indent="0">
              <a:buNone/>
            </a:pPr>
            <a:r>
              <a:rPr lang="en-IN" dirty="0"/>
              <a:t>Where P’ can be formed</a:t>
            </a:r>
          </a:p>
          <a:p>
            <a:pPr marL="0" indent="0">
              <a:buNone/>
            </a:pPr>
            <a:endParaRPr lang="en-IN" dirty="0"/>
          </a:p>
          <a:p>
            <a:pPr marL="0" indent="0">
              <a:buNone/>
            </a:pPr>
            <a:endParaRPr lang="en-IN" dirty="0"/>
          </a:p>
          <a:p>
            <a:pPr marL="0" indent="0">
              <a:buNone/>
            </a:pPr>
            <a:r>
              <a:rPr lang="en-US" dirty="0"/>
              <a:t>			</a:t>
            </a:r>
            <a:endParaRPr lang="en-IN" dirty="0">
              <a:highlight>
                <a:srgbClr val="FFFF00"/>
              </a:highlight>
            </a:endParaRPr>
          </a:p>
        </p:txBody>
      </p:sp>
      <p:sp>
        <p:nvSpPr>
          <p:cNvPr id="6" name="Rectangle: Rounded Corners 5">
            <a:extLst>
              <a:ext uri="{FF2B5EF4-FFF2-40B4-BE49-F238E27FC236}">
                <a16:creationId xmlns:a16="http://schemas.microsoft.com/office/drawing/2014/main" id="{A105C80C-8100-4E35-A295-C1218C23EFCC}"/>
              </a:ext>
            </a:extLst>
          </p:cNvPr>
          <p:cNvSpPr/>
          <p:nvPr/>
        </p:nvSpPr>
        <p:spPr>
          <a:xfrm>
            <a:off x="4007387" y="4005072"/>
            <a:ext cx="3273552" cy="1051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 </a:t>
            </a:r>
            <a:r>
              <a:rPr lang="en-US" dirty="0">
                <a:solidFill>
                  <a:schemeClr val="tx1"/>
                </a:solidFill>
                <a:sym typeface="Symbol" panose="05050102010706020507" pitchFamily="18" charset="2"/>
              </a:rPr>
              <a:t> </a:t>
            </a:r>
            <a:r>
              <a:rPr lang="en-US" baseline="-25000" dirty="0" err="1">
                <a:solidFill>
                  <a:schemeClr val="tx1"/>
                </a:solidFill>
                <a:sym typeface="Symbol" panose="05050102010706020507" pitchFamily="18" charset="2"/>
              </a:rPr>
              <a:t>i</a:t>
            </a:r>
            <a:r>
              <a:rPr lang="en-US" dirty="0">
                <a:solidFill>
                  <a:schemeClr val="tx1"/>
                </a:solidFill>
                <a:sym typeface="Symbol" panose="05050102010706020507" pitchFamily="18" charset="2"/>
              </a:rPr>
              <a:t>    (1 ≤ </a:t>
            </a:r>
            <a:r>
              <a:rPr lang="en-US" dirty="0" err="1">
                <a:solidFill>
                  <a:schemeClr val="tx1"/>
                </a:solidFill>
                <a:sym typeface="Symbol" panose="05050102010706020507" pitchFamily="18" charset="2"/>
              </a:rPr>
              <a:t>i</a:t>
            </a:r>
            <a:r>
              <a:rPr lang="en-US" dirty="0">
                <a:solidFill>
                  <a:schemeClr val="tx1"/>
                </a:solidFill>
                <a:sym typeface="Symbol" panose="05050102010706020507" pitchFamily="18" charset="2"/>
              </a:rPr>
              <a:t> ≤ n)             </a:t>
            </a:r>
          </a:p>
          <a:p>
            <a:r>
              <a:rPr lang="en-US" dirty="0">
                <a:solidFill>
                  <a:schemeClr val="tx1"/>
                </a:solidFill>
              </a:rPr>
              <a:t>A </a:t>
            </a:r>
            <a:r>
              <a:rPr lang="en-US" dirty="0">
                <a:solidFill>
                  <a:schemeClr val="tx1"/>
                </a:solidFill>
                <a:sym typeface="Symbol" panose="05050102010706020507" pitchFamily="18" charset="2"/>
              </a:rPr>
              <a:t> </a:t>
            </a:r>
            <a:r>
              <a:rPr lang="en-US" baseline="-25000" dirty="0" err="1">
                <a:solidFill>
                  <a:schemeClr val="tx1"/>
                </a:solidFill>
                <a:sym typeface="Symbol" panose="05050102010706020507" pitchFamily="18" charset="2"/>
              </a:rPr>
              <a:t>i</a:t>
            </a:r>
            <a:r>
              <a:rPr lang="en-US" baseline="-25000" dirty="0">
                <a:solidFill>
                  <a:schemeClr val="tx1"/>
                </a:solidFill>
                <a:sym typeface="Symbol" panose="05050102010706020507" pitchFamily="18" charset="2"/>
              </a:rPr>
              <a:t> </a:t>
            </a:r>
            <a:r>
              <a:rPr lang="en-US" dirty="0">
                <a:solidFill>
                  <a:schemeClr val="tx1"/>
                </a:solidFill>
                <a:sym typeface="Symbol" panose="05050102010706020507" pitchFamily="18" charset="2"/>
              </a:rPr>
              <a:t>X</a:t>
            </a:r>
            <a:endParaRPr lang="en-IN" dirty="0">
              <a:solidFill>
                <a:schemeClr val="tx1"/>
              </a:solidFill>
            </a:endParaRPr>
          </a:p>
          <a:p>
            <a:r>
              <a:rPr lang="en-US" dirty="0">
                <a:solidFill>
                  <a:schemeClr val="tx1"/>
                </a:solidFill>
                <a:sym typeface="Symbol" panose="05050102010706020507" pitchFamily="18" charset="2"/>
              </a:rPr>
              <a:t> </a:t>
            </a:r>
            <a:endParaRPr lang="en-IN" dirty="0">
              <a:solidFill>
                <a:schemeClr val="tx1"/>
              </a:solidFill>
            </a:endParaRPr>
          </a:p>
        </p:txBody>
      </p:sp>
      <p:sp>
        <p:nvSpPr>
          <p:cNvPr id="8" name="Rectangle: Rounded Corners 7">
            <a:extLst>
              <a:ext uri="{FF2B5EF4-FFF2-40B4-BE49-F238E27FC236}">
                <a16:creationId xmlns:a16="http://schemas.microsoft.com/office/drawing/2014/main" id="{FDDCDC48-1842-4C45-9950-5F562EE0DE31}"/>
              </a:ext>
            </a:extLst>
          </p:cNvPr>
          <p:cNvSpPr/>
          <p:nvPr/>
        </p:nvSpPr>
        <p:spPr>
          <a:xfrm>
            <a:off x="4007387" y="5343944"/>
            <a:ext cx="3273552" cy="1051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X </a:t>
            </a:r>
            <a:r>
              <a:rPr lang="en-US" dirty="0">
                <a:solidFill>
                  <a:schemeClr val="tx1"/>
                </a:solidFill>
                <a:sym typeface="Symbol" panose="05050102010706020507" pitchFamily="18" charset="2"/>
              </a:rPr>
              <a:t> </a:t>
            </a:r>
            <a:r>
              <a:rPr lang="en-US" baseline="-25000" dirty="0">
                <a:solidFill>
                  <a:schemeClr val="tx1"/>
                </a:solidFill>
                <a:sym typeface="Symbol" panose="05050102010706020507" pitchFamily="18" charset="2"/>
              </a:rPr>
              <a:t>j</a:t>
            </a:r>
            <a:r>
              <a:rPr lang="en-US" dirty="0">
                <a:solidFill>
                  <a:schemeClr val="tx1"/>
                </a:solidFill>
                <a:sym typeface="Symbol" panose="05050102010706020507" pitchFamily="18" charset="2"/>
              </a:rPr>
              <a:t>    (1 ≤ j ≤ m)</a:t>
            </a:r>
          </a:p>
          <a:p>
            <a:r>
              <a:rPr lang="en-US" dirty="0">
                <a:solidFill>
                  <a:schemeClr val="tx1"/>
                </a:solidFill>
              </a:rPr>
              <a:t>X </a:t>
            </a:r>
            <a:r>
              <a:rPr lang="en-US" dirty="0">
                <a:solidFill>
                  <a:schemeClr val="tx1"/>
                </a:solidFill>
                <a:sym typeface="Symbol" panose="05050102010706020507" pitchFamily="18" charset="2"/>
              </a:rPr>
              <a:t> </a:t>
            </a:r>
            <a:r>
              <a:rPr lang="en-US" baseline="-25000" dirty="0">
                <a:solidFill>
                  <a:schemeClr val="tx1"/>
                </a:solidFill>
                <a:sym typeface="Symbol" panose="05050102010706020507" pitchFamily="18" charset="2"/>
              </a:rPr>
              <a:t>j </a:t>
            </a:r>
            <a:r>
              <a:rPr lang="en-US" dirty="0">
                <a:solidFill>
                  <a:schemeClr val="tx1"/>
                </a:solidFill>
                <a:sym typeface="Symbol" panose="05050102010706020507" pitchFamily="18" charset="2"/>
              </a:rPr>
              <a:t>X</a:t>
            </a:r>
            <a:endParaRPr lang="en-IN" dirty="0"/>
          </a:p>
        </p:txBody>
      </p:sp>
      <p:sp>
        <p:nvSpPr>
          <p:cNvPr id="5" name="Oval 4">
            <a:extLst>
              <a:ext uri="{FF2B5EF4-FFF2-40B4-BE49-F238E27FC236}">
                <a16:creationId xmlns:a16="http://schemas.microsoft.com/office/drawing/2014/main" id="{465CAFA4-B452-419F-BF24-74DFCB7B8C3C}"/>
              </a:ext>
            </a:extLst>
          </p:cNvPr>
          <p:cNvSpPr/>
          <p:nvPr/>
        </p:nvSpPr>
        <p:spPr>
          <a:xfrm>
            <a:off x="6454066" y="4305783"/>
            <a:ext cx="435006" cy="34611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endParaRPr lang="en-IN" dirty="0">
              <a:ln w="0"/>
              <a:solidFill>
                <a:schemeClr val="tx1"/>
              </a:solidFill>
              <a:effectLst>
                <a:outerShdw blurRad="38100" dist="19050" dir="2700000" algn="tl" rotWithShape="0">
                  <a:schemeClr val="dk1">
                    <a:alpha val="40000"/>
                  </a:schemeClr>
                </a:outerShdw>
              </a:effectLst>
            </a:endParaRPr>
          </a:p>
        </p:txBody>
      </p:sp>
      <p:sp>
        <p:nvSpPr>
          <p:cNvPr id="7" name="Oval 6">
            <a:extLst>
              <a:ext uri="{FF2B5EF4-FFF2-40B4-BE49-F238E27FC236}">
                <a16:creationId xmlns:a16="http://schemas.microsoft.com/office/drawing/2014/main" id="{2277AAD1-6013-4E68-8632-950FDDEC940E}"/>
              </a:ext>
            </a:extLst>
          </p:cNvPr>
          <p:cNvSpPr/>
          <p:nvPr/>
        </p:nvSpPr>
        <p:spPr>
          <a:xfrm>
            <a:off x="6454066" y="5696666"/>
            <a:ext cx="435006" cy="34611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endParaRPr lang="en-IN" dirty="0">
              <a:ln w="0"/>
              <a:solidFill>
                <a:schemeClr val="tx1"/>
              </a:solidFill>
              <a:effectLst>
                <a:outerShdw blurRad="38100" dist="19050" dir="2700000" algn="tl" rotWithShape="0">
                  <a:schemeClr val="dk1">
                    <a:alpha val="40000"/>
                  </a:schemeClr>
                </a:outerShdw>
              </a:effectLst>
            </a:endParaRPr>
          </a:p>
        </p:txBody>
      </p:sp>
      <p:sp>
        <p:nvSpPr>
          <p:cNvPr id="9" name="Slide Number Placeholder 8">
            <a:extLst>
              <a:ext uri="{FF2B5EF4-FFF2-40B4-BE49-F238E27FC236}">
                <a16:creationId xmlns:a16="http://schemas.microsoft.com/office/drawing/2014/main" id="{D2ECAD31-5CBE-405F-ACC1-AE1EC9A8A11E}"/>
              </a:ext>
            </a:extLst>
          </p:cNvPr>
          <p:cNvSpPr>
            <a:spLocks noGrp="1"/>
          </p:cNvSpPr>
          <p:nvPr>
            <p:ph type="sldNum" sz="quarter" idx="12"/>
          </p:nvPr>
        </p:nvSpPr>
        <p:spPr/>
        <p:txBody>
          <a:bodyPr/>
          <a:lstStyle/>
          <a:p>
            <a:fld id="{D3D5439A-87CB-4CFC-A792-90E158BF2802}" type="slidenum">
              <a:rPr lang="en-IN" smtClean="0"/>
              <a:t>75</a:t>
            </a:fld>
            <a:endParaRPr lang="en-IN"/>
          </a:p>
        </p:txBody>
      </p:sp>
    </p:spTree>
    <p:extLst>
      <p:ext uri="{BB962C8B-B14F-4D97-AF65-F5344CB8AC3E}">
        <p14:creationId xmlns:p14="http://schemas.microsoft.com/office/powerpoint/2010/main" val="29045568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DCAC1-3E28-42FC-A716-7BC846EE5FBD}"/>
              </a:ext>
            </a:extLst>
          </p:cNvPr>
          <p:cNvSpPr>
            <a:spLocks noGrp="1"/>
          </p:cNvSpPr>
          <p:nvPr>
            <p:ph type="title"/>
          </p:nvPr>
        </p:nvSpPr>
        <p:spPr/>
        <p:txBody>
          <a:bodyPr/>
          <a:lstStyle/>
          <a:p>
            <a:r>
              <a:rPr lang="en-US" dirty="0"/>
              <a:t>Solved problem (1)</a:t>
            </a:r>
            <a:endParaRPr lang="en-IN" dirty="0"/>
          </a:p>
        </p:txBody>
      </p:sp>
      <p:sp>
        <p:nvSpPr>
          <p:cNvPr id="4" name="TextBox 3">
            <a:extLst>
              <a:ext uri="{FF2B5EF4-FFF2-40B4-BE49-F238E27FC236}">
                <a16:creationId xmlns:a16="http://schemas.microsoft.com/office/drawing/2014/main" id="{2E04BF4A-FE89-450C-84F7-A40EE37A4271}"/>
              </a:ext>
            </a:extLst>
          </p:cNvPr>
          <p:cNvSpPr txBox="1"/>
          <p:nvPr/>
        </p:nvSpPr>
        <p:spPr>
          <a:xfrm>
            <a:off x="479395" y="1434444"/>
            <a:ext cx="9721049" cy="3323987"/>
          </a:xfrm>
          <a:prstGeom prst="rect">
            <a:avLst/>
          </a:prstGeom>
          <a:noFill/>
        </p:spPr>
        <p:txBody>
          <a:bodyPr wrap="square" rtlCol="0">
            <a:spAutoFit/>
          </a:bodyPr>
          <a:lstStyle/>
          <a:p>
            <a:r>
              <a:rPr lang="en-IN" dirty="0"/>
              <a:t>Convert the following to GNF</a:t>
            </a:r>
          </a:p>
          <a:p>
            <a:r>
              <a:rPr lang="en-IN" dirty="0"/>
              <a:t> S</a:t>
            </a:r>
            <a:r>
              <a:rPr lang="en-IN" dirty="0">
                <a:sym typeface="Symbol" panose="05050102010706020507" pitchFamily="18" charset="2"/>
              </a:rPr>
              <a:t>AB</a:t>
            </a:r>
          </a:p>
          <a:p>
            <a:r>
              <a:rPr lang="en-IN" dirty="0">
                <a:sym typeface="Symbol" panose="05050102010706020507" pitchFamily="18" charset="2"/>
              </a:rPr>
              <a:t>A </a:t>
            </a:r>
            <a:r>
              <a:rPr lang="en-IN" dirty="0" err="1">
                <a:sym typeface="Symbol" panose="05050102010706020507" pitchFamily="18" charset="2"/>
              </a:rPr>
              <a:t>BS|b</a:t>
            </a:r>
            <a:endParaRPr lang="en-IN" dirty="0">
              <a:sym typeface="Symbol" panose="05050102010706020507" pitchFamily="18" charset="2"/>
            </a:endParaRPr>
          </a:p>
          <a:p>
            <a:r>
              <a:rPr lang="en-IN" dirty="0">
                <a:sym typeface="Symbol" panose="05050102010706020507" pitchFamily="18" charset="2"/>
              </a:rPr>
              <a:t>B </a:t>
            </a:r>
            <a:r>
              <a:rPr lang="en-IN" dirty="0" err="1">
                <a:sym typeface="Symbol" panose="05050102010706020507" pitchFamily="18" charset="2"/>
              </a:rPr>
              <a:t>SA|a</a:t>
            </a:r>
            <a:endParaRPr lang="en-IN" dirty="0">
              <a:sym typeface="Symbol" panose="05050102010706020507" pitchFamily="18" charset="2"/>
            </a:endParaRPr>
          </a:p>
          <a:p>
            <a:endParaRPr lang="en-IN" dirty="0">
              <a:sym typeface="Symbol" panose="05050102010706020507" pitchFamily="18" charset="2"/>
            </a:endParaRPr>
          </a:p>
          <a:p>
            <a:r>
              <a:rPr lang="en-IN" dirty="0">
                <a:sym typeface="Symbol" panose="05050102010706020507" pitchFamily="18" charset="2"/>
              </a:rPr>
              <a:t>Solution:</a:t>
            </a:r>
          </a:p>
          <a:p>
            <a:r>
              <a:rPr lang="en-IN" dirty="0">
                <a:sym typeface="Symbol" panose="05050102010706020507" pitchFamily="18" charset="2"/>
              </a:rPr>
              <a:t>Step 1 &amp; 2 : The given grammar is in CNF form</a:t>
            </a:r>
          </a:p>
          <a:p>
            <a:r>
              <a:rPr lang="en-IN" dirty="0">
                <a:sym typeface="Symbol" panose="05050102010706020507" pitchFamily="18" charset="2"/>
              </a:rPr>
              <a:t>Step 3: Renaming the production, Let S = A</a:t>
            </a:r>
            <a:r>
              <a:rPr lang="en-IN" baseline="-25000" dirty="0">
                <a:sym typeface="Symbol" panose="05050102010706020507" pitchFamily="18" charset="2"/>
              </a:rPr>
              <a:t>1 ,</a:t>
            </a:r>
            <a:r>
              <a:rPr lang="en-IN" dirty="0">
                <a:sym typeface="Symbol" panose="05050102010706020507" pitchFamily="18" charset="2"/>
              </a:rPr>
              <a:t>A = A</a:t>
            </a:r>
            <a:r>
              <a:rPr lang="en-IN" baseline="-25000" dirty="0">
                <a:sym typeface="Symbol" panose="05050102010706020507" pitchFamily="18" charset="2"/>
              </a:rPr>
              <a:t>2 ,</a:t>
            </a:r>
            <a:r>
              <a:rPr lang="en-IN" dirty="0">
                <a:sym typeface="Symbol" panose="05050102010706020507" pitchFamily="18" charset="2"/>
              </a:rPr>
              <a:t>B = A</a:t>
            </a:r>
            <a:r>
              <a:rPr lang="en-IN" baseline="-25000" dirty="0">
                <a:sym typeface="Symbol" panose="05050102010706020507" pitchFamily="18" charset="2"/>
              </a:rPr>
              <a:t>3</a:t>
            </a:r>
          </a:p>
          <a:p>
            <a:pPr lvl="5"/>
            <a:r>
              <a:rPr lang="en-IN" dirty="0">
                <a:sym typeface="Symbol" panose="05050102010706020507" pitchFamily="18" charset="2"/>
              </a:rPr>
              <a:t>A</a:t>
            </a:r>
            <a:r>
              <a:rPr lang="en-IN" baseline="-25000" dirty="0">
                <a:sym typeface="Symbol" panose="05050102010706020507" pitchFamily="18" charset="2"/>
              </a:rPr>
              <a:t>1 </a:t>
            </a:r>
            <a:r>
              <a:rPr lang="en-IN" dirty="0">
                <a:sym typeface="Symbol" panose="05050102010706020507" pitchFamily="18" charset="2"/>
              </a:rPr>
              <a:t> A</a:t>
            </a:r>
            <a:r>
              <a:rPr lang="en-IN" baseline="-25000" dirty="0">
                <a:sym typeface="Symbol" panose="05050102010706020507" pitchFamily="18" charset="2"/>
              </a:rPr>
              <a:t>2</a:t>
            </a:r>
            <a:r>
              <a:rPr lang="en-IN" dirty="0">
                <a:sym typeface="Symbol" panose="05050102010706020507" pitchFamily="18" charset="2"/>
              </a:rPr>
              <a:t> A</a:t>
            </a:r>
            <a:r>
              <a:rPr lang="en-IN" baseline="-25000" dirty="0">
                <a:sym typeface="Symbol" panose="05050102010706020507" pitchFamily="18" charset="2"/>
              </a:rPr>
              <a:t>3       </a:t>
            </a:r>
            <a:r>
              <a:rPr lang="en-IN" dirty="0">
                <a:sym typeface="Symbol" panose="05050102010706020507" pitchFamily="18" charset="2"/>
              </a:rPr>
              <a:t>---- (1)</a:t>
            </a:r>
            <a:r>
              <a:rPr lang="en-IN" baseline="-25000" dirty="0">
                <a:sym typeface="Symbol" panose="05050102010706020507" pitchFamily="18" charset="2"/>
              </a:rPr>
              <a:t> </a:t>
            </a:r>
            <a:endParaRPr lang="en-IN" dirty="0">
              <a:sym typeface="Symbol" panose="05050102010706020507" pitchFamily="18" charset="2"/>
            </a:endParaRPr>
          </a:p>
          <a:p>
            <a:pPr lvl="5"/>
            <a:r>
              <a:rPr lang="en-IN" dirty="0">
                <a:sym typeface="Symbol" panose="05050102010706020507" pitchFamily="18" charset="2"/>
              </a:rPr>
              <a:t>A</a:t>
            </a:r>
            <a:r>
              <a:rPr lang="en-IN" baseline="-25000" dirty="0">
                <a:sym typeface="Symbol" panose="05050102010706020507" pitchFamily="18" charset="2"/>
              </a:rPr>
              <a:t>2 </a:t>
            </a:r>
            <a:r>
              <a:rPr lang="en-IN" dirty="0">
                <a:sym typeface="Symbol" panose="05050102010706020507" pitchFamily="18" charset="2"/>
              </a:rPr>
              <a:t> A</a:t>
            </a:r>
            <a:r>
              <a:rPr lang="en-IN" baseline="-25000" dirty="0">
                <a:sym typeface="Symbol" panose="05050102010706020507" pitchFamily="18" charset="2"/>
              </a:rPr>
              <a:t>3</a:t>
            </a:r>
            <a:r>
              <a:rPr lang="en-IN" dirty="0">
                <a:sym typeface="Symbol" panose="05050102010706020507" pitchFamily="18" charset="2"/>
              </a:rPr>
              <a:t> A</a:t>
            </a:r>
            <a:r>
              <a:rPr lang="en-IN" baseline="-25000" dirty="0">
                <a:sym typeface="Symbol" panose="05050102010706020507" pitchFamily="18" charset="2"/>
              </a:rPr>
              <a:t>1 </a:t>
            </a:r>
            <a:r>
              <a:rPr lang="en-IN" dirty="0">
                <a:sym typeface="Symbol" panose="05050102010706020507" pitchFamily="18" charset="2"/>
              </a:rPr>
              <a:t>|b ---- (2)</a:t>
            </a:r>
            <a:r>
              <a:rPr lang="en-IN" baseline="-25000" dirty="0">
                <a:sym typeface="Symbol" panose="05050102010706020507" pitchFamily="18" charset="2"/>
              </a:rPr>
              <a:t> </a:t>
            </a:r>
            <a:endParaRPr lang="en-IN" dirty="0">
              <a:sym typeface="Symbol" panose="05050102010706020507" pitchFamily="18" charset="2"/>
            </a:endParaRPr>
          </a:p>
          <a:p>
            <a:pPr lvl="5"/>
            <a:r>
              <a:rPr lang="en-IN" dirty="0">
                <a:sym typeface="Symbol" panose="05050102010706020507" pitchFamily="18" charset="2"/>
              </a:rPr>
              <a:t>A</a:t>
            </a:r>
            <a:r>
              <a:rPr lang="en-IN" baseline="-25000" dirty="0">
                <a:sym typeface="Symbol" panose="05050102010706020507" pitchFamily="18" charset="2"/>
              </a:rPr>
              <a:t>3</a:t>
            </a:r>
            <a:r>
              <a:rPr lang="en-IN" dirty="0">
                <a:sym typeface="Symbol" panose="05050102010706020507" pitchFamily="18" charset="2"/>
              </a:rPr>
              <a:t>  A</a:t>
            </a:r>
            <a:r>
              <a:rPr lang="en-IN" baseline="-25000" dirty="0">
                <a:sym typeface="Symbol" panose="05050102010706020507" pitchFamily="18" charset="2"/>
              </a:rPr>
              <a:t>1 </a:t>
            </a:r>
            <a:r>
              <a:rPr lang="en-IN" dirty="0">
                <a:sym typeface="Symbol" panose="05050102010706020507" pitchFamily="18" charset="2"/>
              </a:rPr>
              <a:t>A</a:t>
            </a:r>
            <a:r>
              <a:rPr lang="en-IN" baseline="-25000" dirty="0">
                <a:sym typeface="Symbol" panose="05050102010706020507" pitchFamily="18" charset="2"/>
              </a:rPr>
              <a:t>2 </a:t>
            </a:r>
            <a:r>
              <a:rPr lang="en-IN" dirty="0">
                <a:sym typeface="Symbol" panose="05050102010706020507" pitchFamily="18" charset="2"/>
              </a:rPr>
              <a:t>|a ---- (3)</a:t>
            </a:r>
            <a:r>
              <a:rPr lang="en-IN" baseline="-25000" dirty="0">
                <a:sym typeface="Symbol" panose="05050102010706020507" pitchFamily="18" charset="2"/>
              </a:rPr>
              <a:t>  </a:t>
            </a:r>
          </a:p>
          <a:p>
            <a:pPr lvl="5"/>
            <a:endParaRPr lang="en-IN" baseline="-25000" dirty="0">
              <a:sym typeface="Symbol" panose="05050102010706020507" pitchFamily="18" charset="2"/>
            </a:endParaRPr>
          </a:p>
        </p:txBody>
      </p:sp>
      <p:sp>
        <p:nvSpPr>
          <p:cNvPr id="5" name="TextBox 4">
            <a:extLst>
              <a:ext uri="{FF2B5EF4-FFF2-40B4-BE49-F238E27FC236}">
                <a16:creationId xmlns:a16="http://schemas.microsoft.com/office/drawing/2014/main" id="{36BEB16C-A75F-4FDB-9734-67411C6A0E22}"/>
              </a:ext>
            </a:extLst>
          </p:cNvPr>
          <p:cNvSpPr txBox="1"/>
          <p:nvPr/>
        </p:nvSpPr>
        <p:spPr>
          <a:xfrm>
            <a:off x="337351" y="4758431"/>
            <a:ext cx="10591061" cy="1754326"/>
          </a:xfrm>
          <a:prstGeom prst="rect">
            <a:avLst/>
          </a:prstGeom>
          <a:noFill/>
        </p:spPr>
        <p:txBody>
          <a:bodyPr wrap="square" rtlCol="0">
            <a:spAutoFit/>
          </a:bodyPr>
          <a:lstStyle/>
          <a:p>
            <a:r>
              <a:rPr lang="en-IN" dirty="0"/>
              <a:t>Step 4: While checking the condition </a:t>
            </a:r>
            <a:r>
              <a:rPr lang="en-US" dirty="0">
                <a:highlight>
                  <a:srgbClr val="FFFF00"/>
                </a:highlight>
              </a:rPr>
              <a:t>A</a:t>
            </a:r>
            <a:r>
              <a:rPr lang="en-US" baseline="-25000" dirty="0">
                <a:highlight>
                  <a:srgbClr val="FFFF00"/>
                </a:highlight>
              </a:rPr>
              <a:t>i</a:t>
            </a:r>
            <a:r>
              <a:rPr lang="en-US" dirty="0">
                <a:highlight>
                  <a:srgbClr val="FFFF00"/>
                </a:highlight>
              </a:rPr>
              <a:t> </a:t>
            </a:r>
            <a:r>
              <a:rPr lang="en-US" dirty="0">
                <a:highlight>
                  <a:srgbClr val="FFFF00"/>
                </a:highlight>
                <a:sym typeface="Symbol" panose="05050102010706020507" pitchFamily="18" charset="2"/>
              </a:rPr>
              <a:t></a:t>
            </a:r>
            <a:r>
              <a:rPr lang="en-US" dirty="0" err="1">
                <a:highlight>
                  <a:srgbClr val="FFFF00"/>
                </a:highlight>
              </a:rPr>
              <a:t>A</a:t>
            </a:r>
            <a:r>
              <a:rPr lang="en-US" baseline="-25000" dirty="0" err="1">
                <a:highlight>
                  <a:srgbClr val="FFFF00"/>
                </a:highlight>
              </a:rPr>
              <a:t>j</a:t>
            </a:r>
            <a:r>
              <a:rPr lang="en-US" dirty="0">
                <a:highlight>
                  <a:srgbClr val="FFFF00"/>
                </a:highlight>
              </a:rPr>
              <a:t> where(</a:t>
            </a:r>
            <a:r>
              <a:rPr lang="en-US" dirty="0" err="1">
                <a:highlight>
                  <a:srgbClr val="FFFF00"/>
                </a:highlight>
              </a:rPr>
              <a:t>i</a:t>
            </a:r>
            <a:r>
              <a:rPr lang="en-US" dirty="0">
                <a:highlight>
                  <a:srgbClr val="FFFF00"/>
                </a:highlight>
              </a:rPr>
              <a:t> ≤ j)</a:t>
            </a:r>
            <a:r>
              <a:rPr lang="en-IN" dirty="0">
                <a:highlight>
                  <a:srgbClr val="FFFF00"/>
                </a:highlight>
              </a:rPr>
              <a:t>  </a:t>
            </a:r>
          </a:p>
          <a:p>
            <a:r>
              <a:rPr lang="en-IN" dirty="0"/>
              <a:t>	Equation(3) is not in the format , so as per Lemma I let us Sub. The value of </a:t>
            </a:r>
            <a:r>
              <a:rPr lang="en-IN" dirty="0">
                <a:sym typeface="Symbol" panose="05050102010706020507" pitchFamily="18" charset="2"/>
              </a:rPr>
              <a:t>A</a:t>
            </a:r>
            <a:r>
              <a:rPr lang="en-IN" baseline="-25000" dirty="0">
                <a:sym typeface="Symbol" panose="05050102010706020507" pitchFamily="18" charset="2"/>
              </a:rPr>
              <a:t>1 </a:t>
            </a:r>
            <a:r>
              <a:rPr lang="en-IN" dirty="0">
                <a:sym typeface="Symbol" panose="05050102010706020507" pitchFamily="18" charset="2"/>
              </a:rPr>
              <a:t>from (1) to (3), so</a:t>
            </a:r>
          </a:p>
          <a:p>
            <a:endParaRPr lang="en-IN" dirty="0">
              <a:sym typeface="Symbol" panose="05050102010706020507" pitchFamily="18" charset="2"/>
            </a:endParaRPr>
          </a:p>
          <a:p>
            <a:r>
              <a:rPr lang="en-IN" dirty="0"/>
              <a:t>  	</a:t>
            </a:r>
            <a:r>
              <a:rPr lang="en-IN" dirty="0">
                <a:sym typeface="Symbol" panose="05050102010706020507" pitchFamily="18" charset="2"/>
              </a:rPr>
              <a:t>A</a:t>
            </a:r>
            <a:r>
              <a:rPr lang="en-IN" baseline="-25000" dirty="0">
                <a:sym typeface="Symbol" panose="05050102010706020507" pitchFamily="18" charset="2"/>
              </a:rPr>
              <a:t>3</a:t>
            </a:r>
            <a:r>
              <a:rPr lang="en-IN" dirty="0">
                <a:sym typeface="Symbol" panose="05050102010706020507" pitchFamily="18" charset="2"/>
              </a:rPr>
              <a:t>  </a:t>
            </a:r>
            <a:r>
              <a:rPr lang="en-IN" dirty="0">
                <a:highlight>
                  <a:srgbClr val="00FFFF"/>
                </a:highlight>
                <a:sym typeface="Symbol" panose="05050102010706020507" pitchFamily="18" charset="2"/>
              </a:rPr>
              <a:t>A</a:t>
            </a:r>
            <a:r>
              <a:rPr lang="en-IN" baseline="-25000" dirty="0">
                <a:highlight>
                  <a:srgbClr val="00FFFF"/>
                </a:highlight>
                <a:sym typeface="Symbol" panose="05050102010706020507" pitchFamily="18" charset="2"/>
              </a:rPr>
              <a:t>2</a:t>
            </a:r>
            <a:r>
              <a:rPr lang="en-IN" dirty="0">
                <a:highlight>
                  <a:srgbClr val="00FFFF"/>
                </a:highlight>
                <a:sym typeface="Symbol" panose="05050102010706020507" pitchFamily="18" charset="2"/>
              </a:rPr>
              <a:t> A</a:t>
            </a:r>
            <a:r>
              <a:rPr lang="en-IN" baseline="-25000" dirty="0">
                <a:highlight>
                  <a:srgbClr val="00FFFF"/>
                </a:highlight>
                <a:sym typeface="Symbol" panose="05050102010706020507" pitchFamily="18" charset="2"/>
              </a:rPr>
              <a:t>3 </a:t>
            </a:r>
            <a:r>
              <a:rPr lang="en-IN" dirty="0">
                <a:sym typeface="Symbol" panose="05050102010706020507" pitchFamily="18" charset="2"/>
              </a:rPr>
              <a:t>A</a:t>
            </a:r>
            <a:r>
              <a:rPr lang="en-IN" baseline="-25000" dirty="0">
                <a:sym typeface="Symbol" panose="05050102010706020507" pitchFamily="18" charset="2"/>
              </a:rPr>
              <a:t>2 </a:t>
            </a:r>
            <a:r>
              <a:rPr lang="en-IN" dirty="0">
                <a:sym typeface="Symbol" panose="05050102010706020507" pitchFamily="18" charset="2"/>
              </a:rPr>
              <a:t>|a ---- (4)</a:t>
            </a:r>
            <a:r>
              <a:rPr lang="en-IN" baseline="-25000" dirty="0">
                <a:sym typeface="Symbol" panose="05050102010706020507" pitchFamily="18" charset="2"/>
              </a:rPr>
              <a:t>  </a:t>
            </a:r>
          </a:p>
          <a:p>
            <a:endParaRPr lang="en-IN" dirty="0"/>
          </a:p>
          <a:p>
            <a:endParaRPr lang="en-IN" dirty="0"/>
          </a:p>
        </p:txBody>
      </p:sp>
      <p:sp>
        <p:nvSpPr>
          <p:cNvPr id="7" name="Rectangle 6">
            <a:extLst>
              <a:ext uri="{FF2B5EF4-FFF2-40B4-BE49-F238E27FC236}">
                <a16:creationId xmlns:a16="http://schemas.microsoft.com/office/drawing/2014/main" id="{AFB8BEB7-0BAA-43D1-9633-5E397068D445}"/>
              </a:ext>
            </a:extLst>
          </p:cNvPr>
          <p:cNvSpPr/>
          <p:nvPr/>
        </p:nvSpPr>
        <p:spPr>
          <a:xfrm>
            <a:off x="6631624" y="2661055"/>
            <a:ext cx="3710864" cy="13255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lnSpc>
                <a:spcPct val="200000"/>
              </a:lnSpc>
            </a:pPr>
            <a:r>
              <a:rPr lang="it-IT" u="sng" dirty="0">
                <a:ln w="0"/>
                <a:solidFill>
                  <a:schemeClr val="tx1"/>
                </a:solidFill>
                <a:effectLst>
                  <a:outerShdw blurRad="38100" dist="19050" dir="2700000" algn="tl" rotWithShape="0">
                    <a:schemeClr val="dk1">
                      <a:alpha val="40000"/>
                    </a:schemeClr>
                  </a:outerShdw>
                </a:effectLst>
              </a:rPr>
              <a:t>CNF form</a:t>
            </a:r>
          </a:p>
          <a:p>
            <a:pPr marL="342900" indent="-342900">
              <a:buFont typeface="+mj-lt"/>
              <a:buAutoNum type="arabicPeriod"/>
            </a:pPr>
            <a:r>
              <a:rPr lang="it-IT" dirty="0">
                <a:ln w="0"/>
                <a:solidFill>
                  <a:schemeClr val="tx1"/>
                </a:solidFill>
                <a:effectLst>
                  <a:outerShdw blurRad="38100" dist="19050" dir="2700000" algn="tl" rotWithShape="0">
                    <a:schemeClr val="dk1">
                      <a:alpha val="40000"/>
                    </a:schemeClr>
                  </a:outerShdw>
                </a:effectLst>
              </a:rPr>
              <a:t>S </a:t>
            </a:r>
            <a:r>
              <a:rPr lang="it-IT" dirty="0">
                <a:ln w="0"/>
                <a:solidFill>
                  <a:schemeClr val="tx1"/>
                </a:solidFill>
                <a:effectLst>
                  <a:outerShdw blurRad="38100" dist="19050" dir="2700000" algn="tl" rotWithShape="0">
                    <a:schemeClr val="dk1">
                      <a:alpha val="40000"/>
                    </a:schemeClr>
                  </a:outerShdw>
                </a:effectLst>
                <a:sym typeface="Symbol" panose="05050102010706020507" pitchFamily="18" charset="2"/>
              </a:rPr>
              <a:t> </a:t>
            </a:r>
            <a:endParaRPr lang="it-IT" dirty="0">
              <a:ln w="0"/>
              <a:solidFill>
                <a:schemeClr val="tx1"/>
              </a:solidFill>
              <a:effectLst>
                <a:outerShdw blurRad="38100" dist="19050" dir="2700000" algn="tl" rotWithShape="0">
                  <a:schemeClr val="dk1">
                    <a:alpha val="40000"/>
                  </a:schemeClr>
                </a:outerShdw>
              </a:effectLst>
            </a:endParaRPr>
          </a:p>
          <a:p>
            <a:pPr marL="342900" indent="-342900">
              <a:buFont typeface="+mj-lt"/>
              <a:buAutoNum type="arabicPeriod"/>
            </a:pPr>
            <a:r>
              <a:rPr lang="it-IT" dirty="0">
                <a:ln w="0"/>
                <a:solidFill>
                  <a:schemeClr val="tx1"/>
                </a:solidFill>
                <a:effectLst>
                  <a:outerShdw blurRad="38100" dist="19050" dir="2700000" algn="tl" rotWithShape="0">
                    <a:schemeClr val="dk1">
                      <a:alpha val="40000"/>
                    </a:schemeClr>
                  </a:outerShdw>
                </a:effectLst>
              </a:rPr>
              <a:t>NT</a:t>
            </a:r>
            <a:r>
              <a:rPr lang="it-IT" dirty="0">
                <a:ln w="0"/>
                <a:solidFill>
                  <a:schemeClr val="tx1"/>
                </a:solidFill>
                <a:effectLst>
                  <a:outerShdw blurRad="38100" dist="19050" dir="2700000" algn="tl" rotWithShape="0">
                    <a:schemeClr val="dk1">
                      <a:alpha val="40000"/>
                    </a:schemeClr>
                  </a:outerShdw>
                </a:effectLst>
                <a:sym typeface="Symbol" panose="05050102010706020507" pitchFamily="18" charset="2"/>
              </a:rPr>
              <a:t></a:t>
            </a:r>
            <a:r>
              <a:rPr lang="it-IT" dirty="0">
                <a:ln w="0"/>
                <a:solidFill>
                  <a:schemeClr val="tx1"/>
                </a:solidFill>
                <a:effectLst>
                  <a:outerShdw blurRad="38100" dist="19050" dir="2700000" algn="tl" rotWithShape="0">
                    <a:schemeClr val="dk1">
                      <a:alpha val="40000"/>
                    </a:schemeClr>
                  </a:outerShdw>
                </a:effectLst>
              </a:rPr>
              <a:t> T (Eg. A </a:t>
            </a:r>
            <a:r>
              <a:rPr lang="it-IT" dirty="0">
                <a:ln w="0"/>
                <a:solidFill>
                  <a:schemeClr val="tx1"/>
                </a:solidFill>
                <a:effectLst>
                  <a:outerShdw blurRad="38100" dist="19050" dir="2700000" algn="tl" rotWithShape="0">
                    <a:schemeClr val="dk1">
                      <a:alpha val="40000"/>
                    </a:schemeClr>
                  </a:outerShdw>
                </a:effectLst>
                <a:sym typeface="Symbol" panose="05050102010706020507" pitchFamily="18" charset="2"/>
              </a:rPr>
              <a:t> a)</a:t>
            </a:r>
            <a:endParaRPr lang="it-IT" dirty="0">
              <a:ln w="0"/>
              <a:solidFill>
                <a:schemeClr val="tx1"/>
              </a:solidFill>
              <a:effectLst>
                <a:outerShdw blurRad="38100" dist="19050" dir="2700000" algn="tl" rotWithShape="0">
                  <a:schemeClr val="dk1">
                    <a:alpha val="40000"/>
                  </a:schemeClr>
                </a:outerShdw>
              </a:effectLst>
            </a:endParaRPr>
          </a:p>
          <a:p>
            <a:pPr marL="342900" indent="-342900">
              <a:buFont typeface="+mj-lt"/>
              <a:buAutoNum type="arabicPeriod"/>
            </a:pPr>
            <a:r>
              <a:rPr lang="it-IT" dirty="0">
                <a:ln w="0"/>
                <a:solidFill>
                  <a:schemeClr val="tx1"/>
                </a:solidFill>
                <a:effectLst>
                  <a:outerShdw blurRad="38100" dist="19050" dir="2700000" algn="tl" rotWithShape="0">
                    <a:schemeClr val="dk1">
                      <a:alpha val="40000"/>
                    </a:schemeClr>
                  </a:outerShdw>
                </a:effectLst>
              </a:rPr>
              <a:t>NT </a:t>
            </a:r>
            <a:r>
              <a:rPr lang="it-IT" dirty="0">
                <a:ln w="0"/>
                <a:solidFill>
                  <a:schemeClr val="tx1"/>
                </a:solidFill>
                <a:effectLst>
                  <a:outerShdw blurRad="38100" dist="19050" dir="2700000" algn="tl" rotWithShape="0">
                    <a:schemeClr val="dk1">
                      <a:alpha val="40000"/>
                    </a:schemeClr>
                  </a:outerShdw>
                </a:effectLst>
                <a:sym typeface="Symbol" panose="05050102010706020507" pitchFamily="18" charset="2"/>
              </a:rPr>
              <a:t></a:t>
            </a:r>
            <a:r>
              <a:rPr lang="it-IT" dirty="0">
                <a:ln w="0"/>
                <a:solidFill>
                  <a:schemeClr val="tx1"/>
                </a:solidFill>
                <a:effectLst>
                  <a:outerShdw blurRad="38100" dist="19050" dir="2700000" algn="tl" rotWithShape="0">
                    <a:schemeClr val="dk1">
                      <a:alpha val="40000"/>
                    </a:schemeClr>
                  </a:outerShdw>
                </a:effectLst>
              </a:rPr>
              <a:t> NT NT (Eg. A </a:t>
            </a:r>
            <a:r>
              <a:rPr lang="it-IT" dirty="0">
                <a:ln w="0"/>
                <a:solidFill>
                  <a:schemeClr val="tx1"/>
                </a:solidFill>
                <a:effectLst>
                  <a:outerShdw blurRad="38100" dist="19050" dir="2700000" algn="tl" rotWithShape="0">
                    <a:schemeClr val="dk1">
                      <a:alpha val="40000"/>
                    </a:schemeClr>
                  </a:outerShdw>
                </a:effectLst>
                <a:sym typeface="Symbol" panose="05050102010706020507" pitchFamily="18" charset="2"/>
              </a:rPr>
              <a:t>SE)</a:t>
            </a:r>
            <a:endParaRPr lang="en-IN" dirty="0">
              <a:ln w="0"/>
              <a:solidFill>
                <a:schemeClr val="tx1"/>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E3C7BE64-EC20-407F-A1FD-3B04329D6AB7}"/>
              </a:ext>
            </a:extLst>
          </p:cNvPr>
          <p:cNvSpPr/>
          <p:nvPr/>
        </p:nvSpPr>
        <p:spPr>
          <a:xfrm>
            <a:off x="6569477" y="614368"/>
            <a:ext cx="3710864" cy="16401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ct val="200000"/>
              </a:lnSpc>
            </a:pPr>
            <a:r>
              <a:rPr lang="it-IT" u="sng" dirty="0">
                <a:ln w="0"/>
                <a:solidFill>
                  <a:schemeClr val="tx1"/>
                </a:solidFill>
                <a:effectLst>
                  <a:outerShdw blurRad="38100" dist="19050" dir="2700000" algn="tl" rotWithShape="0">
                    <a:schemeClr val="dk1">
                      <a:alpha val="40000"/>
                    </a:schemeClr>
                  </a:outerShdw>
                </a:effectLst>
              </a:rPr>
              <a:t>GNF form</a:t>
            </a:r>
          </a:p>
          <a:p>
            <a:pPr marL="342900" indent="-342900">
              <a:buFont typeface="+mj-lt"/>
              <a:buAutoNum type="arabicPeriod"/>
            </a:pPr>
            <a:r>
              <a:rPr lang="it-IT" dirty="0">
                <a:ln w="0"/>
                <a:solidFill>
                  <a:schemeClr val="tx1"/>
                </a:solidFill>
                <a:effectLst>
                  <a:outerShdw blurRad="38100" dist="19050" dir="2700000" algn="tl" rotWithShape="0">
                    <a:schemeClr val="dk1">
                      <a:alpha val="40000"/>
                    </a:schemeClr>
                  </a:outerShdw>
                </a:effectLst>
              </a:rPr>
              <a:t>S </a:t>
            </a:r>
            <a:r>
              <a:rPr lang="it-IT" dirty="0">
                <a:ln w="0"/>
                <a:solidFill>
                  <a:schemeClr val="tx1"/>
                </a:solidFill>
                <a:effectLst>
                  <a:outerShdw blurRad="38100" dist="19050" dir="2700000" algn="tl" rotWithShape="0">
                    <a:schemeClr val="dk1">
                      <a:alpha val="40000"/>
                    </a:schemeClr>
                  </a:outerShdw>
                </a:effectLst>
                <a:sym typeface="Symbol" panose="05050102010706020507" pitchFamily="18" charset="2"/>
              </a:rPr>
              <a:t> </a:t>
            </a:r>
            <a:endParaRPr lang="it-IT" dirty="0">
              <a:ln w="0"/>
              <a:solidFill>
                <a:schemeClr val="tx1"/>
              </a:solidFill>
              <a:effectLst>
                <a:outerShdw blurRad="38100" dist="19050" dir="2700000" algn="tl" rotWithShape="0">
                  <a:schemeClr val="dk1">
                    <a:alpha val="40000"/>
                  </a:schemeClr>
                </a:outerShdw>
              </a:effectLst>
            </a:endParaRPr>
          </a:p>
          <a:p>
            <a:pPr marL="342900" indent="-342900">
              <a:buFont typeface="+mj-lt"/>
              <a:buAutoNum type="arabicPeriod"/>
            </a:pPr>
            <a:r>
              <a:rPr lang="it-IT" dirty="0">
                <a:ln w="0"/>
                <a:solidFill>
                  <a:schemeClr val="tx1"/>
                </a:solidFill>
                <a:effectLst>
                  <a:outerShdw blurRad="38100" dist="19050" dir="2700000" algn="tl" rotWithShape="0">
                    <a:schemeClr val="dk1">
                      <a:alpha val="40000"/>
                    </a:schemeClr>
                  </a:outerShdw>
                </a:effectLst>
              </a:rPr>
              <a:t>NT</a:t>
            </a:r>
            <a:r>
              <a:rPr lang="it-IT" dirty="0">
                <a:ln w="0"/>
                <a:solidFill>
                  <a:schemeClr val="tx1"/>
                </a:solidFill>
                <a:effectLst>
                  <a:outerShdw blurRad="38100" dist="19050" dir="2700000" algn="tl" rotWithShape="0">
                    <a:schemeClr val="dk1">
                      <a:alpha val="40000"/>
                    </a:schemeClr>
                  </a:outerShdw>
                </a:effectLst>
                <a:sym typeface="Symbol" panose="05050102010706020507" pitchFamily="18" charset="2"/>
              </a:rPr>
              <a:t></a:t>
            </a:r>
            <a:r>
              <a:rPr lang="it-IT" dirty="0">
                <a:ln w="0"/>
                <a:solidFill>
                  <a:schemeClr val="tx1"/>
                </a:solidFill>
                <a:effectLst>
                  <a:outerShdw blurRad="38100" dist="19050" dir="2700000" algn="tl" rotWithShape="0">
                    <a:schemeClr val="dk1">
                      <a:alpha val="40000"/>
                    </a:schemeClr>
                  </a:outerShdw>
                </a:effectLst>
              </a:rPr>
              <a:t> T (Eg. A </a:t>
            </a:r>
            <a:r>
              <a:rPr lang="it-IT" dirty="0">
                <a:ln w="0"/>
                <a:solidFill>
                  <a:schemeClr val="tx1"/>
                </a:solidFill>
                <a:effectLst>
                  <a:outerShdw blurRad="38100" dist="19050" dir="2700000" algn="tl" rotWithShape="0">
                    <a:schemeClr val="dk1">
                      <a:alpha val="40000"/>
                    </a:schemeClr>
                  </a:outerShdw>
                </a:effectLst>
                <a:sym typeface="Symbol" panose="05050102010706020507" pitchFamily="18" charset="2"/>
              </a:rPr>
              <a:t> a)</a:t>
            </a:r>
            <a:endParaRPr lang="it-IT" dirty="0">
              <a:ln w="0"/>
              <a:solidFill>
                <a:schemeClr val="tx1"/>
              </a:solidFill>
              <a:effectLst>
                <a:outerShdw blurRad="38100" dist="19050" dir="2700000" algn="tl" rotWithShape="0">
                  <a:schemeClr val="dk1">
                    <a:alpha val="40000"/>
                  </a:schemeClr>
                </a:outerShdw>
              </a:effectLst>
            </a:endParaRPr>
          </a:p>
          <a:p>
            <a:pPr marL="342900" indent="-342900">
              <a:buFont typeface="+mj-lt"/>
              <a:buAutoNum type="arabicPeriod"/>
            </a:pPr>
            <a:r>
              <a:rPr lang="it-IT" dirty="0">
                <a:ln w="0"/>
                <a:solidFill>
                  <a:schemeClr val="tx1"/>
                </a:solidFill>
                <a:effectLst>
                  <a:outerShdw blurRad="38100" dist="19050" dir="2700000" algn="tl" rotWithShape="0">
                    <a:schemeClr val="dk1">
                      <a:alpha val="40000"/>
                    </a:schemeClr>
                  </a:outerShdw>
                </a:effectLst>
              </a:rPr>
              <a:t>NT </a:t>
            </a:r>
            <a:r>
              <a:rPr lang="it-IT" dirty="0">
                <a:ln w="0"/>
                <a:solidFill>
                  <a:schemeClr val="tx1"/>
                </a:solidFill>
                <a:effectLst>
                  <a:outerShdw blurRad="38100" dist="19050" dir="2700000" algn="tl" rotWithShape="0">
                    <a:schemeClr val="dk1">
                      <a:alpha val="40000"/>
                    </a:schemeClr>
                  </a:outerShdw>
                </a:effectLst>
                <a:sym typeface="Symbol" panose="05050102010706020507" pitchFamily="18" charset="2"/>
              </a:rPr>
              <a:t></a:t>
            </a:r>
            <a:r>
              <a:rPr lang="it-IT" dirty="0">
                <a:ln w="0"/>
                <a:solidFill>
                  <a:schemeClr val="tx1"/>
                </a:solidFill>
                <a:effectLst>
                  <a:outerShdw blurRad="38100" dist="19050" dir="2700000" algn="tl" rotWithShape="0">
                    <a:schemeClr val="dk1">
                      <a:alpha val="40000"/>
                    </a:schemeClr>
                  </a:outerShdw>
                </a:effectLst>
              </a:rPr>
              <a:t> T (NT)* (Eg. A </a:t>
            </a:r>
            <a:r>
              <a:rPr lang="it-IT" dirty="0">
                <a:ln w="0"/>
                <a:solidFill>
                  <a:schemeClr val="tx1"/>
                </a:solidFill>
                <a:effectLst>
                  <a:outerShdw blurRad="38100" dist="19050" dir="2700000" algn="tl" rotWithShape="0">
                    <a:schemeClr val="dk1">
                      <a:alpha val="40000"/>
                    </a:schemeClr>
                  </a:outerShdw>
                </a:effectLst>
                <a:sym typeface="Symbol" panose="05050102010706020507" pitchFamily="18" charset="2"/>
              </a:rPr>
              <a:t>aSBBA)</a:t>
            </a:r>
            <a:endParaRPr lang="en-IN" dirty="0">
              <a:ln w="0"/>
              <a:solidFill>
                <a:schemeClr val="tx1"/>
              </a:solidFill>
              <a:effectLst>
                <a:outerShdw blurRad="38100" dist="19050" dir="2700000" algn="tl" rotWithShape="0">
                  <a:schemeClr val="dk1">
                    <a:alpha val="40000"/>
                  </a:schemeClr>
                </a:outerShdw>
              </a:effectLst>
            </a:endParaRPr>
          </a:p>
        </p:txBody>
      </p:sp>
      <p:sp>
        <p:nvSpPr>
          <p:cNvPr id="11" name="Rectangle: Rounded Corners 10">
            <a:extLst>
              <a:ext uri="{FF2B5EF4-FFF2-40B4-BE49-F238E27FC236}">
                <a16:creationId xmlns:a16="http://schemas.microsoft.com/office/drawing/2014/main" id="{E3502EC1-1943-4C16-9AFD-87DB8178F839}"/>
              </a:ext>
            </a:extLst>
          </p:cNvPr>
          <p:cNvSpPr/>
          <p:nvPr/>
        </p:nvSpPr>
        <p:spPr>
          <a:xfrm>
            <a:off x="7599285" y="5369081"/>
            <a:ext cx="4509857"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endParaRPr lang="en-US" dirty="0">
              <a:ln w="0"/>
              <a:solidFill>
                <a:schemeClr val="tx1"/>
              </a:solidFill>
              <a:effectLst>
                <a:outerShdw blurRad="38100" dist="19050" dir="2700000" algn="tl" rotWithShape="0">
                  <a:schemeClr val="dk1">
                    <a:alpha val="40000"/>
                  </a:schemeClr>
                </a:outerShdw>
              </a:effectLst>
            </a:endParaRPr>
          </a:p>
          <a:p>
            <a:pPr marL="0" indent="0" algn="ctr">
              <a:buNone/>
            </a:pPr>
            <a:r>
              <a:rPr lang="en-US" u="sng" dirty="0">
                <a:ln w="0"/>
                <a:solidFill>
                  <a:schemeClr val="tx1"/>
                </a:solidFill>
                <a:effectLst>
                  <a:outerShdw blurRad="38100" dist="19050" dir="2700000" algn="tl" rotWithShape="0">
                    <a:schemeClr val="dk1">
                      <a:alpha val="40000"/>
                    </a:schemeClr>
                  </a:outerShdw>
                </a:effectLst>
              </a:rPr>
              <a:t>Lemma 1</a:t>
            </a:r>
          </a:p>
          <a:p>
            <a:pPr marL="0" indent="0">
              <a:buNone/>
            </a:pPr>
            <a:r>
              <a:rPr lang="en-US" dirty="0">
                <a:ln w="0"/>
                <a:solidFill>
                  <a:schemeClr val="tx1"/>
                </a:solidFill>
                <a:effectLst>
                  <a:outerShdw blurRad="38100" dist="19050" dir="2700000" algn="tl" rotWithShape="0">
                    <a:schemeClr val="dk1">
                      <a:alpha val="40000"/>
                    </a:schemeClr>
                  </a:outerShdw>
                </a:effectLst>
              </a:rPr>
              <a:t>A </a:t>
            </a:r>
            <a:r>
              <a:rPr lang="en-US" dirty="0">
                <a:ln w="0"/>
                <a:solidFill>
                  <a:schemeClr val="tx1"/>
                </a:solidFill>
                <a:effectLst>
                  <a:outerShdw blurRad="38100" dist="19050" dir="2700000" algn="tl" rotWithShape="0">
                    <a:schemeClr val="dk1">
                      <a:alpha val="40000"/>
                    </a:schemeClr>
                  </a:outerShdw>
                </a:effectLst>
                <a:sym typeface="Symbol" panose="05050102010706020507" pitchFamily="18" charset="2"/>
              </a:rPr>
              <a:t> A       ------ (1)</a:t>
            </a:r>
          </a:p>
          <a:p>
            <a:pPr marL="0" indent="0">
              <a:buNone/>
            </a:pPr>
            <a:r>
              <a:rPr lang="en-US" dirty="0">
                <a:ln w="0"/>
                <a:solidFill>
                  <a:schemeClr val="tx1"/>
                </a:solidFill>
                <a:effectLst>
                  <a:outerShdw blurRad="38100" dist="19050" dir="2700000" algn="tl" rotWithShape="0">
                    <a:schemeClr val="dk1">
                      <a:alpha val="40000"/>
                    </a:schemeClr>
                  </a:outerShdw>
                </a:effectLst>
              </a:rPr>
              <a:t>A </a:t>
            </a:r>
            <a:r>
              <a:rPr lang="en-US" dirty="0">
                <a:ln w="0"/>
                <a:solidFill>
                  <a:schemeClr val="tx1"/>
                </a:solidFill>
                <a:effectLst>
                  <a:outerShdw blurRad="38100" dist="19050" dir="2700000" algn="tl" rotWithShape="0">
                    <a:schemeClr val="dk1">
                      <a:alpha val="40000"/>
                    </a:schemeClr>
                  </a:outerShdw>
                </a:effectLst>
                <a:sym typeface="Symbol" panose="05050102010706020507" pitchFamily="18" charset="2"/>
              </a:rPr>
              <a:t> </a:t>
            </a:r>
            <a:r>
              <a:rPr lang="en-US" baseline="-25000" dirty="0">
                <a:ln w="0"/>
                <a:solidFill>
                  <a:schemeClr val="tx1"/>
                </a:solidFill>
                <a:effectLst>
                  <a:outerShdw blurRad="38100" dist="19050" dir="2700000" algn="tl" rotWithShape="0">
                    <a:schemeClr val="dk1">
                      <a:alpha val="40000"/>
                    </a:schemeClr>
                  </a:outerShdw>
                </a:effectLst>
                <a:sym typeface="Symbol" panose="05050102010706020507" pitchFamily="18" charset="2"/>
              </a:rPr>
              <a:t>1 </a:t>
            </a:r>
            <a:r>
              <a:rPr lang="en-US" dirty="0">
                <a:ln w="0"/>
                <a:solidFill>
                  <a:schemeClr val="tx1"/>
                </a:solidFill>
                <a:effectLst>
                  <a:outerShdw blurRad="38100" dist="19050" dir="2700000" algn="tl" rotWithShape="0">
                    <a:schemeClr val="dk1">
                      <a:alpha val="40000"/>
                    </a:schemeClr>
                  </a:outerShdw>
                </a:effectLst>
                <a:sym typeface="Symbol" panose="05050102010706020507" pitchFamily="18" charset="2"/>
              </a:rPr>
              <a:t> |</a:t>
            </a:r>
            <a:r>
              <a:rPr lang="en-US" baseline="-25000" dirty="0">
                <a:ln w="0"/>
                <a:solidFill>
                  <a:schemeClr val="tx1"/>
                </a:solidFill>
                <a:effectLst>
                  <a:outerShdw blurRad="38100" dist="19050" dir="2700000" algn="tl" rotWithShape="0">
                    <a:schemeClr val="dk1">
                      <a:alpha val="40000"/>
                    </a:schemeClr>
                  </a:outerShdw>
                </a:effectLst>
                <a:sym typeface="Symbol" panose="05050102010706020507" pitchFamily="18" charset="2"/>
              </a:rPr>
              <a:t> </a:t>
            </a:r>
            <a:r>
              <a:rPr lang="en-US" dirty="0">
                <a:ln w="0"/>
                <a:solidFill>
                  <a:schemeClr val="tx1"/>
                </a:solidFill>
                <a:effectLst>
                  <a:outerShdw blurRad="38100" dist="19050" dir="2700000" algn="tl" rotWithShape="0">
                    <a:schemeClr val="dk1">
                      <a:alpha val="40000"/>
                    </a:schemeClr>
                  </a:outerShdw>
                </a:effectLst>
                <a:sym typeface="Symbol" panose="05050102010706020507" pitchFamily="18" charset="2"/>
              </a:rPr>
              <a:t></a:t>
            </a:r>
            <a:r>
              <a:rPr lang="en-US" baseline="-25000" dirty="0">
                <a:ln w="0"/>
                <a:solidFill>
                  <a:schemeClr val="tx1"/>
                </a:solidFill>
                <a:effectLst>
                  <a:outerShdw blurRad="38100" dist="19050" dir="2700000" algn="tl" rotWithShape="0">
                    <a:schemeClr val="dk1">
                      <a:alpha val="40000"/>
                    </a:schemeClr>
                  </a:outerShdw>
                </a:effectLst>
                <a:sym typeface="Symbol" panose="05050102010706020507" pitchFamily="18" charset="2"/>
              </a:rPr>
              <a:t>2 </a:t>
            </a:r>
            <a:r>
              <a:rPr lang="en-US" dirty="0">
                <a:ln w="0"/>
                <a:solidFill>
                  <a:schemeClr val="tx1"/>
                </a:solidFill>
                <a:effectLst>
                  <a:outerShdw blurRad="38100" dist="19050" dir="2700000" algn="tl" rotWithShape="0">
                    <a:schemeClr val="dk1">
                      <a:alpha val="40000"/>
                    </a:schemeClr>
                  </a:outerShdw>
                </a:effectLst>
                <a:sym typeface="Symbol" panose="05050102010706020507" pitchFamily="18" charset="2"/>
              </a:rPr>
              <a:t>|</a:t>
            </a:r>
            <a:r>
              <a:rPr lang="en-US" baseline="-25000" dirty="0">
                <a:ln w="0"/>
                <a:solidFill>
                  <a:schemeClr val="tx1"/>
                </a:solidFill>
                <a:effectLst>
                  <a:outerShdw blurRad="38100" dist="19050" dir="2700000" algn="tl" rotWithShape="0">
                    <a:schemeClr val="dk1">
                      <a:alpha val="40000"/>
                    </a:schemeClr>
                  </a:outerShdw>
                </a:effectLst>
                <a:sym typeface="Symbol" panose="05050102010706020507" pitchFamily="18" charset="2"/>
              </a:rPr>
              <a:t> </a:t>
            </a:r>
            <a:r>
              <a:rPr lang="en-US" dirty="0">
                <a:ln w="0"/>
                <a:solidFill>
                  <a:schemeClr val="tx1"/>
                </a:solidFill>
                <a:effectLst>
                  <a:outerShdw blurRad="38100" dist="19050" dir="2700000" algn="tl" rotWithShape="0">
                    <a:schemeClr val="dk1">
                      <a:alpha val="40000"/>
                    </a:schemeClr>
                  </a:outerShdw>
                </a:effectLst>
                <a:sym typeface="Symbol" panose="05050102010706020507" pitchFamily="18" charset="2"/>
              </a:rPr>
              <a:t></a:t>
            </a:r>
            <a:r>
              <a:rPr lang="en-US" baseline="-25000" dirty="0">
                <a:ln w="0"/>
                <a:solidFill>
                  <a:schemeClr val="tx1"/>
                </a:solidFill>
                <a:effectLst>
                  <a:outerShdw blurRad="38100" dist="19050" dir="2700000" algn="tl" rotWithShape="0">
                    <a:schemeClr val="dk1">
                      <a:alpha val="40000"/>
                    </a:schemeClr>
                  </a:outerShdw>
                </a:effectLst>
                <a:sym typeface="Symbol" panose="05050102010706020507" pitchFamily="18" charset="2"/>
              </a:rPr>
              <a:t>3 </a:t>
            </a:r>
            <a:r>
              <a:rPr lang="en-US" dirty="0">
                <a:ln w="0"/>
                <a:solidFill>
                  <a:schemeClr val="tx1"/>
                </a:solidFill>
                <a:effectLst>
                  <a:outerShdw blurRad="38100" dist="19050" dir="2700000" algn="tl" rotWithShape="0">
                    <a:schemeClr val="dk1">
                      <a:alpha val="40000"/>
                    </a:schemeClr>
                  </a:outerShdw>
                </a:effectLst>
                <a:sym typeface="Symbol" panose="05050102010706020507" pitchFamily="18" charset="2"/>
              </a:rPr>
              <a:t>|</a:t>
            </a:r>
            <a:r>
              <a:rPr lang="en-US" baseline="-25000" dirty="0">
                <a:ln w="0"/>
                <a:solidFill>
                  <a:schemeClr val="tx1"/>
                </a:solidFill>
                <a:effectLst>
                  <a:outerShdw blurRad="38100" dist="19050" dir="2700000" algn="tl" rotWithShape="0">
                    <a:schemeClr val="dk1">
                      <a:alpha val="40000"/>
                    </a:schemeClr>
                  </a:outerShdw>
                </a:effectLst>
                <a:sym typeface="Symbol" panose="05050102010706020507" pitchFamily="18" charset="2"/>
              </a:rPr>
              <a:t> </a:t>
            </a:r>
            <a:r>
              <a:rPr lang="en-US" dirty="0">
                <a:ln w="0"/>
                <a:solidFill>
                  <a:schemeClr val="tx1"/>
                </a:solidFill>
                <a:effectLst>
                  <a:outerShdw blurRad="38100" dist="19050" dir="2700000" algn="tl" rotWithShape="0">
                    <a:schemeClr val="dk1">
                      <a:alpha val="40000"/>
                    </a:schemeClr>
                  </a:outerShdw>
                </a:effectLst>
                <a:sym typeface="Symbol" panose="05050102010706020507" pitchFamily="18" charset="2"/>
              </a:rPr>
              <a:t></a:t>
            </a:r>
            <a:r>
              <a:rPr lang="en-US" baseline="-25000" dirty="0">
                <a:ln w="0"/>
                <a:solidFill>
                  <a:schemeClr val="tx1"/>
                </a:solidFill>
                <a:effectLst>
                  <a:outerShdw blurRad="38100" dist="19050" dir="2700000" algn="tl" rotWithShape="0">
                    <a:schemeClr val="dk1">
                      <a:alpha val="40000"/>
                    </a:schemeClr>
                  </a:outerShdw>
                </a:effectLst>
                <a:sym typeface="Symbol" panose="05050102010706020507" pitchFamily="18" charset="2"/>
              </a:rPr>
              <a:t>4  ----- </a:t>
            </a:r>
            <a:r>
              <a:rPr lang="en-US" dirty="0">
                <a:ln w="0"/>
                <a:solidFill>
                  <a:schemeClr val="tx1"/>
                </a:solidFill>
                <a:effectLst>
                  <a:outerShdw blurRad="38100" dist="19050" dir="2700000" algn="tl" rotWithShape="0">
                    <a:schemeClr val="dk1">
                      <a:alpha val="40000"/>
                    </a:schemeClr>
                  </a:outerShdw>
                </a:effectLst>
                <a:sym typeface="Symbol" panose="05050102010706020507" pitchFamily="18" charset="2"/>
              </a:rPr>
              <a:t>|</a:t>
            </a:r>
            <a:r>
              <a:rPr lang="en-US" baseline="-25000" dirty="0">
                <a:ln w="0"/>
                <a:solidFill>
                  <a:schemeClr val="tx1"/>
                </a:solidFill>
                <a:effectLst>
                  <a:outerShdw blurRad="38100" dist="19050" dir="2700000" algn="tl" rotWithShape="0">
                    <a:schemeClr val="dk1">
                      <a:alpha val="40000"/>
                    </a:schemeClr>
                  </a:outerShdw>
                </a:effectLst>
                <a:sym typeface="Symbol" panose="05050102010706020507" pitchFamily="18" charset="2"/>
              </a:rPr>
              <a:t> </a:t>
            </a:r>
            <a:r>
              <a:rPr lang="en-US" dirty="0">
                <a:ln w="0"/>
                <a:solidFill>
                  <a:schemeClr val="tx1"/>
                </a:solidFill>
                <a:effectLst>
                  <a:outerShdw blurRad="38100" dist="19050" dir="2700000" algn="tl" rotWithShape="0">
                    <a:schemeClr val="dk1">
                      <a:alpha val="40000"/>
                    </a:schemeClr>
                  </a:outerShdw>
                </a:effectLst>
                <a:sym typeface="Symbol" panose="05050102010706020507" pitchFamily="18" charset="2"/>
              </a:rPr>
              <a:t></a:t>
            </a:r>
            <a:r>
              <a:rPr lang="en-US" baseline="-25000" dirty="0">
                <a:ln w="0"/>
                <a:solidFill>
                  <a:schemeClr val="tx1"/>
                </a:solidFill>
                <a:effectLst>
                  <a:outerShdw blurRad="38100" dist="19050" dir="2700000" algn="tl" rotWithShape="0">
                    <a:schemeClr val="dk1">
                      <a:alpha val="40000"/>
                    </a:schemeClr>
                  </a:outerShdw>
                </a:effectLst>
                <a:sym typeface="Symbol" panose="05050102010706020507" pitchFamily="18" charset="2"/>
              </a:rPr>
              <a:t>n </a:t>
            </a:r>
            <a:r>
              <a:rPr lang="en-US" dirty="0">
                <a:ln w="0"/>
                <a:solidFill>
                  <a:schemeClr val="tx1"/>
                </a:solidFill>
                <a:effectLst>
                  <a:outerShdw blurRad="38100" dist="19050" dir="2700000" algn="tl" rotWithShape="0">
                    <a:schemeClr val="dk1">
                      <a:alpha val="40000"/>
                    </a:schemeClr>
                  </a:outerShdw>
                </a:effectLst>
                <a:sym typeface="Symbol" panose="05050102010706020507" pitchFamily="18" charset="2"/>
              </a:rPr>
              <a:t>------ (2)</a:t>
            </a:r>
          </a:p>
          <a:p>
            <a:pPr marL="0" indent="0">
              <a:buNone/>
            </a:pPr>
            <a:endParaRPr lang="en-US" dirty="0">
              <a:ln w="0"/>
              <a:solidFill>
                <a:schemeClr val="tx1"/>
              </a:solidFill>
              <a:effectLst>
                <a:outerShdw blurRad="38100" dist="19050" dir="2700000" algn="tl" rotWithShape="0">
                  <a:schemeClr val="dk1">
                    <a:alpha val="40000"/>
                  </a:schemeClr>
                </a:outerShdw>
              </a:effectLst>
              <a:sym typeface="Symbol" panose="05050102010706020507" pitchFamily="18" charset="2"/>
            </a:endParaRPr>
          </a:p>
          <a:p>
            <a:pPr marL="0" indent="0">
              <a:buNone/>
            </a:pPr>
            <a:r>
              <a:rPr lang="en-US" dirty="0">
                <a:solidFill>
                  <a:schemeClr val="tx1"/>
                </a:solidFill>
                <a:highlight>
                  <a:srgbClr val="FFFF00"/>
                </a:highlight>
              </a:rPr>
              <a:t>A </a:t>
            </a:r>
            <a:r>
              <a:rPr lang="en-US" dirty="0">
                <a:solidFill>
                  <a:schemeClr val="tx1"/>
                </a:solidFill>
                <a:highlight>
                  <a:srgbClr val="FFFF00"/>
                </a:highlight>
                <a:sym typeface="Symbol" panose="05050102010706020507" pitchFamily="18" charset="2"/>
              </a:rPr>
              <a:t> </a:t>
            </a:r>
            <a:r>
              <a:rPr lang="en-US" baseline="-25000" dirty="0">
                <a:solidFill>
                  <a:schemeClr val="tx1"/>
                </a:solidFill>
                <a:highlight>
                  <a:srgbClr val="FFFF00"/>
                </a:highlight>
                <a:sym typeface="Symbol" panose="05050102010706020507" pitchFamily="18" charset="2"/>
              </a:rPr>
              <a:t>1</a:t>
            </a:r>
            <a:r>
              <a:rPr lang="en-US" dirty="0">
                <a:solidFill>
                  <a:schemeClr val="tx1"/>
                </a:solidFill>
                <a:highlight>
                  <a:srgbClr val="FFFF00"/>
                </a:highlight>
                <a:sym typeface="Symbol" panose="05050102010706020507" pitchFamily="18" charset="2"/>
              </a:rPr>
              <a:t> </a:t>
            </a:r>
            <a:r>
              <a:rPr lang="en-US" baseline="-25000" dirty="0">
                <a:solidFill>
                  <a:schemeClr val="tx1"/>
                </a:solidFill>
                <a:highlight>
                  <a:srgbClr val="FFFF00"/>
                </a:highlight>
                <a:sym typeface="Symbol" panose="05050102010706020507" pitchFamily="18" charset="2"/>
              </a:rPr>
              <a:t> </a:t>
            </a:r>
            <a:r>
              <a:rPr lang="en-US" dirty="0">
                <a:solidFill>
                  <a:schemeClr val="tx1"/>
                </a:solidFill>
                <a:highlight>
                  <a:srgbClr val="FFFF00"/>
                </a:highlight>
                <a:sym typeface="Symbol" panose="05050102010706020507" pitchFamily="18" charset="2"/>
              </a:rPr>
              <a:t> |</a:t>
            </a:r>
            <a:r>
              <a:rPr lang="en-US" baseline="-25000" dirty="0">
                <a:solidFill>
                  <a:schemeClr val="tx1"/>
                </a:solidFill>
                <a:highlight>
                  <a:srgbClr val="FFFF00"/>
                </a:highlight>
                <a:sym typeface="Symbol" panose="05050102010706020507" pitchFamily="18" charset="2"/>
              </a:rPr>
              <a:t> </a:t>
            </a:r>
            <a:r>
              <a:rPr lang="en-US" dirty="0">
                <a:solidFill>
                  <a:schemeClr val="tx1"/>
                </a:solidFill>
                <a:highlight>
                  <a:srgbClr val="FFFF00"/>
                </a:highlight>
                <a:sym typeface="Symbol" panose="05050102010706020507" pitchFamily="18" charset="2"/>
              </a:rPr>
              <a:t></a:t>
            </a:r>
            <a:r>
              <a:rPr lang="en-US" baseline="-25000" dirty="0">
                <a:solidFill>
                  <a:schemeClr val="tx1"/>
                </a:solidFill>
                <a:highlight>
                  <a:srgbClr val="FFFF00"/>
                </a:highlight>
                <a:sym typeface="Symbol" panose="05050102010706020507" pitchFamily="18" charset="2"/>
              </a:rPr>
              <a:t>2 </a:t>
            </a:r>
            <a:r>
              <a:rPr lang="en-US" dirty="0">
                <a:solidFill>
                  <a:schemeClr val="tx1"/>
                </a:solidFill>
                <a:highlight>
                  <a:srgbClr val="FFFF00"/>
                </a:highlight>
                <a:sym typeface="Symbol" panose="05050102010706020507" pitchFamily="18" charset="2"/>
              </a:rPr>
              <a:t> |</a:t>
            </a:r>
            <a:r>
              <a:rPr lang="en-US" baseline="-25000" dirty="0">
                <a:solidFill>
                  <a:schemeClr val="tx1"/>
                </a:solidFill>
                <a:highlight>
                  <a:srgbClr val="FFFF00"/>
                </a:highlight>
                <a:sym typeface="Symbol" panose="05050102010706020507" pitchFamily="18" charset="2"/>
              </a:rPr>
              <a:t> </a:t>
            </a:r>
            <a:r>
              <a:rPr lang="en-US" dirty="0">
                <a:solidFill>
                  <a:schemeClr val="tx1"/>
                </a:solidFill>
                <a:highlight>
                  <a:srgbClr val="FFFF00"/>
                </a:highlight>
                <a:sym typeface="Symbol" panose="05050102010706020507" pitchFamily="18" charset="2"/>
              </a:rPr>
              <a:t></a:t>
            </a:r>
            <a:r>
              <a:rPr lang="en-US" baseline="-25000" dirty="0">
                <a:solidFill>
                  <a:schemeClr val="tx1"/>
                </a:solidFill>
                <a:highlight>
                  <a:srgbClr val="FFFF00"/>
                </a:highlight>
                <a:sym typeface="Symbol" panose="05050102010706020507" pitchFamily="18" charset="2"/>
              </a:rPr>
              <a:t>3 </a:t>
            </a:r>
            <a:r>
              <a:rPr lang="en-US" dirty="0">
                <a:solidFill>
                  <a:schemeClr val="tx1"/>
                </a:solidFill>
                <a:highlight>
                  <a:srgbClr val="FFFF00"/>
                </a:highlight>
                <a:sym typeface="Symbol" panose="05050102010706020507" pitchFamily="18" charset="2"/>
              </a:rPr>
              <a:t> |</a:t>
            </a:r>
            <a:r>
              <a:rPr lang="en-US" baseline="-25000" dirty="0">
                <a:solidFill>
                  <a:schemeClr val="tx1"/>
                </a:solidFill>
                <a:highlight>
                  <a:srgbClr val="FFFF00"/>
                </a:highlight>
                <a:sym typeface="Symbol" panose="05050102010706020507" pitchFamily="18" charset="2"/>
              </a:rPr>
              <a:t> </a:t>
            </a:r>
            <a:r>
              <a:rPr lang="en-US" dirty="0">
                <a:solidFill>
                  <a:schemeClr val="tx1"/>
                </a:solidFill>
                <a:highlight>
                  <a:srgbClr val="FFFF00"/>
                </a:highlight>
                <a:sym typeface="Symbol" panose="05050102010706020507" pitchFamily="18" charset="2"/>
              </a:rPr>
              <a:t></a:t>
            </a:r>
            <a:r>
              <a:rPr lang="en-US" baseline="-25000" dirty="0">
                <a:solidFill>
                  <a:schemeClr val="tx1"/>
                </a:solidFill>
                <a:highlight>
                  <a:srgbClr val="FFFF00"/>
                </a:highlight>
                <a:sym typeface="Symbol" panose="05050102010706020507" pitchFamily="18" charset="2"/>
              </a:rPr>
              <a:t>4 </a:t>
            </a:r>
            <a:r>
              <a:rPr lang="en-US" dirty="0">
                <a:solidFill>
                  <a:schemeClr val="tx1"/>
                </a:solidFill>
                <a:highlight>
                  <a:srgbClr val="FFFF00"/>
                </a:highlight>
                <a:sym typeface="Symbol" panose="05050102010706020507" pitchFamily="18" charset="2"/>
              </a:rPr>
              <a:t></a:t>
            </a:r>
            <a:r>
              <a:rPr lang="en-US" baseline="-25000" dirty="0">
                <a:solidFill>
                  <a:schemeClr val="tx1"/>
                </a:solidFill>
                <a:highlight>
                  <a:srgbClr val="FFFF00"/>
                </a:highlight>
                <a:sym typeface="Symbol" panose="05050102010706020507" pitchFamily="18" charset="2"/>
              </a:rPr>
              <a:t> ----- </a:t>
            </a:r>
            <a:r>
              <a:rPr lang="en-US" dirty="0">
                <a:solidFill>
                  <a:schemeClr val="tx1"/>
                </a:solidFill>
                <a:highlight>
                  <a:srgbClr val="FFFF00"/>
                </a:highlight>
                <a:sym typeface="Symbol" panose="05050102010706020507" pitchFamily="18" charset="2"/>
              </a:rPr>
              <a:t>|</a:t>
            </a:r>
            <a:r>
              <a:rPr lang="en-US" baseline="-25000" dirty="0">
                <a:solidFill>
                  <a:schemeClr val="tx1"/>
                </a:solidFill>
                <a:highlight>
                  <a:srgbClr val="FFFF00"/>
                </a:highlight>
                <a:sym typeface="Symbol" panose="05050102010706020507" pitchFamily="18" charset="2"/>
              </a:rPr>
              <a:t> </a:t>
            </a:r>
            <a:r>
              <a:rPr lang="en-US" dirty="0">
                <a:solidFill>
                  <a:schemeClr val="tx1"/>
                </a:solidFill>
                <a:highlight>
                  <a:srgbClr val="FFFF00"/>
                </a:highlight>
                <a:sym typeface="Symbol" panose="05050102010706020507" pitchFamily="18" charset="2"/>
              </a:rPr>
              <a:t></a:t>
            </a:r>
            <a:r>
              <a:rPr lang="en-US" baseline="-25000" dirty="0">
                <a:solidFill>
                  <a:schemeClr val="tx1"/>
                </a:solidFill>
                <a:highlight>
                  <a:srgbClr val="FFFF00"/>
                </a:highlight>
                <a:sym typeface="Symbol" panose="05050102010706020507" pitchFamily="18" charset="2"/>
              </a:rPr>
              <a:t>n</a:t>
            </a:r>
            <a:r>
              <a:rPr lang="en-US" dirty="0">
                <a:solidFill>
                  <a:schemeClr val="tx1"/>
                </a:solidFill>
                <a:highlight>
                  <a:srgbClr val="FFFF00"/>
                </a:highlight>
                <a:sym typeface="Symbol" panose="05050102010706020507" pitchFamily="18" charset="2"/>
              </a:rPr>
              <a:t> </a:t>
            </a:r>
            <a:endParaRPr lang="en-US" dirty="0">
              <a:ln w="0"/>
              <a:solidFill>
                <a:schemeClr val="tx1"/>
              </a:solidFill>
              <a:effectLst>
                <a:outerShdw blurRad="38100" dist="19050" dir="2700000" algn="tl" rotWithShape="0">
                  <a:schemeClr val="dk1">
                    <a:alpha val="40000"/>
                  </a:schemeClr>
                </a:outerShdw>
              </a:effectLst>
              <a:sym typeface="Symbol" panose="05050102010706020507" pitchFamily="18" charset="2"/>
            </a:endParaRPr>
          </a:p>
          <a:p>
            <a:endParaRPr lang="en-IN" dirty="0">
              <a:ln w="0"/>
              <a:solidFill>
                <a:schemeClr val="tx1"/>
              </a:solidFill>
              <a:effectLst>
                <a:outerShdw blurRad="38100" dist="19050" dir="2700000" algn="tl" rotWithShape="0">
                  <a:schemeClr val="dk1">
                    <a:alpha val="40000"/>
                  </a:schemeClr>
                </a:outerShdw>
              </a:effectLst>
            </a:endParaRPr>
          </a:p>
        </p:txBody>
      </p:sp>
      <p:sp>
        <p:nvSpPr>
          <p:cNvPr id="6" name="Slide Number Placeholder 5">
            <a:extLst>
              <a:ext uri="{FF2B5EF4-FFF2-40B4-BE49-F238E27FC236}">
                <a16:creationId xmlns:a16="http://schemas.microsoft.com/office/drawing/2014/main" id="{B957B40E-3315-4C36-8379-C2E6C4DE1EA2}"/>
              </a:ext>
            </a:extLst>
          </p:cNvPr>
          <p:cNvSpPr>
            <a:spLocks noGrp="1"/>
          </p:cNvSpPr>
          <p:nvPr>
            <p:ph type="sldNum" sz="quarter" idx="12"/>
          </p:nvPr>
        </p:nvSpPr>
        <p:spPr/>
        <p:txBody>
          <a:bodyPr/>
          <a:lstStyle/>
          <a:p>
            <a:fld id="{D3D5439A-87CB-4CFC-A792-90E158BF2802}" type="slidenum">
              <a:rPr lang="en-IN" smtClean="0"/>
              <a:t>76</a:t>
            </a:fld>
            <a:endParaRPr lang="en-IN"/>
          </a:p>
        </p:txBody>
      </p:sp>
    </p:spTree>
    <p:extLst>
      <p:ext uri="{BB962C8B-B14F-4D97-AF65-F5344CB8AC3E}">
        <p14:creationId xmlns:p14="http://schemas.microsoft.com/office/powerpoint/2010/main" val="27505184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338CC-DE05-4B6B-9EF0-C47A4E233394}"/>
              </a:ext>
            </a:extLst>
          </p:cNvPr>
          <p:cNvSpPr>
            <a:spLocks noGrp="1"/>
          </p:cNvSpPr>
          <p:nvPr>
            <p:ph type="title"/>
          </p:nvPr>
        </p:nvSpPr>
        <p:spPr/>
        <p:txBody>
          <a:bodyPr/>
          <a:lstStyle/>
          <a:p>
            <a:r>
              <a:rPr lang="en-US" dirty="0"/>
              <a:t>Solved problem (1)</a:t>
            </a:r>
            <a:endParaRPr lang="en-IN" dirty="0"/>
          </a:p>
        </p:txBody>
      </p:sp>
      <p:sp>
        <p:nvSpPr>
          <p:cNvPr id="4" name="TextBox 3">
            <a:extLst>
              <a:ext uri="{FF2B5EF4-FFF2-40B4-BE49-F238E27FC236}">
                <a16:creationId xmlns:a16="http://schemas.microsoft.com/office/drawing/2014/main" id="{E3A71FB6-0305-4A17-AB03-AE1867151745}"/>
              </a:ext>
            </a:extLst>
          </p:cNvPr>
          <p:cNvSpPr txBox="1"/>
          <p:nvPr/>
        </p:nvSpPr>
        <p:spPr>
          <a:xfrm>
            <a:off x="1047565" y="1828800"/>
            <a:ext cx="7146444" cy="2031325"/>
          </a:xfrm>
          <a:prstGeom prst="rect">
            <a:avLst/>
          </a:prstGeom>
          <a:noFill/>
        </p:spPr>
        <p:txBody>
          <a:bodyPr wrap="none" rtlCol="0">
            <a:spAutoFit/>
          </a:bodyPr>
          <a:lstStyle/>
          <a:p>
            <a:r>
              <a:rPr lang="en-IN" dirty="0"/>
              <a:t>Again as per Lemma I sub. The value of </a:t>
            </a:r>
            <a:r>
              <a:rPr lang="en-IN" dirty="0">
                <a:sym typeface="Symbol" panose="05050102010706020507" pitchFamily="18" charset="2"/>
              </a:rPr>
              <a:t>A</a:t>
            </a:r>
            <a:r>
              <a:rPr lang="en-IN" baseline="-25000" dirty="0">
                <a:sym typeface="Symbol" panose="05050102010706020507" pitchFamily="18" charset="2"/>
              </a:rPr>
              <a:t>2 </a:t>
            </a:r>
            <a:r>
              <a:rPr lang="en-IN" dirty="0">
                <a:sym typeface="Symbol" panose="05050102010706020507" pitchFamily="18" charset="2"/>
              </a:rPr>
              <a:t> from </a:t>
            </a:r>
            <a:r>
              <a:rPr lang="en-IN" dirty="0" err="1">
                <a:sym typeface="Symbol" panose="05050102010706020507" pitchFamily="18" charset="2"/>
              </a:rPr>
              <a:t>equ</a:t>
            </a:r>
            <a:r>
              <a:rPr lang="en-IN" dirty="0">
                <a:sym typeface="Symbol" panose="05050102010706020507" pitchFamily="18" charset="2"/>
              </a:rPr>
              <a:t>. (2) in (4), we may get</a:t>
            </a:r>
          </a:p>
          <a:p>
            <a:r>
              <a:rPr lang="en-IN" dirty="0">
                <a:sym typeface="Symbol" panose="05050102010706020507" pitchFamily="18" charset="2"/>
              </a:rPr>
              <a:t>A</a:t>
            </a:r>
            <a:r>
              <a:rPr lang="en-IN" baseline="-25000" dirty="0">
                <a:sym typeface="Symbol" panose="05050102010706020507" pitchFamily="18" charset="2"/>
              </a:rPr>
              <a:t>3</a:t>
            </a:r>
            <a:r>
              <a:rPr lang="en-IN" dirty="0">
                <a:sym typeface="Symbol" panose="05050102010706020507" pitchFamily="18" charset="2"/>
              </a:rPr>
              <a:t>  </a:t>
            </a:r>
            <a:r>
              <a:rPr lang="en-IN" dirty="0">
                <a:highlight>
                  <a:srgbClr val="FF00FF"/>
                </a:highlight>
                <a:sym typeface="Symbol" panose="05050102010706020507" pitchFamily="18" charset="2"/>
              </a:rPr>
              <a:t>A</a:t>
            </a:r>
            <a:r>
              <a:rPr lang="en-IN" baseline="-25000" dirty="0">
                <a:highlight>
                  <a:srgbClr val="FF00FF"/>
                </a:highlight>
                <a:sym typeface="Symbol" panose="05050102010706020507" pitchFamily="18" charset="2"/>
              </a:rPr>
              <a:t>3</a:t>
            </a:r>
            <a:r>
              <a:rPr lang="en-IN" dirty="0">
                <a:highlight>
                  <a:srgbClr val="FF00FF"/>
                </a:highlight>
                <a:sym typeface="Symbol" panose="05050102010706020507" pitchFamily="18" charset="2"/>
              </a:rPr>
              <a:t> A</a:t>
            </a:r>
            <a:r>
              <a:rPr lang="en-IN" baseline="-25000" dirty="0">
                <a:highlight>
                  <a:srgbClr val="FF00FF"/>
                </a:highlight>
                <a:sym typeface="Symbol" panose="05050102010706020507" pitchFamily="18" charset="2"/>
              </a:rPr>
              <a:t>1 </a:t>
            </a:r>
            <a:r>
              <a:rPr lang="en-IN" dirty="0">
                <a:highlight>
                  <a:srgbClr val="00FFFF"/>
                </a:highlight>
                <a:sym typeface="Symbol" panose="05050102010706020507" pitchFamily="18" charset="2"/>
              </a:rPr>
              <a:t>A</a:t>
            </a:r>
            <a:r>
              <a:rPr lang="en-IN" baseline="-25000" dirty="0">
                <a:highlight>
                  <a:srgbClr val="00FFFF"/>
                </a:highlight>
                <a:sym typeface="Symbol" panose="05050102010706020507" pitchFamily="18" charset="2"/>
              </a:rPr>
              <a:t>3 </a:t>
            </a:r>
            <a:r>
              <a:rPr lang="en-IN" dirty="0">
                <a:sym typeface="Symbol" panose="05050102010706020507" pitchFamily="18" charset="2"/>
              </a:rPr>
              <a:t>A</a:t>
            </a:r>
            <a:r>
              <a:rPr lang="en-IN" baseline="-25000" dirty="0">
                <a:sym typeface="Symbol" panose="05050102010706020507" pitchFamily="18" charset="2"/>
              </a:rPr>
              <a:t>2 </a:t>
            </a:r>
            <a:r>
              <a:rPr lang="en-IN" dirty="0">
                <a:sym typeface="Symbol" panose="05050102010706020507" pitchFamily="18" charset="2"/>
              </a:rPr>
              <a:t>|b</a:t>
            </a:r>
            <a:r>
              <a:rPr lang="en-IN" dirty="0">
                <a:highlight>
                  <a:srgbClr val="00FFFF"/>
                </a:highlight>
                <a:sym typeface="Symbol" panose="05050102010706020507" pitchFamily="18" charset="2"/>
              </a:rPr>
              <a:t> A</a:t>
            </a:r>
            <a:r>
              <a:rPr lang="en-IN" baseline="-25000" dirty="0">
                <a:highlight>
                  <a:srgbClr val="00FFFF"/>
                </a:highlight>
                <a:sym typeface="Symbol" panose="05050102010706020507" pitchFamily="18" charset="2"/>
              </a:rPr>
              <a:t>3 </a:t>
            </a:r>
            <a:r>
              <a:rPr lang="en-IN" dirty="0">
                <a:sym typeface="Symbol" panose="05050102010706020507" pitchFamily="18" charset="2"/>
              </a:rPr>
              <a:t>A</a:t>
            </a:r>
            <a:r>
              <a:rPr lang="en-IN" baseline="-25000" dirty="0">
                <a:sym typeface="Symbol" panose="05050102010706020507" pitchFamily="18" charset="2"/>
              </a:rPr>
              <a:t>2 </a:t>
            </a:r>
            <a:r>
              <a:rPr lang="en-IN" dirty="0">
                <a:sym typeface="Symbol" panose="05050102010706020507" pitchFamily="18" charset="2"/>
              </a:rPr>
              <a:t>|a ---- (5)</a:t>
            </a:r>
          </a:p>
          <a:p>
            <a:endParaRPr lang="en-IN" dirty="0">
              <a:sym typeface="Symbol" panose="05050102010706020507" pitchFamily="18" charset="2"/>
            </a:endParaRPr>
          </a:p>
          <a:p>
            <a:r>
              <a:rPr lang="en-IN" dirty="0">
                <a:sym typeface="Symbol" panose="05050102010706020507" pitchFamily="18" charset="2"/>
              </a:rPr>
              <a:t>So, Now let solve by Lemma 2,</a:t>
            </a:r>
          </a:p>
          <a:p>
            <a:r>
              <a:rPr lang="en-IN" dirty="0">
                <a:sym typeface="Symbol" panose="05050102010706020507" pitchFamily="18" charset="2"/>
              </a:rPr>
              <a:t> </a:t>
            </a:r>
            <a:r>
              <a:rPr lang="en-IN" dirty="0"/>
              <a:t> </a:t>
            </a:r>
          </a:p>
          <a:p>
            <a:r>
              <a:rPr lang="en-IN" dirty="0">
                <a:highlight>
                  <a:srgbClr val="00FF00"/>
                </a:highlight>
                <a:sym typeface="Symbol" panose="05050102010706020507" pitchFamily="18" charset="2"/>
              </a:rPr>
              <a:t>A</a:t>
            </a:r>
            <a:r>
              <a:rPr lang="en-IN" baseline="-25000" dirty="0">
                <a:highlight>
                  <a:srgbClr val="00FF00"/>
                </a:highlight>
                <a:sym typeface="Symbol" panose="05050102010706020507" pitchFamily="18" charset="2"/>
              </a:rPr>
              <a:t>3</a:t>
            </a:r>
            <a:r>
              <a:rPr lang="en-IN" dirty="0">
                <a:highlight>
                  <a:srgbClr val="00FF00"/>
                </a:highlight>
                <a:sym typeface="Symbol" panose="05050102010706020507" pitchFamily="18" charset="2"/>
              </a:rPr>
              <a:t> </a:t>
            </a:r>
            <a:r>
              <a:rPr lang="en-IN" dirty="0">
                <a:sym typeface="Symbol" panose="05050102010706020507" pitchFamily="18" charset="2"/>
              </a:rPr>
              <a:t> </a:t>
            </a:r>
            <a:r>
              <a:rPr lang="en-IN" dirty="0">
                <a:highlight>
                  <a:srgbClr val="00FF00"/>
                </a:highlight>
                <a:sym typeface="Symbol" panose="05050102010706020507" pitchFamily="18" charset="2"/>
              </a:rPr>
              <a:t>A</a:t>
            </a:r>
            <a:r>
              <a:rPr lang="en-IN" baseline="-25000" dirty="0">
                <a:highlight>
                  <a:srgbClr val="00FF00"/>
                </a:highlight>
                <a:sym typeface="Symbol" panose="05050102010706020507" pitchFamily="18" charset="2"/>
              </a:rPr>
              <a:t>3</a:t>
            </a:r>
            <a:r>
              <a:rPr lang="en-IN" dirty="0">
                <a:sym typeface="Symbol" panose="05050102010706020507" pitchFamily="18" charset="2"/>
              </a:rPr>
              <a:t> </a:t>
            </a:r>
            <a:r>
              <a:rPr lang="en-IN" dirty="0">
                <a:highlight>
                  <a:srgbClr val="00FFFF"/>
                </a:highlight>
                <a:sym typeface="Symbol" panose="05050102010706020507" pitchFamily="18" charset="2"/>
              </a:rPr>
              <a:t>A</a:t>
            </a:r>
            <a:r>
              <a:rPr lang="en-IN" baseline="-25000" dirty="0">
                <a:highlight>
                  <a:srgbClr val="00FFFF"/>
                </a:highlight>
                <a:sym typeface="Symbol" panose="05050102010706020507" pitchFamily="18" charset="2"/>
              </a:rPr>
              <a:t>1 </a:t>
            </a:r>
            <a:r>
              <a:rPr lang="en-IN" dirty="0">
                <a:highlight>
                  <a:srgbClr val="00FFFF"/>
                </a:highlight>
                <a:sym typeface="Symbol" panose="05050102010706020507" pitchFamily="18" charset="2"/>
              </a:rPr>
              <a:t>A</a:t>
            </a:r>
            <a:r>
              <a:rPr lang="en-IN" baseline="-25000" dirty="0">
                <a:highlight>
                  <a:srgbClr val="00FFFF"/>
                </a:highlight>
                <a:sym typeface="Symbol" panose="05050102010706020507" pitchFamily="18" charset="2"/>
              </a:rPr>
              <a:t>3 </a:t>
            </a:r>
            <a:r>
              <a:rPr lang="en-IN" dirty="0">
                <a:highlight>
                  <a:srgbClr val="00FFFF"/>
                </a:highlight>
                <a:sym typeface="Symbol" panose="05050102010706020507" pitchFamily="18" charset="2"/>
              </a:rPr>
              <a:t>A</a:t>
            </a:r>
            <a:r>
              <a:rPr lang="en-IN" baseline="-25000" dirty="0">
                <a:highlight>
                  <a:srgbClr val="00FFFF"/>
                </a:highlight>
                <a:sym typeface="Symbol" panose="05050102010706020507" pitchFamily="18" charset="2"/>
              </a:rPr>
              <a:t>2 </a:t>
            </a:r>
            <a:r>
              <a:rPr lang="en-IN" dirty="0">
                <a:sym typeface="Symbol" panose="05050102010706020507" pitchFamily="18" charset="2"/>
              </a:rPr>
              <a:t>|</a:t>
            </a:r>
            <a:r>
              <a:rPr lang="en-IN" dirty="0">
                <a:highlight>
                  <a:srgbClr val="FF00FF"/>
                </a:highlight>
                <a:sym typeface="Symbol" panose="05050102010706020507" pitchFamily="18" charset="2"/>
              </a:rPr>
              <a:t>b A</a:t>
            </a:r>
            <a:r>
              <a:rPr lang="en-IN" baseline="-25000" dirty="0">
                <a:highlight>
                  <a:srgbClr val="FF00FF"/>
                </a:highlight>
                <a:sym typeface="Symbol" panose="05050102010706020507" pitchFamily="18" charset="2"/>
              </a:rPr>
              <a:t>3 </a:t>
            </a:r>
            <a:r>
              <a:rPr lang="en-IN" dirty="0">
                <a:highlight>
                  <a:srgbClr val="FF00FF"/>
                </a:highlight>
                <a:sym typeface="Symbol" panose="05050102010706020507" pitchFamily="18" charset="2"/>
              </a:rPr>
              <a:t>A</a:t>
            </a:r>
            <a:r>
              <a:rPr lang="en-IN" baseline="-25000" dirty="0">
                <a:highlight>
                  <a:srgbClr val="FF00FF"/>
                </a:highlight>
                <a:sym typeface="Symbol" panose="05050102010706020507" pitchFamily="18" charset="2"/>
              </a:rPr>
              <a:t>2 </a:t>
            </a:r>
            <a:r>
              <a:rPr lang="en-IN" dirty="0">
                <a:highlight>
                  <a:srgbClr val="FF00FF"/>
                </a:highlight>
                <a:sym typeface="Symbol" panose="05050102010706020507" pitchFamily="18" charset="2"/>
              </a:rPr>
              <a:t>|a</a:t>
            </a:r>
            <a:r>
              <a:rPr lang="en-IN" dirty="0">
                <a:sym typeface="Symbol" panose="05050102010706020507" pitchFamily="18" charset="2"/>
              </a:rPr>
              <a:t> ---- (5)</a:t>
            </a:r>
          </a:p>
          <a:p>
            <a:endParaRPr lang="en-IN" dirty="0"/>
          </a:p>
        </p:txBody>
      </p:sp>
      <p:sp>
        <p:nvSpPr>
          <p:cNvPr id="8" name="TextBox 7">
            <a:extLst>
              <a:ext uri="{FF2B5EF4-FFF2-40B4-BE49-F238E27FC236}">
                <a16:creationId xmlns:a16="http://schemas.microsoft.com/office/drawing/2014/main" id="{9635E729-8E5F-4C09-9A68-B74450EB478C}"/>
              </a:ext>
            </a:extLst>
          </p:cNvPr>
          <p:cNvSpPr txBox="1"/>
          <p:nvPr/>
        </p:nvSpPr>
        <p:spPr>
          <a:xfrm>
            <a:off x="1283319" y="4120663"/>
            <a:ext cx="319596" cy="369332"/>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n-IN" dirty="0">
                <a:ln w="0"/>
                <a:solidFill>
                  <a:schemeClr val="tx1"/>
                </a:solidFill>
                <a:effectLst>
                  <a:outerShdw blurRad="38100" dist="19050" dir="2700000" algn="tl" rotWithShape="0">
                    <a:schemeClr val="dk1">
                      <a:alpha val="40000"/>
                    </a:schemeClr>
                  </a:outerShdw>
                </a:effectLst>
              </a:rPr>
              <a:t>A</a:t>
            </a:r>
          </a:p>
        </p:txBody>
      </p:sp>
      <p:sp>
        <p:nvSpPr>
          <p:cNvPr id="10" name="TextBox 9">
            <a:extLst>
              <a:ext uri="{FF2B5EF4-FFF2-40B4-BE49-F238E27FC236}">
                <a16:creationId xmlns:a16="http://schemas.microsoft.com/office/drawing/2014/main" id="{4E33E6AF-737F-4BFA-BD55-3E79FFFD46C9}"/>
              </a:ext>
            </a:extLst>
          </p:cNvPr>
          <p:cNvSpPr txBox="1"/>
          <p:nvPr/>
        </p:nvSpPr>
        <p:spPr>
          <a:xfrm>
            <a:off x="2161710" y="4123949"/>
            <a:ext cx="319596" cy="369332"/>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n-IN" dirty="0">
                <a:ln w="0"/>
                <a:solidFill>
                  <a:schemeClr val="tx1"/>
                </a:solidFill>
                <a:effectLst>
                  <a:outerShdw blurRad="38100" dist="19050" dir="2700000" algn="tl" rotWithShape="0">
                    <a:schemeClr val="dk1">
                      <a:alpha val="40000"/>
                    </a:schemeClr>
                  </a:outerShdw>
                </a:effectLst>
                <a:sym typeface="Symbol" panose="05050102010706020507" pitchFamily="18" charset="2"/>
              </a:rPr>
              <a:t></a:t>
            </a:r>
            <a:endParaRPr lang="en-IN" dirty="0">
              <a:ln w="0"/>
              <a:solidFill>
                <a:schemeClr val="tx1"/>
              </a:solidFill>
              <a:effectLst>
                <a:outerShdw blurRad="38100" dist="19050" dir="2700000" algn="tl" rotWithShape="0">
                  <a:schemeClr val="dk1">
                    <a:alpha val="40000"/>
                  </a:schemeClr>
                </a:outerShdw>
              </a:effectLst>
            </a:endParaRPr>
          </a:p>
        </p:txBody>
      </p:sp>
      <p:sp>
        <p:nvSpPr>
          <p:cNvPr id="12" name="TextBox 11">
            <a:extLst>
              <a:ext uri="{FF2B5EF4-FFF2-40B4-BE49-F238E27FC236}">
                <a16:creationId xmlns:a16="http://schemas.microsoft.com/office/drawing/2014/main" id="{A8570F20-FF13-4400-A044-B648567FE979}"/>
              </a:ext>
            </a:extLst>
          </p:cNvPr>
          <p:cNvSpPr txBox="1"/>
          <p:nvPr/>
        </p:nvSpPr>
        <p:spPr>
          <a:xfrm>
            <a:off x="3116972" y="4120663"/>
            <a:ext cx="319596" cy="369332"/>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n-IN" dirty="0">
                <a:ln w="0"/>
                <a:solidFill>
                  <a:schemeClr val="tx1"/>
                </a:solidFill>
                <a:effectLst>
                  <a:outerShdw blurRad="38100" dist="19050" dir="2700000" algn="tl" rotWithShape="0">
                    <a:schemeClr val="dk1">
                      <a:alpha val="40000"/>
                    </a:schemeClr>
                  </a:outerShdw>
                </a:effectLst>
                <a:sym typeface="Symbol" panose="05050102010706020507" pitchFamily="18" charset="2"/>
              </a:rPr>
              <a:t></a:t>
            </a:r>
            <a:endParaRPr lang="en-IN" dirty="0">
              <a:ln w="0"/>
              <a:solidFill>
                <a:schemeClr val="tx1"/>
              </a:solidFill>
              <a:effectLst>
                <a:outerShdw blurRad="38100" dist="19050" dir="2700000" algn="tl" rotWithShape="0">
                  <a:schemeClr val="dk1">
                    <a:alpha val="40000"/>
                  </a:schemeClr>
                </a:outerShdw>
              </a:effectLst>
            </a:endParaRPr>
          </a:p>
        </p:txBody>
      </p:sp>
      <p:sp>
        <p:nvSpPr>
          <p:cNvPr id="14" name="Right Brace 13">
            <a:extLst>
              <a:ext uri="{FF2B5EF4-FFF2-40B4-BE49-F238E27FC236}">
                <a16:creationId xmlns:a16="http://schemas.microsoft.com/office/drawing/2014/main" id="{A16CCF14-37C8-4380-BDD2-99A3F2D6B34F}"/>
              </a:ext>
            </a:extLst>
          </p:cNvPr>
          <p:cNvSpPr/>
          <p:nvPr/>
        </p:nvSpPr>
        <p:spPr>
          <a:xfrm rot="5400000">
            <a:off x="1257968" y="3338630"/>
            <a:ext cx="511347" cy="807867"/>
          </a:xfrm>
          <a:prstGeom prst="rightBrace">
            <a:avLst>
              <a:gd name="adj1" fmla="val 0"/>
              <a:gd name="adj2" fmla="val 54241"/>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16" name="Right Brace 15">
            <a:extLst>
              <a:ext uri="{FF2B5EF4-FFF2-40B4-BE49-F238E27FC236}">
                <a16:creationId xmlns:a16="http://schemas.microsoft.com/office/drawing/2014/main" id="{1235C136-6F52-4E14-84AA-1EA0819D5229}"/>
              </a:ext>
            </a:extLst>
          </p:cNvPr>
          <p:cNvSpPr/>
          <p:nvPr/>
        </p:nvSpPr>
        <p:spPr>
          <a:xfrm rot="5400000">
            <a:off x="2065835" y="3445055"/>
            <a:ext cx="511347" cy="807867"/>
          </a:xfrm>
          <a:prstGeom prst="rightBrace">
            <a:avLst>
              <a:gd name="adj1" fmla="val 0"/>
              <a:gd name="adj2" fmla="val 54241"/>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18" name="Right Brace 17">
            <a:extLst>
              <a:ext uri="{FF2B5EF4-FFF2-40B4-BE49-F238E27FC236}">
                <a16:creationId xmlns:a16="http://schemas.microsoft.com/office/drawing/2014/main" id="{B14D9557-FAC0-4FCC-ACD3-2A9DCC1F42FF}"/>
              </a:ext>
            </a:extLst>
          </p:cNvPr>
          <p:cNvSpPr/>
          <p:nvPr/>
        </p:nvSpPr>
        <p:spPr>
          <a:xfrm rot="5400000">
            <a:off x="3021096" y="3456191"/>
            <a:ext cx="511347" cy="807867"/>
          </a:xfrm>
          <a:prstGeom prst="rightBrace">
            <a:avLst>
              <a:gd name="adj1" fmla="val 0"/>
              <a:gd name="adj2" fmla="val 54241"/>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pic>
        <p:nvPicPr>
          <p:cNvPr id="20" name="Picture 19">
            <a:extLst>
              <a:ext uri="{FF2B5EF4-FFF2-40B4-BE49-F238E27FC236}">
                <a16:creationId xmlns:a16="http://schemas.microsoft.com/office/drawing/2014/main" id="{E804F09E-46F7-44A7-A880-935C7192754C}"/>
              </a:ext>
            </a:extLst>
          </p:cNvPr>
          <p:cNvPicPr>
            <a:picLocks noChangeAspect="1"/>
          </p:cNvPicPr>
          <p:nvPr/>
        </p:nvPicPr>
        <p:blipFill>
          <a:blip r:embed="rId2"/>
          <a:stretch>
            <a:fillRect/>
          </a:stretch>
        </p:blipFill>
        <p:spPr>
          <a:xfrm>
            <a:off x="9367972" y="1595231"/>
            <a:ext cx="2729643" cy="1871023"/>
          </a:xfrm>
          <a:prstGeom prst="rect">
            <a:avLst/>
          </a:prstGeom>
        </p:spPr>
      </p:pic>
      <p:sp>
        <p:nvSpPr>
          <p:cNvPr id="21" name="Rectangle 20">
            <a:extLst>
              <a:ext uri="{FF2B5EF4-FFF2-40B4-BE49-F238E27FC236}">
                <a16:creationId xmlns:a16="http://schemas.microsoft.com/office/drawing/2014/main" id="{092CAA83-6C5B-4A44-B691-E28C1D53AB5F}"/>
              </a:ext>
            </a:extLst>
          </p:cNvPr>
          <p:cNvSpPr/>
          <p:nvPr/>
        </p:nvSpPr>
        <p:spPr>
          <a:xfrm>
            <a:off x="7184744" y="944336"/>
            <a:ext cx="4729887" cy="639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ln w="0"/>
                <a:solidFill>
                  <a:schemeClr val="tx1"/>
                </a:solidFill>
                <a:effectLst>
                  <a:outerShdw blurRad="38100" dist="19050" dir="2700000" algn="tl" rotWithShape="0">
                    <a:schemeClr val="dk1">
                      <a:alpha val="40000"/>
                    </a:schemeClr>
                  </a:outerShdw>
                </a:effectLst>
              </a:rPr>
              <a:t>Lemma 2</a:t>
            </a:r>
          </a:p>
          <a:p>
            <a:pPr algn="ctr"/>
            <a:r>
              <a:rPr lang="en-US" dirty="0">
                <a:solidFill>
                  <a:schemeClr val="tx1"/>
                </a:solidFill>
              </a:rPr>
              <a:t>A </a:t>
            </a:r>
            <a:r>
              <a:rPr lang="en-US" dirty="0">
                <a:solidFill>
                  <a:schemeClr val="tx1"/>
                </a:solidFill>
                <a:sym typeface="Symbol" panose="05050102010706020507" pitchFamily="18" charset="2"/>
              </a:rPr>
              <a:t> A</a:t>
            </a:r>
            <a:r>
              <a:rPr lang="en-US" baseline="-25000" dirty="0">
                <a:solidFill>
                  <a:schemeClr val="tx1"/>
                </a:solidFill>
                <a:sym typeface="Symbol" panose="05050102010706020507" pitchFamily="18" charset="2"/>
              </a:rPr>
              <a:t>1 </a:t>
            </a:r>
            <a:r>
              <a:rPr lang="en-US" dirty="0">
                <a:solidFill>
                  <a:schemeClr val="tx1"/>
                </a:solidFill>
                <a:sym typeface="Symbol" panose="05050102010706020507" pitchFamily="18" charset="2"/>
              </a:rPr>
              <a:t> | A</a:t>
            </a:r>
            <a:r>
              <a:rPr lang="en-US" baseline="-25000" dirty="0">
                <a:solidFill>
                  <a:schemeClr val="tx1"/>
                </a:solidFill>
                <a:sym typeface="Symbol" panose="05050102010706020507" pitchFamily="18" charset="2"/>
              </a:rPr>
              <a:t>2 </a:t>
            </a:r>
            <a:r>
              <a:rPr lang="en-US" dirty="0">
                <a:solidFill>
                  <a:schemeClr val="tx1"/>
                </a:solidFill>
                <a:sym typeface="Symbol" panose="05050102010706020507" pitchFamily="18" charset="2"/>
              </a:rPr>
              <a:t>| A</a:t>
            </a:r>
            <a:r>
              <a:rPr lang="en-US" baseline="-25000" dirty="0">
                <a:solidFill>
                  <a:schemeClr val="tx1"/>
                </a:solidFill>
                <a:sym typeface="Symbol" panose="05050102010706020507" pitchFamily="18" charset="2"/>
              </a:rPr>
              <a:t>3  -----</a:t>
            </a:r>
            <a:r>
              <a:rPr lang="en-US" dirty="0">
                <a:solidFill>
                  <a:schemeClr val="tx1"/>
                </a:solidFill>
                <a:sym typeface="Symbol" panose="05050102010706020507" pitchFamily="18" charset="2"/>
              </a:rPr>
              <a:t>|</a:t>
            </a:r>
            <a:r>
              <a:rPr lang="en-US" baseline="-25000" dirty="0">
                <a:solidFill>
                  <a:schemeClr val="tx1"/>
                </a:solidFill>
                <a:sym typeface="Symbol" panose="05050102010706020507" pitchFamily="18" charset="2"/>
              </a:rPr>
              <a:t> </a:t>
            </a:r>
            <a:r>
              <a:rPr lang="en-US" dirty="0" err="1">
                <a:solidFill>
                  <a:schemeClr val="tx1"/>
                </a:solidFill>
                <a:sym typeface="Symbol" panose="05050102010706020507" pitchFamily="18" charset="2"/>
              </a:rPr>
              <a:t>A</a:t>
            </a:r>
            <a:r>
              <a:rPr lang="en-US" baseline="-25000" dirty="0" err="1">
                <a:solidFill>
                  <a:schemeClr val="tx1"/>
                </a:solidFill>
                <a:sym typeface="Symbol" panose="05050102010706020507" pitchFamily="18" charset="2"/>
              </a:rPr>
              <a:t>m</a:t>
            </a:r>
            <a:r>
              <a:rPr lang="en-US" baseline="-25000" dirty="0">
                <a:solidFill>
                  <a:schemeClr val="tx1"/>
                </a:solidFill>
                <a:sym typeface="Symbol" panose="05050102010706020507" pitchFamily="18" charset="2"/>
              </a:rPr>
              <a:t> </a:t>
            </a:r>
            <a:r>
              <a:rPr lang="en-US" dirty="0">
                <a:solidFill>
                  <a:schemeClr val="tx1"/>
                </a:solidFill>
                <a:sym typeface="Symbol" panose="05050102010706020507" pitchFamily="18" charset="2"/>
              </a:rPr>
              <a:t>|</a:t>
            </a:r>
            <a:r>
              <a:rPr lang="en-US" baseline="-25000" dirty="0">
                <a:solidFill>
                  <a:schemeClr val="tx1"/>
                </a:solidFill>
                <a:sym typeface="Symbol" panose="05050102010706020507" pitchFamily="18" charset="2"/>
              </a:rPr>
              <a:t> </a:t>
            </a:r>
            <a:r>
              <a:rPr lang="en-US" dirty="0">
                <a:solidFill>
                  <a:schemeClr val="tx1"/>
                </a:solidFill>
                <a:sym typeface="Symbol" panose="05050102010706020507" pitchFamily="18" charset="2"/>
              </a:rPr>
              <a:t></a:t>
            </a:r>
            <a:r>
              <a:rPr lang="en-US" baseline="-25000" dirty="0">
                <a:solidFill>
                  <a:schemeClr val="tx1"/>
                </a:solidFill>
                <a:sym typeface="Symbol" panose="05050102010706020507" pitchFamily="18" charset="2"/>
              </a:rPr>
              <a:t>1 </a:t>
            </a:r>
            <a:r>
              <a:rPr lang="en-US" dirty="0">
                <a:solidFill>
                  <a:schemeClr val="tx1"/>
                </a:solidFill>
                <a:sym typeface="Symbol" panose="05050102010706020507" pitchFamily="18" charset="2"/>
              </a:rPr>
              <a:t>|</a:t>
            </a:r>
            <a:r>
              <a:rPr lang="en-US" baseline="-25000" dirty="0">
                <a:solidFill>
                  <a:schemeClr val="tx1"/>
                </a:solidFill>
                <a:sym typeface="Symbol" panose="05050102010706020507" pitchFamily="18" charset="2"/>
              </a:rPr>
              <a:t> </a:t>
            </a:r>
            <a:r>
              <a:rPr lang="en-US" dirty="0">
                <a:solidFill>
                  <a:schemeClr val="tx1"/>
                </a:solidFill>
                <a:sym typeface="Symbol" panose="05050102010706020507" pitchFamily="18" charset="2"/>
              </a:rPr>
              <a:t></a:t>
            </a:r>
            <a:r>
              <a:rPr lang="en-US" baseline="-25000" dirty="0">
                <a:solidFill>
                  <a:schemeClr val="tx1"/>
                </a:solidFill>
                <a:sym typeface="Symbol" panose="05050102010706020507" pitchFamily="18" charset="2"/>
              </a:rPr>
              <a:t>1 </a:t>
            </a:r>
            <a:r>
              <a:rPr lang="en-US" dirty="0">
                <a:solidFill>
                  <a:schemeClr val="tx1"/>
                </a:solidFill>
                <a:sym typeface="Symbol" panose="05050102010706020507" pitchFamily="18" charset="2"/>
              </a:rPr>
              <a:t>------ |</a:t>
            </a:r>
            <a:r>
              <a:rPr lang="en-US" baseline="-25000" dirty="0">
                <a:solidFill>
                  <a:schemeClr val="tx1"/>
                </a:solidFill>
                <a:sym typeface="Symbol" panose="05050102010706020507" pitchFamily="18" charset="2"/>
              </a:rPr>
              <a:t> </a:t>
            </a:r>
            <a:r>
              <a:rPr lang="en-US" dirty="0">
                <a:solidFill>
                  <a:schemeClr val="tx1"/>
                </a:solidFill>
                <a:sym typeface="Symbol" panose="05050102010706020507" pitchFamily="18" charset="2"/>
              </a:rPr>
              <a:t></a:t>
            </a:r>
            <a:r>
              <a:rPr lang="en-US" baseline="-25000" dirty="0">
                <a:solidFill>
                  <a:schemeClr val="tx1"/>
                </a:solidFill>
                <a:sym typeface="Symbol" panose="05050102010706020507" pitchFamily="18" charset="2"/>
              </a:rPr>
              <a:t>n</a:t>
            </a:r>
          </a:p>
          <a:p>
            <a:pPr algn="ctr"/>
            <a:endParaRPr lang="en-US" baseline="-25000" dirty="0">
              <a:sym typeface="Symbol" panose="05050102010706020507" pitchFamily="18" charset="2"/>
            </a:endParaRPr>
          </a:p>
        </p:txBody>
      </p:sp>
      <p:sp>
        <p:nvSpPr>
          <p:cNvPr id="6" name="TextBox 5">
            <a:extLst>
              <a:ext uri="{FF2B5EF4-FFF2-40B4-BE49-F238E27FC236}">
                <a16:creationId xmlns:a16="http://schemas.microsoft.com/office/drawing/2014/main" id="{A0739293-ED7E-4B93-A597-1EFFCA3356B1}"/>
              </a:ext>
            </a:extLst>
          </p:cNvPr>
          <p:cNvSpPr txBox="1"/>
          <p:nvPr/>
        </p:nvSpPr>
        <p:spPr>
          <a:xfrm>
            <a:off x="181050" y="4612421"/>
            <a:ext cx="3095719" cy="1477328"/>
          </a:xfrm>
          <a:prstGeom prst="rect">
            <a:avLst/>
          </a:prstGeom>
          <a:noFill/>
        </p:spPr>
        <p:txBody>
          <a:bodyPr wrap="none" rtlCol="0">
            <a:spAutoFit/>
          </a:bodyPr>
          <a:lstStyle/>
          <a:p>
            <a:r>
              <a:rPr lang="en-IN" dirty="0">
                <a:sym typeface="Symbol" panose="05050102010706020507" pitchFamily="18" charset="2"/>
              </a:rPr>
              <a:t>A</a:t>
            </a:r>
            <a:r>
              <a:rPr lang="en-IN" baseline="-25000" dirty="0">
                <a:sym typeface="Symbol" panose="05050102010706020507" pitchFamily="18" charset="2"/>
              </a:rPr>
              <a:t>3</a:t>
            </a:r>
            <a:r>
              <a:rPr lang="en-IN" dirty="0">
                <a:sym typeface="Symbol" panose="05050102010706020507" pitchFamily="18" charset="2"/>
              </a:rPr>
              <a:t>  b A</a:t>
            </a:r>
            <a:r>
              <a:rPr lang="en-IN" baseline="-25000" dirty="0">
                <a:sym typeface="Symbol" panose="05050102010706020507" pitchFamily="18" charset="2"/>
              </a:rPr>
              <a:t>3 </a:t>
            </a:r>
            <a:r>
              <a:rPr lang="en-IN" dirty="0">
                <a:sym typeface="Symbol" panose="05050102010706020507" pitchFamily="18" charset="2"/>
              </a:rPr>
              <a:t>A</a:t>
            </a:r>
            <a:r>
              <a:rPr lang="en-IN" baseline="-25000" dirty="0">
                <a:sym typeface="Symbol" panose="05050102010706020507" pitchFamily="18" charset="2"/>
              </a:rPr>
              <a:t>2 </a:t>
            </a:r>
            <a:r>
              <a:rPr lang="en-IN" dirty="0">
                <a:sym typeface="Symbol" panose="05050102010706020507" pitchFamily="18" charset="2"/>
              </a:rPr>
              <a:t>|a ---- (6) (GNF)</a:t>
            </a:r>
          </a:p>
          <a:p>
            <a:r>
              <a:rPr lang="en-IN" dirty="0">
                <a:sym typeface="Symbol" panose="05050102010706020507" pitchFamily="18" charset="2"/>
              </a:rPr>
              <a:t>A</a:t>
            </a:r>
            <a:r>
              <a:rPr lang="en-IN" baseline="-25000" dirty="0">
                <a:sym typeface="Symbol" panose="05050102010706020507" pitchFamily="18" charset="2"/>
              </a:rPr>
              <a:t>3</a:t>
            </a:r>
            <a:r>
              <a:rPr lang="en-IN" dirty="0">
                <a:sym typeface="Symbol" panose="05050102010706020507" pitchFamily="18" charset="2"/>
              </a:rPr>
              <a:t>  b A</a:t>
            </a:r>
            <a:r>
              <a:rPr lang="en-IN" baseline="-25000" dirty="0">
                <a:sym typeface="Symbol" panose="05050102010706020507" pitchFamily="18" charset="2"/>
              </a:rPr>
              <a:t>3 </a:t>
            </a:r>
            <a:r>
              <a:rPr lang="en-IN" dirty="0">
                <a:sym typeface="Symbol" panose="05050102010706020507" pitchFamily="18" charset="2"/>
              </a:rPr>
              <a:t>A</a:t>
            </a:r>
            <a:r>
              <a:rPr lang="en-IN" baseline="-25000" dirty="0">
                <a:sym typeface="Symbol" panose="05050102010706020507" pitchFamily="18" charset="2"/>
              </a:rPr>
              <a:t>2</a:t>
            </a:r>
            <a:r>
              <a:rPr lang="en-IN" dirty="0">
                <a:sym typeface="Symbol" panose="05050102010706020507" pitchFamily="18" charset="2"/>
              </a:rPr>
              <a:t>X</a:t>
            </a:r>
            <a:r>
              <a:rPr lang="en-IN" baseline="-25000" dirty="0">
                <a:sym typeface="Symbol" panose="05050102010706020507" pitchFamily="18" charset="2"/>
              </a:rPr>
              <a:t> </a:t>
            </a:r>
            <a:r>
              <a:rPr lang="en-IN" dirty="0">
                <a:sym typeface="Symbol" panose="05050102010706020507" pitchFamily="18" charset="2"/>
              </a:rPr>
              <a:t>|</a:t>
            </a:r>
            <a:r>
              <a:rPr lang="en-IN" dirty="0" err="1">
                <a:sym typeface="Symbol" panose="05050102010706020507" pitchFamily="18" charset="2"/>
              </a:rPr>
              <a:t>aX</a:t>
            </a:r>
            <a:r>
              <a:rPr lang="en-IN" dirty="0">
                <a:sym typeface="Symbol" panose="05050102010706020507" pitchFamily="18" charset="2"/>
              </a:rPr>
              <a:t> ---- (7) (GNF)</a:t>
            </a:r>
          </a:p>
          <a:p>
            <a:r>
              <a:rPr lang="en-IN" dirty="0">
                <a:sym typeface="Symbol" panose="05050102010706020507" pitchFamily="18" charset="2"/>
              </a:rPr>
              <a:t>X A</a:t>
            </a:r>
            <a:r>
              <a:rPr lang="en-IN" baseline="-25000" dirty="0">
                <a:sym typeface="Symbol" panose="05050102010706020507" pitchFamily="18" charset="2"/>
              </a:rPr>
              <a:t>1 </a:t>
            </a:r>
            <a:r>
              <a:rPr lang="en-IN" dirty="0">
                <a:sym typeface="Symbol" panose="05050102010706020507" pitchFamily="18" charset="2"/>
              </a:rPr>
              <a:t>A</a:t>
            </a:r>
            <a:r>
              <a:rPr lang="en-IN" baseline="-25000" dirty="0">
                <a:sym typeface="Symbol" panose="05050102010706020507" pitchFamily="18" charset="2"/>
              </a:rPr>
              <a:t>3 </a:t>
            </a:r>
            <a:r>
              <a:rPr lang="en-IN" dirty="0">
                <a:sym typeface="Symbol" panose="05050102010706020507" pitchFamily="18" charset="2"/>
              </a:rPr>
              <a:t>A</a:t>
            </a:r>
            <a:r>
              <a:rPr lang="en-IN" baseline="-25000" dirty="0">
                <a:sym typeface="Symbol" panose="05050102010706020507" pitchFamily="18" charset="2"/>
              </a:rPr>
              <a:t>2 </a:t>
            </a:r>
            <a:r>
              <a:rPr lang="en-IN" dirty="0">
                <a:sym typeface="Symbol" panose="05050102010706020507" pitchFamily="18" charset="2"/>
              </a:rPr>
              <a:t>---- (8)</a:t>
            </a:r>
          </a:p>
          <a:p>
            <a:r>
              <a:rPr lang="en-IN" dirty="0">
                <a:sym typeface="Symbol" panose="05050102010706020507" pitchFamily="18" charset="2"/>
              </a:rPr>
              <a:t>X A</a:t>
            </a:r>
            <a:r>
              <a:rPr lang="en-IN" baseline="-25000" dirty="0">
                <a:sym typeface="Symbol" panose="05050102010706020507" pitchFamily="18" charset="2"/>
              </a:rPr>
              <a:t>1 </a:t>
            </a:r>
            <a:r>
              <a:rPr lang="en-IN" dirty="0">
                <a:sym typeface="Symbol" panose="05050102010706020507" pitchFamily="18" charset="2"/>
              </a:rPr>
              <a:t>A</a:t>
            </a:r>
            <a:r>
              <a:rPr lang="en-IN" baseline="-25000" dirty="0">
                <a:sym typeface="Symbol" panose="05050102010706020507" pitchFamily="18" charset="2"/>
              </a:rPr>
              <a:t>3 </a:t>
            </a:r>
            <a:r>
              <a:rPr lang="en-IN" dirty="0">
                <a:sym typeface="Symbol" panose="05050102010706020507" pitchFamily="18" charset="2"/>
              </a:rPr>
              <a:t>A</a:t>
            </a:r>
            <a:r>
              <a:rPr lang="en-IN" baseline="-25000" dirty="0">
                <a:sym typeface="Symbol" panose="05050102010706020507" pitchFamily="18" charset="2"/>
              </a:rPr>
              <a:t>2</a:t>
            </a:r>
            <a:r>
              <a:rPr lang="en-IN" dirty="0">
                <a:sym typeface="Symbol" panose="05050102010706020507" pitchFamily="18" charset="2"/>
              </a:rPr>
              <a:t>X</a:t>
            </a:r>
            <a:r>
              <a:rPr lang="en-IN" baseline="-25000" dirty="0">
                <a:sym typeface="Symbol" panose="05050102010706020507" pitchFamily="18" charset="2"/>
              </a:rPr>
              <a:t> </a:t>
            </a:r>
            <a:r>
              <a:rPr lang="en-IN" dirty="0">
                <a:sym typeface="Symbol" panose="05050102010706020507" pitchFamily="18" charset="2"/>
              </a:rPr>
              <a:t>---- (9)</a:t>
            </a:r>
          </a:p>
          <a:p>
            <a:endParaRPr lang="en-IN" dirty="0"/>
          </a:p>
        </p:txBody>
      </p:sp>
      <p:sp>
        <p:nvSpPr>
          <p:cNvPr id="7" name="TextBox 6">
            <a:extLst>
              <a:ext uri="{FF2B5EF4-FFF2-40B4-BE49-F238E27FC236}">
                <a16:creationId xmlns:a16="http://schemas.microsoft.com/office/drawing/2014/main" id="{ADA24658-9228-4264-8CDB-EAF175881FC7}"/>
              </a:ext>
            </a:extLst>
          </p:cNvPr>
          <p:cNvSpPr txBox="1"/>
          <p:nvPr/>
        </p:nvSpPr>
        <p:spPr>
          <a:xfrm>
            <a:off x="4391953" y="3064290"/>
            <a:ext cx="7728398" cy="1877437"/>
          </a:xfrm>
          <a:prstGeom prst="rect">
            <a:avLst/>
          </a:prstGeom>
          <a:noFill/>
        </p:spPr>
        <p:txBody>
          <a:bodyPr wrap="none" rtlCol="0">
            <a:spAutoFit/>
          </a:bodyPr>
          <a:lstStyle/>
          <a:p>
            <a:r>
              <a:rPr lang="en-IN" sz="1400" dirty="0">
                <a:sym typeface="Symbol" panose="05050102010706020507" pitchFamily="18" charset="2"/>
              </a:rPr>
              <a:t>Now sub (6) &amp; (7) in (2) </a:t>
            </a:r>
          </a:p>
          <a:p>
            <a:r>
              <a:rPr lang="en-IN" sz="1400" dirty="0">
                <a:sym typeface="Symbol" panose="05050102010706020507" pitchFamily="18" charset="2"/>
              </a:rPr>
              <a:t>A</a:t>
            </a:r>
            <a:r>
              <a:rPr lang="en-IN" sz="1400" baseline="-25000" dirty="0">
                <a:sym typeface="Symbol" panose="05050102010706020507" pitchFamily="18" charset="2"/>
              </a:rPr>
              <a:t>2 </a:t>
            </a:r>
            <a:r>
              <a:rPr lang="en-IN" sz="1400" dirty="0">
                <a:sym typeface="Symbol" panose="05050102010706020507" pitchFamily="18" charset="2"/>
              </a:rPr>
              <a:t> </a:t>
            </a:r>
            <a:r>
              <a:rPr lang="en-IN" sz="1400" dirty="0">
                <a:highlight>
                  <a:srgbClr val="FFFF00"/>
                </a:highlight>
                <a:sym typeface="Symbol" panose="05050102010706020507" pitchFamily="18" charset="2"/>
              </a:rPr>
              <a:t>b A</a:t>
            </a:r>
            <a:r>
              <a:rPr lang="en-IN" sz="1400" baseline="-25000" dirty="0">
                <a:highlight>
                  <a:srgbClr val="FFFF00"/>
                </a:highlight>
                <a:sym typeface="Symbol" panose="05050102010706020507" pitchFamily="18" charset="2"/>
              </a:rPr>
              <a:t>3 </a:t>
            </a:r>
            <a:r>
              <a:rPr lang="en-IN" sz="1400" dirty="0">
                <a:highlight>
                  <a:srgbClr val="FFFF00"/>
                </a:highlight>
                <a:sym typeface="Symbol" panose="05050102010706020507" pitchFamily="18" charset="2"/>
              </a:rPr>
              <a:t>A</a:t>
            </a:r>
            <a:r>
              <a:rPr lang="en-IN" sz="1400" baseline="-25000" dirty="0">
                <a:highlight>
                  <a:srgbClr val="FFFF00"/>
                </a:highlight>
                <a:sym typeface="Symbol" panose="05050102010706020507" pitchFamily="18" charset="2"/>
              </a:rPr>
              <a:t>2 </a:t>
            </a:r>
            <a:r>
              <a:rPr lang="en-IN" sz="1400" dirty="0">
                <a:sym typeface="Symbol" panose="05050102010706020507" pitchFamily="18" charset="2"/>
              </a:rPr>
              <a:t>A</a:t>
            </a:r>
            <a:r>
              <a:rPr lang="en-IN" sz="1400" baseline="-25000" dirty="0">
                <a:sym typeface="Symbol" panose="05050102010706020507" pitchFamily="18" charset="2"/>
              </a:rPr>
              <a:t>1 </a:t>
            </a:r>
            <a:r>
              <a:rPr lang="en-IN" sz="1400" dirty="0">
                <a:sym typeface="Symbol" panose="05050102010706020507" pitchFamily="18" charset="2"/>
              </a:rPr>
              <a:t>| </a:t>
            </a:r>
            <a:r>
              <a:rPr lang="en-IN" sz="1400" dirty="0">
                <a:highlight>
                  <a:srgbClr val="FFFF00"/>
                </a:highlight>
                <a:sym typeface="Symbol" panose="05050102010706020507" pitchFamily="18" charset="2"/>
              </a:rPr>
              <a:t>a</a:t>
            </a:r>
            <a:r>
              <a:rPr lang="en-IN" sz="1400" dirty="0">
                <a:sym typeface="Symbol" panose="05050102010706020507" pitchFamily="18" charset="2"/>
              </a:rPr>
              <a:t>A</a:t>
            </a:r>
            <a:r>
              <a:rPr lang="en-IN" sz="1400" baseline="-25000" dirty="0">
                <a:sym typeface="Symbol" panose="05050102010706020507" pitchFamily="18" charset="2"/>
              </a:rPr>
              <a:t>1 </a:t>
            </a:r>
            <a:r>
              <a:rPr lang="en-IN" sz="1400" dirty="0">
                <a:sym typeface="Symbol" panose="05050102010706020507" pitchFamily="18" charset="2"/>
              </a:rPr>
              <a:t>| </a:t>
            </a:r>
            <a:r>
              <a:rPr lang="en-IN" sz="1400" dirty="0">
                <a:highlight>
                  <a:srgbClr val="FFFF00"/>
                </a:highlight>
                <a:sym typeface="Symbol" panose="05050102010706020507" pitchFamily="18" charset="2"/>
              </a:rPr>
              <a:t>b A</a:t>
            </a:r>
            <a:r>
              <a:rPr lang="en-IN" sz="1400" baseline="-25000" dirty="0">
                <a:highlight>
                  <a:srgbClr val="FFFF00"/>
                </a:highlight>
                <a:sym typeface="Symbol" panose="05050102010706020507" pitchFamily="18" charset="2"/>
              </a:rPr>
              <a:t>3 </a:t>
            </a:r>
            <a:r>
              <a:rPr lang="en-IN" sz="1400" dirty="0">
                <a:highlight>
                  <a:srgbClr val="FFFF00"/>
                </a:highlight>
                <a:sym typeface="Symbol" panose="05050102010706020507" pitchFamily="18" charset="2"/>
              </a:rPr>
              <a:t>A</a:t>
            </a:r>
            <a:r>
              <a:rPr lang="en-IN" sz="1400" baseline="-25000" dirty="0">
                <a:highlight>
                  <a:srgbClr val="FFFF00"/>
                </a:highlight>
                <a:sym typeface="Symbol" panose="05050102010706020507" pitchFamily="18" charset="2"/>
              </a:rPr>
              <a:t>2</a:t>
            </a:r>
            <a:r>
              <a:rPr lang="en-IN" sz="1400" dirty="0">
                <a:highlight>
                  <a:srgbClr val="FFFF00"/>
                </a:highlight>
                <a:sym typeface="Symbol" panose="05050102010706020507" pitchFamily="18" charset="2"/>
              </a:rPr>
              <a:t>X</a:t>
            </a:r>
            <a:r>
              <a:rPr lang="en-IN" sz="1400" baseline="-25000" dirty="0">
                <a:highlight>
                  <a:srgbClr val="FFFF00"/>
                </a:highlight>
                <a:sym typeface="Symbol" panose="05050102010706020507" pitchFamily="18" charset="2"/>
              </a:rPr>
              <a:t> </a:t>
            </a:r>
            <a:r>
              <a:rPr lang="en-IN" sz="1400" dirty="0">
                <a:sym typeface="Symbol" panose="05050102010706020507" pitchFamily="18" charset="2"/>
              </a:rPr>
              <a:t>A</a:t>
            </a:r>
            <a:r>
              <a:rPr lang="en-IN" sz="1400" baseline="-25000" dirty="0">
                <a:sym typeface="Symbol" panose="05050102010706020507" pitchFamily="18" charset="2"/>
              </a:rPr>
              <a:t>1</a:t>
            </a:r>
            <a:r>
              <a:rPr lang="en-IN" sz="1400" dirty="0">
                <a:sym typeface="Symbol" panose="05050102010706020507" pitchFamily="18" charset="2"/>
              </a:rPr>
              <a:t>| </a:t>
            </a:r>
            <a:r>
              <a:rPr lang="en-IN" sz="1400" dirty="0" err="1">
                <a:highlight>
                  <a:srgbClr val="FFFF00"/>
                </a:highlight>
                <a:sym typeface="Symbol" panose="05050102010706020507" pitchFamily="18" charset="2"/>
              </a:rPr>
              <a:t>aX</a:t>
            </a:r>
            <a:r>
              <a:rPr lang="en-IN" sz="1400" dirty="0">
                <a:sym typeface="Symbol" panose="05050102010706020507" pitchFamily="18" charset="2"/>
              </a:rPr>
              <a:t> A</a:t>
            </a:r>
            <a:r>
              <a:rPr lang="en-IN" sz="1400" baseline="-25000" dirty="0">
                <a:sym typeface="Symbol" panose="05050102010706020507" pitchFamily="18" charset="2"/>
              </a:rPr>
              <a:t>1</a:t>
            </a:r>
            <a:r>
              <a:rPr lang="en-IN" sz="1400" dirty="0">
                <a:sym typeface="Symbol" panose="05050102010706020507" pitchFamily="18" charset="2"/>
              </a:rPr>
              <a:t>|b ---- (10)(GNF)</a:t>
            </a:r>
            <a:r>
              <a:rPr lang="en-IN" sz="1400" baseline="-25000" dirty="0">
                <a:sym typeface="Symbol" panose="05050102010706020507" pitchFamily="18" charset="2"/>
              </a:rPr>
              <a:t> </a:t>
            </a:r>
            <a:endParaRPr lang="en-IN" sz="1400" dirty="0">
              <a:sym typeface="Symbol" panose="05050102010706020507" pitchFamily="18" charset="2"/>
            </a:endParaRPr>
          </a:p>
          <a:p>
            <a:r>
              <a:rPr lang="en-IN" sz="1400" dirty="0">
                <a:sym typeface="Symbol" panose="05050102010706020507" pitchFamily="18" charset="2"/>
              </a:rPr>
              <a:t>Now Sub (10) in (1)</a:t>
            </a:r>
          </a:p>
          <a:p>
            <a:r>
              <a:rPr lang="en-IN" sz="1400" dirty="0">
                <a:sym typeface="Symbol" panose="05050102010706020507" pitchFamily="18" charset="2"/>
              </a:rPr>
              <a:t>A</a:t>
            </a:r>
            <a:r>
              <a:rPr lang="en-IN" sz="1400" baseline="-25000" dirty="0">
                <a:sym typeface="Symbol" panose="05050102010706020507" pitchFamily="18" charset="2"/>
              </a:rPr>
              <a:t>1 </a:t>
            </a:r>
            <a:r>
              <a:rPr lang="en-IN" sz="1400" dirty="0">
                <a:sym typeface="Symbol" panose="05050102010706020507" pitchFamily="18" charset="2"/>
              </a:rPr>
              <a:t> </a:t>
            </a:r>
            <a:r>
              <a:rPr lang="en-IN" sz="1400" dirty="0">
                <a:highlight>
                  <a:srgbClr val="00FFFF"/>
                </a:highlight>
                <a:sym typeface="Symbol" panose="05050102010706020507" pitchFamily="18" charset="2"/>
              </a:rPr>
              <a:t>b A</a:t>
            </a:r>
            <a:r>
              <a:rPr lang="en-IN" sz="1400" baseline="-25000" dirty="0">
                <a:highlight>
                  <a:srgbClr val="00FFFF"/>
                </a:highlight>
                <a:sym typeface="Symbol" panose="05050102010706020507" pitchFamily="18" charset="2"/>
              </a:rPr>
              <a:t>3 </a:t>
            </a:r>
            <a:r>
              <a:rPr lang="en-IN" sz="1400" dirty="0">
                <a:highlight>
                  <a:srgbClr val="00FFFF"/>
                </a:highlight>
                <a:sym typeface="Symbol" panose="05050102010706020507" pitchFamily="18" charset="2"/>
              </a:rPr>
              <a:t>A</a:t>
            </a:r>
            <a:r>
              <a:rPr lang="en-IN" sz="1400" baseline="-25000" dirty="0">
                <a:highlight>
                  <a:srgbClr val="00FFFF"/>
                </a:highlight>
                <a:sym typeface="Symbol" panose="05050102010706020507" pitchFamily="18" charset="2"/>
              </a:rPr>
              <a:t>2 </a:t>
            </a:r>
            <a:r>
              <a:rPr lang="en-IN" sz="1400" dirty="0">
                <a:highlight>
                  <a:srgbClr val="00FFFF"/>
                </a:highlight>
                <a:sym typeface="Symbol" panose="05050102010706020507" pitchFamily="18" charset="2"/>
              </a:rPr>
              <a:t>A</a:t>
            </a:r>
            <a:r>
              <a:rPr lang="en-IN" sz="1400" baseline="-25000" dirty="0">
                <a:highlight>
                  <a:srgbClr val="00FFFF"/>
                </a:highlight>
                <a:sym typeface="Symbol" panose="05050102010706020507" pitchFamily="18" charset="2"/>
              </a:rPr>
              <a:t>1</a:t>
            </a:r>
            <a:r>
              <a:rPr lang="en-IN" sz="1400" dirty="0">
                <a:sym typeface="Symbol" panose="05050102010706020507" pitchFamily="18" charset="2"/>
              </a:rPr>
              <a:t> A</a:t>
            </a:r>
            <a:r>
              <a:rPr lang="en-IN" sz="1400" baseline="-25000" dirty="0">
                <a:sym typeface="Symbol" panose="05050102010706020507" pitchFamily="18" charset="2"/>
              </a:rPr>
              <a:t>3 </a:t>
            </a:r>
            <a:r>
              <a:rPr lang="en-IN" sz="1400" dirty="0">
                <a:sym typeface="Symbol" panose="05050102010706020507" pitchFamily="18" charset="2"/>
              </a:rPr>
              <a:t>| </a:t>
            </a:r>
            <a:r>
              <a:rPr lang="en-IN" sz="1400" dirty="0">
                <a:highlight>
                  <a:srgbClr val="00FFFF"/>
                </a:highlight>
                <a:sym typeface="Symbol" panose="05050102010706020507" pitchFamily="18" charset="2"/>
              </a:rPr>
              <a:t>aA</a:t>
            </a:r>
            <a:r>
              <a:rPr lang="en-IN" sz="1400" baseline="-25000" dirty="0">
                <a:highlight>
                  <a:srgbClr val="00FFFF"/>
                </a:highlight>
                <a:sym typeface="Symbol" panose="05050102010706020507" pitchFamily="18" charset="2"/>
              </a:rPr>
              <a:t>1 </a:t>
            </a:r>
            <a:r>
              <a:rPr lang="en-IN" sz="1400" dirty="0">
                <a:sym typeface="Symbol" panose="05050102010706020507" pitchFamily="18" charset="2"/>
              </a:rPr>
              <a:t>A</a:t>
            </a:r>
            <a:r>
              <a:rPr lang="en-IN" sz="1400" baseline="-25000" dirty="0">
                <a:sym typeface="Symbol" panose="05050102010706020507" pitchFamily="18" charset="2"/>
              </a:rPr>
              <a:t>3 </a:t>
            </a:r>
            <a:r>
              <a:rPr lang="en-IN" sz="1400" dirty="0">
                <a:sym typeface="Symbol" panose="05050102010706020507" pitchFamily="18" charset="2"/>
              </a:rPr>
              <a:t>| </a:t>
            </a:r>
            <a:r>
              <a:rPr lang="en-IN" sz="1400" dirty="0">
                <a:highlight>
                  <a:srgbClr val="00FFFF"/>
                </a:highlight>
                <a:sym typeface="Symbol" panose="05050102010706020507" pitchFamily="18" charset="2"/>
              </a:rPr>
              <a:t>b A</a:t>
            </a:r>
            <a:r>
              <a:rPr lang="en-IN" sz="1400" baseline="-25000" dirty="0">
                <a:highlight>
                  <a:srgbClr val="00FFFF"/>
                </a:highlight>
                <a:sym typeface="Symbol" panose="05050102010706020507" pitchFamily="18" charset="2"/>
              </a:rPr>
              <a:t>3 </a:t>
            </a:r>
            <a:r>
              <a:rPr lang="en-IN" sz="1400" dirty="0">
                <a:highlight>
                  <a:srgbClr val="00FFFF"/>
                </a:highlight>
                <a:sym typeface="Symbol" panose="05050102010706020507" pitchFamily="18" charset="2"/>
              </a:rPr>
              <a:t>A</a:t>
            </a:r>
            <a:r>
              <a:rPr lang="en-IN" sz="1400" baseline="-25000" dirty="0">
                <a:highlight>
                  <a:srgbClr val="00FFFF"/>
                </a:highlight>
                <a:sym typeface="Symbol" panose="05050102010706020507" pitchFamily="18" charset="2"/>
              </a:rPr>
              <a:t>2</a:t>
            </a:r>
            <a:r>
              <a:rPr lang="en-IN" sz="1400" dirty="0">
                <a:highlight>
                  <a:srgbClr val="00FFFF"/>
                </a:highlight>
                <a:sym typeface="Symbol" panose="05050102010706020507" pitchFamily="18" charset="2"/>
              </a:rPr>
              <a:t>X</a:t>
            </a:r>
            <a:r>
              <a:rPr lang="en-IN" sz="1400" baseline="-25000" dirty="0">
                <a:highlight>
                  <a:srgbClr val="00FFFF"/>
                </a:highlight>
                <a:sym typeface="Symbol" panose="05050102010706020507" pitchFamily="18" charset="2"/>
              </a:rPr>
              <a:t> </a:t>
            </a:r>
            <a:r>
              <a:rPr lang="en-IN" sz="1400" dirty="0">
                <a:highlight>
                  <a:srgbClr val="00FFFF"/>
                </a:highlight>
                <a:sym typeface="Symbol" panose="05050102010706020507" pitchFamily="18" charset="2"/>
              </a:rPr>
              <a:t>A</a:t>
            </a:r>
            <a:r>
              <a:rPr lang="en-IN" sz="1400" baseline="-25000" dirty="0">
                <a:highlight>
                  <a:srgbClr val="00FFFF"/>
                </a:highlight>
                <a:sym typeface="Symbol" panose="05050102010706020507" pitchFamily="18" charset="2"/>
              </a:rPr>
              <a:t>1</a:t>
            </a:r>
            <a:r>
              <a:rPr lang="en-IN" sz="1400" dirty="0">
                <a:highlight>
                  <a:srgbClr val="00FFFF"/>
                </a:highlight>
                <a:sym typeface="Symbol" panose="05050102010706020507" pitchFamily="18" charset="2"/>
              </a:rPr>
              <a:t> </a:t>
            </a:r>
            <a:r>
              <a:rPr lang="en-IN" sz="1400" dirty="0">
                <a:sym typeface="Symbol" panose="05050102010706020507" pitchFamily="18" charset="2"/>
              </a:rPr>
              <a:t>A</a:t>
            </a:r>
            <a:r>
              <a:rPr lang="en-IN" sz="1400" baseline="-25000" dirty="0">
                <a:sym typeface="Symbol" panose="05050102010706020507" pitchFamily="18" charset="2"/>
              </a:rPr>
              <a:t>3 </a:t>
            </a:r>
            <a:r>
              <a:rPr lang="en-IN" sz="1400" dirty="0">
                <a:sym typeface="Symbol" panose="05050102010706020507" pitchFamily="18" charset="2"/>
              </a:rPr>
              <a:t>| </a:t>
            </a:r>
            <a:r>
              <a:rPr lang="en-IN" sz="1400" dirty="0" err="1">
                <a:highlight>
                  <a:srgbClr val="00FFFF"/>
                </a:highlight>
                <a:sym typeface="Symbol" panose="05050102010706020507" pitchFamily="18" charset="2"/>
              </a:rPr>
              <a:t>aX</a:t>
            </a:r>
            <a:r>
              <a:rPr lang="en-IN" sz="1400" dirty="0">
                <a:highlight>
                  <a:srgbClr val="00FFFF"/>
                </a:highlight>
                <a:sym typeface="Symbol" panose="05050102010706020507" pitchFamily="18" charset="2"/>
              </a:rPr>
              <a:t> A</a:t>
            </a:r>
            <a:r>
              <a:rPr lang="en-IN" sz="1400" baseline="-25000" dirty="0">
                <a:highlight>
                  <a:srgbClr val="00FFFF"/>
                </a:highlight>
                <a:sym typeface="Symbol" panose="05050102010706020507" pitchFamily="18" charset="2"/>
              </a:rPr>
              <a:t>1</a:t>
            </a:r>
            <a:r>
              <a:rPr lang="en-IN" sz="1400" dirty="0">
                <a:highlight>
                  <a:srgbClr val="00FFFF"/>
                </a:highlight>
                <a:sym typeface="Symbol" panose="05050102010706020507" pitchFamily="18" charset="2"/>
              </a:rPr>
              <a:t> </a:t>
            </a:r>
            <a:r>
              <a:rPr lang="en-IN" sz="1400" dirty="0">
                <a:sym typeface="Symbol" panose="05050102010706020507" pitchFamily="18" charset="2"/>
              </a:rPr>
              <a:t>A</a:t>
            </a:r>
            <a:r>
              <a:rPr lang="en-IN" sz="1400" baseline="-25000" dirty="0">
                <a:sym typeface="Symbol" panose="05050102010706020507" pitchFamily="18" charset="2"/>
              </a:rPr>
              <a:t>3 </a:t>
            </a:r>
            <a:r>
              <a:rPr lang="en-IN" sz="1400" dirty="0">
                <a:sym typeface="Symbol" panose="05050102010706020507" pitchFamily="18" charset="2"/>
              </a:rPr>
              <a:t>|</a:t>
            </a:r>
            <a:r>
              <a:rPr lang="en-IN" sz="1400" dirty="0">
                <a:highlight>
                  <a:srgbClr val="00FFFF"/>
                </a:highlight>
                <a:sym typeface="Symbol" panose="05050102010706020507" pitchFamily="18" charset="2"/>
              </a:rPr>
              <a:t>b</a:t>
            </a:r>
            <a:r>
              <a:rPr lang="en-IN" sz="1400" dirty="0">
                <a:sym typeface="Symbol" panose="05050102010706020507" pitchFamily="18" charset="2"/>
              </a:rPr>
              <a:t>A</a:t>
            </a:r>
            <a:r>
              <a:rPr lang="en-IN" sz="1400" baseline="-25000" dirty="0">
                <a:sym typeface="Symbol" panose="05050102010706020507" pitchFamily="18" charset="2"/>
              </a:rPr>
              <a:t>3 </a:t>
            </a:r>
            <a:r>
              <a:rPr lang="en-IN" sz="1400" dirty="0">
                <a:sym typeface="Symbol" panose="05050102010706020507" pitchFamily="18" charset="2"/>
              </a:rPr>
              <a:t>---- (11)(GNF)</a:t>
            </a:r>
            <a:r>
              <a:rPr lang="en-IN" sz="1400" baseline="-25000" dirty="0">
                <a:sym typeface="Symbol" panose="05050102010706020507" pitchFamily="18" charset="2"/>
              </a:rPr>
              <a:t> </a:t>
            </a:r>
            <a:endParaRPr lang="en-IN" sz="1400" dirty="0">
              <a:sym typeface="Symbol" panose="05050102010706020507" pitchFamily="18" charset="2"/>
            </a:endParaRPr>
          </a:p>
          <a:p>
            <a:r>
              <a:rPr lang="en-IN" sz="1400" dirty="0">
                <a:sym typeface="Symbol" panose="05050102010706020507" pitchFamily="18" charset="2"/>
              </a:rPr>
              <a:t>Now sub (11) in (8)&amp;(9)</a:t>
            </a:r>
          </a:p>
          <a:p>
            <a:r>
              <a:rPr lang="en-IN" sz="1400" dirty="0">
                <a:sym typeface="Symbol" panose="05050102010706020507" pitchFamily="18" charset="2"/>
              </a:rPr>
              <a:t>X </a:t>
            </a:r>
            <a:r>
              <a:rPr lang="en-IN" sz="1400" dirty="0">
                <a:highlight>
                  <a:srgbClr val="00FF00"/>
                </a:highlight>
                <a:sym typeface="Symbol" panose="05050102010706020507" pitchFamily="18" charset="2"/>
              </a:rPr>
              <a:t>b A</a:t>
            </a:r>
            <a:r>
              <a:rPr lang="en-IN" sz="1400" baseline="-25000" dirty="0">
                <a:highlight>
                  <a:srgbClr val="00FF00"/>
                </a:highlight>
                <a:sym typeface="Symbol" panose="05050102010706020507" pitchFamily="18" charset="2"/>
              </a:rPr>
              <a:t>3 </a:t>
            </a:r>
            <a:r>
              <a:rPr lang="en-IN" sz="1400" dirty="0">
                <a:highlight>
                  <a:srgbClr val="00FF00"/>
                </a:highlight>
                <a:sym typeface="Symbol" panose="05050102010706020507" pitchFamily="18" charset="2"/>
              </a:rPr>
              <a:t>A</a:t>
            </a:r>
            <a:r>
              <a:rPr lang="en-IN" sz="1400" baseline="-25000" dirty="0">
                <a:highlight>
                  <a:srgbClr val="00FF00"/>
                </a:highlight>
                <a:sym typeface="Symbol" panose="05050102010706020507" pitchFamily="18" charset="2"/>
              </a:rPr>
              <a:t>2 </a:t>
            </a:r>
            <a:r>
              <a:rPr lang="en-IN" sz="1400" dirty="0">
                <a:highlight>
                  <a:srgbClr val="00FF00"/>
                </a:highlight>
                <a:sym typeface="Symbol" panose="05050102010706020507" pitchFamily="18" charset="2"/>
              </a:rPr>
              <a:t>A</a:t>
            </a:r>
            <a:r>
              <a:rPr lang="en-IN" sz="1400" baseline="-25000" dirty="0">
                <a:highlight>
                  <a:srgbClr val="00FF00"/>
                </a:highlight>
                <a:sym typeface="Symbol" panose="05050102010706020507" pitchFamily="18" charset="2"/>
              </a:rPr>
              <a:t>1</a:t>
            </a:r>
            <a:r>
              <a:rPr lang="en-IN" sz="1400" dirty="0">
                <a:highlight>
                  <a:srgbClr val="00FF00"/>
                </a:highlight>
                <a:sym typeface="Symbol" panose="05050102010706020507" pitchFamily="18" charset="2"/>
              </a:rPr>
              <a:t> A</a:t>
            </a:r>
            <a:r>
              <a:rPr lang="en-IN" sz="1400" baseline="-25000" dirty="0">
                <a:highlight>
                  <a:srgbClr val="00FF00"/>
                </a:highlight>
                <a:sym typeface="Symbol" panose="05050102010706020507" pitchFamily="18" charset="2"/>
              </a:rPr>
              <a:t>3</a:t>
            </a:r>
            <a:r>
              <a:rPr lang="en-IN" sz="1400" dirty="0">
                <a:sym typeface="Symbol" panose="05050102010706020507" pitchFamily="18" charset="2"/>
              </a:rPr>
              <a:t> </a:t>
            </a:r>
            <a:r>
              <a:rPr lang="en-IN" sz="1400" dirty="0" err="1">
                <a:sym typeface="Symbol" panose="05050102010706020507" pitchFamily="18" charset="2"/>
              </a:rPr>
              <a:t>A</a:t>
            </a:r>
            <a:r>
              <a:rPr lang="en-IN" sz="1400" baseline="-25000" dirty="0" err="1">
                <a:sym typeface="Symbol" panose="05050102010706020507" pitchFamily="18" charset="2"/>
              </a:rPr>
              <a:t>3</a:t>
            </a:r>
            <a:r>
              <a:rPr lang="en-IN" sz="1400" baseline="-25000" dirty="0">
                <a:sym typeface="Symbol" panose="05050102010706020507" pitchFamily="18" charset="2"/>
              </a:rPr>
              <a:t> </a:t>
            </a:r>
            <a:r>
              <a:rPr lang="en-IN" sz="1400" dirty="0">
                <a:sym typeface="Symbol" panose="05050102010706020507" pitchFamily="18" charset="2"/>
              </a:rPr>
              <a:t>A</a:t>
            </a:r>
            <a:r>
              <a:rPr lang="en-IN" sz="1400" baseline="-25000" dirty="0">
                <a:sym typeface="Symbol" panose="05050102010706020507" pitchFamily="18" charset="2"/>
              </a:rPr>
              <a:t>2 </a:t>
            </a:r>
            <a:r>
              <a:rPr lang="en-IN" sz="1400" dirty="0">
                <a:sym typeface="Symbol" panose="05050102010706020507" pitchFamily="18" charset="2"/>
              </a:rPr>
              <a:t>| </a:t>
            </a:r>
            <a:r>
              <a:rPr lang="en-IN" sz="1400" dirty="0">
                <a:highlight>
                  <a:srgbClr val="00FF00"/>
                </a:highlight>
                <a:sym typeface="Symbol" panose="05050102010706020507" pitchFamily="18" charset="2"/>
              </a:rPr>
              <a:t>aA</a:t>
            </a:r>
            <a:r>
              <a:rPr lang="en-IN" sz="1400" baseline="-25000" dirty="0">
                <a:highlight>
                  <a:srgbClr val="00FF00"/>
                </a:highlight>
                <a:sym typeface="Symbol" panose="05050102010706020507" pitchFamily="18" charset="2"/>
              </a:rPr>
              <a:t>1 </a:t>
            </a:r>
            <a:r>
              <a:rPr lang="en-IN" sz="1400" dirty="0">
                <a:highlight>
                  <a:srgbClr val="00FF00"/>
                </a:highlight>
                <a:sym typeface="Symbol" panose="05050102010706020507" pitchFamily="18" charset="2"/>
              </a:rPr>
              <a:t>A</a:t>
            </a:r>
            <a:r>
              <a:rPr lang="en-IN" sz="1400" baseline="-25000" dirty="0">
                <a:highlight>
                  <a:srgbClr val="00FF00"/>
                </a:highlight>
                <a:sym typeface="Symbol" panose="05050102010706020507" pitchFamily="18" charset="2"/>
              </a:rPr>
              <a:t>3 </a:t>
            </a:r>
            <a:r>
              <a:rPr lang="en-IN" sz="1400" dirty="0" err="1">
                <a:sym typeface="Symbol" panose="05050102010706020507" pitchFamily="18" charset="2"/>
              </a:rPr>
              <a:t>A</a:t>
            </a:r>
            <a:r>
              <a:rPr lang="en-IN" sz="1400" baseline="-25000" dirty="0" err="1">
                <a:sym typeface="Symbol" panose="05050102010706020507" pitchFamily="18" charset="2"/>
              </a:rPr>
              <a:t>3</a:t>
            </a:r>
            <a:r>
              <a:rPr lang="en-IN" sz="1400" baseline="-25000" dirty="0">
                <a:sym typeface="Symbol" panose="05050102010706020507" pitchFamily="18" charset="2"/>
              </a:rPr>
              <a:t> </a:t>
            </a:r>
            <a:r>
              <a:rPr lang="en-IN" sz="1400" dirty="0">
                <a:sym typeface="Symbol" panose="05050102010706020507" pitchFamily="18" charset="2"/>
              </a:rPr>
              <a:t>A</a:t>
            </a:r>
            <a:r>
              <a:rPr lang="en-IN" sz="1400" baseline="-25000" dirty="0">
                <a:sym typeface="Symbol" panose="05050102010706020507" pitchFamily="18" charset="2"/>
              </a:rPr>
              <a:t>2 </a:t>
            </a:r>
            <a:r>
              <a:rPr lang="en-IN" sz="1400" dirty="0">
                <a:sym typeface="Symbol" panose="05050102010706020507" pitchFamily="18" charset="2"/>
              </a:rPr>
              <a:t>| </a:t>
            </a:r>
            <a:r>
              <a:rPr lang="en-IN" sz="1400" dirty="0">
                <a:highlight>
                  <a:srgbClr val="00FF00"/>
                </a:highlight>
                <a:sym typeface="Symbol" panose="05050102010706020507" pitchFamily="18" charset="2"/>
              </a:rPr>
              <a:t>b A</a:t>
            </a:r>
            <a:r>
              <a:rPr lang="en-IN" sz="1400" baseline="-25000" dirty="0">
                <a:highlight>
                  <a:srgbClr val="00FF00"/>
                </a:highlight>
                <a:sym typeface="Symbol" panose="05050102010706020507" pitchFamily="18" charset="2"/>
              </a:rPr>
              <a:t>3 </a:t>
            </a:r>
            <a:r>
              <a:rPr lang="en-IN" sz="1400" dirty="0">
                <a:highlight>
                  <a:srgbClr val="00FF00"/>
                </a:highlight>
                <a:sym typeface="Symbol" panose="05050102010706020507" pitchFamily="18" charset="2"/>
              </a:rPr>
              <a:t>A</a:t>
            </a:r>
            <a:r>
              <a:rPr lang="en-IN" sz="1400" baseline="-25000" dirty="0">
                <a:highlight>
                  <a:srgbClr val="00FF00"/>
                </a:highlight>
                <a:sym typeface="Symbol" panose="05050102010706020507" pitchFamily="18" charset="2"/>
              </a:rPr>
              <a:t>2</a:t>
            </a:r>
            <a:r>
              <a:rPr lang="en-IN" sz="1400" dirty="0">
                <a:highlight>
                  <a:srgbClr val="00FF00"/>
                </a:highlight>
                <a:sym typeface="Symbol" panose="05050102010706020507" pitchFamily="18" charset="2"/>
              </a:rPr>
              <a:t>X</a:t>
            </a:r>
            <a:r>
              <a:rPr lang="en-IN" sz="1400" baseline="-25000" dirty="0">
                <a:highlight>
                  <a:srgbClr val="00FF00"/>
                </a:highlight>
                <a:sym typeface="Symbol" panose="05050102010706020507" pitchFamily="18" charset="2"/>
              </a:rPr>
              <a:t> </a:t>
            </a:r>
            <a:r>
              <a:rPr lang="en-IN" sz="1400" dirty="0">
                <a:highlight>
                  <a:srgbClr val="00FF00"/>
                </a:highlight>
                <a:sym typeface="Symbol" panose="05050102010706020507" pitchFamily="18" charset="2"/>
              </a:rPr>
              <a:t>A</a:t>
            </a:r>
            <a:r>
              <a:rPr lang="en-IN" sz="1400" baseline="-25000" dirty="0">
                <a:highlight>
                  <a:srgbClr val="00FF00"/>
                </a:highlight>
                <a:sym typeface="Symbol" panose="05050102010706020507" pitchFamily="18" charset="2"/>
              </a:rPr>
              <a:t>1</a:t>
            </a:r>
            <a:r>
              <a:rPr lang="en-IN" sz="1400" dirty="0">
                <a:highlight>
                  <a:srgbClr val="00FF00"/>
                </a:highlight>
                <a:sym typeface="Symbol" panose="05050102010706020507" pitchFamily="18" charset="2"/>
              </a:rPr>
              <a:t> A</a:t>
            </a:r>
            <a:r>
              <a:rPr lang="en-IN" sz="1400" baseline="-25000" dirty="0">
                <a:highlight>
                  <a:srgbClr val="00FF00"/>
                </a:highlight>
                <a:sym typeface="Symbol" panose="05050102010706020507" pitchFamily="18" charset="2"/>
              </a:rPr>
              <a:t>3</a:t>
            </a:r>
            <a:r>
              <a:rPr lang="en-IN" sz="1400" dirty="0">
                <a:highlight>
                  <a:srgbClr val="00FF00"/>
                </a:highlight>
                <a:sym typeface="Symbol" panose="05050102010706020507" pitchFamily="18" charset="2"/>
              </a:rPr>
              <a:t> </a:t>
            </a:r>
            <a:r>
              <a:rPr lang="en-IN" sz="1400" dirty="0" err="1">
                <a:sym typeface="Symbol" panose="05050102010706020507" pitchFamily="18" charset="2"/>
              </a:rPr>
              <a:t>A</a:t>
            </a:r>
            <a:r>
              <a:rPr lang="en-IN" sz="1400" baseline="-25000" dirty="0" err="1">
                <a:sym typeface="Symbol" panose="05050102010706020507" pitchFamily="18" charset="2"/>
              </a:rPr>
              <a:t>3</a:t>
            </a:r>
            <a:r>
              <a:rPr lang="en-IN" sz="1400" baseline="-25000" dirty="0">
                <a:sym typeface="Symbol" panose="05050102010706020507" pitchFamily="18" charset="2"/>
              </a:rPr>
              <a:t> </a:t>
            </a:r>
            <a:r>
              <a:rPr lang="en-IN" sz="1400" dirty="0">
                <a:sym typeface="Symbol" panose="05050102010706020507" pitchFamily="18" charset="2"/>
              </a:rPr>
              <a:t>A</a:t>
            </a:r>
            <a:r>
              <a:rPr lang="en-IN" sz="1400" baseline="-25000" dirty="0">
                <a:sym typeface="Symbol" panose="05050102010706020507" pitchFamily="18" charset="2"/>
              </a:rPr>
              <a:t>2 </a:t>
            </a:r>
            <a:r>
              <a:rPr lang="en-IN" sz="1400" dirty="0">
                <a:sym typeface="Symbol" panose="05050102010706020507" pitchFamily="18" charset="2"/>
              </a:rPr>
              <a:t>| </a:t>
            </a:r>
            <a:r>
              <a:rPr lang="en-IN" sz="1400" dirty="0" err="1">
                <a:highlight>
                  <a:srgbClr val="00FF00"/>
                </a:highlight>
                <a:sym typeface="Symbol" panose="05050102010706020507" pitchFamily="18" charset="2"/>
              </a:rPr>
              <a:t>aX</a:t>
            </a:r>
            <a:r>
              <a:rPr lang="en-IN" sz="1400" dirty="0">
                <a:highlight>
                  <a:srgbClr val="00FF00"/>
                </a:highlight>
                <a:sym typeface="Symbol" panose="05050102010706020507" pitchFamily="18" charset="2"/>
              </a:rPr>
              <a:t> A</a:t>
            </a:r>
            <a:r>
              <a:rPr lang="en-IN" sz="1400" baseline="-25000" dirty="0">
                <a:highlight>
                  <a:srgbClr val="00FF00"/>
                </a:highlight>
                <a:sym typeface="Symbol" panose="05050102010706020507" pitchFamily="18" charset="2"/>
              </a:rPr>
              <a:t>1</a:t>
            </a:r>
            <a:r>
              <a:rPr lang="en-IN" sz="1400" dirty="0">
                <a:highlight>
                  <a:srgbClr val="00FF00"/>
                </a:highlight>
                <a:sym typeface="Symbol" panose="05050102010706020507" pitchFamily="18" charset="2"/>
              </a:rPr>
              <a:t> A</a:t>
            </a:r>
            <a:r>
              <a:rPr lang="en-IN" sz="1400" baseline="-25000" dirty="0">
                <a:highlight>
                  <a:srgbClr val="00FF00"/>
                </a:highlight>
                <a:sym typeface="Symbol" panose="05050102010706020507" pitchFamily="18" charset="2"/>
              </a:rPr>
              <a:t>3</a:t>
            </a:r>
            <a:r>
              <a:rPr lang="en-IN" sz="1400" dirty="0">
                <a:highlight>
                  <a:srgbClr val="00FF00"/>
                </a:highlight>
                <a:sym typeface="Symbol" panose="05050102010706020507" pitchFamily="18" charset="2"/>
              </a:rPr>
              <a:t> </a:t>
            </a:r>
            <a:r>
              <a:rPr lang="en-IN" sz="1400" dirty="0" err="1">
                <a:sym typeface="Symbol" panose="05050102010706020507" pitchFamily="18" charset="2"/>
              </a:rPr>
              <a:t>A</a:t>
            </a:r>
            <a:r>
              <a:rPr lang="en-IN" sz="1400" baseline="-25000" dirty="0" err="1">
                <a:sym typeface="Symbol" panose="05050102010706020507" pitchFamily="18" charset="2"/>
              </a:rPr>
              <a:t>3</a:t>
            </a:r>
            <a:r>
              <a:rPr lang="en-IN" sz="1400" baseline="-25000" dirty="0">
                <a:sym typeface="Symbol" panose="05050102010706020507" pitchFamily="18" charset="2"/>
              </a:rPr>
              <a:t> </a:t>
            </a:r>
            <a:r>
              <a:rPr lang="en-IN" sz="1400" dirty="0">
                <a:sym typeface="Symbol" panose="05050102010706020507" pitchFamily="18" charset="2"/>
              </a:rPr>
              <a:t>A</a:t>
            </a:r>
            <a:r>
              <a:rPr lang="en-IN" sz="1400" baseline="-25000" dirty="0">
                <a:sym typeface="Symbol" panose="05050102010706020507" pitchFamily="18" charset="2"/>
              </a:rPr>
              <a:t>2 </a:t>
            </a:r>
            <a:r>
              <a:rPr lang="en-IN" sz="1400" dirty="0">
                <a:sym typeface="Symbol" panose="05050102010706020507" pitchFamily="18" charset="2"/>
              </a:rPr>
              <a:t>|</a:t>
            </a:r>
            <a:r>
              <a:rPr lang="en-IN" sz="1400" dirty="0">
                <a:highlight>
                  <a:srgbClr val="00FF00"/>
                </a:highlight>
                <a:sym typeface="Symbol" panose="05050102010706020507" pitchFamily="18" charset="2"/>
              </a:rPr>
              <a:t>bA</a:t>
            </a:r>
            <a:r>
              <a:rPr lang="en-IN" sz="1400" baseline="-25000" dirty="0">
                <a:highlight>
                  <a:srgbClr val="00FF00"/>
                </a:highlight>
                <a:sym typeface="Symbol" panose="05050102010706020507" pitchFamily="18" charset="2"/>
              </a:rPr>
              <a:t>3</a:t>
            </a:r>
            <a:r>
              <a:rPr lang="en-IN" sz="1400" dirty="0">
                <a:sym typeface="Symbol" panose="05050102010706020507" pitchFamily="18" charset="2"/>
              </a:rPr>
              <a:t> A</a:t>
            </a:r>
            <a:r>
              <a:rPr lang="en-IN" sz="1400" baseline="-25000" dirty="0">
                <a:sym typeface="Symbol" panose="05050102010706020507" pitchFamily="18" charset="2"/>
              </a:rPr>
              <a:t>3 </a:t>
            </a:r>
            <a:r>
              <a:rPr lang="en-IN" sz="1400" dirty="0">
                <a:sym typeface="Symbol" panose="05050102010706020507" pitchFamily="18" charset="2"/>
              </a:rPr>
              <a:t>A</a:t>
            </a:r>
            <a:r>
              <a:rPr lang="en-IN" sz="1400" baseline="-25000" dirty="0">
                <a:sym typeface="Symbol" panose="05050102010706020507" pitchFamily="18" charset="2"/>
              </a:rPr>
              <a:t>2 </a:t>
            </a:r>
            <a:r>
              <a:rPr lang="en-IN" sz="1400" dirty="0">
                <a:sym typeface="Symbol" panose="05050102010706020507" pitchFamily="18" charset="2"/>
              </a:rPr>
              <a:t>---- (12) (GNF)</a:t>
            </a:r>
            <a:r>
              <a:rPr lang="en-IN" sz="1400" baseline="-25000" dirty="0">
                <a:sym typeface="Symbol" panose="05050102010706020507" pitchFamily="18" charset="2"/>
              </a:rPr>
              <a:t> </a:t>
            </a:r>
            <a:endParaRPr lang="en-IN" sz="1400" dirty="0">
              <a:sym typeface="Symbol" panose="05050102010706020507" pitchFamily="18" charset="2"/>
            </a:endParaRPr>
          </a:p>
          <a:p>
            <a:r>
              <a:rPr lang="en-IN" sz="1400" dirty="0">
                <a:sym typeface="Symbol" panose="05050102010706020507" pitchFamily="18" charset="2"/>
              </a:rPr>
              <a:t>X </a:t>
            </a:r>
            <a:r>
              <a:rPr lang="en-IN" sz="1400" dirty="0">
                <a:highlight>
                  <a:srgbClr val="00FF00"/>
                </a:highlight>
                <a:sym typeface="Symbol" panose="05050102010706020507" pitchFamily="18" charset="2"/>
              </a:rPr>
              <a:t>b A</a:t>
            </a:r>
            <a:r>
              <a:rPr lang="en-IN" sz="1400" baseline="-25000" dirty="0">
                <a:highlight>
                  <a:srgbClr val="00FF00"/>
                </a:highlight>
                <a:sym typeface="Symbol" panose="05050102010706020507" pitchFamily="18" charset="2"/>
              </a:rPr>
              <a:t>3 </a:t>
            </a:r>
            <a:r>
              <a:rPr lang="en-IN" sz="1400" dirty="0">
                <a:highlight>
                  <a:srgbClr val="00FF00"/>
                </a:highlight>
                <a:sym typeface="Symbol" panose="05050102010706020507" pitchFamily="18" charset="2"/>
              </a:rPr>
              <a:t>A</a:t>
            </a:r>
            <a:r>
              <a:rPr lang="en-IN" sz="1400" baseline="-25000" dirty="0">
                <a:highlight>
                  <a:srgbClr val="00FF00"/>
                </a:highlight>
                <a:sym typeface="Symbol" panose="05050102010706020507" pitchFamily="18" charset="2"/>
              </a:rPr>
              <a:t>2 </a:t>
            </a:r>
            <a:r>
              <a:rPr lang="en-IN" sz="1400" dirty="0">
                <a:highlight>
                  <a:srgbClr val="00FF00"/>
                </a:highlight>
                <a:sym typeface="Symbol" panose="05050102010706020507" pitchFamily="18" charset="2"/>
              </a:rPr>
              <a:t>A</a:t>
            </a:r>
            <a:r>
              <a:rPr lang="en-IN" sz="1400" baseline="-25000" dirty="0">
                <a:highlight>
                  <a:srgbClr val="00FF00"/>
                </a:highlight>
                <a:sym typeface="Symbol" panose="05050102010706020507" pitchFamily="18" charset="2"/>
              </a:rPr>
              <a:t>1</a:t>
            </a:r>
            <a:r>
              <a:rPr lang="en-IN" sz="1400" dirty="0">
                <a:highlight>
                  <a:srgbClr val="00FF00"/>
                </a:highlight>
                <a:sym typeface="Symbol" panose="05050102010706020507" pitchFamily="18" charset="2"/>
              </a:rPr>
              <a:t> A</a:t>
            </a:r>
            <a:r>
              <a:rPr lang="en-IN" sz="1400" baseline="-25000" dirty="0">
                <a:highlight>
                  <a:srgbClr val="00FF00"/>
                </a:highlight>
                <a:sym typeface="Symbol" panose="05050102010706020507" pitchFamily="18" charset="2"/>
              </a:rPr>
              <a:t>3</a:t>
            </a:r>
            <a:r>
              <a:rPr lang="en-IN" sz="1400" dirty="0">
                <a:highlight>
                  <a:srgbClr val="00FF00"/>
                </a:highlight>
                <a:sym typeface="Symbol" panose="05050102010706020507" pitchFamily="18" charset="2"/>
              </a:rPr>
              <a:t> </a:t>
            </a:r>
            <a:r>
              <a:rPr lang="en-IN" sz="1400" dirty="0" err="1">
                <a:sym typeface="Symbol" panose="05050102010706020507" pitchFamily="18" charset="2"/>
              </a:rPr>
              <a:t>A</a:t>
            </a:r>
            <a:r>
              <a:rPr lang="en-IN" sz="1400" baseline="-25000" dirty="0" err="1">
                <a:sym typeface="Symbol" panose="05050102010706020507" pitchFamily="18" charset="2"/>
              </a:rPr>
              <a:t>3</a:t>
            </a:r>
            <a:r>
              <a:rPr lang="en-IN" sz="1400" baseline="-25000" dirty="0">
                <a:sym typeface="Symbol" panose="05050102010706020507" pitchFamily="18" charset="2"/>
              </a:rPr>
              <a:t> </a:t>
            </a:r>
            <a:r>
              <a:rPr lang="en-IN" sz="1400" dirty="0">
                <a:sym typeface="Symbol" panose="05050102010706020507" pitchFamily="18" charset="2"/>
              </a:rPr>
              <a:t>A</a:t>
            </a:r>
            <a:r>
              <a:rPr lang="en-IN" sz="1400" baseline="-25000" dirty="0">
                <a:sym typeface="Symbol" panose="05050102010706020507" pitchFamily="18" charset="2"/>
              </a:rPr>
              <a:t>2</a:t>
            </a:r>
            <a:r>
              <a:rPr lang="en-IN" sz="1400" dirty="0">
                <a:sym typeface="Symbol" panose="05050102010706020507" pitchFamily="18" charset="2"/>
              </a:rPr>
              <a:t>X</a:t>
            </a:r>
            <a:r>
              <a:rPr lang="en-IN" sz="1400" baseline="-25000" dirty="0">
                <a:sym typeface="Symbol" panose="05050102010706020507" pitchFamily="18" charset="2"/>
              </a:rPr>
              <a:t> </a:t>
            </a:r>
            <a:r>
              <a:rPr lang="en-IN" sz="1400" dirty="0">
                <a:sym typeface="Symbol" panose="05050102010706020507" pitchFamily="18" charset="2"/>
              </a:rPr>
              <a:t>| </a:t>
            </a:r>
            <a:r>
              <a:rPr lang="en-IN" sz="1400" dirty="0">
                <a:highlight>
                  <a:srgbClr val="00FF00"/>
                </a:highlight>
                <a:sym typeface="Symbol" panose="05050102010706020507" pitchFamily="18" charset="2"/>
              </a:rPr>
              <a:t>aA</a:t>
            </a:r>
            <a:r>
              <a:rPr lang="en-IN" sz="1400" baseline="-25000" dirty="0">
                <a:highlight>
                  <a:srgbClr val="00FF00"/>
                </a:highlight>
                <a:sym typeface="Symbol" panose="05050102010706020507" pitchFamily="18" charset="2"/>
              </a:rPr>
              <a:t>1 </a:t>
            </a:r>
            <a:r>
              <a:rPr lang="en-IN" sz="1400" dirty="0">
                <a:highlight>
                  <a:srgbClr val="00FF00"/>
                </a:highlight>
                <a:sym typeface="Symbol" panose="05050102010706020507" pitchFamily="18" charset="2"/>
              </a:rPr>
              <a:t>A</a:t>
            </a:r>
            <a:r>
              <a:rPr lang="en-IN" sz="1400" baseline="-25000" dirty="0">
                <a:highlight>
                  <a:srgbClr val="00FF00"/>
                </a:highlight>
                <a:sym typeface="Symbol" panose="05050102010706020507" pitchFamily="18" charset="2"/>
              </a:rPr>
              <a:t>3 </a:t>
            </a:r>
            <a:r>
              <a:rPr lang="en-IN" sz="1400" dirty="0" err="1">
                <a:sym typeface="Symbol" panose="05050102010706020507" pitchFamily="18" charset="2"/>
              </a:rPr>
              <a:t>A</a:t>
            </a:r>
            <a:r>
              <a:rPr lang="en-IN" sz="1400" baseline="-25000" dirty="0" err="1">
                <a:sym typeface="Symbol" panose="05050102010706020507" pitchFamily="18" charset="2"/>
              </a:rPr>
              <a:t>3</a:t>
            </a:r>
            <a:r>
              <a:rPr lang="en-IN" sz="1400" baseline="-25000" dirty="0">
                <a:sym typeface="Symbol" panose="05050102010706020507" pitchFamily="18" charset="2"/>
              </a:rPr>
              <a:t> </a:t>
            </a:r>
            <a:r>
              <a:rPr lang="en-IN" sz="1400" dirty="0">
                <a:sym typeface="Symbol" panose="05050102010706020507" pitchFamily="18" charset="2"/>
              </a:rPr>
              <a:t>A</a:t>
            </a:r>
            <a:r>
              <a:rPr lang="en-IN" sz="1400" baseline="-25000" dirty="0">
                <a:sym typeface="Symbol" panose="05050102010706020507" pitchFamily="18" charset="2"/>
              </a:rPr>
              <a:t>2</a:t>
            </a:r>
            <a:r>
              <a:rPr lang="en-IN" sz="1400" dirty="0">
                <a:sym typeface="Symbol" panose="05050102010706020507" pitchFamily="18" charset="2"/>
              </a:rPr>
              <a:t>X</a:t>
            </a:r>
            <a:r>
              <a:rPr lang="en-IN" sz="1400" baseline="-25000" dirty="0">
                <a:sym typeface="Symbol" panose="05050102010706020507" pitchFamily="18" charset="2"/>
              </a:rPr>
              <a:t> </a:t>
            </a:r>
            <a:r>
              <a:rPr lang="en-IN" sz="1400" dirty="0">
                <a:sym typeface="Symbol" panose="05050102010706020507" pitchFamily="18" charset="2"/>
              </a:rPr>
              <a:t>| </a:t>
            </a:r>
            <a:r>
              <a:rPr lang="en-IN" sz="1400" dirty="0">
                <a:highlight>
                  <a:srgbClr val="00FF00"/>
                </a:highlight>
                <a:sym typeface="Symbol" panose="05050102010706020507" pitchFamily="18" charset="2"/>
              </a:rPr>
              <a:t>b A</a:t>
            </a:r>
            <a:r>
              <a:rPr lang="en-IN" sz="1400" baseline="-25000" dirty="0">
                <a:highlight>
                  <a:srgbClr val="00FF00"/>
                </a:highlight>
                <a:sym typeface="Symbol" panose="05050102010706020507" pitchFamily="18" charset="2"/>
              </a:rPr>
              <a:t>3 </a:t>
            </a:r>
            <a:r>
              <a:rPr lang="en-IN" sz="1400" dirty="0">
                <a:highlight>
                  <a:srgbClr val="00FF00"/>
                </a:highlight>
                <a:sym typeface="Symbol" panose="05050102010706020507" pitchFamily="18" charset="2"/>
              </a:rPr>
              <a:t>A</a:t>
            </a:r>
            <a:r>
              <a:rPr lang="en-IN" sz="1400" baseline="-25000" dirty="0">
                <a:highlight>
                  <a:srgbClr val="00FF00"/>
                </a:highlight>
                <a:sym typeface="Symbol" panose="05050102010706020507" pitchFamily="18" charset="2"/>
              </a:rPr>
              <a:t>2</a:t>
            </a:r>
            <a:r>
              <a:rPr lang="en-IN" sz="1400" dirty="0">
                <a:highlight>
                  <a:srgbClr val="00FF00"/>
                </a:highlight>
                <a:sym typeface="Symbol" panose="05050102010706020507" pitchFamily="18" charset="2"/>
              </a:rPr>
              <a:t>X</a:t>
            </a:r>
            <a:r>
              <a:rPr lang="en-IN" sz="1400" baseline="-25000" dirty="0">
                <a:highlight>
                  <a:srgbClr val="00FF00"/>
                </a:highlight>
                <a:sym typeface="Symbol" panose="05050102010706020507" pitchFamily="18" charset="2"/>
              </a:rPr>
              <a:t> </a:t>
            </a:r>
            <a:r>
              <a:rPr lang="en-IN" sz="1400" dirty="0">
                <a:highlight>
                  <a:srgbClr val="00FF00"/>
                </a:highlight>
                <a:sym typeface="Symbol" panose="05050102010706020507" pitchFamily="18" charset="2"/>
              </a:rPr>
              <a:t>A</a:t>
            </a:r>
            <a:r>
              <a:rPr lang="en-IN" sz="1400" baseline="-25000" dirty="0">
                <a:highlight>
                  <a:srgbClr val="00FF00"/>
                </a:highlight>
                <a:sym typeface="Symbol" panose="05050102010706020507" pitchFamily="18" charset="2"/>
              </a:rPr>
              <a:t>1</a:t>
            </a:r>
            <a:r>
              <a:rPr lang="en-IN" sz="1400" dirty="0">
                <a:highlight>
                  <a:srgbClr val="00FF00"/>
                </a:highlight>
                <a:sym typeface="Symbol" panose="05050102010706020507" pitchFamily="18" charset="2"/>
              </a:rPr>
              <a:t> A</a:t>
            </a:r>
            <a:r>
              <a:rPr lang="en-IN" sz="1400" baseline="-25000" dirty="0">
                <a:highlight>
                  <a:srgbClr val="00FF00"/>
                </a:highlight>
                <a:sym typeface="Symbol" panose="05050102010706020507" pitchFamily="18" charset="2"/>
              </a:rPr>
              <a:t>3</a:t>
            </a:r>
            <a:r>
              <a:rPr lang="en-IN" sz="1400" dirty="0">
                <a:highlight>
                  <a:srgbClr val="00FF00"/>
                </a:highlight>
                <a:sym typeface="Symbol" panose="05050102010706020507" pitchFamily="18" charset="2"/>
              </a:rPr>
              <a:t> </a:t>
            </a:r>
            <a:r>
              <a:rPr lang="en-IN" sz="1400" dirty="0" err="1">
                <a:sym typeface="Symbol" panose="05050102010706020507" pitchFamily="18" charset="2"/>
              </a:rPr>
              <a:t>A</a:t>
            </a:r>
            <a:r>
              <a:rPr lang="en-IN" sz="1400" baseline="-25000" dirty="0" err="1">
                <a:sym typeface="Symbol" panose="05050102010706020507" pitchFamily="18" charset="2"/>
              </a:rPr>
              <a:t>3</a:t>
            </a:r>
            <a:r>
              <a:rPr lang="en-IN" sz="1400" baseline="-25000" dirty="0">
                <a:sym typeface="Symbol" panose="05050102010706020507" pitchFamily="18" charset="2"/>
              </a:rPr>
              <a:t> </a:t>
            </a:r>
            <a:r>
              <a:rPr lang="en-IN" sz="1400" dirty="0">
                <a:sym typeface="Symbol" panose="05050102010706020507" pitchFamily="18" charset="2"/>
              </a:rPr>
              <a:t>A</a:t>
            </a:r>
            <a:r>
              <a:rPr lang="en-IN" sz="1400" baseline="-25000" dirty="0">
                <a:sym typeface="Symbol" panose="05050102010706020507" pitchFamily="18" charset="2"/>
              </a:rPr>
              <a:t>2</a:t>
            </a:r>
            <a:r>
              <a:rPr lang="en-IN" sz="1400" dirty="0">
                <a:sym typeface="Symbol" panose="05050102010706020507" pitchFamily="18" charset="2"/>
              </a:rPr>
              <a:t>X</a:t>
            </a:r>
            <a:r>
              <a:rPr lang="en-IN" sz="1400" baseline="-25000" dirty="0">
                <a:sym typeface="Symbol" panose="05050102010706020507" pitchFamily="18" charset="2"/>
              </a:rPr>
              <a:t> </a:t>
            </a:r>
            <a:r>
              <a:rPr lang="en-IN" sz="1400" dirty="0">
                <a:sym typeface="Symbol" panose="05050102010706020507" pitchFamily="18" charset="2"/>
              </a:rPr>
              <a:t>| </a:t>
            </a:r>
            <a:r>
              <a:rPr lang="en-IN" sz="1400" dirty="0" err="1">
                <a:highlight>
                  <a:srgbClr val="00FF00"/>
                </a:highlight>
                <a:sym typeface="Symbol" panose="05050102010706020507" pitchFamily="18" charset="2"/>
              </a:rPr>
              <a:t>aX</a:t>
            </a:r>
            <a:r>
              <a:rPr lang="en-IN" sz="1400" dirty="0">
                <a:highlight>
                  <a:srgbClr val="00FF00"/>
                </a:highlight>
                <a:sym typeface="Symbol" panose="05050102010706020507" pitchFamily="18" charset="2"/>
              </a:rPr>
              <a:t> A</a:t>
            </a:r>
            <a:r>
              <a:rPr lang="en-IN" sz="1400" baseline="-25000" dirty="0">
                <a:highlight>
                  <a:srgbClr val="00FF00"/>
                </a:highlight>
                <a:sym typeface="Symbol" panose="05050102010706020507" pitchFamily="18" charset="2"/>
              </a:rPr>
              <a:t>1</a:t>
            </a:r>
            <a:r>
              <a:rPr lang="en-IN" sz="1400" dirty="0">
                <a:highlight>
                  <a:srgbClr val="00FF00"/>
                </a:highlight>
                <a:sym typeface="Symbol" panose="05050102010706020507" pitchFamily="18" charset="2"/>
              </a:rPr>
              <a:t> A</a:t>
            </a:r>
            <a:r>
              <a:rPr lang="en-IN" sz="1400" baseline="-25000" dirty="0">
                <a:highlight>
                  <a:srgbClr val="00FF00"/>
                </a:highlight>
                <a:sym typeface="Symbol" panose="05050102010706020507" pitchFamily="18" charset="2"/>
              </a:rPr>
              <a:t>3</a:t>
            </a:r>
            <a:r>
              <a:rPr lang="en-IN" sz="1400" dirty="0">
                <a:highlight>
                  <a:srgbClr val="00FF00"/>
                </a:highlight>
                <a:sym typeface="Symbol" panose="05050102010706020507" pitchFamily="18" charset="2"/>
              </a:rPr>
              <a:t> </a:t>
            </a:r>
            <a:r>
              <a:rPr lang="en-IN" sz="1400" dirty="0" err="1">
                <a:sym typeface="Symbol" panose="05050102010706020507" pitchFamily="18" charset="2"/>
              </a:rPr>
              <a:t>A</a:t>
            </a:r>
            <a:r>
              <a:rPr lang="en-IN" sz="1400" baseline="-25000" dirty="0" err="1">
                <a:sym typeface="Symbol" panose="05050102010706020507" pitchFamily="18" charset="2"/>
              </a:rPr>
              <a:t>3</a:t>
            </a:r>
            <a:r>
              <a:rPr lang="en-IN" sz="1400" baseline="-25000" dirty="0">
                <a:sym typeface="Symbol" panose="05050102010706020507" pitchFamily="18" charset="2"/>
              </a:rPr>
              <a:t> </a:t>
            </a:r>
            <a:r>
              <a:rPr lang="en-IN" sz="1400" dirty="0">
                <a:sym typeface="Symbol" panose="05050102010706020507" pitchFamily="18" charset="2"/>
              </a:rPr>
              <a:t>A</a:t>
            </a:r>
            <a:r>
              <a:rPr lang="en-IN" sz="1400" baseline="-25000" dirty="0">
                <a:sym typeface="Symbol" panose="05050102010706020507" pitchFamily="18" charset="2"/>
              </a:rPr>
              <a:t>2 </a:t>
            </a:r>
            <a:r>
              <a:rPr lang="en-IN" sz="1400" dirty="0">
                <a:sym typeface="Symbol" panose="05050102010706020507" pitchFamily="18" charset="2"/>
              </a:rPr>
              <a:t>X|</a:t>
            </a:r>
            <a:r>
              <a:rPr lang="en-IN" sz="1400" dirty="0">
                <a:highlight>
                  <a:srgbClr val="00FF00"/>
                </a:highlight>
                <a:sym typeface="Symbol" panose="05050102010706020507" pitchFamily="18" charset="2"/>
              </a:rPr>
              <a:t>bA</a:t>
            </a:r>
            <a:r>
              <a:rPr lang="en-IN" sz="1400" baseline="-25000" dirty="0">
                <a:highlight>
                  <a:srgbClr val="00FF00"/>
                </a:highlight>
                <a:sym typeface="Symbol" panose="05050102010706020507" pitchFamily="18" charset="2"/>
              </a:rPr>
              <a:t>3</a:t>
            </a:r>
            <a:r>
              <a:rPr lang="en-IN" sz="1400" dirty="0">
                <a:sym typeface="Symbol" panose="05050102010706020507" pitchFamily="18" charset="2"/>
              </a:rPr>
              <a:t> A</a:t>
            </a:r>
            <a:r>
              <a:rPr lang="en-IN" sz="1400" baseline="-25000" dirty="0">
                <a:sym typeface="Symbol" panose="05050102010706020507" pitchFamily="18" charset="2"/>
              </a:rPr>
              <a:t>3 </a:t>
            </a:r>
            <a:r>
              <a:rPr lang="en-IN" sz="1400" dirty="0">
                <a:sym typeface="Symbol" panose="05050102010706020507" pitchFamily="18" charset="2"/>
              </a:rPr>
              <a:t>A</a:t>
            </a:r>
            <a:r>
              <a:rPr lang="en-IN" sz="1400" baseline="-25000" dirty="0">
                <a:sym typeface="Symbol" panose="05050102010706020507" pitchFamily="18" charset="2"/>
              </a:rPr>
              <a:t>2</a:t>
            </a:r>
            <a:r>
              <a:rPr lang="en-IN" sz="1400" dirty="0">
                <a:sym typeface="Symbol" panose="05050102010706020507" pitchFamily="18" charset="2"/>
              </a:rPr>
              <a:t>X</a:t>
            </a:r>
            <a:r>
              <a:rPr lang="en-IN" sz="1400" baseline="-25000" dirty="0">
                <a:sym typeface="Symbol" panose="05050102010706020507" pitchFamily="18" charset="2"/>
              </a:rPr>
              <a:t> </a:t>
            </a:r>
            <a:r>
              <a:rPr lang="en-IN" sz="1400" dirty="0">
                <a:sym typeface="Symbol" panose="05050102010706020507" pitchFamily="18" charset="2"/>
              </a:rPr>
              <a:t>---- (13) (GNF)</a:t>
            </a:r>
            <a:r>
              <a:rPr lang="en-IN" sz="1400" baseline="-25000" dirty="0">
                <a:sym typeface="Symbol" panose="05050102010706020507" pitchFamily="18" charset="2"/>
              </a:rPr>
              <a:t> </a:t>
            </a:r>
            <a:endParaRPr lang="en-IN" sz="1400" dirty="0">
              <a:sym typeface="Symbol" panose="05050102010706020507" pitchFamily="18" charset="2"/>
            </a:endParaRPr>
          </a:p>
          <a:p>
            <a:endParaRPr lang="en-IN" dirty="0"/>
          </a:p>
        </p:txBody>
      </p:sp>
      <p:sp>
        <p:nvSpPr>
          <p:cNvPr id="9" name="Rectangle: Rounded Corners 8">
            <a:extLst>
              <a:ext uri="{FF2B5EF4-FFF2-40B4-BE49-F238E27FC236}">
                <a16:creationId xmlns:a16="http://schemas.microsoft.com/office/drawing/2014/main" id="{ABC9758C-3B50-4DE6-AE66-4B12F179BC69}"/>
              </a:ext>
            </a:extLst>
          </p:cNvPr>
          <p:cNvSpPr/>
          <p:nvPr/>
        </p:nvSpPr>
        <p:spPr>
          <a:xfrm>
            <a:off x="3709531" y="4955384"/>
            <a:ext cx="8301419" cy="166456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IN" sz="1400" b="1" u="sng" dirty="0">
                <a:sym typeface="Symbol" panose="05050102010706020507" pitchFamily="18" charset="2"/>
              </a:rPr>
              <a:t>Answer:</a:t>
            </a:r>
          </a:p>
          <a:p>
            <a:r>
              <a:rPr lang="en-IN" sz="1400" dirty="0">
                <a:sym typeface="Symbol" panose="05050102010706020507" pitchFamily="18" charset="2"/>
              </a:rPr>
              <a:t>A</a:t>
            </a:r>
            <a:r>
              <a:rPr lang="en-IN" sz="1400" baseline="-25000" dirty="0">
                <a:sym typeface="Symbol" panose="05050102010706020507" pitchFamily="18" charset="2"/>
              </a:rPr>
              <a:t>1 </a:t>
            </a:r>
            <a:r>
              <a:rPr lang="en-IN" sz="1400" dirty="0">
                <a:sym typeface="Symbol" panose="05050102010706020507" pitchFamily="18" charset="2"/>
              </a:rPr>
              <a:t> b A</a:t>
            </a:r>
            <a:r>
              <a:rPr lang="en-IN" sz="1400" baseline="-25000" dirty="0">
                <a:sym typeface="Symbol" panose="05050102010706020507" pitchFamily="18" charset="2"/>
              </a:rPr>
              <a:t>3 </a:t>
            </a:r>
            <a:r>
              <a:rPr lang="en-IN" sz="1400" dirty="0">
                <a:sym typeface="Symbol" panose="05050102010706020507" pitchFamily="18" charset="2"/>
              </a:rPr>
              <a:t>A</a:t>
            </a:r>
            <a:r>
              <a:rPr lang="en-IN" sz="1400" baseline="-25000" dirty="0">
                <a:sym typeface="Symbol" panose="05050102010706020507" pitchFamily="18" charset="2"/>
              </a:rPr>
              <a:t>2 </a:t>
            </a:r>
            <a:r>
              <a:rPr lang="en-IN" sz="1400" dirty="0">
                <a:sym typeface="Symbol" panose="05050102010706020507" pitchFamily="18" charset="2"/>
              </a:rPr>
              <a:t>A</a:t>
            </a:r>
            <a:r>
              <a:rPr lang="en-IN" sz="1400" baseline="-25000" dirty="0">
                <a:sym typeface="Symbol" panose="05050102010706020507" pitchFamily="18" charset="2"/>
              </a:rPr>
              <a:t>1</a:t>
            </a:r>
            <a:r>
              <a:rPr lang="en-IN" sz="1400" dirty="0">
                <a:sym typeface="Symbol" panose="05050102010706020507" pitchFamily="18" charset="2"/>
              </a:rPr>
              <a:t> A</a:t>
            </a:r>
            <a:r>
              <a:rPr lang="en-IN" sz="1400" baseline="-25000" dirty="0">
                <a:sym typeface="Symbol" panose="05050102010706020507" pitchFamily="18" charset="2"/>
              </a:rPr>
              <a:t>3 </a:t>
            </a:r>
            <a:r>
              <a:rPr lang="en-IN" sz="1400" dirty="0">
                <a:sym typeface="Symbol" panose="05050102010706020507" pitchFamily="18" charset="2"/>
              </a:rPr>
              <a:t>| aA</a:t>
            </a:r>
            <a:r>
              <a:rPr lang="en-IN" sz="1400" baseline="-25000" dirty="0">
                <a:sym typeface="Symbol" panose="05050102010706020507" pitchFamily="18" charset="2"/>
              </a:rPr>
              <a:t>1 </a:t>
            </a:r>
            <a:r>
              <a:rPr lang="en-IN" sz="1400" dirty="0">
                <a:sym typeface="Symbol" panose="05050102010706020507" pitchFamily="18" charset="2"/>
              </a:rPr>
              <a:t>A</a:t>
            </a:r>
            <a:r>
              <a:rPr lang="en-IN" sz="1400" baseline="-25000" dirty="0">
                <a:sym typeface="Symbol" panose="05050102010706020507" pitchFamily="18" charset="2"/>
              </a:rPr>
              <a:t>3 </a:t>
            </a:r>
            <a:r>
              <a:rPr lang="en-IN" sz="1400" dirty="0">
                <a:sym typeface="Symbol" panose="05050102010706020507" pitchFamily="18" charset="2"/>
              </a:rPr>
              <a:t>| b A</a:t>
            </a:r>
            <a:r>
              <a:rPr lang="en-IN" sz="1400" baseline="-25000" dirty="0">
                <a:sym typeface="Symbol" panose="05050102010706020507" pitchFamily="18" charset="2"/>
              </a:rPr>
              <a:t>3 </a:t>
            </a:r>
            <a:r>
              <a:rPr lang="en-IN" sz="1400" dirty="0">
                <a:sym typeface="Symbol" panose="05050102010706020507" pitchFamily="18" charset="2"/>
              </a:rPr>
              <a:t>A</a:t>
            </a:r>
            <a:r>
              <a:rPr lang="en-IN" sz="1400" baseline="-25000" dirty="0">
                <a:sym typeface="Symbol" panose="05050102010706020507" pitchFamily="18" charset="2"/>
              </a:rPr>
              <a:t>2</a:t>
            </a:r>
            <a:r>
              <a:rPr lang="en-IN" sz="1400" dirty="0">
                <a:sym typeface="Symbol" panose="05050102010706020507" pitchFamily="18" charset="2"/>
              </a:rPr>
              <a:t>X</a:t>
            </a:r>
            <a:r>
              <a:rPr lang="en-IN" sz="1400" baseline="-25000" dirty="0">
                <a:sym typeface="Symbol" panose="05050102010706020507" pitchFamily="18" charset="2"/>
              </a:rPr>
              <a:t> </a:t>
            </a:r>
            <a:r>
              <a:rPr lang="en-IN" sz="1400" dirty="0">
                <a:sym typeface="Symbol" panose="05050102010706020507" pitchFamily="18" charset="2"/>
              </a:rPr>
              <a:t>A</a:t>
            </a:r>
            <a:r>
              <a:rPr lang="en-IN" sz="1400" baseline="-25000" dirty="0">
                <a:sym typeface="Symbol" panose="05050102010706020507" pitchFamily="18" charset="2"/>
              </a:rPr>
              <a:t>1</a:t>
            </a:r>
            <a:r>
              <a:rPr lang="en-IN" sz="1400" dirty="0">
                <a:sym typeface="Symbol" panose="05050102010706020507" pitchFamily="18" charset="2"/>
              </a:rPr>
              <a:t> A</a:t>
            </a:r>
            <a:r>
              <a:rPr lang="en-IN" sz="1400" baseline="-25000" dirty="0">
                <a:sym typeface="Symbol" panose="05050102010706020507" pitchFamily="18" charset="2"/>
              </a:rPr>
              <a:t>3 </a:t>
            </a:r>
            <a:r>
              <a:rPr lang="en-IN" sz="1400" dirty="0">
                <a:sym typeface="Symbol" panose="05050102010706020507" pitchFamily="18" charset="2"/>
              </a:rPr>
              <a:t>| </a:t>
            </a:r>
            <a:r>
              <a:rPr lang="en-IN" sz="1400" dirty="0" err="1">
                <a:sym typeface="Symbol" panose="05050102010706020507" pitchFamily="18" charset="2"/>
              </a:rPr>
              <a:t>aX</a:t>
            </a:r>
            <a:r>
              <a:rPr lang="en-IN" sz="1400" dirty="0">
                <a:sym typeface="Symbol" panose="05050102010706020507" pitchFamily="18" charset="2"/>
              </a:rPr>
              <a:t> A</a:t>
            </a:r>
            <a:r>
              <a:rPr lang="en-IN" sz="1400" baseline="-25000" dirty="0">
                <a:sym typeface="Symbol" panose="05050102010706020507" pitchFamily="18" charset="2"/>
              </a:rPr>
              <a:t>1</a:t>
            </a:r>
            <a:r>
              <a:rPr lang="en-IN" sz="1400" dirty="0">
                <a:sym typeface="Symbol" panose="05050102010706020507" pitchFamily="18" charset="2"/>
              </a:rPr>
              <a:t> A</a:t>
            </a:r>
            <a:r>
              <a:rPr lang="en-IN" sz="1400" baseline="-25000" dirty="0">
                <a:sym typeface="Symbol" panose="05050102010706020507" pitchFamily="18" charset="2"/>
              </a:rPr>
              <a:t>3 </a:t>
            </a:r>
            <a:r>
              <a:rPr lang="en-IN" sz="1400" dirty="0">
                <a:sym typeface="Symbol" panose="05050102010706020507" pitchFamily="18" charset="2"/>
              </a:rPr>
              <a:t>|bA</a:t>
            </a:r>
            <a:r>
              <a:rPr lang="en-IN" sz="1400" baseline="-25000" dirty="0">
                <a:sym typeface="Symbol" panose="05050102010706020507" pitchFamily="18" charset="2"/>
              </a:rPr>
              <a:t>3</a:t>
            </a:r>
          </a:p>
          <a:p>
            <a:r>
              <a:rPr lang="en-IN" sz="1400" dirty="0">
                <a:sym typeface="Symbol" panose="05050102010706020507" pitchFamily="18" charset="2"/>
              </a:rPr>
              <a:t>A</a:t>
            </a:r>
            <a:r>
              <a:rPr lang="en-IN" sz="1400" baseline="-25000" dirty="0">
                <a:sym typeface="Symbol" panose="05050102010706020507" pitchFamily="18" charset="2"/>
              </a:rPr>
              <a:t>2 </a:t>
            </a:r>
            <a:r>
              <a:rPr lang="en-IN" sz="1400" dirty="0">
                <a:sym typeface="Symbol" panose="05050102010706020507" pitchFamily="18" charset="2"/>
              </a:rPr>
              <a:t> b A</a:t>
            </a:r>
            <a:r>
              <a:rPr lang="en-IN" sz="1400" baseline="-25000" dirty="0">
                <a:sym typeface="Symbol" panose="05050102010706020507" pitchFamily="18" charset="2"/>
              </a:rPr>
              <a:t>3 </a:t>
            </a:r>
            <a:r>
              <a:rPr lang="en-IN" sz="1400" dirty="0">
                <a:sym typeface="Symbol" panose="05050102010706020507" pitchFamily="18" charset="2"/>
              </a:rPr>
              <a:t>A</a:t>
            </a:r>
            <a:r>
              <a:rPr lang="en-IN" sz="1400" baseline="-25000" dirty="0">
                <a:sym typeface="Symbol" panose="05050102010706020507" pitchFamily="18" charset="2"/>
              </a:rPr>
              <a:t>2 </a:t>
            </a:r>
            <a:r>
              <a:rPr lang="en-IN" sz="1400" dirty="0">
                <a:sym typeface="Symbol" panose="05050102010706020507" pitchFamily="18" charset="2"/>
              </a:rPr>
              <a:t>A</a:t>
            </a:r>
            <a:r>
              <a:rPr lang="en-IN" sz="1400" baseline="-25000" dirty="0">
                <a:sym typeface="Symbol" panose="05050102010706020507" pitchFamily="18" charset="2"/>
              </a:rPr>
              <a:t>1 </a:t>
            </a:r>
            <a:r>
              <a:rPr lang="en-IN" sz="1400" dirty="0">
                <a:sym typeface="Symbol" panose="05050102010706020507" pitchFamily="18" charset="2"/>
              </a:rPr>
              <a:t>| aA</a:t>
            </a:r>
            <a:r>
              <a:rPr lang="en-IN" sz="1400" baseline="-25000" dirty="0">
                <a:sym typeface="Symbol" panose="05050102010706020507" pitchFamily="18" charset="2"/>
              </a:rPr>
              <a:t>1 </a:t>
            </a:r>
            <a:r>
              <a:rPr lang="en-IN" sz="1400" dirty="0">
                <a:sym typeface="Symbol" panose="05050102010706020507" pitchFamily="18" charset="2"/>
              </a:rPr>
              <a:t>| b A</a:t>
            </a:r>
            <a:r>
              <a:rPr lang="en-IN" sz="1400" baseline="-25000" dirty="0">
                <a:sym typeface="Symbol" panose="05050102010706020507" pitchFamily="18" charset="2"/>
              </a:rPr>
              <a:t>3 </a:t>
            </a:r>
            <a:r>
              <a:rPr lang="en-IN" sz="1400" dirty="0">
                <a:sym typeface="Symbol" panose="05050102010706020507" pitchFamily="18" charset="2"/>
              </a:rPr>
              <a:t>A</a:t>
            </a:r>
            <a:r>
              <a:rPr lang="en-IN" sz="1400" baseline="-25000" dirty="0">
                <a:sym typeface="Symbol" panose="05050102010706020507" pitchFamily="18" charset="2"/>
              </a:rPr>
              <a:t>2</a:t>
            </a:r>
            <a:r>
              <a:rPr lang="en-IN" sz="1400" dirty="0">
                <a:sym typeface="Symbol" panose="05050102010706020507" pitchFamily="18" charset="2"/>
              </a:rPr>
              <a:t>X</a:t>
            </a:r>
            <a:r>
              <a:rPr lang="en-IN" sz="1400" baseline="-25000" dirty="0">
                <a:sym typeface="Symbol" panose="05050102010706020507" pitchFamily="18" charset="2"/>
              </a:rPr>
              <a:t> </a:t>
            </a:r>
            <a:r>
              <a:rPr lang="en-IN" sz="1400" dirty="0">
                <a:sym typeface="Symbol" panose="05050102010706020507" pitchFamily="18" charset="2"/>
              </a:rPr>
              <a:t>A</a:t>
            </a:r>
            <a:r>
              <a:rPr lang="en-IN" sz="1400" baseline="-25000" dirty="0">
                <a:sym typeface="Symbol" panose="05050102010706020507" pitchFamily="18" charset="2"/>
              </a:rPr>
              <a:t>1</a:t>
            </a:r>
            <a:r>
              <a:rPr lang="en-IN" sz="1400" dirty="0">
                <a:sym typeface="Symbol" panose="05050102010706020507" pitchFamily="18" charset="2"/>
              </a:rPr>
              <a:t>| </a:t>
            </a:r>
            <a:r>
              <a:rPr lang="en-IN" sz="1400" dirty="0" err="1">
                <a:sym typeface="Symbol" panose="05050102010706020507" pitchFamily="18" charset="2"/>
              </a:rPr>
              <a:t>aX</a:t>
            </a:r>
            <a:r>
              <a:rPr lang="en-IN" sz="1400" dirty="0">
                <a:sym typeface="Symbol" panose="05050102010706020507" pitchFamily="18" charset="2"/>
              </a:rPr>
              <a:t> A</a:t>
            </a:r>
            <a:r>
              <a:rPr lang="en-IN" sz="1400" baseline="-25000" dirty="0">
                <a:sym typeface="Symbol" panose="05050102010706020507" pitchFamily="18" charset="2"/>
              </a:rPr>
              <a:t>1</a:t>
            </a:r>
            <a:r>
              <a:rPr lang="en-IN" sz="1400" dirty="0">
                <a:sym typeface="Symbol" panose="05050102010706020507" pitchFamily="18" charset="2"/>
              </a:rPr>
              <a:t>|b</a:t>
            </a:r>
          </a:p>
          <a:p>
            <a:r>
              <a:rPr lang="en-IN" sz="1400" dirty="0">
                <a:sym typeface="Symbol" panose="05050102010706020507" pitchFamily="18" charset="2"/>
              </a:rPr>
              <a:t>A</a:t>
            </a:r>
            <a:r>
              <a:rPr lang="en-IN" sz="1400" baseline="-25000" dirty="0">
                <a:sym typeface="Symbol" panose="05050102010706020507" pitchFamily="18" charset="2"/>
              </a:rPr>
              <a:t>3</a:t>
            </a:r>
            <a:r>
              <a:rPr lang="en-IN" sz="1400" dirty="0">
                <a:sym typeface="Symbol" panose="05050102010706020507" pitchFamily="18" charset="2"/>
              </a:rPr>
              <a:t>  b A</a:t>
            </a:r>
            <a:r>
              <a:rPr lang="en-IN" sz="1400" baseline="-25000" dirty="0">
                <a:sym typeface="Symbol" panose="05050102010706020507" pitchFamily="18" charset="2"/>
              </a:rPr>
              <a:t>3 </a:t>
            </a:r>
            <a:r>
              <a:rPr lang="en-IN" sz="1400" dirty="0">
                <a:sym typeface="Symbol" panose="05050102010706020507" pitchFamily="18" charset="2"/>
              </a:rPr>
              <a:t>A</a:t>
            </a:r>
            <a:r>
              <a:rPr lang="en-IN" sz="1400" baseline="-25000" dirty="0">
                <a:sym typeface="Symbol" panose="05050102010706020507" pitchFamily="18" charset="2"/>
              </a:rPr>
              <a:t>2 </a:t>
            </a:r>
            <a:r>
              <a:rPr lang="en-IN" sz="1400" dirty="0">
                <a:sym typeface="Symbol" panose="05050102010706020507" pitchFamily="18" charset="2"/>
              </a:rPr>
              <a:t>|a </a:t>
            </a:r>
          </a:p>
          <a:p>
            <a:r>
              <a:rPr lang="en-IN" sz="1400" dirty="0">
                <a:sym typeface="Symbol" panose="05050102010706020507" pitchFamily="18" charset="2"/>
              </a:rPr>
              <a:t>A</a:t>
            </a:r>
            <a:r>
              <a:rPr lang="en-IN" sz="1400" baseline="-25000" dirty="0">
                <a:sym typeface="Symbol" panose="05050102010706020507" pitchFamily="18" charset="2"/>
              </a:rPr>
              <a:t>3</a:t>
            </a:r>
            <a:r>
              <a:rPr lang="en-IN" sz="1400" dirty="0">
                <a:sym typeface="Symbol" panose="05050102010706020507" pitchFamily="18" charset="2"/>
              </a:rPr>
              <a:t>  b A</a:t>
            </a:r>
            <a:r>
              <a:rPr lang="en-IN" sz="1400" baseline="-25000" dirty="0">
                <a:sym typeface="Symbol" panose="05050102010706020507" pitchFamily="18" charset="2"/>
              </a:rPr>
              <a:t>3 </a:t>
            </a:r>
            <a:r>
              <a:rPr lang="en-IN" sz="1400" dirty="0">
                <a:sym typeface="Symbol" panose="05050102010706020507" pitchFamily="18" charset="2"/>
              </a:rPr>
              <a:t>A</a:t>
            </a:r>
            <a:r>
              <a:rPr lang="en-IN" sz="1400" baseline="-25000" dirty="0">
                <a:sym typeface="Symbol" panose="05050102010706020507" pitchFamily="18" charset="2"/>
              </a:rPr>
              <a:t>2</a:t>
            </a:r>
            <a:r>
              <a:rPr lang="en-IN" sz="1400" dirty="0">
                <a:sym typeface="Symbol" panose="05050102010706020507" pitchFamily="18" charset="2"/>
              </a:rPr>
              <a:t>X</a:t>
            </a:r>
            <a:r>
              <a:rPr lang="en-IN" sz="1400" baseline="-25000" dirty="0">
                <a:sym typeface="Symbol" panose="05050102010706020507" pitchFamily="18" charset="2"/>
              </a:rPr>
              <a:t> </a:t>
            </a:r>
            <a:r>
              <a:rPr lang="en-IN" sz="1400" dirty="0">
                <a:sym typeface="Symbol" panose="05050102010706020507" pitchFamily="18" charset="2"/>
              </a:rPr>
              <a:t>|</a:t>
            </a:r>
            <a:r>
              <a:rPr lang="en-IN" sz="1400" dirty="0" err="1">
                <a:sym typeface="Symbol" panose="05050102010706020507" pitchFamily="18" charset="2"/>
              </a:rPr>
              <a:t>aX</a:t>
            </a:r>
            <a:r>
              <a:rPr lang="en-IN" sz="1400" dirty="0">
                <a:sym typeface="Symbol" panose="05050102010706020507" pitchFamily="18" charset="2"/>
              </a:rPr>
              <a:t> </a:t>
            </a:r>
          </a:p>
          <a:p>
            <a:r>
              <a:rPr lang="en-IN" sz="1400" dirty="0">
                <a:sym typeface="Symbol" panose="05050102010706020507" pitchFamily="18" charset="2"/>
              </a:rPr>
              <a:t>X b A</a:t>
            </a:r>
            <a:r>
              <a:rPr lang="en-IN" sz="1400" baseline="-25000" dirty="0">
                <a:sym typeface="Symbol" panose="05050102010706020507" pitchFamily="18" charset="2"/>
              </a:rPr>
              <a:t>3 </a:t>
            </a:r>
            <a:r>
              <a:rPr lang="en-IN" sz="1400" dirty="0">
                <a:sym typeface="Symbol" panose="05050102010706020507" pitchFamily="18" charset="2"/>
              </a:rPr>
              <a:t>A</a:t>
            </a:r>
            <a:r>
              <a:rPr lang="en-IN" sz="1400" baseline="-25000" dirty="0">
                <a:sym typeface="Symbol" panose="05050102010706020507" pitchFamily="18" charset="2"/>
              </a:rPr>
              <a:t>2 </a:t>
            </a:r>
            <a:r>
              <a:rPr lang="en-IN" sz="1400" dirty="0">
                <a:sym typeface="Symbol" panose="05050102010706020507" pitchFamily="18" charset="2"/>
              </a:rPr>
              <a:t>A</a:t>
            </a:r>
            <a:r>
              <a:rPr lang="en-IN" sz="1400" baseline="-25000" dirty="0">
                <a:sym typeface="Symbol" panose="05050102010706020507" pitchFamily="18" charset="2"/>
              </a:rPr>
              <a:t>1</a:t>
            </a:r>
            <a:r>
              <a:rPr lang="en-IN" sz="1400" dirty="0">
                <a:sym typeface="Symbol" panose="05050102010706020507" pitchFamily="18" charset="2"/>
              </a:rPr>
              <a:t> A</a:t>
            </a:r>
            <a:r>
              <a:rPr lang="en-IN" sz="1400" baseline="-25000" dirty="0">
                <a:sym typeface="Symbol" panose="05050102010706020507" pitchFamily="18" charset="2"/>
              </a:rPr>
              <a:t>3</a:t>
            </a:r>
            <a:r>
              <a:rPr lang="en-IN" sz="1400" dirty="0">
                <a:sym typeface="Symbol" panose="05050102010706020507" pitchFamily="18" charset="2"/>
              </a:rPr>
              <a:t> </a:t>
            </a:r>
            <a:r>
              <a:rPr lang="en-IN" sz="1400" dirty="0" err="1">
                <a:sym typeface="Symbol" panose="05050102010706020507" pitchFamily="18" charset="2"/>
              </a:rPr>
              <a:t>A</a:t>
            </a:r>
            <a:r>
              <a:rPr lang="en-IN" sz="1400" baseline="-25000" dirty="0" err="1">
                <a:sym typeface="Symbol" panose="05050102010706020507" pitchFamily="18" charset="2"/>
              </a:rPr>
              <a:t>3</a:t>
            </a:r>
            <a:r>
              <a:rPr lang="en-IN" sz="1400" baseline="-25000" dirty="0">
                <a:sym typeface="Symbol" panose="05050102010706020507" pitchFamily="18" charset="2"/>
              </a:rPr>
              <a:t> </a:t>
            </a:r>
            <a:r>
              <a:rPr lang="en-IN" sz="1400" dirty="0">
                <a:sym typeface="Symbol" panose="05050102010706020507" pitchFamily="18" charset="2"/>
              </a:rPr>
              <a:t>A</a:t>
            </a:r>
            <a:r>
              <a:rPr lang="en-IN" sz="1400" baseline="-25000" dirty="0">
                <a:sym typeface="Symbol" panose="05050102010706020507" pitchFamily="18" charset="2"/>
              </a:rPr>
              <a:t>2 </a:t>
            </a:r>
            <a:r>
              <a:rPr lang="en-IN" sz="1400" dirty="0">
                <a:sym typeface="Symbol" panose="05050102010706020507" pitchFamily="18" charset="2"/>
              </a:rPr>
              <a:t>| aA</a:t>
            </a:r>
            <a:r>
              <a:rPr lang="en-IN" sz="1400" baseline="-25000" dirty="0">
                <a:sym typeface="Symbol" panose="05050102010706020507" pitchFamily="18" charset="2"/>
              </a:rPr>
              <a:t>1 </a:t>
            </a:r>
            <a:r>
              <a:rPr lang="en-IN" sz="1400" dirty="0">
                <a:sym typeface="Symbol" panose="05050102010706020507" pitchFamily="18" charset="2"/>
              </a:rPr>
              <a:t>A</a:t>
            </a:r>
            <a:r>
              <a:rPr lang="en-IN" sz="1400" baseline="-25000" dirty="0">
                <a:sym typeface="Symbol" panose="05050102010706020507" pitchFamily="18" charset="2"/>
              </a:rPr>
              <a:t>3 </a:t>
            </a:r>
            <a:r>
              <a:rPr lang="en-IN" sz="1400" dirty="0" err="1">
                <a:sym typeface="Symbol" panose="05050102010706020507" pitchFamily="18" charset="2"/>
              </a:rPr>
              <a:t>A</a:t>
            </a:r>
            <a:r>
              <a:rPr lang="en-IN" sz="1400" baseline="-25000" dirty="0" err="1">
                <a:sym typeface="Symbol" panose="05050102010706020507" pitchFamily="18" charset="2"/>
              </a:rPr>
              <a:t>3</a:t>
            </a:r>
            <a:r>
              <a:rPr lang="en-IN" sz="1400" baseline="-25000" dirty="0">
                <a:sym typeface="Symbol" panose="05050102010706020507" pitchFamily="18" charset="2"/>
              </a:rPr>
              <a:t> </a:t>
            </a:r>
            <a:r>
              <a:rPr lang="en-IN" sz="1400" dirty="0">
                <a:sym typeface="Symbol" panose="05050102010706020507" pitchFamily="18" charset="2"/>
              </a:rPr>
              <a:t>A</a:t>
            </a:r>
            <a:r>
              <a:rPr lang="en-IN" sz="1400" baseline="-25000" dirty="0">
                <a:sym typeface="Symbol" panose="05050102010706020507" pitchFamily="18" charset="2"/>
              </a:rPr>
              <a:t>2 </a:t>
            </a:r>
            <a:r>
              <a:rPr lang="en-IN" sz="1400" dirty="0">
                <a:sym typeface="Symbol" panose="05050102010706020507" pitchFamily="18" charset="2"/>
              </a:rPr>
              <a:t>| b A</a:t>
            </a:r>
            <a:r>
              <a:rPr lang="en-IN" sz="1400" baseline="-25000" dirty="0">
                <a:sym typeface="Symbol" panose="05050102010706020507" pitchFamily="18" charset="2"/>
              </a:rPr>
              <a:t>3 </a:t>
            </a:r>
            <a:r>
              <a:rPr lang="en-IN" sz="1400" dirty="0">
                <a:sym typeface="Symbol" panose="05050102010706020507" pitchFamily="18" charset="2"/>
              </a:rPr>
              <a:t>A</a:t>
            </a:r>
            <a:r>
              <a:rPr lang="en-IN" sz="1400" baseline="-25000" dirty="0">
                <a:sym typeface="Symbol" panose="05050102010706020507" pitchFamily="18" charset="2"/>
              </a:rPr>
              <a:t>2</a:t>
            </a:r>
            <a:r>
              <a:rPr lang="en-IN" sz="1400" dirty="0">
                <a:sym typeface="Symbol" panose="05050102010706020507" pitchFamily="18" charset="2"/>
              </a:rPr>
              <a:t>X</a:t>
            </a:r>
            <a:r>
              <a:rPr lang="en-IN" sz="1400" baseline="-25000" dirty="0">
                <a:sym typeface="Symbol" panose="05050102010706020507" pitchFamily="18" charset="2"/>
              </a:rPr>
              <a:t> </a:t>
            </a:r>
            <a:r>
              <a:rPr lang="en-IN" sz="1400" dirty="0">
                <a:sym typeface="Symbol" panose="05050102010706020507" pitchFamily="18" charset="2"/>
              </a:rPr>
              <a:t>A</a:t>
            </a:r>
            <a:r>
              <a:rPr lang="en-IN" sz="1400" baseline="-25000" dirty="0">
                <a:sym typeface="Symbol" panose="05050102010706020507" pitchFamily="18" charset="2"/>
              </a:rPr>
              <a:t>1</a:t>
            </a:r>
            <a:r>
              <a:rPr lang="en-IN" sz="1400" dirty="0">
                <a:sym typeface="Symbol" panose="05050102010706020507" pitchFamily="18" charset="2"/>
              </a:rPr>
              <a:t> A</a:t>
            </a:r>
            <a:r>
              <a:rPr lang="en-IN" sz="1400" baseline="-25000" dirty="0">
                <a:sym typeface="Symbol" panose="05050102010706020507" pitchFamily="18" charset="2"/>
              </a:rPr>
              <a:t>3</a:t>
            </a:r>
            <a:r>
              <a:rPr lang="en-IN" sz="1400" dirty="0">
                <a:sym typeface="Symbol" panose="05050102010706020507" pitchFamily="18" charset="2"/>
              </a:rPr>
              <a:t> </a:t>
            </a:r>
            <a:r>
              <a:rPr lang="en-IN" sz="1400" dirty="0" err="1">
                <a:sym typeface="Symbol" panose="05050102010706020507" pitchFamily="18" charset="2"/>
              </a:rPr>
              <a:t>A</a:t>
            </a:r>
            <a:r>
              <a:rPr lang="en-IN" sz="1400" baseline="-25000" dirty="0" err="1">
                <a:sym typeface="Symbol" panose="05050102010706020507" pitchFamily="18" charset="2"/>
              </a:rPr>
              <a:t>3</a:t>
            </a:r>
            <a:r>
              <a:rPr lang="en-IN" sz="1400" baseline="-25000" dirty="0">
                <a:sym typeface="Symbol" panose="05050102010706020507" pitchFamily="18" charset="2"/>
              </a:rPr>
              <a:t> </a:t>
            </a:r>
            <a:r>
              <a:rPr lang="en-IN" sz="1400" dirty="0">
                <a:sym typeface="Symbol" panose="05050102010706020507" pitchFamily="18" charset="2"/>
              </a:rPr>
              <a:t>A</a:t>
            </a:r>
            <a:r>
              <a:rPr lang="en-IN" sz="1400" baseline="-25000" dirty="0">
                <a:sym typeface="Symbol" panose="05050102010706020507" pitchFamily="18" charset="2"/>
              </a:rPr>
              <a:t>2 </a:t>
            </a:r>
            <a:r>
              <a:rPr lang="en-IN" sz="1400" dirty="0">
                <a:sym typeface="Symbol" panose="05050102010706020507" pitchFamily="18" charset="2"/>
              </a:rPr>
              <a:t>| </a:t>
            </a:r>
            <a:r>
              <a:rPr lang="en-IN" sz="1400" dirty="0" err="1">
                <a:sym typeface="Symbol" panose="05050102010706020507" pitchFamily="18" charset="2"/>
              </a:rPr>
              <a:t>aX</a:t>
            </a:r>
            <a:r>
              <a:rPr lang="en-IN" sz="1400" dirty="0">
                <a:sym typeface="Symbol" panose="05050102010706020507" pitchFamily="18" charset="2"/>
              </a:rPr>
              <a:t> A</a:t>
            </a:r>
            <a:r>
              <a:rPr lang="en-IN" sz="1400" baseline="-25000" dirty="0">
                <a:sym typeface="Symbol" panose="05050102010706020507" pitchFamily="18" charset="2"/>
              </a:rPr>
              <a:t>1</a:t>
            </a:r>
            <a:r>
              <a:rPr lang="en-IN" sz="1400" dirty="0">
                <a:sym typeface="Symbol" panose="05050102010706020507" pitchFamily="18" charset="2"/>
              </a:rPr>
              <a:t> A</a:t>
            </a:r>
            <a:r>
              <a:rPr lang="en-IN" sz="1400" baseline="-25000" dirty="0">
                <a:sym typeface="Symbol" panose="05050102010706020507" pitchFamily="18" charset="2"/>
              </a:rPr>
              <a:t>3</a:t>
            </a:r>
            <a:r>
              <a:rPr lang="en-IN" sz="1400" dirty="0">
                <a:sym typeface="Symbol" panose="05050102010706020507" pitchFamily="18" charset="2"/>
              </a:rPr>
              <a:t> </a:t>
            </a:r>
            <a:r>
              <a:rPr lang="en-IN" sz="1400" dirty="0" err="1">
                <a:sym typeface="Symbol" panose="05050102010706020507" pitchFamily="18" charset="2"/>
              </a:rPr>
              <a:t>A</a:t>
            </a:r>
            <a:r>
              <a:rPr lang="en-IN" sz="1400" baseline="-25000" dirty="0" err="1">
                <a:sym typeface="Symbol" panose="05050102010706020507" pitchFamily="18" charset="2"/>
              </a:rPr>
              <a:t>3</a:t>
            </a:r>
            <a:r>
              <a:rPr lang="en-IN" sz="1400" baseline="-25000" dirty="0">
                <a:sym typeface="Symbol" panose="05050102010706020507" pitchFamily="18" charset="2"/>
              </a:rPr>
              <a:t> </a:t>
            </a:r>
            <a:r>
              <a:rPr lang="en-IN" sz="1400" dirty="0">
                <a:sym typeface="Symbol" panose="05050102010706020507" pitchFamily="18" charset="2"/>
              </a:rPr>
              <a:t>A</a:t>
            </a:r>
            <a:r>
              <a:rPr lang="en-IN" sz="1400" baseline="-25000" dirty="0">
                <a:sym typeface="Symbol" panose="05050102010706020507" pitchFamily="18" charset="2"/>
              </a:rPr>
              <a:t>2 </a:t>
            </a:r>
            <a:r>
              <a:rPr lang="en-IN" sz="1400" dirty="0">
                <a:sym typeface="Symbol" panose="05050102010706020507" pitchFamily="18" charset="2"/>
              </a:rPr>
              <a:t>|bA</a:t>
            </a:r>
            <a:r>
              <a:rPr lang="en-IN" sz="1400" baseline="-25000" dirty="0">
                <a:sym typeface="Symbol" panose="05050102010706020507" pitchFamily="18" charset="2"/>
              </a:rPr>
              <a:t>3</a:t>
            </a:r>
            <a:r>
              <a:rPr lang="en-IN" sz="1400" dirty="0">
                <a:sym typeface="Symbol" panose="05050102010706020507" pitchFamily="18" charset="2"/>
              </a:rPr>
              <a:t> A</a:t>
            </a:r>
            <a:r>
              <a:rPr lang="en-IN" sz="1400" baseline="-25000" dirty="0">
                <a:sym typeface="Symbol" panose="05050102010706020507" pitchFamily="18" charset="2"/>
              </a:rPr>
              <a:t>3 </a:t>
            </a:r>
            <a:r>
              <a:rPr lang="en-IN" sz="1400" dirty="0">
                <a:sym typeface="Symbol" panose="05050102010706020507" pitchFamily="18" charset="2"/>
              </a:rPr>
              <a:t>A</a:t>
            </a:r>
            <a:r>
              <a:rPr lang="en-IN" sz="1400" baseline="-25000" dirty="0">
                <a:sym typeface="Symbol" panose="05050102010706020507" pitchFamily="18" charset="2"/>
              </a:rPr>
              <a:t>2</a:t>
            </a:r>
            <a:endParaRPr lang="en-IN" sz="1400" dirty="0">
              <a:sym typeface="Symbol" panose="05050102010706020507" pitchFamily="18" charset="2"/>
            </a:endParaRPr>
          </a:p>
          <a:p>
            <a:r>
              <a:rPr lang="en-IN" sz="1400" dirty="0">
                <a:sym typeface="Symbol" panose="05050102010706020507" pitchFamily="18" charset="2"/>
              </a:rPr>
              <a:t>X b A</a:t>
            </a:r>
            <a:r>
              <a:rPr lang="en-IN" sz="1400" baseline="-25000" dirty="0">
                <a:sym typeface="Symbol" panose="05050102010706020507" pitchFamily="18" charset="2"/>
              </a:rPr>
              <a:t>3 </a:t>
            </a:r>
            <a:r>
              <a:rPr lang="en-IN" sz="1400" dirty="0">
                <a:sym typeface="Symbol" panose="05050102010706020507" pitchFamily="18" charset="2"/>
              </a:rPr>
              <a:t>A</a:t>
            </a:r>
            <a:r>
              <a:rPr lang="en-IN" sz="1400" baseline="-25000" dirty="0">
                <a:sym typeface="Symbol" panose="05050102010706020507" pitchFamily="18" charset="2"/>
              </a:rPr>
              <a:t>2 </a:t>
            </a:r>
            <a:r>
              <a:rPr lang="en-IN" sz="1400" dirty="0">
                <a:sym typeface="Symbol" panose="05050102010706020507" pitchFamily="18" charset="2"/>
              </a:rPr>
              <a:t>A</a:t>
            </a:r>
            <a:r>
              <a:rPr lang="en-IN" sz="1400" baseline="-25000" dirty="0">
                <a:sym typeface="Symbol" panose="05050102010706020507" pitchFamily="18" charset="2"/>
              </a:rPr>
              <a:t>1</a:t>
            </a:r>
            <a:r>
              <a:rPr lang="en-IN" sz="1400" dirty="0">
                <a:sym typeface="Symbol" panose="05050102010706020507" pitchFamily="18" charset="2"/>
              </a:rPr>
              <a:t> A</a:t>
            </a:r>
            <a:r>
              <a:rPr lang="en-IN" sz="1400" baseline="-25000" dirty="0">
                <a:sym typeface="Symbol" panose="05050102010706020507" pitchFamily="18" charset="2"/>
              </a:rPr>
              <a:t>3</a:t>
            </a:r>
            <a:r>
              <a:rPr lang="en-IN" sz="1400" dirty="0">
                <a:sym typeface="Symbol" panose="05050102010706020507" pitchFamily="18" charset="2"/>
              </a:rPr>
              <a:t> </a:t>
            </a:r>
            <a:r>
              <a:rPr lang="en-IN" sz="1400" dirty="0" err="1">
                <a:sym typeface="Symbol" panose="05050102010706020507" pitchFamily="18" charset="2"/>
              </a:rPr>
              <a:t>A</a:t>
            </a:r>
            <a:r>
              <a:rPr lang="en-IN" sz="1400" baseline="-25000" dirty="0" err="1">
                <a:sym typeface="Symbol" panose="05050102010706020507" pitchFamily="18" charset="2"/>
              </a:rPr>
              <a:t>3</a:t>
            </a:r>
            <a:r>
              <a:rPr lang="en-IN" sz="1400" baseline="-25000" dirty="0">
                <a:sym typeface="Symbol" panose="05050102010706020507" pitchFamily="18" charset="2"/>
              </a:rPr>
              <a:t> </a:t>
            </a:r>
            <a:r>
              <a:rPr lang="en-IN" sz="1400" dirty="0">
                <a:sym typeface="Symbol" panose="05050102010706020507" pitchFamily="18" charset="2"/>
              </a:rPr>
              <a:t>A</a:t>
            </a:r>
            <a:r>
              <a:rPr lang="en-IN" sz="1400" baseline="-25000" dirty="0">
                <a:sym typeface="Symbol" panose="05050102010706020507" pitchFamily="18" charset="2"/>
              </a:rPr>
              <a:t>2</a:t>
            </a:r>
            <a:r>
              <a:rPr lang="en-IN" sz="1400" dirty="0">
                <a:sym typeface="Symbol" panose="05050102010706020507" pitchFamily="18" charset="2"/>
              </a:rPr>
              <a:t>X</a:t>
            </a:r>
            <a:r>
              <a:rPr lang="en-IN" sz="1400" baseline="-25000" dirty="0">
                <a:sym typeface="Symbol" panose="05050102010706020507" pitchFamily="18" charset="2"/>
              </a:rPr>
              <a:t> </a:t>
            </a:r>
            <a:r>
              <a:rPr lang="en-IN" sz="1400" dirty="0">
                <a:sym typeface="Symbol" panose="05050102010706020507" pitchFamily="18" charset="2"/>
              </a:rPr>
              <a:t>| aA</a:t>
            </a:r>
            <a:r>
              <a:rPr lang="en-IN" sz="1400" baseline="-25000" dirty="0">
                <a:sym typeface="Symbol" panose="05050102010706020507" pitchFamily="18" charset="2"/>
              </a:rPr>
              <a:t>1 </a:t>
            </a:r>
            <a:r>
              <a:rPr lang="en-IN" sz="1400" dirty="0">
                <a:sym typeface="Symbol" panose="05050102010706020507" pitchFamily="18" charset="2"/>
              </a:rPr>
              <a:t>A</a:t>
            </a:r>
            <a:r>
              <a:rPr lang="en-IN" sz="1400" baseline="-25000" dirty="0">
                <a:sym typeface="Symbol" panose="05050102010706020507" pitchFamily="18" charset="2"/>
              </a:rPr>
              <a:t>3 </a:t>
            </a:r>
            <a:r>
              <a:rPr lang="en-IN" sz="1400" dirty="0" err="1">
                <a:sym typeface="Symbol" panose="05050102010706020507" pitchFamily="18" charset="2"/>
              </a:rPr>
              <a:t>A</a:t>
            </a:r>
            <a:r>
              <a:rPr lang="en-IN" sz="1400" baseline="-25000" dirty="0" err="1">
                <a:sym typeface="Symbol" panose="05050102010706020507" pitchFamily="18" charset="2"/>
              </a:rPr>
              <a:t>3</a:t>
            </a:r>
            <a:r>
              <a:rPr lang="en-IN" sz="1400" baseline="-25000" dirty="0">
                <a:sym typeface="Symbol" panose="05050102010706020507" pitchFamily="18" charset="2"/>
              </a:rPr>
              <a:t> </a:t>
            </a:r>
            <a:r>
              <a:rPr lang="en-IN" sz="1400" dirty="0">
                <a:sym typeface="Symbol" panose="05050102010706020507" pitchFamily="18" charset="2"/>
              </a:rPr>
              <a:t>A</a:t>
            </a:r>
            <a:r>
              <a:rPr lang="en-IN" sz="1400" baseline="-25000" dirty="0">
                <a:sym typeface="Symbol" panose="05050102010706020507" pitchFamily="18" charset="2"/>
              </a:rPr>
              <a:t>2</a:t>
            </a:r>
            <a:r>
              <a:rPr lang="en-IN" sz="1400" dirty="0">
                <a:sym typeface="Symbol" panose="05050102010706020507" pitchFamily="18" charset="2"/>
              </a:rPr>
              <a:t>X</a:t>
            </a:r>
            <a:r>
              <a:rPr lang="en-IN" sz="1400" baseline="-25000" dirty="0">
                <a:sym typeface="Symbol" panose="05050102010706020507" pitchFamily="18" charset="2"/>
              </a:rPr>
              <a:t> </a:t>
            </a:r>
            <a:r>
              <a:rPr lang="en-IN" sz="1400" dirty="0">
                <a:sym typeface="Symbol" panose="05050102010706020507" pitchFamily="18" charset="2"/>
              </a:rPr>
              <a:t>| b A</a:t>
            </a:r>
            <a:r>
              <a:rPr lang="en-IN" sz="1400" baseline="-25000" dirty="0">
                <a:sym typeface="Symbol" panose="05050102010706020507" pitchFamily="18" charset="2"/>
              </a:rPr>
              <a:t>3 </a:t>
            </a:r>
            <a:r>
              <a:rPr lang="en-IN" sz="1400" dirty="0">
                <a:sym typeface="Symbol" panose="05050102010706020507" pitchFamily="18" charset="2"/>
              </a:rPr>
              <a:t>A</a:t>
            </a:r>
            <a:r>
              <a:rPr lang="en-IN" sz="1400" baseline="-25000" dirty="0">
                <a:sym typeface="Symbol" panose="05050102010706020507" pitchFamily="18" charset="2"/>
              </a:rPr>
              <a:t>2</a:t>
            </a:r>
            <a:r>
              <a:rPr lang="en-IN" sz="1400" dirty="0">
                <a:sym typeface="Symbol" panose="05050102010706020507" pitchFamily="18" charset="2"/>
              </a:rPr>
              <a:t>X</a:t>
            </a:r>
            <a:r>
              <a:rPr lang="en-IN" sz="1400" baseline="-25000" dirty="0">
                <a:sym typeface="Symbol" panose="05050102010706020507" pitchFamily="18" charset="2"/>
              </a:rPr>
              <a:t> </a:t>
            </a:r>
            <a:r>
              <a:rPr lang="en-IN" sz="1400" dirty="0">
                <a:sym typeface="Symbol" panose="05050102010706020507" pitchFamily="18" charset="2"/>
              </a:rPr>
              <a:t>A</a:t>
            </a:r>
            <a:r>
              <a:rPr lang="en-IN" sz="1400" baseline="-25000" dirty="0">
                <a:sym typeface="Symbol" panose="05050102010706020507" pitchFamily="18" charset="2"/>
              </a:rPr>
              <a:t>1</a:t>
            </a:r>
            <a:r>
              <a:rPr lang="en-IN" sz="1400" dirty="0">
                <a:sym typeface="Symbol" panose="05050102010706020507" pitchFamily="18" charset="2"/>
              </a:rPr>
              <a:t> A</a:t>
            </a:r>
            <a:r>
              <a:rPr lang="en-IN" sz="1400" baseline="-25000" dirty="0">
                <a:sym typeface="Symbol" panose="05050102010706020507" pitchFamily="18" charset="2"/>
              </a:rPr>
              <a:t>3</a:t>
            </a:r>
            <a:r>
              <a:rPr lang="en-IN" sz="1400" dirty="0">
                <a:sym typeface="Symbol" panose="05050102010706020507" pitchFamily="18" charset="2"/>
              </a:rPr>
              <a:t> </a:t>
            </a:r>
            <a:r>
              <a:rPr lang="en-IN" sz="1400" dirty="0" err="1">
                <a:sym typeface="Symbol" panose="05050102010706020507" pitchFamily="18" charset="2"/>
              </a:rPr>
              <a:t>A</a:t>
            </a:r>
            <a:r>
              <a:rPr lang="en-IN" sz="1400" baseline="-25000" dirty="0" err="1">
                <a:sym typeface="Symbol" panose="05050102010706020507" pitchFamily="18" charset="2"/>
              </a:rPr>
              <a:t>3</a:t>
            </a:r>
            <a:r>
              <a:rPr lang="en-IN" sz="1400" baseline="-25000" dirty="0">
                <a:sym typeface="Symbol" panose="05050102010706020507" pitchFamily="18" charset="2"/>
              </a:rPr>
              <a:t> </a:t>
            </a:r>
            <a:r>
              <a:rPr lang="en-IN" sz="1400" dirty="0">
                <a:sym typeface="Symbol" panose="05050102010706020507" pitchFamily="18" charset="2"/>
              </a:rPr>
              <a:t>A</a:t>
            </a:r>
            <a:r>
              <a:rPr lang="en-IN" sz="1400" baseline="-25000" dirty="0">
                <a:sym typeface="Symbol" panose="05050102010706020507" pitchFamily="18" charset="2"/>
              </a:rPr>
              <a:t>2</a:t>
            </a:r>
            <a:r>
              <a:rPr lang="en-IN" sz="1400" dirty="0">
                <a:sym typeface="Symbol" panose="05050102010706020507" pitchFamily="18" charset="2"/>
              </a:rPr>
              <a:t>X</a:t>
            </a:r>
            <a:r>
              <a:rPr lang="en-IN" sz="1400" baseline="-25000" dirty="0">
                <a:sym typeface="Symbol" panose="05050102010706020507" pitchFamily="18" charset="2"/>
              </a:rPr>
              <a:t> </a:t>
            </a:r>
            <a:r>
              <a:rPr lang="en-IN" sz="1400" dirty="0">
                <a:sym typeface="Symbol" panose="05050102010706020507" pitchFamily="18" charset="2"/>
              </a:rPr>
              <a:t>| </a:t>
            </a:r>
            <a:r>
              <a:rPr lang="en-IN" sz="1400" dirty="0" err="1">
                <a:sym typeface="Symbol" panose="05050102010706020507" pitchFamily="18" charset="2"/>
              </a:rPr>
              <a:t>aX</a:t>
            </a:r>
            <a:r>
              <a:rPr lang="en-IN" sz="1400" dirty="0">
                <a:sym typeface="Symbol" panose="05050102010706020507" pitchFamily="18" charset="2"/>
              </a:rPr>
              <a:t> A</a:t>
            </a:r>
            <a:r>
              <a:rPr lang="en-IN" sz="1400" baseline="-25000" dirty="0">
                <a:sym typeface="Symbol" panose="05050102010706020507" pitchFamily="18" charset="2"/>
              </a:rPr>
              <a:t>1</a:t>
            </a:r>
            <a:r>
              <a:rPr lang="en-IN" sz="1400" dirty="0">
                <a:sym typeface="Symbol" panose="05050102010706020507" pitchFamily="18" charset="2"/>
              </a:rPr>
              <a:t> A</a:t>
            </a:r>
            <a:r>
              <a:rPr lang="en-IN" sz="1400" baseline="-25000" dirty="0">
                <a:sym typeface="Symbol" panose="05050102010706020507" pitchFamily="18" charset="2"/>
              </a:rPr>
              <a:t>3</a:t>
            </a:r>
            <a:r>
              <a:rPr lang="en-IN" sz="1400" dirty="0">
                <a:sym typeface="Symbol" panose="05050102010706020507" pitchFamily="18" charset="2"/>
              </a:rPr>
              <a:t> </a:t>
            </a:r>
            <a:r>
              <a:rPr lang="en-IN" sz="1400" dirty="0" err="1">
                <a:sym typeface="Symbol" panose="05050102010706020507" pitchFamily="18" charset="2"/>
              </a:rPr>
              <a:t>A</a:t>
            </a:r>
            <a:r>
              <a:rPr lang="en-IN" sz="1400" baseline="-25000" dirty="0" err="1">
                <a:sym typeface="Symbol" panose="05050102010706020507" pitchFamily="18" charset="2"/>
              </a:rPr>
              <a:t>3</a:t>
            </a:r>
            <a:r>
              <a:rPr lang="en-IN" sz="1400" baseline="-25000" dirty="0">
                <a:sym typeface="Symbol" panose="05050102010706020507" pitchFamily="18" charset="2"/>
              </a:rPr>
              <a:t> </a:t>
            </a:r>
            <a:r>
              <a:rPr lang="en-IN" sz="1400" dirty="0">
                <a:sym typeface="Symbol" panose="05050102010706020507" pitchFamily="18" charset="2"/>
              </a:rPr>
              <a:t>A</a:t>
            </a:r>
            <a:r>
              <a:rPr lang="en-IN" sz="1400" baseline="-25000" dirty="0">
                <a:sym typeface="Symbol" panose="05050102010706020507" pitchFamily="18" charset="2"/>
              </a:rPr>
              <a:t>2 </a:t>
            </a:r>
            <a:r>
              <a:rPr lang="en-IN" sz="1400" dirty="0">
                <a:sym typeface="Symbol" panose="05050102010706020507" pitchFamily="18" charset="2"/>
              </a:rPr>
              <a:t>X|bA</a:t>
            </a:r>
            <a:r>
              <a:rPr lang="en-IN" sz="1400" baseline="-25000" dirty="0">
                <a:sym typeface="Symbol" panose="05050102010706020507" pitchFamily="18" charset="2"/>
              </a:rPr>
              <a:t>3</a:t>
            </a:r>
            <a:r>
              <a:rPr lang="en-IN" sz="1400" dirty="0">
                <a:sym typeface="Symbol" panose="05050102010706020507" pitchFamily="18" charset="2"/>
              </a:rPr>
              <a:t> A</a:t>
            </a:r>
            <a:r>
              <a:rPr lang="en-IN" sz="1400" baseline="-25000" dirty="0">
                <a:sym typeface="Symbol" panose="05050102010706020507" pitchFamily="18" charset="2"/>
              </a:rPr>
              <a:t>3 </a:t>
            </a:r>
            <a:r>
              <a:rPr lang="en-IN" sz="1400" dirty="0">
                <a:sym typeface="Symbol" panose="05050102010706020507" pitchFamily="18" charset="2"/>
              </a:rPr>
              <a:t>A</a:t>
            </a:r>
            <a:r>
              <a:rPr lang="en-IN" sz="1400" baseline="-25000" dirty="0">
                <a:sym typeface="Symbol" panose="05050102010706020507" pitchFamily="18" charset="2"/>
              </a:rPr>
              <a:t>2</a:t>
            </a:r>
            <a:r>
              <a:rPr lang="en-IN" sz="1400" dirty="0">
                <a:sym typeface="Symbol" panose="05050102010706020507" pitchFamily="18" charset="2"/>
              </a:rPr>
              <a:t>X</a:t>
            </a:r>
            <a:endParaRPr lang="en-IN" dirty="0"/>
          </a:p>
        </p:txBody>
      </p:sp>
      <p:sp>
        <p:nvSpPr>
          <p:cNvPr id="5" name="Slide Number Placeholder 4">
            <a:extLst>
              <a:ext uri="{FF2B5EF4-FFF2-40B4-BE49-F238E27FC236}">
                <a16:creationId xmlns:a16="http://schemas.microsoft.com/office/drawing/2014/main" id="{9A29703E-47CF-4A31-9685-745CD55C65F5}"/>
              </a:ext>
            </a:extLst>
          </p:cNvPr>
          <p:cNvSpPr>
            <a:spLocks noGrp="1"/>
          </p:cNvSpPr>
          <p:nvPr>
            <p:ph type="sldNum" sz="quarter" idx="12"/>
          </p:nvPr>
        </p:nvSpPr>
        <p:spPr/>
        <p:txBody>
          <a:bodyPr/>
          <a:lstStyle/>
          <a:p>
            <a:fld id="{D3D5439A-87CB-4CFC-A792-90E158BF2802}" type="slidenum">
              <a:rPr lang="en-IN" smtClean="0"/>
              <a:t>77</a:t>
            </a:fld>
            <a:endParaRPr lang="en-IN"/>
          </a:p>
        </p:txBody>
      </p:sp>
    </p:spTree>
    <p:extLst>
      <p:ext uri="{BB962C8B-B14F-4D97-AF65-F5344CB8AC3E}">
        <p14:creationId xmlns:p14="http://schemas.microsoft.com/office/powerpoint/2010/main" val="18954236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6F3F-5115-467B-A7DD-5DB20053B530}"/>
              </a:ext>
            </a:extLst>
          </p:cNvPr>
          <p:cNvSpPr>
            <a:spLocks noGrp="1"/>
          </p:cNvSpPr>
          <p:nvPr>
            <p:ph type="title"/>
          </p:nvPr>
        </p:nvSpPr>
        <p:spPr>
          <a:xfrm>
            <a:off x="0" y="-182248"/>
            <a:ext cx="10515600" cy="1325563"/>
          </a:xfrm>
        </p:spPr>
        <p:txBody>
          <a:bodyPr/>
          <a:lstStyle/>
          <a:p>
            <a:r>
              <a:rPr lang="en-US" dirty="0"/>
              <a:t>Solved problem (2)</a:t>
            </a:r>
            <a:endParaRPr lang="en-IN" dirty="0"/>
          </a:p>
        </p:txBody>
      </p:sp>
      <p:pic>
        <p:nvPicPr>
          <p:cNvPr id="3" name="Picture 2">
            <a:extLst>
              <a:ext uri="{FF2B5EF4-FFF2-40B4-BE49-F238E27FC236}">
                <a16:creationId xmlns:a16="http://schemas.microsoft.com/office/drawing/2014/main" id="{41794810-CDCC-4DEE-9159-8C0CD03FEDD0}"/>
              </a:ext>
            </a:extLst>
          </p:cNvPr>
          <p:cNvPicPr>
            <a:picLocks noChangeAspect="1"/>
          </p:cNvPicPr>
          <p:nvPr/>
        </p:nvPicPr>
        <p:blipFill>
          <a:blip r:embed="rId2"/>
          <a:stretch>
            <a:fillRect/>
          </a:stretch>
        </p:blipFill>
        <p:spPr>
          <a:xfrm>
            <a:off x="3456243" y="674703"/>
            <a:ext cx="6238301" cy="6081204"/>
          </a:xfrm>
          <a:prstGeom prst="rect">
            <a:avLst/>
          </a:prstGeom>
        </p:spPr>
      </p:pic>
      <p:sp>
        <p:nvSpPr>
          <p:cNvPr id="5" name="Slide Number Placeholder 4">
            <a:extLst>
              <a:ext uri="{FF2B5EF4-FFF2-40B4-BE49-F238E27FC236}">
                <a16:creationId xmlns:a16="http://schemas.microsoft.com/office/drawing/2014/main" id="{A61E7A22-60DE-430B-93D7-832EF5DCF4D1}"/>
              </a:ext>
            </a:extLst>
          </p:cNvPr>
          <p:cNvSpPr>
            <a:spLocks noGrp="1"/>
          </p:cNvSpPr>
          <p:nvPr>
            <p:ph type="sldNum" sz="quarter" idx="12"/>
          </p:nvPr>
        </p:nvSpPr>
        <p:spPr/>
        <p:txBody>
          <a:bodyPr/>
          <a:lstStyle/>
          <a:p>
            <a:fld id="{D3D5439A-87CB-4CFC-A792-90E158BF2802}" type="slidenum">
              <a:rPr lang="en-IN" smtClean="0"/>
              <a:t>78</a:t>
            </a:fld>
            <a:endParaRPr lang="en-IN"/>
          </a:p>
        </p:txBody>
      </p:sp>
    </p:spTree>
    <p:extLst>
      <p:ext uri="{BB962C8B-B14F-4D97-AF65-F5344CB8AC3E}">
        <p14:creationId xmlns:p14="http://schemas.microsoft.com/office/powerpoint/2010/main" val="16665266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F9DF1-A57C-40B5-8FFD-73DCA6524FAD}"/>
              </a:ext>
            </a:extLst>
          </p:cNvPr>
          <p:cNvSpPr>
            <a:spLocks noGrp="1"/>
          </p:cNvSpPr>
          <p:nvPr>
            <p:ph type="title"/>
          </p:nvPr>
        </p:nvSpPr>
        <p:spPr>
          <a:xfrm>
            <a:off x="0" y="-265189"/>
            <a:ext cx="10515600" cy="1325563"/>
          </a:xfrm>
        </p:spPr>
        <p:txBody>
          <a:bodyPr/>
          <a:lstStyle/>
          <a:p>
            <a:r>
              <a:rPr lang="en-US" dirty="0"/>
              <a:t>Solved problem (2)</a:t>
            </a:r>
            <a:endParaRPr lang="en-IN" dirty="0"/>
          </a:p>
        </p:txBody>
      </p:sp>
      <p:pic>
        <p:nvPicPr>
          <p:cNvPr id="3" name="Picture 2">
            <a:extLst>
              <a:ext uri="{FF2B5EF4-FFF2-40B4-BE49-F238E27FC236}">
                <a16:creationId xmlns:a16="http://schemas.microsoft.com/office/drawing/2014/main" id="{57F73557-0F19-4357-91FD-6DAF6E8909C8}"/>
              </a:ext>
            </a:extLst>
          </p:cNvPr>
          <p:cNvPicPr>
            <a:picLocks noChangeAspect="1"/>
          </p:cNvPicPr>
          <p:nvPr/>
        </p:nvPicPr>
        <p:blipFill>
          <a:blip r:embed="rId2"/>
          <a:stretch>
            <a:fillRect/>
          </a:stretch>
        </p:blipFill>
        <p:spPr>
          <a:xfrm>
            <a:off x="2475391" y="737910"/>
            <a:ext cx="7010400" cy="6120090"/>
          </a:xfrm>
          <a:prstGeom prst="rect">
            <a:avLst/>
          </a:prstGeom>
        </p:spPr>
      </p:pic>
      <p:sp>
        <p:nvSpPr>
          <p:cNvPr id="5" name="Slide Number Placeholder 4">
            <a:extLst>
              <a:ext uri="{FF2B5EF4-FFF2-40B4-BE49-F238E27FC236}">
                <a16:creationId xmlns:a16="http://schemas.microsoft.com/office/drawing/2014/main" id="{70C3E942-04BF-47A1-AFFB-EE0E40FE42FE}"/>
              </a:ext>
            </a:extLst>
          </p:cNvPr>
          <p:cNvSpPr>
            <a:spLocks noGrp="1"/>
          </p:cNvSpPr>
          <p:nvPr>
            <p:ph type="sldNum" sz="quarter" idx="12"/>
          </p:nvPr>
        </p:nvSpPr>
        <p:spPr/>
        <p:txBody>
          <a:bodyPr/>
          <a:lstStyle/>
          <a:p>
            <a:fld id="{D3D5439A-87CB-4CFC-A792-90E158BF2802}" type="slidenum">
              <a:rPr lang="en-IN" smtClean="0"/>
              <a:t>79</a:t>
            </a:fld>
            <a:endParaRPr lang="en-IN"/>
          </a:p>
        </p:txBody>
      </p:sp>
    </p:spTree>
    <p:extLst>
      <p:ext uri="{BB962C8B-B14F-4D97-AF65-F5344CB8AC3E}">
        <p14:creationId xmlns:p14="http://schemas.microsoft.com/office/powerpoint/2010/main" val="325655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Grammar</a:t>
            </a:r>
          </a:p>
        </p:txBody>
      </p:sp>
      <p:pic>
        <p:nvPicPr>
          <p:cNvPr id="1026" name="Picture 2"/>
          <p:cNvPicPr>
            <a:picLocks noGrp="1" noChangeAspect="1" noChangeArrowheads="1"/>
          </p:cNvPicPr>
          <p:nvPr>
            <p:ph idx="1"/>
          </p:nvPr>
        </p:nvPicPr>
        <p:blipFill>
          <a:blip r:embed="rId2"/>
          <a:srcRect/>
          <a:stretch>
            <a:fillRect/>
          </a:stretch>
        </p:blipFill>
        <p:spPr bwMode="auto">
          <a:xfrm>
            <a:off x="2847975" y="1758156"/>
            <a:ext cx="6496050" cy="4210050"/>
          </a:xfrm>
          <a:prstGeom prst="rect">
            <a:avLst/>
          </a:prstGeom>
          <a:noFill/>
          <a:ln w="9525">
            <a:noFill/>
            <a:miter lim="800000"/>
            <a:headEnd/>
            <a:tailEnd/>
          </a:ln>
          <a:effectLst/>
        </p:spPr>
      </p:pic>
      <p:sp>
        <p:nvSpPr>
          <p:cNvPr id="4" name="Slide Number Placeholder 3">
            <a:extLst>
              <a:ext uri="{FF2B5EF4-FFF2-40B4-BE49-F238E27FC236}">
                <a16:creationId xmlns:a16="http://schemas.microsoft.com/office/drawing/2014/main" id="{A5139562-CEC7-42A7-9211-C6E37F1CB694}"/>
              </a:ext>
            </a:extLst>
          </p:cNvPr>
          <p:cNvSpPr>
            <a:spLocks noGrp="1"/>
          </p:cNvSpPr>
          <p:nvPr>
            <p:ph type="sldNum" sz="quarter" idx="12"/>
          </p:nvPr>
        </p:nvSpPr>
        <p:spPr/>
        <p:txBody>
          <a:bodyPr/>
          <a:lstStyle/>
          <a:p>
            <a:fld id="{D3D5439A-87CB-4CFC-A792-90E158BF2802}" type="slidenum">
              <a:rPr lang="en-IN" smtClean="0"/>
              <a:t>8</a:t>
            </a:fld>
            <a:endParaRPr lang="en-IN"/>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7920C-F33F-4404-84EC-6A403E8401FD}"/>
              </a:ext>
            </a:extLst>
          </p:cNvPr>
          <p:cNvSpPr>
            <a:spLocks noGrp="1"/>
          </p:cNvSpPr>
          <p:nvPr>
            <p:ph type="title"/>
          </p:nvPr>
        </p:nvSpPr>
        <p:spPr/>
        <p:txBody>
          <a:bodyPr/>
          <a:lstStyle/>
          <a:p>
            <a:r>
              <a:rPr lang="en-US" dirty="0"/>
              <a:t>Exercise problems </a:t>
            </a:r>
            <a:endParaRPr lang="en-IN" dirty="0"/>
          </a:p>
        </p:txBody>
      </p:sp>
      <p:pic>
        <p:nvPicPr>
          <p:cNvPr id="4" name="Content Placeholder 3">
            <a:extLst>
              <a:ext uri="{FF2B5EF4-FFF2-40B4-BE49-F238E27FC236}">
                <a16:creationId xmlns:a16="http://schemas.microsoft.com/office/drawing/2014/main" id="{745C81A7-4BD3-4117-BBA2-CE32D89FE6A3}"/>
              </a:ext>
            </a:extLst>
          </p:cNvPr>
          <p:cNvPicPr>
            <a:picLocks noGrp="1" noChangeAspect="1"/>
          </p:cNvPicPr>
          <p:nvPr>
            <p:ph idx="1"/>
          </p:nvPr>
        </p:nvPicPr>
        <p:blipFill>
          <a:blip r:embed="rId2"/>
          <a:stretch>
            <a:fillRect/>
          </a:stretch>
        </p:blipFill>
        <p:spPr>
          <a:xfrm>
            <a:off x="1416634" y="1690688"/>
            <a:ext cx="8144616" cy="4662570"/>
          </a:xfrm>
          <a:prstGeom prst="rect">
            <a:avLst/>
          </a:prstGeom>
        </p:spPr>
      </p:pic>
      <p:sp>
        <p:nvSpPr>
          <p:cNvPr id="6" name="Slide Number Placeholder 5">
            <a:extLst>
              <a:ext uri="{FF2B5EF4-FFF2-40B4-BE49-F238E27FC236}">
                <a16:creationId xmlns:a16="http://schemas.microsoft.com/office/drawing/2014/main" id="{96F461D5-4F6D-4E09-A590-F4F9D763C4BC}"/>
              </a:ext>
            </a:extLst>
          </p:cNvPr>
          <p:cNvSpPr>
            <a:spLocks noGrp="1"/>
          </p:cNvSpPr>
          <p:nvPr>
            <p:ph type="sldNum" sz="quarter" idx="12"/>
          </p:nvPr>
        </p:nvSpPr>
        <p:spPr/>
        <p:txBody>
          <a:bodyPr/>
          <a:lstStyle/>
          <a:p>
            <a:fld id="{D3D5439A-87CB-4CFC-A792-90E158BF2802}" type="slidenum">
              <a:rPr lang="en-IN" smtClean="0"/>
              <a:t>80</a:t>
            </a:fld>
            <a:endParaRPr lang="en-IN"/>
          </a:p>
        </p:txBody>
      </p:sp>
    </p:spTree>
    <p:extLst>
      <p:ext uri="{BB962C8B-B14F-4D97-AF65-F5344CB8AC3E}">
        <p14:creationId xmlns:p14="http://schemas.microsoft.com/office/powerpoint/2010/main" val="2353860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Chomosky</a:t>
            </a:r>
            <a:r>
              <a:rPr lang="en-US" dirty="0"/>
              <a:t> Hierarchy</a:t>
            </a:r>
          </a:p>
        </p:txBody>
      </p:sp>
      <p:sp>
        <p:nvSpPr>
          <p:cNvPr id="3" name="Content Placeholder 2"/>
          <p:cNvSpPr>
            <a:spLocks noGrp="1"/>
          </p:cNvSpPr>
          <p:nvPr>
            <p:ph idx="1"/>
          </p:nvPr>
        </p:nvSpPr>
        <p:spPr/>
        <p:txBody>
          <a:bodyPr>
            <a:normAutofit/>
          </a:bodyPr>
          <a:lstStyle/>
          <a:p>
            <a:r>
              <a:rPr lang="en-US" sz="2400" dirty="0"/>
              <a:t>According to Noam </a:t>
            </a:r>
            <a:r>
              <a:rPr lang="en-US" sz="2400" dirty="0" err="1"/>
              <a:t>Chomosky</a:t>
            </a:r>
            <a:r>
              <a:rPr lang="en-US" sz="2400" dirty="0"/>
              <a:t>, there are four types of grammars − Type 0, Type 1, Type 2, and Type 3. </a:t>
            </a:r>
          </a:p>
          <a:p>
            <a:r>
              <a:rPr lang="en-US" sz="2400" dirty="0"/>
              <a:t>Type 0 known as unrestricted grammar. </a:t>
            </a:r>
          </a:p>
          <a:p>
            <a:r>
              <a:rPr lang="en-US" sz="2400" dirty="0"/>
              <a:t>Type 1 known as context sensitive grammar. </a:t>
            </a:r>
          </a:p>
          <a:p>
            <a:r>
              <a:rPr lang="en-US" sz="2400" dirty="0"/>
              <a:t>Type 2 known as context free grammar. </a:t>
            </a:r>
          </a:p>
          <a:p>
            <a:r>
              <a:rPr lang="en-US" sz="2400" dirty="0"/>
              <a:t>Type 3 Regular Grammar.</a:t>
            </a:r>
            <a:br>
              <a:rPr lang="en-US" sz="2400" dirty="0"/>
            </a:br>
            <a:endParaRPr lang="en-US" sz="2400" dirty="0"/>
          </a:p>
        </p:txBody>
      </p:sp>
      <p:sp>
        <p:nvSpPr>
          <p:cNvPr id="5" name="Slide Number Placeholder 4">
            <a:extLst>
              <a:ext uri="{FF2B5EF4-FFF2-40B4-BE49-F238E27FC236}">
                <a16:creationId xmlns:a16="http://schemas.microsoft.com/office/drawing/2014/main" id="{CD528221-0CD2-40C8-B79E-2CB76AAD3028}"/>
              </a:ext>
            </a:extLst>
          </p:cNvPr>
          <p:cNvSpPr>
            <a:spLocks noGrp="1"/>
          </p:cNvSpPr>
          <p:nvPr>
            <p:ph type="sldNum" sz="quarter" idx="12"/>
          </p:nvPr>
        </p:nvSpPr>
        <p:spPr/>
        <p:txBody>
          <a:bodyPr/>
          <a:lstStyle/>
          <a:p>
            <a:fld id="{D3D5439A-87CB-4CFC-A792-90E158BF2802}" type="slidenum">
              <a:rPr lang="en-IN" smtClean="0"/>
              <a:t>9</a:t>
            </a:fld>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3261</TotalTime>
  <Words>6297</Words>
  <Application>Microsoft Office PowerPoint</Application>
  <PresentationFormat>Widescreen</PresentationFormat>
  <Paragraphs>788</Paragraphs>
  <Slides>80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80</vt:i4>
      </vt:variant>
    </vt:vector>
  </HeadingPairs>
  <TitlesOfParts>
    <vt:vector size="90" baseType="lpstr">
      <vt:lpstr>Arial</vt:lpstr>
      <vt:lpstr>Baskerville Old Face</vt:lpstr>
      <vt:lpstr>Calibri</vt:lpstr>
      <vt:lpstr>Calibri Light</vt:lpstr>
      <vt:lpstr>erdana</vt:lpstr>
      <vt:lpstr>Roboto</vt:lpstr>
      <vt:lpstr>Times New Roman</vt:lpstr>
      <vt:lpstr>verdana</vt:lpstr>
      <vt:lpstr>Wingdings</vt:lpstr>
      <vt:lpstr>Office Theme</vt:lpstr>
      <vt:lpstr>PowerPoint Presentation</vt:lpstr>
      <vt:lpstr>PowerPoint Presentation</vt:lpstr>
      <vt:lpstr>Introduction to Grammar</vt:lpstr>
      <vt:lpstr>Grammars: Introduction</vt:lpstr>
      <vt:lpstr> Two basic elements of a Grammar </vt:lpstr>
      <vt:lpstr>Example</vt:lpstr>
      <vt:lpstr>Types of Grammar</vt:lpstr>
      <vt:lpstr>Types of Grammar</vt:lpstr>
      <vt:lpstr>Chomosky Hierarchy</vt:lpstr>
      <vt:lpstr>Type 0: Unrestricted Grammar:</vt:lpstr>
      <vt:lpstr>Type 1: Context Sensitive Grammar</vt:lpstr>
      <vt:lpstr>Type 2: Context Free Grammar:</vt:lpstr>
      <vt:lpstr>Type 3: Regular Grammar:</vt:lpstr>
      <vt:lpstr>Contd…</vt:lpstr>
      <vt:lpstr>CFG and its Languages</vt:lpstr>
      <vt:lpstr>  Context Free Grammars and Languages </vt:lpstr>
      <vt:lpstr>Examples </vt:lpstr>
      <vt:lpstr>Contd…</vt:lpstr>
      <vt:lpstr>Contd…</vt:lpstr>
      <vt:lpstr>Contd…</vt:lpstr>
      <vt:lpstr>Contd…</vt:lpstr>
      <vt:lpstr>Derivation &amp; Parse Tree</vt:lpstr>
      <vt:lpstr>Derivations </vt:lpstr>
      <vt:lpstr>Contd…</vt:lpstr>
      <vt:lpstr>Left most Derivation </vt:lpstr>
      <vt:lpstr>Rightmost Derivation</vt:lpstr>
      <vt:lpstr> Parse tree </vt:lpstr>
      <vt:lpstr>Example: </vt:lpstr>
      <vt:lpstr>Contd…</vt:lpstr>
      <vt:lpstr>Contd…</vt:lpstr>
      <vt:lpstr>Contd…</vt:lpstr>
      <vt:lpstr>What is the language defined by ‘G’</vt:lpstr>
      <vt:lpstr>Contd…</vt:lpstr>
      <vt:lpstr>Ambiguous grammar</vt:lpstr>
      <vt:lpstr>Ambiguity </vt:lpstr>
      <vt:lpstr>Contd…</vt:lpstr>
      <vt:lpstr>Contd…</vt:lpstr>
      <vt:lpstr>Ambiguous grammar to unambiguous grammar</vt:lpstr>
      <vt:lpstr>Contd…</vt:lpstr>
      <vt:lpstr>Elimination of Useless Symbols </vt:lpstr>
      <vt:lpstr>Elimination of Useless Symbols</vt:lpstr>
      <vt:lpstr>Elimination of Useless Symbols</vt:lpstr>
      <vt:lpstr>Elimination of Useless Symbols</vt:lpstr>
      <vt:lpstr>Elimination of Useless Symbols</vt:lpstr>
      <vt:lpstr>Elimination of Useless Symbols-Example</vt:lpstr>
      <vt:lpstr>Elimination of Useless Symbols-Example</vt:lpstr>
      <vt:lpstr>Elimination of Useless Symbols-Example</vt:lpstr>
      <vt:lpstr>Elimination of Useless Symbols-Example</vt:lpstr>
      <vt:lpstr>Elimination of Useless Symbols</vt:lpstr>
      <vt:lpstr>Elimination of Null Productions</vt:lpstr>
      <vt:lpstr> Elimination of Null Productions </vt:lpstr>
      <vt:lpstr>Elimination  of Null Productions – Example</vt:lpstr>
      <vt:lpstr>Elimination  of Null Productions – Example</vt:lpstr>
      <vt:lpstr>Elimination  of Null Productions – Example</vt:lpstr>
      <vt:lpstr>Elimination  of Unit Productions</vt:lpstr>
      <vt:lpstr>Elimination  of Unit Productions</vt:lpstr>
      <vt:lpstr>Elimination  of Unit Productions – Example</vt:lpstr>
      <vt:lpstr>Elimination  of Unit Productions – Example</vt:lpstr>
      <vt:lpstr>Exercise Problems</vt:lpstr>
      <vt:lpstr>Exercise Problems</vt:lpstr>
      <vt:lpstr>Exercise Problems</vt:lpstr>
      <vt:lpstr>Normal Form</vt:lpstr>
      <vt:lpstr>Normal Form</vt:lpstr>
      <vt:lpstr>Chomsky normal form (CNF) </vt:lpstr>
      <vt:lpstr>Chomsky normal form (CNF) </vt:lpstr>
      <vt:lpstr>Steps to convert a CFG to CNF</vt:lpstr>
      <vt:lpstr>Steps to convert a CFG to CNF</vt:lpstr>
      <vt:lpstr>Solved problem</vt:lpstr>
      <vt:lpstr>CNF Problem </vt:lpstr>
      <vt:lpstr>CNF Problem </vt:lpstr>
      <vt:lpstr>Greibach Normal Form (GNF) </vt:lpstr>
      <vt:lpstr>Greibach Normal Form (GNF) </vt:lpstr>
      <vt:lpstr>Steps to convert a CFG to GNF</vt:lpstr>
      <vt:lpstr>Lemma I</vt:lpstr>
      <vt:lpstr>Lemma II</vt:lpstr>
      <vt:lpstr>Solved problem (1)</vt:lpstr>
      <vt:lpstr>Solved problem (1)</vt:lpstr>
      <vt:lpstr>Solved problem (2)</vt:lpstr>
      <vt:lpstr>Solved problem (2)</vt:lpstr>
      <vt:lpstr>Exercise problems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Nagarajan</dc:creator>
  <cp:lastModifiedBy>hr.ravibalaji@gmail.com</cp:lastModifiedBy>
  <cp:revision>109</cp:revision>
  <dcterms:created xsi:type="dcterms:W3CDTF">2020-08-07T12:59:12Z</dcterms:created>
  <dcterms:modified xsi:type="dcterms:W3CDTF">2020-10-07T09:55:08Z</dcterms:modified>
</cp:coreProperties>
</file>