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05"/>
  </p:notesMasterIdLst>
  <p:sldIdLst>
    <p:sldId id="267" r:id="rId2"/>
    <p:sldId id="259" r:id="rId3"/>
    <p:sldId id="279" r:id="rId4"/>
    <p:sldId id="281" r:id="rId5"/>
    <p:sldId id="282" r:id="rId6"/>
    <p:sldId id="283" r:id="rId7"/>
    <p:sldId id="284" r:id="rId8"/>
    <p:sldId id="293" r:id="rId9"/>
    <p:sldId id="294" r:id="rId10"/>
    <p:sldId id="295" r:id="rId11"/>
    <p:sldId id="296" r:id="rId12"/>
    <p:sldId id="297" r:id="rId13"/>
    <p:sldId id="298" r:id="rId14"/>
    <p:sldId id="299" r:id="rId15"/>
    <p:sldId id="300" r:id="rId16"/>
    <p:sldId id="301" r:id="rId17"/>
    <p:sldId id="302" r:id="rId18"/>
    <p:sldId id="303" r:id="rId19"/>
    <p:sldId id="304" r:id="rId20"/>
    <p:sldId id="305" r:id="rId21"/>
    <p:sldId id="306" r:id="rId22"/>
    <p:sldId id="307" r:id="rId23"/>
    <p:sldId id="308" r:id="rId24"/>
    <p:sldId id="349" r:id="rId25"/>
    <p:sldId id="350" r:id="rId26"/>
    <p:sldId id="309" r:id="rId27"/>
    <p:sldId id="310" r:id="rId28"/>
    <p:sldId id="311" r:id="rId29"/>
    <p:sldId id="312" r:id="rId30"/>
    <p:sldId id="313" r:id="rId31"/>
    <p:sldId id="314" r:id="rId32"/>
    <p:sldId id="315" r:id="rId33"/>
    <p:sldId id="316" r:id="rId34"/>
    <p:sldId id="317" r:id="rId35"/>
    <p:sldId id="318" r:id="rId36"/>
    <p:sldId id="319" r:id="rId37"/>
    <p:sldId id="320" r:id="rId38"/>
    <p:sldId id="321" r:id="rId39"/>
    <p:sldId id="322" r:id="rId40"/>
    <p:sldId id="323" r:id="rId41"/>
    <p:sldId id="324" r:id="rId42"/>
    <p:sldId id="397" r:id="rId43"/>
    <p:sldId id="325" r:id="rId44"/>
    <p:sldId id="326" r:id="rId45"/>
    <p:sldId id="327" r:id="rId46"/>
    <p:sldId id="328" r:id="rId47"/>
    <p:sldId id="329" r:id="rId48"/>
    <p:sldId id="330" r:id="rId49"/>
    <p:sldId id="331" r:id="rId50"/>
    <p:sldId id="332" r:id="rId51"/>
    <p:sldId id="333" r:id="rId52"/>
    <p:sldId id="334" r:id="rId53"/>
    <p:sldId id="335" r:id="rId54"/>
    <p:sldId id="336" r:id="rId55"/>
    <p:sldId id="337" r:id="rId56"/>
    <p:sldId id="338" r:id="rId57"/>
    <p:sldId id="339" r:id="rId58"/>
    <p:sldId id="288" r:id="rId59"/>
    <p:sldId id="399" r:id="rId60"/>
    <p:sldId id="398" r:id="rId61"/>
    <p:sldId id="365" r:id="rId62"/>
    <p:sldId id="366" r:id="rId63"/>
    <p:sldId id="367" r:id="rId64"/>
    <p:sldId id="368" r:id="rId65"/>
    <p:sldId id="369" r:id="rId66"/>
    <p:sldId id="370" r:id="rId67"/>
    <p:sldId id="371" r:id="rId68"/>
    <p:sldId id="372" r:id="rId69"/>
    <p:sldId id="373" r:id="rId70"/>
    <p:sldId id="374" r:id="rId71"/>
    <p:sldId id="375" r:id="rId72"/>
    <p:sldId id="376" r:id="rId73"/>
    <p:sldId id="377" r:id="rId74"/>
    <p:sldId id="378" r:id="rId75"/>
    <p:sldId id="379" r:id="rId76"/>
    <p:sldId id="380" r:id="rId77"/>
    <p:sldId id="381" r:id="rId78"/>
    <p:sldId id="382" r:id="rId79"/>
    <p:sldId id="383" r:id="rId80"/>
    <p:sldId id="384" r:id="rId81"/>
    <p:sldId id="385" r:id="rId82"/>
    <p:sldId id="386" r:id="rId83"/>
    <p:sldId id="387" r:id="rId84"/>
    <p:sldId id="388" r:id="rId85"/>
    <p:sldId id="389" r:id="rId86"/>
    <p:sldId id="390" r:id="rId87"/>
    <p:sldId id="391" r:id="rId88"/>
    <p:sldId id="392" r:id="rId89"/>
    <p:sldId id="393" r:id="rId90"/>
    <p:sldId id="394" r:id="rId91"/>
    <p:sldId id="395" r:id="rId92"/>
    <p:sldId id="396" r:id="rId93"/>
    <p:sldId id="351" r:id="rId94"/>
    <p:sldId id="352" r:id="rId95"/>
    <p:sldId id="353" r:id="rId96"/>
    <p:sldId id="354" r:id="rId97"/>
    <p:sldId id="355" r:id="rId98"/>
    <p:sldId id="356" r:id="rId99"/>
    <p:sldId id="357" r:id="rId100"/>
    <p:sldId id="358" r:id="rId101"/>
    <p:sldId id="359" r:id="rId102"/>
    <p:sldId id="360" r:id="rId103"/>
    <p:sldId id="364" r:id="rId10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299A4C5-05D4-4624-AAFA-CE1C538EDED2}">
          <p14:sldIdLst>
            <p14:sldId id="267"/>
            <p14:sldId id="259"/>
            <p14:sldId id="279"/>
            <p14:sldId id="281"/>
            <p14:sldId id="282"/>
            <p14:sldId id="283"/>
            <p14:sldId id="284"/>
            <p14:sldId id="293"/>
            <p14:sldId id="294"/>
            <p14:sldId id="295"/>
            <p14:sldId id="296"/>
            <p14:sldId id="297"/>
            <p14:sldId id="298"/>
            <p14:sldId id="299"/>
            <p14:sldId id="300"/>
            <p14:sldId id="301"/>
            <p14:sldId id="302"/>
            <p14:sldId id="303"/>
            <p14:sldId id="304"/>
            <p14:sldId id="305"/>
            <p14:sldId id="306"/>
            <p14:sldId id="307"/>
            <p14:sldId id="308"/>
            <p14:sldId id="349"/>
            <p14:sldId id="350"/>
            <p14:sldId id="309"/>
            <p14:sldId id="310"/>
            <p14:sldId id="311"/>
            <p14:sldId id="312"/>
            <p14:sldId id="313"/>
            <p14:sldId id="314"/>
            <p14:sldId id="315"/>
            <p14:sldId id="316"/>
            <p14:sldId id="317"/>
            <p14:sldId id="318"/>
            <p14:sldId id="319"/>
            <p14:sldId id="320"/>
            <p14:sldId id="321"/>
            <p14:sldId id="322"/>
            <p14:sldId id="323"/>
            <p14:sldId id="324"/>
            <p14:sldId id="397"/>
            <p14:sldId id="325"/>
            <p14:sldId id="326"/>
            <p14:sldId id="327"/>
            <p14:sldId id="328"/>
            <p14:sldId id="329"/>
            <p14:sldId id="330"/>
            <p14:sldId id="331"/>
            <p14:sldId id="332"/>
            <p14:sldId id="333"/>
            <p14:sldId id="334"/>
            <p14:sldId id="335"/>
            <p14:sldId id="336"/>
            <p14:sldId id="337"/>
            <p14:sldId id="338"/>
            <p14:sldId id="339"/>
            <p14:sldId id="288"/>
            <p14:sldId id="399"/>
            <p14:sldId id="398"/>
            <p14:sldId id="365"/>
            <p14:sldId id="366"/>
            <p14:sldId id="367"/>
            <p14:sldId id="368"/>
            <p14:sldId id="369"/>
            <p14:sldId id="370"/>
            <p14:sldId id="371"/>
            <p14:sldId id="372"/>
            <p14:sldId id="373"/>
            <p14:sldId id="374"/>
            <p14:sldId id="375"/>
            <p14:sldId id="376"/>
            <p14:sldId id="377"/>
            <p14:sldId id="378"/>
            <p14:sldId id="379"/>
            <p14:sldId id="380"/>
            <p14:sldId id="381"/>
            <p14:sldId id="382"/>
            <p14:sldId id="383"/>
            <p14:sldId id="384"/>
            <p14:sldId id="385"/>
            <p14:sldId id="386"/>
            <p14:sldId id="387"/>
            <p14:sldId id="388"/>
            <p14:sldId id="389"/>
            <p14:sldId id="390"/>
            <p14:sldId id="391"/>
            <p14:sldId id="392"/>
            <p14:sldId id="393"/>
            <p14:sldId id="394"/>
            <p14:sldId id="395"/>
            <p14:sldId id="396"/>
            <p14:sldId id="351"/>
            <p14:sldId id="352"/>
          </p14:sldIdLst>
        </p14:section>
        <p14:section name="Untitled Section" id="{A199A6F1-9F3F-4B45-934F-7F0CB3214AB6}">
          <p14:sldIdLst>
            <p14:sldId id="353"/>
            <p14:sldId id="354"/>
            <p14:sldId id="355"/>
            <p14:sldId id="356"/>
            <p14:sldId id="357"/>
            <p14:sldId id="358"/>
            <p14:sldId id="359"/>
            <p14:sldId id="360"/>
            <p14:sldId id="364"/>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3" d="100"/>
          <a:sy n="63" d="100"/>
        </p:scale>
        <p:origin x="1380" y="5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viewProps" Target="viewProps.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theme" Target="theme/theme1.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tableStyles" Target="tableStyle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image" Target="../media/image18.wmf"/><Relationship Id="rId1" Type="http://schemas.openxmlformats.org/officeDocument/2006/relationships/image" Target="../media/image17.wmf"/><Relationship Id="rId6" Type="http://schemas.openxmlformats.org/officeDocument/2006/relationships/image" Target="../media/image22.wmf"/><Relationship Id="rId5" Type="http://schemas.openxmlformats.org/officeDocument/2006/relationships/image" Target="../media/image21.wmf"/><Relationship Id="rId4" Type="http://schemas.openxmlformats.org/officeDocument/2006/relationships/image" Target="../media/image20.wmf"/></Relationships>
</file>

<file path=ppt/drawings/_rels/vmlDrawing10.vml.rels><?xml version="1.0" encoding="UTF-8" standalone="yes"?>
<Relationships xmlns="http://schemas.openxmlformats.org/package/2006/relationships"><Relationship Id="rId8" Type="http://schemas.openxmlformats.org/officeDocument/2006/relationships/image" Target="../media/image28.wmf"/><Relationship Id="rId13" Type="http://schemas.openxmlformats.org/officeDocument/2006/relationships/image" Target="../media/image46.wmf"/><Relationship Id="rId3" Type="http://schemas.openxmlformats.org/officeDocument/2006/relationships/image" Target="../media/image26.wmf"/><Relationship Id="rId7" Type="http://schemas.openxmlformats.org/officeDocument/2006/relationships/image" Target="../media/image39.wmf"/><Relationship Id="rId12" Type="http://schemas.openxmlformats.org/officeDocument/2006/relationships/image" Target="../media/image62.wmf"/><Relationship Id="rId2" Type="http://schemas.openxmlformats.org/officeDocument/2006/relationships/image" Target="../media/image60.wmf"/><Relationship Id="rId1" Type="http://schemas.openxmlformats.org/officeDocument/2006/relationships/image" Target="../media/image59.wmf"/><Relationship Id="rId6" Type="http://schemas.openxmlformats.org/officeDocument/2006/relationships/image" Target="../media/image38.wmf"/><Relationship Id="rId11" Type="http://schemas.openxmlformats.org/officeDocument/2006/relationships/image" Target="../media/image61.wmf"/><Relationship Id="rId5" Type="http://schemas.openxmlformats.org/officeDocument/2006/relationships/image" Target="../media/image27.wmf"/><Relationship Id="rId15" Type="http://schemas.openxmlformats.org/officeDocument/2006/relationships/image" Target="../media/image63.wmf"/><Relationship Id="rId10" Type="http://schemas.openxmlformats.org/officeDocument/2006/relationships/image" Target="../media/image41.wmf"/><Relationship Id="rId4" Type="http://schemas.openxmlformats.org/officeDocument/2006/relationships/image" Target="../media/image37.wmf"/><Relationship Id="rId9" Type="http://schemas.openxmlformats.org/officeDocument/2006/relationships/image" Target="../media/image40.wmf"/><Relationship Id="rId14" Type="http://schemas.openxmlformats.org/officeDocument/2006/relationships/image" Target="../media/image57.wmf"/></Relationships>
</file>

<file path=ppt/drawings/_rels/vmlDrawing11.vml.rels><?xml version="1.0" encoding="UTF-8" standalone="yes"?>
<Relationships xmlns="http://schemas.openxmlformats.org/package/2006/relationships"><Relationship Id="rId8" Type="http://schemas.openxmlformats.org/officeDocument/2006/relationships/image" Target="../media/image50.wmf"/><Relationship Id="rId13" Type="http://schemas.openxmlformats.org/officeDocument/2006/relationships/image" Target="../media/image55.wmf"/><Relationship Id="rId3" Type="http://schemas.openxmlformats.org/officeDocument/2006/relationships/image" Target="../media/image64.wmf"/><Relationship Id="rId7" Type="http://schemas.openxmlformats.org/officeDocument/2006/relationships/image" Target="../media/image49.wmf"/><Relationship Id="rId12" Type="http://schemas.openxmlformats.org/officeDocument/2006/relationships/image" Target="../media/image54.wmf"/><Relationship Id="rId2" Type="http://schemas.openxmlformats.org/officeDocument/2006/relationships/image" Target="../media/image46.wmf"/><Relationship Id="rId16" Type="http://schemas.openxmlformats.org/officeDocument/2006/relationships/image" Target="../media/image58.wmf"/><Relationship Id="rId1" Type="http://schemas.openxmlformats.org/officeDocument/2006/relationships/image" Target="../media/image28.wmf"/><Relationship Id="rId6" Type="http://schemas.openxmlformats.org/officeDocument/2006/relationships/image" Target="../media/image48.wmf"/><Relationship Id="rId11" Type="http://schemas.openxmlformats.org/officeDocument/2006/relationships/image" Target="../media/image53.wmf"/><Relationship Id="rId5" Type="http://schemas.openxmlformats.org/officeDocument/2006/relationships/image" Target="../media/image41.wmf"/><Relationship Id="rId15" Type="http://schemas.openxmlformats.org/officeDocument/2006/relationships/image" Target="../media/image65.wmf"/><Relationship Id="rId10" Type="http://schemas.openxmlformats.org/officeDocument/2006/relationships/image" Target="../media/image52.wmf"/><Relationship Id="rId4" Type="http://schemas.openxmlformats.org/officeDocument/2006/relationships/image" Target="../media/image40.wmf"/><Relationship Id="rId9" Type="http://schemas.openxmlformats.org/officeDocument/2006/relationships/image" Target="../media/image51.wmf"/><Relationship Id="rId14" Type="http://schemas.openxmlformats.org/officeDocument/2006/relationships/image" Target="../media/image56.wmf"/></Relationships>
</file>

<file path=ppt/drawings/_rels/vmlDrawing12.vml.rels><?xml version="1.0" encoding="UTF-8" standalone="yes"?>
<Relationships xmlns="http://schemas.openxmlformats.org/package/2006/relationships"><Relationship Id="rId8" Type="http://schemas.openxmlformats.org/officeDocument/2006/relationships/image" Target="../media/image71.wmf"/><Relationship Id="rId13" Type="http://schemas.openxmlformats.org/officeDocument/2006/relationships/image" Target="../media/image46.wmf"/><Relationship Id="rId3" Type="http://schemas.openxmlformats.org/officeDocument/2006/relationships/image" Target="../media/image66.wmf"/><Relationship Id="rId7" Type="http://schemas.openxmlformats.org/officeDocument/2006/relationships/image" Target="../media/image70.wmf"/><Relationship Id="rId12" Type="http://schemas.openxmlformats.org/officeDocument/2006/relationships/image" Target="../media/image65.wmf"/><Relationship Id="rId2" Type="http://schemas.openxmlformats.org/officeDocument/2006/relationships/image" Target="../media/image64.wmf"/><Relationship Id="rId1" Type="http://schemas.openxmlformats.org/officeDocument/2006/relationships/image" Target="../media/image28.wmf"/><Relationship Id="rId6" Type="http://schemas.openxmlformats.org/officeDocument/2006/relationships/image" Target="../media/image69.wmf"/><Relationship Id="rId11" Type="http://schemas.openxmlformats.org/officeDocument/2006/relationships/image" Target="../media/image58.wmf"/><Relationship Id="rId5" Type="http://schemas.openxmlformats.org/officeDocument/2006/relationships/image" Target="../media/image68.wmf"/><Relationship Id="rId15" Type="http://schemas.openxmlformats.org/officeDocument/2006/relationships/image" Target="../media/image41.wmf"/><Relationship Id="rId10" Type="http://schemas.openxmlformats.org/officeDocument/2006/relationships/image" Target="../media/image73.wmf"/><Relationship Id="rId4" Type="http://schemas.openxmlformats.org/officeDocument/2006/relationships/image" Target="../media/image67.wmf"/><Relationship Id="rId9" Type="http://schemas.openxmlformats.org/officeDocument/2006/relationships/image" Target="../media/image72.wmf"/><Relationship Id="rId14" Type="http://schemas.openxmlformats.org/officeDocument/2006/relationships/image" Target="../media/image40.wmf"/></Relationships>
</file>

<file path=ppt/drawings/_rels/vmlDrawing13.vml.rels><?xml version="1.0" encoding="UTF-8" standalone="yes"?>
<Relationships xmlns="http://schemas.openxmlformats.org/package/2006/relationships"><Relationship Id="rId8" Type="http://schemas.openxmlformats.org/officeDocument/2006/relationships/image" Target="../media/image72.wmf"/><Relationship Id="rId13" Type="http://schemas.openxmlformats.org/officeDocument/2006/relationships/image" Target="../media/image46.wmf"/><Relationship Id="rId3" Type="http://schemas.openxmlformats.org/officeDocument/2006/relationships/image" Target="../media/image67.wmf"/><Relationship Id="rId7" Type="http://schemas.openxmlformats.org/officeDocument/2006/relationships/image" Target="../media/image71.wmf"/><Relationship Id="rId12" Type="http://schemas.openxmlformats.org/officeDocument/2006/relationships/image" Target="../media/image28.wmf"/><Relationship Id="rId2" Type="http://schemas.openxmlformats.org/officeDocument/2006/relationships/image" Target="../media/image66.wmf"/><Relationship Id="rId1" Type="http://schemas.openxmlformats.org/officeDocument/2006/relationships/image" Target="../media/image64.wmf"/><Relationship Id="rId6" Type="http://schemas.openxmlformats.org/officeDocument/2006/relationships/image" Target="../media/image70.wmf"/><Relationship Id="rId11" Type="http://schemas.openxmlformats.org/officeDocument/2006/relationships/image" Target="../media/image65.wmf"/><Relationship Id="rId5" Type="http://schemas.openxmlformats.org/officeDocument/2006/relationships/image" Target="../media/image69.wmf"/><Relationship Id="rId15" Type="http://schemas.openxmlformats.org/officeDocument/2006/relationships/image" Target="../media/image41.wmf"/><Relationship Id="rId10" Type="http://schemas.openxmlformats.org/officeDocument/2006/relationships/image" Target="../media/image58.wmf"/><Relationship Id="rId4" Type="http://schemas.openxmlformats.org/officeDocument/2006/relationships/image" Target="../media/image68.wmf"/><Relationship Id="rId9" Type="http://schemas.openxmlformats.org/officeDocument/2006/relationships/image" Target="../media/image73.wmf"/><Relationship Id="rId14" Type="http://schemas.openxmlformats.org/officeDocument/2006/relationships/image" Target="../media/image40.wmf"/></Relationships>
</file>

<file path=ppt/drawings/_rels/vmlDrawing14.vml.rels><?xml version="1.0" encoding="UTF-8" standalone="yes"?>
<Relationships xmlns="http://schemas.openxmlformats.org/package/2006/relationships"><Relationship Id="rId8" Type="http://schemas.openxmlformats.org/officeDocument/2006/relationships/image" Target="../media/image54.wmf"/><Relationship Id="rId13" Type="http://schemas.openxmlformats.org/officeDocument/2006/relationships/image" Target="../media/image26.wmf"/><Relationship Id="rId18" Type="http://schemas.openxmlformats.org/officeDocument/2006/relationships/image" Target="../media/image40.wmf"/><Relationship Id="rId3" Type="http://schemas.openxmlformats.org/officeDocument/2006/relationships/image" Target="../media/image49.wmf"/><Relationship Id="rId7" Type="http://schemas.openxmlformats.org/officeDocument/2006/relationships/image" Target="../media/image53.wmf"/><Relationship Id="rId12" Type="http://schemas.openxmlformats.org/officeDocument/2006/relationships/image" Target="../media/image58.wmf"/><Relationship Id="rId17" Type="http://schemas.openxmlformats.org/officeDocument/2006/relationships/image" Target="../media/image39.wmf"/><Relationship Id="rId2" Type="http://schemas.openxmlformats.org/officeDocument/2006/relationships/image" Target="../media/image48.wmf"/><Relationship Id="rId16" Type="http://schemas.openxmlformats.org/officeDocument/2006/relationships/image" Target="../media/image38.wmf"/><Relationship Id="rId1" Type="http://schemas.openxmlformats.org/officeDocument/2006/relationships/image" Target="../media/image27.wmf"/><Relationship Id="rId6" Type="http://schemas.openxmlformats.org/officeDocument/2006/relationships/image" Target="../media/image52.wmf"/><Relationship Id="rId11" Type="http://schemas.openxmlformats.org/officeDocument/2006/relationships/image" Target="../media/image57.wmf"/><Relationship Id="rId5" Type="http://schemas.openxmlformats.org/officeDocument/2006/relationships/image" Target="../media/image51.wmf"/><Relationship Id="rId15" Type="http://schemas.openxmlformats.org/officeDocument/2006/relationships/image" Target="../media/image28.wmf"/><Relationship Id="rId10" Type="http://schemas.openxmlformats.org/officeDocument/2006/relationships/image" Target="../media/image56.wmf"/><Relationship Id="rId19" Type="http://schemas.openxmlformats.org/officeDocument/2006/relationships/image" Target="../media/image41.wmf"/><Relationship Id="rId4" Type="http://schemas.openxmlformats.org/officeDocument/2006/relationships/image" Target="../media/image50.wmf"/><Relationship Id="rId9" Type="http://schemas.openxmlformats.org/officeDocument/2006/relationships/image" Target="../media/image55.wmf"/><Relationship Id="rId14" Type="http://schemas.openxmlformats.org/officeDocument/2006/relationships/image" Target="../media/image66.wmf"/></Relationships>
</file>

<file path=ppt/drawings/_rels/vmlDrawing15.vml.rels><?xml version="1.0" encoding="UTF-8" standalone="yes"?>
<Relationships xmlns="http://schemas.openxmlformats.org/package/2006/relationships"><Relationship Id="rId8" Type="http://schemas.openxmlformats.org/officeDocument/2006/relationships/image" Target="../media/image72.wmf"/><Relationship Id="rId13" Type="http://schemas.openxmlformats.org/officeDocument/2006/relationships/image" Target="../media/image40.wmf"/><Relationship Id="rId3" Type="http://schemas.openxmlformats.org/officeDocument/2006/relationships/image" Target="../media/image67.wmf"/><Relationship Id="rId7" Type="http://schemas.openxmlformats.org/officeDocument/2006/relationships/image" Target="../media/image71.wmf"/><Relationship Id="rId12" Type="http://schemas.openxmlformats.org/officeDocument/2006/relationships/image" Target="../media/image28.wmf"/><Relationship Id="rId2" Type="http://schemas.openxmlformats.org/officeDocument/2006/relationships/image" Target="../media/image66.wmf"/><Relationship Id="rId1" Type="http://schemas.openxmlformats.org/officeDocument/2006/relationships/image" Target="../media/image64.wmf"/><Relationship Id="rId6" Type="http://schemas.openxmlformats.org/officeDocument/2006/relationships/image" Target="../media/image70.wmf"/><Relationship Id="rId11" Type="http://schemas.openxmlformats.org/officeDocument/2006/relationships/image" Target="../media/image65.wmf"/><Relationship Id="rId5" Type="http://schemas.openxmlformats.org/officeDocument/2006/relationships/image" Target="../media/image69.wmf"/><Relationship Id="rId10" Type="http://schemas.openxmlformats.org/officeDocument/2006/relationships/image" Target="../media/image58.wmf"/><Relationship Id="rId4" Type="http://schemas.openxmlformats.org/officeDocument/2006/relationships/image" Target="../media/image68.wmf"/><Relationship Id="rId9" Type="http://schemas.openxmlformats.org/officeDocument/2006/relationships/image" Target="../media/image73.wmf"/><Relationship Id="rId14" Type="http://schemas.openxmlformats.org/officeDocument/2006/relationships/image" Target="../media/image41.wmf"/></Relationships>
</file>

<file path=ppt/drawings/_rels/vmlDrawing16.vml.rels><?xml version="1.0" encoding="UTF-8" standalone="yes"?>
<Relationships xmlns="http://schemas.openxmlformats.org/package/2006/relationships"><Relationship Id="rId8" Type="http://schemas.openxmlformats.org/officeDocument/2006/relationships/image" Target="../media/image72.wmf"/><Relationship Id="rId13" Type="http://schemas.openxmlformats.org/officeDocument/2006/relationships/image" Target="../media/image40.wmf"/><Relationship Id="rId3" Type="http://schemas.openxmlformats.org/officeDocument/2006/relationships/image" Target="../media/image67.wmf"/><Relationship Id="rId7" Type="http://schemas.openxmlformats.org/officeDocument/2006/relationships/image" Target="../media/image71.wmf"/><Relationship Id="rId12" Type="http://schemas.openxmlformats.org/officeDocument/2006/relationships/image" Target="../media/image28.wmf"/><Relationship Id="rId2" Type="http://schemas.openxmlformats.org/officeDocument/2006/relationships/image" Target="../media/image66.wmf"/><Relationship Id="rId1" Type="http://schemas.openxmlformats.org/officeDocument/2006/relationships/image" Target="../media/image64.wmf"/><Relationship Id="rId6" Type="http://schemas.openxmlformats.org/officeDocument/2006/relationships/image" Target="../media/image70.wmf"/><Relationship Id="rId11" Type="http://schemas.openxmlformats.org/officeDocument/2006/relationships/image" Target="../media/image65.wmf"/><Relationship Id="rId5" Type="http://schemas.openxmlformats.org/officeDocument/2006/relationships/image" Target="../media/image69.wmf"/><Relationship Id="rId10" Type="http://schemas.openxmlformats.org/officeDocument/2006/relationships/image" Target="../media/image58.wmf"/><Relationship Id="rId4" Type="http://schemas.openxmlformats.org/officeDocument/2006/relationships/image" Target="../media/image68.wmf"/><Relationship Id="rId9" Type="http://schemas.openxmlformats.org/officeDocument/2006/relationships/image" Target="../media/image73.wmf"/><Relationship Id="rId14" Type="http://schemas.openxmlformats.org/officeDocument/2006/relationships/image" Target="../media/image41.wmf"/></Relationships>
</file>

<file path=ppt/drawings/_rels/vmlDrawing17.vml.rels><?xml version="1.0" encoding="UTF-8" standalone="yes"?>
<Relationships xmlns="http://schemas.openxmlformats.org/package/2006/relationships"><Relationship Id="rId8" Type="http://schemas.openxmlformats.org/officeDocument/2006/relationships/image" Target="../media/image54.wmf"/><Relationship Id="rId13" Type="http://schemas.openxmlformats.org/officeDocument/2006/relationships/image" Target="../media/image26.wmf"/><Relationship Id="rId18" Type="http://schemas.openxmlformats.org/officeDocument/2006/relationships/image" Target="../media/image40.wmf"/><Relationship Id="rId3" Type="http://schemas.openxmlformats.org/officeDocument/2006/relationships/image" Target="../media/image49.wmf"/><Relationship Id="rId7" Type="http://schemas.openxmlformats.org/officeDocument/2006/relationships/image" Target="../media/image53.wmf"/><Relationship Id="rId12" Type="http://schemas.openxmlformats.org/officeDocument/2006/relationships/image" Target="../media/image58.wmf"/><Relationship Id="rId17" Type="http://schemas.openxmlformats.org/officeDocument/2006/relationships/image" Target="../media/image28.wmf"/><Relationship Id="rId2" Type="http://schemas.openxmlformats.org/officeDocument/2006/relationships/image" Target="../media/image48.wmf"/><Relationship Id="rId16" Type="http://schemas.openxmlformats.org/officeDocument/2006/relationships/image" Target="../media/image39.wmf"/><Relationship Id="rId1" Type="http://schemas.openxmlformats.org/officeDocument/2006/relationships/image" Target="../media/image27.wmf"/><Relationship Id="rId6" Type="http://schemas.openxmlformats.org/officeDocument/2006/relationships/image" Target="../media/image52.wmf"/><Relationship Id="rId11" Type="http://schemas.openxmlformats.org/officeDocument/2006/relationships/image" Target="../media/image57.wmf"/><Relationship Id="rId5" Type="http://schemas.openxmlformats.org/officeDocument/2006/relationships/image" Target="../media/image51.wmf"/><Relationship Id="rId15" Type="http://schemas.openxmlformats.org/officeDocument/2006/relationships/image" Target="../media/image38.wmf"/><Relationship Id="rId10" Type="http://schemas.openxmlformats.org/officeDocument/2006/relationships/image" Target="../media/image56.wmf"/><Relationship Id="rId19" Type="http://schemas.openxmlformats.org/officeDocument/2006/relationships/image" Target="../media/image41.wmf"/><Relationship Id="rId4" Type="http://schemas.openxmlformats.org/officeDocument/2006/relationships/image" Target="../media/image50.wmf"/><Relationship Id="rId9" Type="http://schemas.openxmlformats.org/officeDocument/2006/relationships/image" Target="../media/image55.wmf"/><Relationship Id="rId14" Type="http://schemas.openxmlformats.org/officeDocument/2006/relationships/image" Target="../media/image67.wmf"/></Relationships>
</file>

<file path=ppt/drawings/_rels/vmlDrawing18.vml.rels><?xml version="1.0" encoding="UTF-8" standalone="yes"?>
<Relationships xmlns="http://schemas.openxmlformats.org/package/2006/relationships"><Relationship Id="rId8" Type="http://schemas.openxmlformats.org/officeDocument/2006/relationships/image" Target="../media/image54.wmf"/><Relationship Id="rId13" Type="http://schemas.openxmlformats.org/officeDocument/2006/relationships/image" Target="../media/image26.wmf"/><Relationship Id="rId18" Type="http://schemas.openxmlformats.org/officeDocument/2006/relationships/image" Target="../media/image40.wmf"/><Relationship Id="rId3" Type="http://schemas.openxmlformats.org/officeDocument/2006/relationships/image" Target="../media/image49.wmf"/><Relationship Id="rId7" Type="http://schemas.openxmlformats.org/officeDocument/2006/relationships/image" Target="../media/image53.wmf"/><Relationship Id="rId12" Type="http://schemas.openxmlformats.org/officeDocument/2006/relationships/image" Target="../media/image58.wmf"/><Relationship Id="rId17" Type="http://schemas.openxmlformats.org/officeDocument/2006/relationships/image" Target="../media/image39.wmf"/><Relationship Id="rId2" Type="http://schemas.openxmlformats.org/officeDocument/2006/relationships/image" Target="../media/image48.wmf"/><Relationship Id="rId16" Type="http://schemas.openxmlformats.org/officeDocument/2006/relationships/image" Target="../media/image38.wmf"/><Relationship Id="rId20" Type="http://schemas.openxmlformats.org/officeDocument/2006/relationships/image" Target="../media/image41.wmf"/><Relationship Id="rId1" Type="http://schemas.openxmlformats.org/officeDocument/2006/relationships/image" Target="../media/image27.wmf"/><Relationship Id="rId6" Type="http://schemas.openxmlformats.org/officeDocument/2006/relationships/image" Target="../media/image52.wmf"/><Relationship Id="rId11" Type="http://schemas.openxmlformats.org/officeDocument/2006/relationships/image" Target="../media/image57.wmf"/><Relationship Id="rId5" Type="http://schemas.openxmlformats.org/officeDocument/2006/relationships/image" Target="../media/image51.wmf"/><Relationship Id="rId15" Type="http://schemas.openxmlformats.org/officeDocument/2006/relationships/image" Target="../media/image28.wmf"/><Relationship Id="rId10" Type="http://schemas.openxmlformats.org/officeDocument/2006/relationships/image" Target="../media/image56.wmf"/><Relationship Id="rId19" Type="http://schemas.openxmlformats.org/officeDocument/2006/relationships/image" Target="../media/image37.wmf"/><Relationship Id="rId4" Type="http://schemas.openxmlformats.org/officeDocument/2006/relationships/image" Target="../media/image50.wmf"/><Relationship Id="rId9" Type="http://schemas.openxmlformats.org/officeDocument/2006/relationships/image" Target="../media/image55.wmf"/><Relationship Id="rId14" Type="http://schemas.openxmlformats.org/officeDocument/2006/relationships/image" Target="../media/image68.wmf"/></Relationships>
</file>

<file path=ppt/drawings/_rels/vmlDrawing19.vml.rels><?xml version="1.0" encoding="UTF-8" standalone="yes"?>
<Relationships xmlns="http://schemas.openxmlformats.org/package/2006/relationships"><Relationship Id="rId8" Type="http://schemas.openxmlformats.org/officeDocument/2006/relationships/image" Target="../media/image54.wmf"/><Relationship Id="rId13" Type="http://schemas.openxmlformats.org/officeDocument/2006/relationships/image" Target="../media/image26.wmf"/><Relationship Id="rId18" Type="http://schemas.openxmlformats.org/officeDocument/2006/relationships/image" Target="../media/image40.wmf"/><Relationship Id="rId3" Type="http://schemas.openxmlformats.org/officeDocument/2006/relationships/image" Target="../media/image49.wmf"/><Relationship Id="rId7" Type="http://schemas.openxmlformats.org/officeDocument/2006/relationships/image" Target="../media/image53.wmf"/><Relationship Id="rId12" Type="http://schemas.openxmlformats.org/officeDocument/2006/relationships/image" Target="../media/image58.wmf"/><Relationship Id="rId17" Type="http://schemas.openxmlformats.org/officeDocument/2006/relationships/image" Target="../media/image28.wmf"/><Relationship Id="rId2" Type="http://schemas.openxmlformats.org/officeDocument/2006/relationships/image" Target="../media/image48.wmf"/><Relationship Id="rId16" Type="http://schemas.openxmlformats.org/officeDocument/2006/relationships/image" Target="../media/image39.wmf"/><Relationship Id="rId20" Type="http://schemas.openxmlformats.org/officeDocument/2006/relationships/image" Target="../media/image41.wmf"/><Relationship Id="rId1" Type="http://schemas.openxmlformats.org/officeDocument/2006/relationships/image" Target="../media/image27.wmf"/><Relationship Id="rId6" Type="http://schemas.openxmlformats.org/officeDocument/2006/relationships/image" Target="../media/image52.wmf"/><Relationship Id="rId11" Type="http://schemas.openxmlformats.org/officeDocument/2006/relationships/image" Target="../media/image57.wmf"/><Relationship Id="rId5" Type="http://schemas.openxmlformats.org/officeDocument/2006/relationships/image" Target="../media/image51.wmf"/><Relationship Id="rId15" Type="http://schemas.openxmlformats.org/officeDocument/2006/relationships/image" Target="../media/image38.wmf"/><Relationship Id="rId10" Type="http://schemas.openxmlformats.org/officeDocument/2006/relationships/image" Target="../media/image56.wmf"/><Relationship Id="rId19" Type="http://schemas.openxmlformats.org/officeDocument/2006/relationships/image" Target="../media/image37.wmf"/><Relationship Id="rId4" Type="http://schemas.openxmlformats.org/officeDocument/2006/relationships/image" Target="../media/image50.wmf"/><Relationship Id="rId9" Type="http://schemas.openxmlformats.org/officeDocument/2006/relationships/image" Target="../media/image55.wmf"/><Relationship Id="rId14" Type="http://schemas.openxmlformats.org/officeDocument/2006/relationships/image" Target="../media/image68.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20.vml.rels><?xml version="1.0" encoding="UTF-8" standalone="yes"?>
<Relationships xmlns="http://schemas.openxmlformats.org/package/2006/relationships"><Relationship Id="rId8" Type="http://schemas.openxmlformats.org/officeDocument/2006/relationships/image" Target="../media/image54.wmf"/><Relationship Id="rId13" Type="http://schemas.openxmlformats.org/officeDocument/2006/relationships/image" Target="../media/image26.wmf"/><Relationship Id="rId18" Type="http://schemas.openxmlformats.org/officeDocument/2006/relationships/image" Target="../media/image40.wmf"/><Relationship Id="rId3" Type="http://schemas.openxmlformats.org/officeDocument/2006/relationships/image" Target="../media/image49.wmf"/><Relationship Id="rId7" Type="http://schemas.openxmlformats.org/officeDocument/2006/relationships/image" Target="../media/image53.wmf"/><Relationship Id="rId12" Type="http://schemas.openxmlformats.org/officeDocument/2006/relationships/image" Target="../media/image58.wmf"/><Relationship Id="rId17" Type="http://schemas.openxmlformats.org/officeDocument/2006/relationships/image" Target="../media/image39.wmf"/><Relationship Id="rId2" Type="http://schemas.openxmlformats.org/officeDocument/2006/relationships/image" Target="../media/image48.wmf"/><Relationship Id="rId16" Type="http://schemas.openxmlformats.org/officeDocument/2006/relationships/image" Target="../media/image38.wmf"/><Relationship Id="rId20" Type="http://schemas.openxmlformats.org/officeDocument/2006/relationships/image" Target="../media/image41.wmf"/><Relationship Id="rId1" Type="http://schemas.openxmlformats.org/officeDocument/2006/relationships/image" Target="../media/image27.wmf"/><Relationship Id="rId6" Type="http://schemas.openxmlformats.org/officeDocument/2006/relationships/image" Target="../media/image52.wmf"/><Relationship Id="rId11" Type="http://schemas.openxmlformats.org/officeDocument/2006/relationships/image" Target="../media/image57.wmf"/><Relationship Id="rId5" Type="http://schemas.openxmlformats.org/officeDocument/2006/relationships/image" Target="../media/image51.wmf"/><Relationship Id="rId15" Type="http://schemas.openxmlformats.org/officeDocument/2006/relationships/image" Target="../media/image28.wmf"/><Relationship Id="rId10" Type="http://schemas.openxmlformats.org/officeDocument/2006/relationships/image" Target="../media/image56.wmf"/><Relationship Id="rId19" Type="http://schemas.openxmlformats.org/officeDocument/2006/relationships/image" Target="../media/image37.wmf"/><Relationship Id="rId4" Type="http://schemas.openxmlformats.org/officeDocument/2006/relationships/image" Target="../media/image50.wmf"/><Relationship Id="rId9" Type="http://schemas.openxmlformats.org/officeDocument/2006/relationships/image" Target="../media/image55.wmf"/><Relationship Id="rId14" Type="http://schemas.openxmlformats.org/officeDocument/2006/relationships/image" Target="../media/image68.wmf"/></Relationships>
</file>

<file path=ppt/drawings/_rels/vmlDrawing21.vml.rels><?xml version="1.0" encoding="UTF-8" standalone="yes"?>
<Relationships xmlns="http://schemas.openxmlformats.org/package/2006/relationships"><Relationship Id="rId8" Type="http://schemas.openxmlformats.org/officeDocument/2006/relationships/image" Target="../media/image54.wmf"/><Relationship Id="rId13" Type="http://schemas.openxmlformats.org/officeDocument/2006/relationships/image" Target="../media/image26.wmf"/><Relationship Id="rId18" Type="http://schemas.openxmlformats.org/officeDocument/2006/relationships/image" Target="../media/image40.wmf"/><Relationship Id="rId3" Type="http://schemas.openxmlformats.org/officeDocument/2006/relationships/image" Target="../media/image49.wmf"/><Relationship Id="rId7" Type="http://schemas.openxmlformats.org/officeDocument/2006/relationships/image" Target="../media/image53.wmf"/><Relationship Id="rId12" Type="http://schemas.openxmlformats.org/officeDocument/2006/relationships/image" Target="../media/image58.wmf"/><Relationship Id="rId17" Type="http://schemas.openxmlformats.org/officeDocument/2006/relationships/image" Target="../media/image28.wmf"/><Relationship Id="rId2" Type="http://schemas.openxmlformats.org/officeDocument/2006/relationships/image" Target="../media/image48.wmf"/><Relationship Id="rId16" Type="http://schemas.openxmlformats.org/officeDocument/2006/relationships/image" Target="../media/image39.wmf"/><Relationship Id="rId20" Type="http://schemas.openxmlformats.org/officeDocument/2006/relationships/image" Target="../media/image41.wmf"/><Relationship Id="rId1" Type="http://schemas.openxmlformats.org/officeDocument/2006/relationships/image" Target="../media/image27.wmf"/><Relationship Id="rId6" Type="http://schemas.openxmlformats.org/officeDocument/2006/relationships/image" Target="../media/image52.wmf"/><Relationship Id="rId11" Type="http://schemas.openxmlformats.org/officeDocument/2006/relationships/image" Target="../media/image57.wmf"/><Relationship Id="rId5" Type="http://schemas.openxmlformats.org/officeDocument/2006/relationships/image" Target="../media/image51.wmf"/><Relationship Id="rId15" Type="http://schemas.openxmlformats.org/officeDocument/2006/relationships/image" Target="../media/image38.wmf"/><Relationship Id="rId10" Type="http://schemas.openxmlformats.org/officeDocument/2006/relationships/image" Target="../media/image56.wmf"/><Relationship Id="rId19" Type="http://schemas.openxmlformats.org/officeDocument/2006/relationships/image" Target="../media/image37.wmf"/><Relationship Id="rId4" Type="http://schemas.openxmlformats.org/officeDocument/2006/relationships/image" Target="../media/image50.wmf"/><Relationship Id="rId9" Type="http://schemas.openxmlformats.org/officeDocument/2006/relationships/image" Target="../media/image55.wmf"/><Relationship Id="rId14" Type="http://schemas.openxmlformats.org/officeDocument/2006/relationships/image" Target="../media/image68.wmf"/></Relationships>
</file>

<file path=ppt/drawings/_rels/vmlDrawing22.vml.rels><?xml version="1.0" encoding="UTF-8" standalone="yes"?>
<Relationships xmlns="http://schemas.openxmlformats.org/package/2006/relationships"><Relationship Id="rId8" Type="http://schemas.openxmlformats.org/officeDocument/2006/relationships/image" Target="../media/image54.wmf"/><Relationship Id="rId13" Type="http://schemas.openxmlformats.org/officeDocument/2006/relationships/image" Target="../media/image26.wmf"/><Relationship Id="rId18" Type="http://schemas.openxmlformats.org/officeDocument/2006/relationships/image" Target="../media/image40.wmf"/><Relationship Id="rId3" Type="http://schemas.openxmlformats.org/officeDocument/2006/relationships/image" Target="../media/image49.wmf"/><Relationship Id="rId7" Type="http://schemas.openxmlformats.org/officeDocument/2006/relationships/image" Target="../media/image53.wmf"/><Relationship Id="rId12" Type="http://schemas.openxmlformats.org/officeDocument/2006/relationships/image" Target="../media/image58.wmf"/><Relationship Id="rId17" Type="http://schemas.openxmlformats.org/officeDocument/2006/relationships/image" Target="../media/image39.wmf"/><Relationship Id="rId2" Type="http://schemas.openxmlformats.org/officeDocument/2006/relationships/image" Target="../media/image48.wmf"/><Relationship Id="rId16" Type="http://schemas.openxmlformats.org/officeDocument/2006/relationships/image" Target="../media/image38.wmf"/><Relationship Id="rId20" Type="http://schemas.openxmlformats.org/officeDocument/2006/relationships/image" Target="../media/image41.wmf"/><Relationship Id="rId1" Type="http://schemas.openxmlformats.org/officeDocument/2006/relationships/image" Target="../media/image27.wmf"/><Relationship Id="rId6" Type="http://schemas.openxmlformats.org/officeDocument/2006/relationships/image" Target="../media/image52.wmf"/><Relationship Id="rId11" Type="http://schemas.openxmlformats.org/officeDocument/2006/relationships/image" Target="../media/image57.wmf"/><Relationship Id="rId5" Type="http://schemas.openxmlformats.org/officeDocument/2006/relationships/image" Target="../media/image51.wmf"/><Relationship Id="rId15" Type="http://schemas.openxmlformats.org/officeDocument/2006/relationships/image" Target="../media/image28.wmf"/><Relationship Id="rId10" Type="http://schemas.openxmlformats.org/officeDocument/2006/relationships/image" Target="../media/image56.wmf"/><Relationship Id="rId19" Type="http://schemas.openxmlformats.org/officeDocument/2006/relationships/image" Target="../media/image37.wmf"/><Relationship Id="rId4" Type="http://schemas.openxmlformats.org/officeDocument/2006/relationships/image" Target="../media/image50.wmf"/><Relationship Id="rId9" Type="http://schemas.openxmlformats.org/officeDocument/2006/relationships/image" Target="../media/image55.wmf"/><Relationship Id="rId14" Type="http://schemas.openxmlformats.org/officeDocument/2006/relationships/image" Target="../media/image68.wmf"/></Relationships>
</file>

<file path=ppt/drawings/_rels/vmlDrawing23.vml.rels><?xml version="1.0" encoding="UTF-8" standalone="yes"?>
<Relationships xmlns="http://schemas.openxmlformats.org/package/2006/relationships"><Relationship Id="rId8" Type="http://schemas.openxmlformats.org/officeDocument/2006/relationships/image" Target="../media/image54.wmf"/><Relationship Id="rId13" Type="http://schemas.openxmlformats.org/officeDocument/2006/relationships/image" Target="../media/image26.wmf"/><Relationship Id="rId18" Type="http://schemas.openxmlformats.org/officeDocument/2006/relationships/image" Target="../media/image40.wmf"/><Relationship Id="rId3" Type="http://schemas.openxmlformats.org/officeDocument/2006/relationships/image" Target="../media/image49.wmf"/><Relationship Id="rId7" Type="http://schemas.openxmlformats.org/officeDocument/2006/relationships/image" Target="../media/image53.wmf"/><Relationship Id="rId12" Type="http://schemas.openxmlformats.org/officeDocument/2006/relationships/image" Target="../media/image58.wmf"/><Relationship Id="rId17" Type="http://schemas.openxmlformats.org/officeDocument/2006/relationships/image" Target="../media/image28.wmf"/><Relationship Id="rId2" Type="http://schemas.openxmlformats.org/officeDocument/2006/relationships/image" Target="../media/image48.wmf"/><Relationship Id="rId16" Type="http://schemas.openxmlformats.org/officeDocument/2006/relationships/image" Target="../media/image39.wmf"/><Relationship Id="rId20" Type="http://schemas.openxmlformats.org/officeDocument/2006/relationships/image" Target="../media/image41.wmf"/><Relationship Id="rId1" Type="http://schemas.openxmlformats.org/officeDocument/2006/relationships/image" Target="../media/image27.wmf"/><Relationship Id="rId6" Type="http://schemas.openxmlformats.org/officeDocument/2006/relationships/image" Target="../media/image52.wmf"/><Relationship Id="rId11" Type="http://schemas.openxmlformats.org/officeDocument/2006/relationships/image" Target="../media/image57.wmf"/><Relationship Id="rId5" Type="http://schemas.openxmlformats.org/officeDocument/2006/relationships/image" Target="../media/image51.wmf"/><Relationship Id="rId15" Type="http://schemas.openxmlformats.org/officeDocument/2006/relationships/image" Target="../media/image38.wmf"/><Relationship Id="rId10" Type="http://schemas.openxmlformats.org/officeDocument/2006/relationships/image" Target="../media/image56.wmf"/><Relationship Id="rId19" Type="http://schemas.openxmlformats.org/officeDocument/2006/relationships/image" Target="../media/image37.wmf"/><Relationship Id="rId4" Type="http://schemas.openxmlformats.org/officeDocument/2006/relationships/image" Target="../media/image50.wmf"/><Relationship Id="rId9" Type="http://schemas.openxmlformats.org/officeDocument/2006/relationships/image" Target="../media/image55.wmf"/><Relationship Id="rId14" Type="http://schemas.openxmlformats.org/officeDocument/2006/relationships/image" Target="../media/image65.w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75.wmf"/><Relationship Id="rId2" Type="http://schemas.openxmlformats.org/officeDocument/2006/relationships/image" Target="../media/image61.wmf"/><Relationship Id="rId1" Type="http://schemas.openxmlformats.org/officeDocument/2006/relationships/image" Target="../media/image74.wmf"/><Relationship Id="rId4" Type="http://schemas.openxmlformats.org/officeDocument/2006/relationships/image" Target="../media/image76.wmf"/></Relationships>
</file>

<file path=ppt/drawings/_rels/vmlDrawing25.vml.rels><?xml version="1.0" encoding="UTF-8" standalone="yes"?>
<Relationships xmlns="http://schemas.openxmlformats.org/package/2006/relationships"><Relationship Id="rId8" Type="http://schemas.openxmlformats.org/officeDocument/2006/relationships/image" Target="../media/image30.wmf"/><Relationship Id="rId3" Type="http://schemas.openxmlformats.org/officeDocument/2006/relationships/image" Target="../media/image38.wmf"/><Relationship Id="rId7" Type="http://schemas.openxmlformats.org/officeDocument/2006/relationships/image" Target="../media/image44.wmf"/><Relationship Id="rId2" Type="http://schemas.openxmlformats.org/officeDocument/2006/relationships/image" Target="../media/image27.wmf"/><Relationship Id="rId1" Type="http://schemas.openxmlformats.org/officeDocument/2006/relationships/image" Target="../media/image26.wmf"/><Relationship Id="rId6" Type="http://schemas.openxmlformats.org/officeDocument/2006/relationships/image" Target="../media/image42.wmf"/><Relationship Id="rId5" Type="http://schemas.openxmlformats.org/officeDocument/2006/relationships/image" Target="../media/image40.wmf"/><Relationship Id="rId10" Type="http://schemas.openxmlformats.org/officeDocument/2006/relationships/image" Target="../media/image45.wmf"/><Relationship Id="rId4" Type="http://schemas.openxmlformats.org/officeDocument/2006/relationships/image" Target="../media/image28.wmf"/><Relationship Id="rId9" Type="http://schemas.openxmlformats.org/officeDocument/2006/relationships/image" Target="../media/image77.w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74.wmf"/></Relationships>
</file>

<file path=ppt/drawings/_rels/vmlDrawing27.vml.rels><?xml version="1.0" encoding="UTF-8" standalone="yes"?>
<Relationships xmlns="http://schemas.openxmlformats.org/package/2006/relationships"><Relationship Id="rId8" Type="http://schemas.openxmlformats.org/officeDocument/2006/relationships/image" Target="../media/image80.wmf"/><Relationship Id="rId3" Type="http://schemas.openxmlformats.org/officeDocument/2006/relationships/image" Target="../media/image49.wmf"/><Relationship Id="rId7" Type="http://schemas.openxmlformats.org/officeDocument/2006/relationships/image" Target="../media/image51.wmf"/><Relationship Id="rId12" Type="http://schemas.openxmlformats.org/officeDocument/2006/relationships/image" Target="../media/image81.wmf"/><Relationship Id="rId2" Type="http://schemas.openxmlformats.org/officeDocument/2006/relationships/image" Target="../media/image48.wmf"/><Relationship Id="rId1" Type="http://schemas.openxmlformats.org/officeDocument/2006/relationships/image" Target="../media/image27.wmf"/><Relationship Id="rId6" Type="http://schemas.openxmlformats.org/officeDocument/2006/relationships/image" Target="../media/image79.wmf"/><Relationship Id="rId11" Type="http://schemas.openxmlformats.org/officeDocument/2006/relationships/image" Target="../media/image54.wmf"/><Relationship Id="rId5" Type="http://schemas.openxmlformats.org/officeDocument/2006/relationships/image" Target="../media/image78.wmf"/><Relationship Id="rId10" Type="http://schemas.openxmlformats.org/officeDocument/2006/relationships/image" Target="../media/image56.wmf"/><Relationship Id="rId4" Type="http://schemas.openxmlformats.org/officeDocument/2006/relationships/image" Target="../media/image50.wmf"/><Relationship Id="rId9" Type="http://schemas.openxmlformats.org/officeDocument/2006/relationships/image" Target="../media/image53.wmf"/></Relationships>
</file>

<file path=ppt/drawings/_rels/vmlDrawing28.vml.rels><?xml version="1.0" encoding="UTF-8" standalone="yes"?>
<Relationships xmlns="http://schemas.openxmlformats.org/package/2006/relationships"><Relationship Id="rId8" Type="http://schemas.openxmlformats.org/officeDocument/2006/relationships/image" Target="../media/image80.wmf"/><Relationship Id="rId13" Type="http://schemas.openxmlformats.org/officeDocument/2006/relationships/image" Target="../media/image64.wmf"/><Relationship Id="rId18" Type="http://schemas.openxmlformats.org/officeDocument/2006/relationships/image" Target="../media/image39.wmf"/><Relationship Id="rId3" Type="http://schemas.openxmlformats.org/officeDocument/2006/relationships/image" Target="../media/image49.wmf"/><Relationship Id="rId7" Type="http://schemas.openxmlformats.org/officeDocument/2006/relationships/image" Target="../media/image51.wmf"/><Relationship Id="rId12" Type="http://schemas.openxmlformats.org/officeDocument/2006/relationships/image" Target="../media/image26.wmf"/><Relationship Id="rId17" Type="http://schemas.openxmlformats.org/officeDocument/2006/relationships/image" Target="../media/image68.wmf"/><Relationship Id="rId2" Type="http://schemas.openxmlformats.org/officeDocument/2006/relationships/image" Target="../media/image48.wmf"/><Relationship Id="rId16" Type="http://schemas.openxmlformats.org/officeDocument/2006/relationships/image" Target="../media/image40.wmf"/><Relationship Id="rId1" Type="http://schemas.openxmlformats.org/officeDocument/2006/relationships/image" Target="../media/image27.wmf"/><Relationship Id="rId6" Type="http://schemas.openxmlformats.org/officeDocument/2006/relationships/image" Target="../media/image79.wmf"/><Relationship Id="rId11" Type="http://schemas.openxmlformats.org/officeDocument/2006/relationships/image" Target="../media/image54.wmf"/><Relationship Id="rId5" Type="http://schemas.openxmlformats.org/officeDocument/2006/relationships/image" Target="../media/image78.wmf"/><Relationship Id="rId15" Type="http://schemas.openxmlformats.org/officeDocument/2006/relationships/image" Target="../media/image28.wmf"/><Relationship Id="rId10" Type="http://schemas.openxmlformats.org/officeDocument/2006/relationships/image" Target="../media/image56.wmf"/><Relationship Id="rId19" Type="http://schemas.openxmlformats.org/officeDocument/2006/relationships/image" Target="../media/image41.wmf"/><Relationship Id="rId4" Type="http://schemas.openxmlformats.org/officeDocument/2006/relationships/image" Target="../media/image50.wmf"/><Relationship Id="rId9" Type="http://schemas.openxmlformats.org/officeDocument/2006/relationships/image" Target="../media/image53.wmf"/><Relationship Id="rId14" Type="http://schemas.openxmlformats.org/officeDocument/2006/relationships/image" Target="../media/image38.wmf"/></Relationships>
</file>

<file path=ppt/drawings/_rels/vmlDrawing3.vml.rels><?xml version="1.0" encoding="UTF-8" standalone="yes"?>
<Relationships xmlns="http://schemas.openxmlformats.org/package/2006/relationships"><Relationship Id="rId8" Type="http://schemas.openxmlformats.org/officeDocument/2006/relationships/image" Target="../media/image30.wmf"/><Relationship Id="rId3" Type="http://schemas.openxmlformats.org/officeDocument/2006/relationships/image" Target="../media/image19.wmf"/><Relationship Id="rId7" Type="http://schemas.openxmlformats.org/officeDocument/2006/relationships/image" Target="../media/image29.wmf"/><Relationship Id="rId2" Type="http://schemas.openxmlformats.org/officeDocument/2006/relationships/image" Target="../media/image25.wmf"/><Relationship Id="rId1" Type="http://schemas.openxmlformats.org/officeDocument/2006/relationships/image" Target="../media/image24.wmf"/><Relationship Id="rId6" Type="http://schemas.openxmlformats.org/officeDocument/2006/relationships/image" Target="../media/image28.wmf"/><Relationship Id="rId5" Type="http://schemas.openxmlformats.org/officeDocument/2006/relationships/image" Target="../media/image27.wmf"/><Relationship Id="rId4" Type="http://schemas.openxmlformats.org/officeDocument/2006/relationships/image" Target="../media/image26.wmf"/><Relationship Id="rId9" Type="http://schemas.openxmlformats.org/officeDocument/2006/relationships/image" Target="../media/image31.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image" Target="../media/image33.wmf"/><Relationship Id="rId1" Type="http://schemas.openxmlformats.org/officeDocument/2006/relationships/image" Target="../media/image32.wmf"/><Relationship Id="rId5" Type="http://schemas.openxmlformats.org/officeDocument/2006/relationships/image" Target="../media/image19.wmf"/><Relationship Id="rId4" Type="http://schemas.openxmlformats.org/officeDocument/2006/relationships/image" Target="../media/image25.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35.wmf"/><Relationship Id="rId2" Type="http://schemas.openxmlformats.org/officeDocument/2006/relationships/image" Target="../media/image34.wmf"/><Relationship Id="rId1" Type="http://schemas.openxmlformats.org/officeDocument/2006/relationships/image" Target="../media/image23.wmf"/><Relationship Id="rId4" Type="http://schemas.openxmlformats.org/officeDocument/2006/relationships/image" Target="../media/image36.wmf"/></Relationships>
</file>

<file path=ppt/drawings/_rels/vmlDrawing6.vml.rels><?xml version="1.0" encoding="UTF-8" standalone="yes"?>
<Relationships xmlns="http://schemas.openxmlformats.org/package/2006/relationships"><Relationship Id="rId8" Type="http://schemas.openxmlformats.org/officeDocument/2006/relationships/image" Target="../media/image41.wmf"/><Relationship Id="rId3" Type="http://schemas.openxmlformats.org/officeDocument/2006/relationships/image" Target="../media/image27.wmf"/><Relationship Id="rId7" Type="http://schemas.openxmlformats.org/officeDocument/2006/relationships/image" Target="../media/image40.wmf"/><Relationship Id="rId12" Type="http://schemas.openxmlformats.org/officeDocument/2006/relationships/image" Target="../media/image45.wmf"/><Relationship Id="rId2" Type="http://schemas.openxmlformats.org/officeDocument/2006/relationships/image" Target="../media/image37.wmf"/><Relationship Id="rId1" Type="http://schemas.openxmlformats.org/officeDocument/2006/relationships/image" Target="../media/image26.wmf"/><Relationship Id="rId6" Type="http://schemas.openxmlformats.org/officeDocument/2006/relationships/image" Target="../media/image28.wmf"/><Relationship Id="rId11" Type="http://schemas.openxmlformats.org/officeDocument/2006/relationships/image" Target="../media/image44.wmf"/><Relationship Id="rId5" Type="http://schemas.openxmlformats.org/officeDocument/2006/relationships/image" Target="../media/image39.wmf"/><Relationship Id="rId10" Type="http://schemas.openxmlformats.org/officeDocument/2006/relationships/image" Target="../media/image43.wmf"/><Relationship Id="rId4" Type="http://schemas.openxmlformats.org/officeDocument/2006/relationships/image" Target="../media/image38.wmf"/><Relationship Id="rId9" Type="http://schemas.openxmlformats.org/officeDocument/2006/relationships/image" Target="../media/image42.wmf"/></Relationships>
</file>

<file path=ppt/drawings/_rels/vmlDrawing7.vml.rels><?xml version="1.0" encoding="UTF-8" standalone="yes"?>
<Relationships xmlns="http://schemas.openxmlformats.org/package/2006/relationships"><Relationship Id="rId8" Type="http://schemas.openxmlformats.org/officeDocument/2006/relationships/image" Target="../media/image41.wmf"/><Relationship Id="rId13" Type="http://schemas.openxmlformats.org/officeDocument/2006/relationships/image" Target="../media/image46.wmf"/><Relationship Id="rId3" Type="http://schemas.openxmlformats.org/officeDocument/2006/relationships/image" Target="../media/image27.wmf"/><Relationship Id="rId7" Type="http://schemas.openxmlformats.org/officeDocument/2006/relationships/image" Target="../media/image40.wmf"/><Relationship Id="rId12" Type="http://schemas.openxmlformats.org/officeDocument/2006/relationships/image" Target="../media/image45.wmf"/><Relationship Id="rId2" Type="http://schemas.openxmlformats.org/officeDocument/2006/relationships/image" Target="../media/image37.wmf"/><Relationship Id="rId1" Type="http://schemas.openxmlformats.org/officeDocument/2006/relationships/image" Target="../media/image26.wmf"/><Relationship Id="rId6" Type="http://schemas.openxmlformats.org/officeDocument/2006/relationships/image" Target="../media/image28.wmf"/><Relationship Id="rId11" Type="http://schemas.openxmlformats.org/officeDocument/2006/relationships/image" Target="../media/image44.wmf"/><Relationship Id="rId5" Type="http://schemas.openxmlformats.org/officeDocument/2006/relationships/image" Target="../media/image39.wmf"/><Relationship Id="rId15" Type="http://schemas.openxmlformats.org/officeDocument/2006/relationships/image" Target="../media/image47.wmf"/><Relationship Id="rId10" Type="http://schemas.openxmlformats.org/officeDocument/2006/relationships/image" Target="../media/image43.wmf"/><Relationship Id="rId4" Type="http://schemas.openxmlformats.org/officeDocument/2006/relationships/image" Target="../media/image38.wmf"/><Relationship Id="rId9" Type="http://schemas.openxmlformats.org/officeDocument/2006/relationships/image" Target="../media/image42.wmf"/><Relationship Id="rId14" Type="http://schemas.openxmlformats.org/officeDocument/2006/relationships/image" Target="../media/image30.wmf"/></Relationships>
</file>

<file path=ppt/drawings/_rels/vmlDrawing8.vml.rels><?xml version="1.0" encoding="UTF-8" standalone="yes"?>
<Relationships xmlns="http://schemas.openxmlformats.org/package/2006/relationships"><Relationship Id="rId8" Type="http://schemas.openxmlformats.org/officeDocument/2006/relationships/image" Target="../media/image44.wmf"/><Relationship Id="rId3" Type="http://schemas.openxmlformats.org/officeDocument/2006/relationships/image" Target="../media/image30.wmf"/><Relationship Id="rId7" Type="http://schemas.openxmlformats.org/officeDocument/2006/relationships/image" Target="../media/image47.wmf"/><Relationship Id="rId2" Type="http://schemas.openxmlformats.org/officeDocument/2006/relationships/image" Target="../media/image37.wmf"/><Relationship Id="rId1" Type="http://schemas.openxmlformats.org/officeDocument/2006/relationships/image" Target="../media/image26.wmf"/><Relationship Id="rId6" Type="http://schemas.openxmlformats.org/officeDocument/2006/relationships/image" Target="../media/image40.wmf"/><Relationship Id="rId5" Type="http://schemas.openxmlformats.org/officeDocument/2006/relationships/image" Target="../media/image28.wmf"/><Relationship Id="rId4" Type="http://schemas.openxmlformats.org/officeDocument/2006/relationships/image" Target="../media/image38.wmf"/></Relationships>
</file>

<file path=ppt/drawings/_rels/vmlDrawing9.vml.rels><?xml version="1.0" encoding="UTF-8" standalone="yes"?>
<Relationships xmlns="http://schemas.openxmlformats.org/package/2006/relationships"><Relationship Id="rId8" Type="http://schemas.openxmlformats.org/officeDocument/2006/relationships/image" Target="../media/image54.wmf"/><Relationship Id="rId13" Type="http://schemas.openxmlformats.org/officeDocument/2006/relationships/image" Target="../media/image23.wmf"/><Relationship Id="rId3" Type="http://schemas.openxmlformats.org/officeDocument/2006/relationships/image" Target="../media/image49.wmf"/><Relationship Id="rId7" Type="http://schemas.openxmlformats.org/officeDocument/2006/relationships/image" Target="../media/image53.wmf"/><Relationship Id="rId12" Type="http://schemas.openxmlformats.org/officeDocument/2006/relationships/image" Target="../media/image58.wmf"/><Relationship Id="rId2" Type="http://schemas.openxmlformats.org/officeDocument/2006/relationships/image" Target="../media/image48.wmf"/><Relationship Id="rId1" Type="http://schemas.openxmlformats.org/officeDocument/2006/relationships/image" Target="../media/image27.wmf"/><Relationship Id="rId6" Type="http://schemas.openxmlformats.org/officeDocument/2006/relationships/image" Target="../media/image52.wmf"/><Relationship Id="rId11" Type="http://schemas.openxmlformats.org/officeDocument/2006/relationships/image" Target="../media/image57.wmf"/><Relationship Id="rId5" Type="http://schemas.openxmlformats.org/officeDocument/2006/relationships/image" Target="../media/image51.wmf"/><Relationship Id="rId10" Type="http://schemas.openxmlformats.org/officeDocument/2006/relationships/image" Target="../media/image56.wmf"/><Relationship Id="rId4" Type="http://schemas.openxmlformats.org/officeDocument/2006/relationships/image" Target="../media/image50.wmf"/><Relationship Id="rId9" Type="http://schemas.openxmlformats.org/officeDocument/2006/relationships/image" Target="../media/image5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A66097-AB26-4D0E-A498-71ABB79F2637}" type="datetimeFigureOut">
              <a:rPr lang="en-US" smtClean="0"/>
              <a:pPr/>
              <a:t>11/9/2020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E01DF20-53AC-4BAE-BCEE-12EE6E1CAA28}" type="slidenum">
              <a:rPr lang="en-US" smtClean="0"/>
              <a:pPr/>
              <a:t>‹#›</a:t>
            </a:fld>
            <a:endParaRPr lang="en-US"/>
          </a:p>
        </p:txBody>
      </p:sp>
    </p:spTree>
    <p:extLst>
      <p:ext uri="{BB962C8B-B14F-4D97-AF65-F5344CB8AC3E}">
        <p14:creationId xmlns:p14="http://schemas.microsoft.com/office/powerpoint/2010/main" val="42366763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E01DF20-53AC-4BAE-BCEE-12EE6E1CAA28}" type="slidenum">
              <a:rPr lang="en-US" smtClean="0"/>
              <a:pPr/>
              <a:t>1</a:t>
            </a:fld>
            <a:endParaRPr lang="en-US"/>
          </a:p>
        </p:txBody>
      </p:sp>
    </p:spTree>
    <p:extLst>
      <p:ext uri="{BB962C8B-B14F-4D97-AF65-F5344CB8AC3E}">
        <p14:creationId xmlns:p14="http://schemas.microsoft.com/office/powerpoint/2010/main" val="40631496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85" eaLnBrk="0" hangingPunct="0">
              <a:defRPr sz="2300">
                <a:solidFill>
                  <a:schemeClr val="tx1"/>
                </a:solidFill>
                <a:latin typeface="Times New Roman" pitchFamily="18" charset="0"/>
              </a:defRPr>
            </a:lvl1pPr>
            <a:lvl2pPr marL="702756" indent="-270291" defTabSz="914485" eaLnBrk="0" hangingPunct="0">
              <a:defRPr sz="2300">
                <a:solidFill>
                  <a:schemeClr val="tx1"/>
                </a:solidFill>
                <a:latin typeface="Times New Roman" pitchFamily="18" charset="0"/>
              </a:defRPr>
            </a:lvl2pPr>
            <a:lvl3pPr marL="1081164" indent="-216233" defTabSz="914485" eaLnBrk="0" hangingPunct="0">
              <a:defRPr sz="2300">
                <a:solidFill>
                  <a:schemeClr val="tx1"/>
                </a:solidFill>
                <a:latin typeface="Times New Roman" pitchFamily="18" charset="0"/>
              </a:defRPr>
            </a:lvl3pPr>
            <a:lvl4pPr marL="1513629" indent="-216233" defTabSz="914485" eaLnBrk="0" hangingPunct="0">
              <a:defRPr sz="2300">
                <a:solidFill>
                  <a:schemeClr val="tx1"/>
                </a:solidFill>
                <a:latin typeface="Times New Roman" pitchFamily="18" charset="0"/>
              </a:defRPr>
            </a:lvl4pPr>
            <a:lvl5pPr marL="1946095" indent="-216233" defTabSz="914485" eaLnBrk="0" hangingPunct="0">
              <a:defRPr sz="2300">
                <a:solidFill>
                  <a:schemeClr val="tx1"/>
                </a:solidFill>
                <a:latin typeface="Times New Roman" pitchFamily="18" charset="0"/>
              </a:defRPr>
            </a:lvl5pPr>
            <a:lvl6pPr marL="2378560" indent="-216233" defTabSz="914485" eaLnBrk="0" fontAlgn="base" hangingPunct="0">
              <a:spcBef>
                <a:spcPct val="0"/>
              </a:spcBef>
              <a:spcAft>
                <a:spcPct val="0"/>
              </a:spcAft>
              <a:defRPr sz="2300">
                <a:solidFill>
                  <a:schemeClr val="tx1"/>
                </a:solidFill>
                <a:latin typeface="Times New Roman" pitchFamily="18" charset="0"/>
              </a:defRPr>
            </a:lvl6pPr>
            <a:lvl7pPr marL="2811026" indent="-216233" defTabSz="914485" eaLnBrk="0" fontAlgn="base" hangingPunct="0">
              <a:spcBef>
                <a:spcPct val="0"/>
              </a:spcBef>
              <a:spcAft>
                <a:spcPct val="0"/>
              </a:spcAft>
              <a:defRPr sz="2300">
                <a:solidFill>
                  <a:schemeClr val="tx1"/>
                </a:solidFill>
                <a:latin typeface="Times New Roman" pitchFamily="18" charset="0"/>
              </a:defRPr>
            </a:lvl7pPr>
            <a:lvl8pPr marL="3243491" indent="-216233" defTabSz="914485" eaLnBrk="0" fontAlgn="base" hangingPunct="0">
              <a:spcBef>
                <a:spcPct val="0"/>
              </a:spcBef>
              <a:spcAft>
                <a:spcPct val="0"/>
              </a:spcAft>
              <a:defRPr sz="2300">
                <a:solidFill>
                  <a:schemeClr val="tx1"/>
                </a:solidFill>
                <a:latin typeface="Times New Roman" pitchFamily="18" charset="0"/>
              </a:defRPr>
            </a:lvl8pPr>
            <a:lvl9pPr marL="3675957" indent="-216233" defTabSz="914485" eaLnBrk="0" fontAlgn="base" hangingPunct="0">
              <a:spcBef>
                <a:spcPct val="0"/>
              </a:spcBef>
              <a:spcAft>
                <a:spcPct val="0"/>
              </a:spcAft>
              <a:defRPr sz="2300">
                <a:solidFill>
                  <a:schemeClr val="tx1"/>
                </a:solidFill>
                <a:latin typeface="Times New Roman" pitchFamily="18" charset="0"/>
              </a:defRPr>
            </a:lvl9pPr>
          </a:lstStyle>
          <a:p>
            <a:fld id="{D96B5057-5CB8-4677-95A3-7AFEF460F194}" type="slidenum">
              <a:rPr lang="en-US" sz="1200"/>
              <a:pPr/>
              <a:t>96</a:t>
            </a:fld>
            <a:endParaRPr lang="en-US" sz="120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85" eaLnBrk="0" hangingPunct="0">
              <a:defRPr sz="2300">
                <a:solidFill>
                  <a:schemeClr val="tx1"/>
                </a:solidFill>
                <a:latin typeface="Times New Roman" pitchFamily="18" charset="0"/>
              </a:defRPr>
            </a:lvl1pPr>
            <a:lvl2pPr marL="702756" indent="-270291" defTabSz="914485" eaLnBrk="0" hangingPunct="0">
              <a:defRPr sz="2300">
                <a:solidFill>
                  <a:schemeClr val="tx1"/>
                </a:solidFill>
                <a:latin typeface="Times New Roman" pitchFamily="18" charset="0"/>
              </a:defRPr>
            </a:lvl2pPr>
            <a:lvl3pPr marL="1081164" indent="-216233" defTabSz="914485" eaLnBrk="0" hangingPunct="0">
              <a:defRPr sz="2300">
                <a:solidFill>
                  <a:schemeClr val="tx1"/>
                </a:solidFill>
                <a:latin typeface="Times New Roman" pitchFamily="18" charset="0"/>
              </a:defRPr>
            </a:lvl3pPr>
            <a:lvl4pPr marL="1513629" indent="-216233" defTabSz="914485" eaLnBrk="0" hangingPunct="0">
              <a:defRPr sz="2300">
                <a:solidFill>
                  <a:schemeClr val="tx1"/>
                </a:solidFill>
                <a:latin typeface="Times New Roman" pitchFamily="18" charset="0"/>
              </a:defRPr>
            </a:lvl4pPr>
            <a:lvl5pPr marL="1946095" indent="-216233" defTabSz="914485" eaLnBrk="0" hangingPunct="0">
              <a:defRPr sz="2300">
                <a:solidFill>
                  <a:schemeClr val="tx1"/>
                </a:solidFill>
                <a:latin typeface="Times New Roman" pitchFamily="18" charset="0"/>
              </a:defRPr>
            </a:lvl5pPr>
            <a:lvl6pPr marL="2378560" indent="-216233" defTabSz="914485" eaLnBrk="0" fontAlgn="base" hangingPunct="0">
              <a:spcBef>
                <a:spcPct val="0"/>
              </a:spcBef>
              <a:spcAft>
                <a:spcPct val="0"/>
              </a:spcAft>
              <a:defRPr sz="2300">
                <a:solidFill>
                  <a:schemeClr val="tx1"/>
                </a:solidFill>
                <a:latin typeface="Times New Roman" pitchFamily="18" charset="0"/>
              </a:defRPr>
            </a:lvl6pPr>
            <a:lvl7pPr marL="2811026" indent="-216233" defTabSz="914485" eaLnBrk="0" fontAlgn="base" hangingPunct="0">
              <a:spcBef>
                <a:spcPct val="0"/>
              </a:spcBef>
              <a:spcAft>
                <a:spcPct val="0"/>
              </a:spcAft>
              <a:defRPr sz="2300">
                <a:solidFill>
                  <a:schemeClr val="tx1"/>
                </a:solidFill>
                <a:latin typeface="Times New Roman" pitchFamily="18" charset="0"/>
              </a:defRPr>
            </a:lvl7pPr>
            <a:lvl8pPr marL="3243491" indent="-216233" defTabSz="914485" eaLnBrk="0" fontAlgn="base" hangingPunct="0">
              <a:spcBef>
                <a:spcPct val="0"/>
              </a:spcBef>
              <a:spcAft>
                <a:spcPct val="0"/>
              </a:spcAft>
              <a:defRPr sz="2300">
                <a:solidFill>
                  <a:schemeClr val="tx1"/>
                </a:solidFill>
                <a:latin typeface="Times New Roman" pitchFamily="18" charset="0"/>
              </a:defRPr>
            </a:lvl8pPr>
            <a:lvl9pPr marL="3675957" indent="-216233" defTabSz="914485" eaLnBrk="0" fontAlgn="base" hangingPunct="0">
              <a:spcBef>
                <a:spcPct val="0"/>
              </a:spcBef>
              <a:spcAft>
                <a:spcPct val="0"/>
              </a:spcAft>
              <a:defRPr sz="2300">
                <a:solidFill>
                  <a:schemeClr val="tx1"/>
                </a:solidFill>
                <a:latin typeface="Times New Roman" pitchFamily="18" charset="0"/>
              </a:defRPr>
            </a:lvl9pPr>
          </a:lstStyle>
          <a:p>
            <a:fld id="{3F19A88F-7B8E-48F3-B79B-45F2FD673409}" type="slidenum">
              <a:rPr lang="en-US" sz="1200"/>
              <a:pPr/>
              <a:t>97</a:t>
            </a:fld>
            <a:endParaRPr lang="en-US" sz="1200"/>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85" eaLnBrk="0" hangingPunct="0">
              <a:defRPr sz="2300">
                <a:solidFill>
                  <a:schemeClr val="tx1"/>
                </a:solidFill>
                <a:latin typeface="Times New Roman" pitchFamily="18" charset="0"/>
              </a:defRPr>
            </a:lvl1pPr>
            <a:lvl2pPr marL="702756" indent="-270291" defTabSz="914485" eaLnBrk="0" hangingPunct="0">
              <a:defRPr sz="2300">
                <a:solidFill>
                  <a:schemeClr val="tx1"/>
                </a:solidFill>
                <a:latin typeface="Times New Roman" pitchFamily="18" charset="0"/>
              </a:defRPr>
            </a:lvl2pPr>
            <a:lvl3pPr marL="1081164" indent="-216233" defTabSz="914485" eaLnBrk="0" hangingPunct="0">
              <a:defRPr sz="2300">
                <a:solidFill>
                  <a:schemeClr val="tx1"/>
                </a:solidFill>
                <a:latin typeface="Times New Roman" pitchFamily="18" charset="0"/>
              </a:defRPr>
            </a:lvl3pPr>
            <a:lvl4pPr marL="1513629" indent="-216233" defTabSz="914485" eaLnBrk="0" hangingPunct="0">
              <a:defRPr sz="2300">
                <a:solidFill>
                  <a:schemeClr val="tx1"/>
                </a:solidFill>
                <a:latin typeface="Times New Roman" pitchFamily="18" charset="0"/>
              </a:defRPr>
            </a:lvl4pPr>
            <a:lvl5pPr marL="1946095" indent="-216233" defTabSz="914485" eaLnBrk="0" hangingPunct="0">
              <a:defRPr sz="2300">
                <a:solidFill>
                  <a:schemeClr val="tx1"/>
                </a:solidFill>
                <a:latin typeface="Times New Roman" pitchFamily="18" charset="0"/>
              </a:defRPr>
            </a:lvl5pPr>
            <a:lvl6pPr marL="2378560" indent="-216233" defTabSz="914485" eaLnBrk="0" fontAlgn="base" hangingPunct="0">
              <a:spcBef>
                <a:spcPct val="0"/>
              </a:spcBef>
              <a:spcAft>
                <a:spcPct val="0"/>
              </a:spcAft>
              <a:defRPr sz="2300">
                <a:solidFill>
                  <a:schemeClr val="tx1"/>
                </a:solidFill>
                <a:latin typeface="Times New Roman" pitchFamily="18" charset="0"/>
              </a:defRPr>
            </a:lvl6pPr>
            <a:lvl7pPr marL="2811026" indent="-216233" defTabSz="914485" eaLnBrk="0" fontAlgn="base" hangingPunct="0">
              <a:spcBef>
                <a:spcPct val="0"/>
              </a:spcBef>
              <a:spcAft>
                <a:spcPct val="0"/>
              </a:spcAft>
              <a:defRPr sz="2300">
                <a:solidFill>
                  <a:schemeClr val="tx1"/>
                </a:solidFill>
                <a:latin typeface="Times New Roman" pitchFamily="18" charset="0"/>
              </a:defRPr>
            </a:lvl7pPr>
            <a:lvl8pPr marL="3243491" indent="-216233" defTabSz="914485" eaLnBrk="0" fontAlgn="base" hangingPunct="0">
              <a:spcBef>
                <a:spcPct val="0"/>
              </a:spcBef>
              <a:spcAft>
                <a:spcPct val="0"/>
              </a:spcAft>
              <a:defRPr sz="2300">
                <a:solidFill>
                  <a:schemeClr val="tx1"/>
                </a:solidFill>
                <a:latin typeface="Times New Roman" pitchFamily="18" charset="0"/>
              </a:defRPr>
            </a:lvl8pPr>
            <a:lvl9pPr marL="3675957" indent="-216233" defTabSz="914485" eaLnBrk="0" fontAlgn="base" hangingPunct="0">
              <a:spcBef>
                <a:spcPct val="0"/>
              </a:spcBef>
              <a:spcAft>
                <a:spcPct val="0"/>
              </a:spcAft>
              <a:defRPr sz="2300">
                <a:solidFill>
                  <a:schemeClr val="tx1"/>
                </a:solidFill>
                <a:latin typeface="Times New Roman" pitchFamily="18" charset="0"/>
              </a:defRPr>
            </a:lvl9pPr>
          </a:lstStyle>
          <a:p>
            <a:fld id="{C1637D1E-3C69-48E1-8A57-BA87222EFFD3}" type="slidenum">
              <a:rPr lang="en-US" sz="1200"/>
              <a:pPr/>
              <a:t>98</a:t>
            </a:fld>
            <a:endParaRPr lang="en-US" sz="1200"/>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85" eaLnBrk="0" hangingPunct="0">
              <a:defRPr sz="2300">
                <a:solidFill>
                  <a:schemeClr val="tx1"/>
                </a:solidFill>
                <a:latin typeface="Times New Roman" pitchFamily="18" charset="0"/>
              </a:defRPr>
            </a:lvl1pPr>
            <a:lvl2pPr marL="702756" indent="-270291" defTabSz="914485" eaLnBrk="0" hangingPunct="0">
              <a:defRPr sz="2300">
                <a:solidFill>
                  <a:schemeClr val="tx1"/>
                </a:solidFill>
                <a:latin typeface="Times New Roman" pitchFamily="18" charset="0"/>
              </a:defRPr>
            </a:lvl2pPr>
            <a:lvl3pPr marL="1081164" indent="-216233" defTabSz="914485" eaLnBrk="0" hangingPunct="0">
              <a:defRPr sz="2300">
                <a:solidFill>
                  <a:schemeClr val="tx1"/>
                </a:solidFill>
                <a:latin typeface="Times New Roman" pitchFamily="18" charset="0"/>
              </a:defRPr>
            </a:lvl3pPr>
            <a:lvl4pPr marL="1513629" indent="-216233" defTabSz="914485" eaLnBrk="0" hangingPunct="0">
              <a:defRPr sz="2300">
                <a:solidFill>
                  <a:schemeClr val="tx1"/>
                </a:solidFill>
                <a:latin typeface="Times New Roman" pitchFamily="18" charset="0"/>
              </a:defRPr>
            </a:lvl4pPr>
            <a:lvl5pPr marL="1946095" indent="-216233" defTabSz="914485" eaLnBrk="0" hangingPunct="0">
              <a:defRPr sz="2300">
                <a:solidFill>
                  <a:schemeClr val="tx1"/>
                </a:solidFill>
                <a:latin typeface="Times New Roman" pitchFamily="18" charset="0"/>
              </a:defRPr>
            </a:lvl5pPr>
            <a:lvl6pPr marL="2378560" indent="-216233" defTabSz="914485" eaLnBrk="0" fontAlgn="base" hangingPunct="0">
              <a:spcBef>
                <a:spcPct val="0"/>
              </a:spcBef>
              <a:spcAft>
                <a:spcPct val="0"/>
              </a:spcAft>
              <a:defRPr sz="2300">
                <a:solidFill>
                  <a:schemeClr val="tx1"/>
                </a:solidFill>
                <a:latin typeface="Times New Roman" pitchFamily="18" charset="0"/>
              </a:defRPr>
            </a:lvl6pPr>
            <a:lvl7pPr marL="2811026" indent="-216233" defTabSz="914485" eaLnBrk="0" fontAlgn="base" hangingPunct="0">
              <a:spcBef>
                <a:spcPct val="0"/>
              </a:spcBef>
              <a:spcAft>
                <a:spcPct val="0"/>
              </a:spcAft>
              <a:defRPr sz="2300">
                <a:solidFill>
                  <a:schemeClr val="tx1"/>
                </a:solidFill>
                <a:latin typeface="Times New Roman" pitchFamily="18" charset="0"/>
              </a:defRPr>
            </a:lvl7pPr>
            <a:lvl8pPr marL="3243491" indent="-216233" defTabSz="914485" eaLnBrk="0" fontAlgn="base" hangingPunct="0">
              <a:spcBef>
                <a:spcPct val="0"/>
              </a:spcBef>
              <a:spcAft>
                <a:spcPct val="0"/>
              </a:spcAft>
              <a:defRPr sz="2300">
                <a:solidFill>
                  <a:schemeClr val="tx1"/>
                </a:solidFill>
                <a:latin typeface="Times New Roman" pitchFamily="18" charset="0"/>
              </a:defRPr>
            </a:lvl8pPr>
            <a:lvl9pPr marL="3675957" indent="-216233" defTabSz="914485" eaLnBrk="0" fontAlgn="base" hangingPunct="0">
              <a:spcBef>
                <a:spcPct val="0"/>
              </a:spcBef>
              <a:spcAft>
                <a:spcPct val="0"/>
              </a:spcAft>
              <a:defRPr sz="2300">
                <a:solidFill>
                  <a:schemeClr val="tx1"/>
                </a:solidFill>
                <a:latin typeface="Times New Roman" pitchFamily="18" charset="0"/>
              </a:defRPr>
            </a:lvl9pPr>
          </a:lstStyle>
          <a:p>
            <a:fld id="{88ED88BF-9335-4040-9766-DD401663EB99}" type="slidenum">
              <a:rPr lang="en-US" sz="1200"/>
              <a:pPr/>
              <a:t>99</a:t>
            </a:fld>
            <a:endParaRPr lang="en-US" sz="1200"/>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85" eaLnBrk="0" hangingPunct="0">
              <a:defRPr sz="2300">
                <a:solidFill>
                  <a:schemeClr val="tx1"/>
                </a:solidFill>
                <a:latin typeface="Times New Roman" pitchFamily="18" charset="0"/>
              </a:defRPr>
            </a:lvl1pPr>
            <a:lvl2pPr marL="702756" indent="-270291" defTabSz="914485" eaLnBrk="0" hangingPunct="0">
              <a:defRPr sz="2300">
                <a:solidFill>
                  <a:schemeClr val="tx1"/>
                </a:solidFill>
                <a:latin typeface="Times New Roman" pitchFamily="18" charset="0"/>
              </a:defRPr>
            </a:lvl2pPr>
            <a:lvl3pPr marL="1081164" indent="-216233" defTabSz="914485" eaLnBrk="0" hangingPunct="0">
              <a:defRPr sz="2300">
                <a:solidFill>
                  <a:schemeClr val="tx1"/>
                </a:solidFill>
                <a:latin typeface="Times New Roman" pitchFamily="18" charset="0"/>
              </a:defRPr>
            </a:lvl3pPr>
            <a:lvl4pPr marL="1513629" indent="-216233" defTabSz="914485" eaLnBrk="0" hangingPunct="0">
              <a:defRPr sz="2300">
                <a:solidFill>
                  <a:schemeClr val="tx1"/>
                </a:solidFill>
                <a:latin typeface="Times New Roman" pitchFamily="18" charset="0"/>
              </a:defRPr>
            </a:lvl4pPr>
            <a:lvl5pPr marL="1946095" indent="-216233" defTabSz="914485" eaLnBrk="0" hangingPunct="0">
              <a:defRPr sz="2300">
                <a:solidFill>
                  <a:schemeClr val="tx1"/>
                </a:solidFill>
                <a:latin typeface="Times New Roman" pitchFamily="18" charset="0"/>
              </a:defRPr>
            </a:lvl5pPr>
            <a:lvl6pPr marL="2378560" indent="-216233" defTabSz="914485" eaLnBrk="0" fontAlgn="base" hangingPunct="0">
              <a:spcBef>
                <a:spcPct val="0"/>
              </a:spcBef>
              <a:spcAft>
                <a:spcPct val="0"/>
              </a:spcAft>
              <a:defRPr sz="2300">
                <a:solidFill>
                  <a:schemeClr val="tx1"/>
                </a:solidFill>
                <a:latin typeface="Times New Roman" pitchFamily="18" charset="0"/>
              </a:defRPr>
            </a:lvl6pPr>
            <a:lvl7pPr marL="2811026" indent="-216233" defTabSz="914485" eaLnBrk="0" fontAlgn="base" hangingPunct="0">
              <a:spcBef>
                <a:spcPct val="0"/>
              </a:spcBef>
              <a:spcAft>
                <a:spcPct val="0"/>
              </a:spcAft>
              <a:defRPr sz="2300">
                <a:solidFill>
                  <a:schemeClr val="tx1"/>
                </a:solidFill>
                <a:latin typeface="Times New Roman" pitchFamily="18" charset="0"/>
              </a:defRPr>
            </a:lvl7pPr>
            <a:lvl8pPr marL="3243491" indent="-216233" defTabSz="914485" eaLnBrk="0" fontAlgn="base" hangingPunct="0">
              <a:spcBef>
                <a:spcPct val="0"/>
              </a:spcBef>
              <a:spcAft>
                <a:spcPct val="0"/>
              </a:spcAft>
              <a:defRPr sz="2300">
                <a:solidFill>
                  <a:schemeClr val="tx1"/>
                </a:solidFill>
                <a:latin typeface="Times New Roman" pitchFamily="18" charset="0"/>
              </a:defRPr>
            </a:lvl8pPr>
            <a:lvl9pPr marL="3675957" indent="-216233" defTabSz="914485" eaLnBrk="0" fontAlgn="base" hangingPunct="0">
              <a:spcBef>
                <a:spcPct val="0"/>
              </a:spcBef>
              <a:spcAft>
                <a:spcPct val="0"/>
              </a:spcAft>
              <a:defRPr sz="2300">
                <a:solidFill>
                  <a:schemeClr val="tx1"/>
                </a:solidFill>
                <a:latin typeface="Times New Roman" pitchFamily="18" charset="0"/>
              </a:defRPr>
            </a:lvl9pPr>
          </a:lstStyle>
          <a:p>
            <a:fld id="{E9252DD3-7941-4596-8CFF-F94687B6C66D}" type="slidenum">
              <a:rPr lang="en-US" sz="1200"/>
              <a:pPr/>
              <a:t>100</a:t>
            </a:fld>
            <a:endParaRPr lang="en-US" sz="1200"/>
          </a:p>
        </p:txBody>
      </p:sp>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85" eaLnBrk="0" hangingPunct="0">
              <a:defRPr sz="2300">
                <a:solidFill>
                  <a:schemeClr val="tx1"/>
                </a:solidFill>
                <a:latin typeface="Times New Roman" pitchFamily="18" charset="0"/>
              </a:defRPr>
            </a:lvl1pPr>
            <a:lvl2pPr marL="702756" indent="-270291" defTabSz="914485" eaLnBrk="0" hangingPunct="0">
              <a:defRPr sz="2300">
                <a:solidFill>
                  <a:schemeClr val="tx1"/>
                </a:solidFill>
                <a:latin typeface="Times New Roman" pitchFamily="18" charset="0"/>
              </a:defRPr>
            </a:lvl2pPr>
            <a:lvl3pPr marL="1081164" indent="-216233" defTabSz="914485" eaLnBrk="0" hangingPunct="0">
              <a:defRPr sz="2300">
                <a:solidFill>
                  <a:schemeClr val="tx1"/>
                </a:solidFill>
                <a:latin typeface="Times New Roman" pitchFamily="18" charset="0"/>
              </a:defRPr>
            </a:lvl3pPr>
            <a:lvl4pPr marL="1513629" indent="-216233" defTabSz="914485" eaLnBrk="0" hangingPunct="0">
              <a:defRPr sz="2300">
                <a:solidFill>
                  <a:schemeClr val="tx1"/>
                </a:solidFill>
                <a:latin typeface="Times New Roman" pitchFamily="18" charset="0"/>
              </a:defRPr>
            </a:lvl4pPr>
            <a:lvl5pPr marL="1946095" indent="-216233" defTabSz="914485" eaLnBrk="0" hangingPunct="0">
              <a:defRPr sz="2300">
                <a:solidFill>
                  <a:schemeClr val="tx1"/>
                </a:solidFill>
                <a:latin typeface="Times New Roman" pitchFamily="18" charset="0"/>
              </a:defRPr>
            </a:lvl5pPr>
            <a:lvl6pPr marL="2378560" indent="-216233" defTabSz="914485" eaLnBrk="0" fontAlgn="base" hangingPunct="0">
              <a:spcBef>
                <a:spcPct val="0"/>
              </a:spcBef>
              <a:spcAft>
                <a:spcPct val="0"/>
              </a:spcAft>
              <a:defRPr sz="2300">
                <a:solidFill>
                  <a:schemeClr val="tx1"/>
                </a:solidFill>
                <a:latin typeface="Times New Roman" pitchFamily="18" charset="0"/>
              </a:defRPr>
            </a:lvl6pPr>
            <a:lvl7pPr marL="2811026" indent="-216233" defTabSz="914485" eaLnBrk="0" fontAlgn="base" hangingPunct="0">
              <a:spcBef>
                <a:spcPct val="0"/>
              </a:spcBef>
              <a:spcAft>
                <a:spcPct val="0"/>
              </a:spcAft>
              <a:defRPr sz="2300">
                <a:solidFill>
                  <a:schemeClr val="tx1"/>
                </a:solidFill>
                <a:latin typeface="Times New Roman" pitchFamily="18" charset="0"/>
              </a:defRPr>
            </a:lvl7pPr>
            <a:lvl8pPr marL="3243491" indent="-216233" defTabSz="914485" eaLnBrk="0" fontAlgn="base" hangingPunct="0">
              <a:spcBef>
                <a:spcPct val="0"/>
              </a:spcBef>
              <a:spcAft>
                <a:spcPct val="0"/>
              </a:spcAft>
              <a:defRPr sz="2300">
                <a:solidFill>
                  <a:schemeClr val="tx1"/>
                </a:solidFill>
                <a:latin typeface="Times New Roman" pitchFamily="18" charset="0"/>
              </a:defRPr>
            </a:lvl8pPr>
            <a:lvl9pPr marL="3675957" indent="-216233" defTabSz="914485" eaLnBrk="0" fontAlgn="base" hangingPunct="0">
              <a:spcBef>
                <a:spcPct val="0"/>
              </a:spcBef>
              <a:spcAft>
                <a:spcPct val="0"/>
              </a:spcAft>
              <a:defRPr sz="2300">
                <a:solidFill>
                  <a:schemeClr val="tx1"/>
                </a:solidFill>
                <a:latin typeface="Times New Roman" pitchFamily="18" charset="0"/>
              </a:defRPr>
            </a:lvl9pPr>
          </a:lstStyle>
          <a:p>
            <a:fld id="{50D17D5B-96FD-4034-A4A4-8C2E73E2E48A}" type="slidenum">
              <a:rPr lang="en-US" sz="1200"/>
              <a:pPr/>
              <a:t>101</a:t>
            </a:fld>
            <a:endParaRPr lang="en-US" sz="1200"/>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85" eaLnBrk="0" hangingPunct="0">
              <a:defRPr sz="2300">
                <a:solidFill>
                  <a:schemeClr val="tx1"/>
                </a:solidFill>
                <a:latin typeface="Times New Roman" pitchFamily="18" charset="0"/>
              </a:defRPr>
            </a:lvl1pPr>
            <a:lvl2pPr marL="702756" indent="-270291" defTabSz="914485" eaLnBrk="0" hangingPunct="0">
              <a:defRPr sz="2300">
                <a:solidFill>
                  <a:schemeClr val="tx1"/>
                </a:solidFill>
                <a:latin typeface="Times New Roman" pitchFamily="18" charset="0"/>
              </a:defRPr>
            </a:lvl2pPr>
            <a:lvl3pPr marL="1081164" indent="-216233" defTabSz="914485" eaLnBrk="0" hangingPunct="0">
              <a:defRPr sz="2300">
                <a:solidFill>
                  <a:schemeClr val="tx1"/>
                </a:solidFill>
                <a:latin typeface="Times New Roman" pitchFamily="18" charset="0"/>
              </a:defRPr>
            </a:lvl3pPr>
            <a:lvl4pPr marL="1513629" indent="-216233" defTabSz="914485" eaLnBrk="0" hangingPunct="0">
              <a:defRPr sz="2300">
                <a:solidFill>
                  <a:schemeClr val="tx1"/>
                </a:solidFill>
                <a:latin typeface="Times New Roman" pitchFamily="18" charset="0"/>
              </a:defRPr>
            </a:lvl4pPr>
            <a:lvl5pPr marL="1946095" indent="-216233" defTabSz="914485" eaLnBrk="0" hangingPunct="0">
              <a:defRPr sz="2300">
                <a:solidFill>
                  <a:schemeClr val="tx1"/>
                </a:solidFill>
                <a:latin typeface="Times New Roman" pitchFamily="18" charset="0"/>
              </a:defRPr>
            </a:lvl5pPr>
            <a:lvl6pPr marL="2378560" indent="-216233" defTabSz="914485" eaLnBrk="0" fontAlgn="base" hangingPunct="0">
              <a:spcBef>
                <a:spcPct val="0"/>
              </a:spcBef>
              <a:spcAft>
                <a:spcPct val="0"/>
              </a:spcAft>
              <a:defRPr sz="2300">
                <a:solidFill>
                  <a:schemeClr val="tx1"/>
                </a:solidFill>
                <a:latin typeface="Times New Roman" pitchFamily="18" charset="0"/>
              </a:defRPr>
            </a:lvl6pPr>
            <a:lvl7pPr marL="2811026" indent="-216233" defTabSz="914485" eaLnBrk="0" fontAlgn="base" hangingPunct="0">
              <a:spcBef>
                <a:spcPct val="0"/>
              </a:spcBef>
              <a:spcAft>
                <a:spcPct val="0"/>
              </a:spcAft>
              <a:defRPr sz="2300">
                <a:solidFill>
                  <a:schemeClr val="tx1"/>
                </a:solidFill>
                <a:latin typeface="Times New Roman" pitchFamily="18" charset="0"/>
              </a:defRPr>
            </a:lvl7pPr>
            <a:lvl8pPr marL="3243491" indent="-216233" defTabSz="914485" eaLnBrk="0" fontAlgn="base" hangingPunct="0">
              <a:spcBef>
                <a:spcPct val="0"/>
              </a:spcBef>
              <a:spcAft>
                <a:spcPct val="0"/>
              </a:spcAft>
              <a:defRPr sz="2300">
                <a:solidFill>
                  <a:schemeClr val="tx1"/>
                </a:solidFill>
                <a:latin typeface="Times New Roman" pitchFamily="18" charset="0"/>
              </a:defRPr>
            </a:lvl8pPr>
            <a:lvl9pPr marL="3675957" indent="-216233" defTabSz="914485" eaLnBrk="0" fontAlgn="base" hangingPunct="0">
              <a:spcBef>
                <a:spcPct val="0"/>
              </a:spcBef>
              <a:spcAft>
                <a:spcPct val="0"/>
              </a:spcAft>
              <a:defRPr sz="2300">
                <a:solidFill>
                  <a:schemeClr val="tx1"/>
                </a:solidFill>
                <a:latin typeface="Times New Roman" pitchFamily="18" charset="0"/>
              </a:defRPr>
            </a:lvl9pPr>
          </a:lstStyle>
          <a:p>
            <a:fld id="{F1BADBA7-02B0-4404-B668-D624D81B3814}" type="slidenum">
              <a:rPr lang="en-US" sz="1200"/>
              <a:pPr/>
              <a:t>102</a:t>
            </a:fld>
            <a:endParaRPr lang="en-US" sz="1200"/>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85" eaLnBrk="0" hangingPunct="0">
              <a:defRPr sz="2300">
                <a:solidFill>
                  <a:schemeClr val="tx1"/>
                </a:solidFill>
                <a:latin typeface="Times New Roman" pitchFamily="18" charset="0"/>
              </a:defRPr>
            </a:lvl1pPr>
            <a:lvl2pPr marL="702756" indent="-270291" defTabSz="914485" eaLnBrk="0" hangingPunct="0">
              <a:defRPr sz="2300">
                <a:solidFill>
                  <a:schemeClr val="tx1"/>
                </a:solidFill>
                <a:latin typeface="Times New Roman" pitchFamily="18" charset="0"/>
              </a:defRPr>
            </a:lvl2pPr>
            <a:lvl3pPr marL="1081164" indent="-216233" defTabSz="914485" eaLnBrk="0" hangingPunct="0">
              <a:defRPr sz="2300">
                <a:solidFill>
                  <a:schemeClr val="tx1"/>
                </a:solidFill>
                <a:latin typeface="Times New Roman" pitchFamily="18" charset="0"/>
              </a:defRPr>
            </a:lvl3pPr>
            <a:lvl4pPr marL="1513629" indent="-216233" defTabSz="914485" eaLnBrk="0" hangingPunct="0">
              <a:defRPr sz="2300">
                <a:solidFill>
                  <a:schemeClr val="tx1"/>
                </a:solidFill>
                <a:latin typeface="Times New Roman" pitchFamily="18" charset="0"/>
              </a:defRPr>
            </a:lvl4pPr>
            <a:lvl5pPr marL="1946095" indent="-216233" defTabSz="914485" eaLnBrk="0" hangingPunct="0">
              <a:defRPr sz="2300">
                <a:solidFill>
                  <a:schemeClr val="tx1"/>
                </a:solidFill>
                <a:latin typeface="Times New Roman" pitchFamily="18" charset="0"/>
              </a:defRPr>
            </a:lvl5pPr>
            <a:lvl6pPr marL="2378560" indent="-216233" defTabSz="914485" eaLnBrk="0" fontAlgn="base" hangingPunct="0">
              <a:spcBef>
                <a:spcPct val="0"/>
              </a:spcBef>
              <a:spcAft>
                <a:spcPct val="0"/>
              </a:spcAft>
              <a:defRPr sz="2300">
                <a:solidFill>
                  <a:schemeClr val="tx1"/>
                </a:solidFill>
                <a:latin typeface="Times New Roman" pitchFamily="18" charset="0"/>
              </a:defRPr>
            </a:lvl6pPr>
            <a:lvl7pPr marL="2811026" indent="-216233" defTabSz="914485" eaLnBrk="0" fontAlgn="base" hangingPunct="0">
              <a:spcBef>
                <a:spcPct val="0"/>
              </a:spcBef>
              <a:spcAft>
                <a:spcPct val="0"/>
              </a:spcAft>
              <a:defRPr sz="2300">
                <a:solidFill>
                  <a:schemeClr val="tx1"/>
                </a:solidFill>
                <a:latin typeface="Times New Roman" pitchFamily="18" charset="0"/>
              </a:defRPr>
            </a:lvl7pPr>
            <a:lvl8pPr marL="3243491" indent="-216233" defTabSz="914485" eaLnBrk="0" fontAlgn="base" hangingPunct="0">
              <a:spcBef>
                <a:spcPct val="0"/>
              </a:spcBef>
              <a:spcAft>
                <a:spcPct val="0"/>
              </a:spcAft>
              <a:defRPr sz="2300">
                <a:solidFill>
                  <a:schemeClr val="tx1"/>
                </a:solidFill>
                <a:latin typeface="Times New Roman" pitchFamily="18" charset="0"/>
              </a:defRPr>
            </a:lvl8pPr>
            <a:lvl9pPr marL="3675957" indent="-216233" defTabSz="914485" eaLnBrk="0" fontAlgn="base" hangingPunct="0">
              <a:spcBef>
                <a:spcPct val="0"/>
              </a:spcBef>
              <a:spcAft>
                <a:spcPct val="0"/>
              </a:spcAft>
              <a:defRPr sz="2300">
                <a:solidFill>
                  <a:schemeClr val="tx1"/>
                </a:solidFill>
                <a:latin typeface="Times New Roman" pitchFamily="18" charset="0"/>
              </a:defRPr>
            </a:lvl9pPr>
          </a:lstStyle>
          <a:p>
            <a:fld id="{36C4A95D-C69A-495A-B39F-FFAFF729331E}" type="slidenum">
              <a:rPr lang="en-US" sz="1200"/>
              <a:pPr/>
              <a:t>103</a:t>
            </a:fld>
            <a:endParaRPr lang="en-US" sz="1200"/>
          </a:p>
        </p:txBody>
      </p:sp>
      <p:sp>
        <p:nvSpPr>
          <p:cNvPr id="97283" name="Rectangle 2"/>
          <p:cNvSpPr>
            <a:spLocks noGrp="1" noRot="1" noChangeAspect="1" noChangeArrowheads="1" noTextEdit="1"/>
          </p:cNvSpPr>
          <p:nvPr>
            <p:ph type="sldImg"/>
          </p:nvPr>
        </p:nvSpPr>
        <p:spPr>
          <a:ln/>
        </p:spPr>
      </p:sp>
      <p:sp>
        <p:nvSpPr>
          <p:cNvPr id="972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p>
            <a:fld id="{45DF9249-3D4D-44E7-A4B5-D8A56ABD1EAB}" type="slidenum">
              <a:rPr lang="en-US" smtClean="0"/>
              <a:pPr/>
              <a:t>4</a:t>
            </a:fld>
            <a:endParaRPr lang="en-US"/>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p>
            <a:fld id="{6753DD32-DD56-412C-B84E-5A4144F90E27}" type="slidenum">
              <a:rPr lang="en-US" smtClean="0"/>
              <a:pPr/>
              <a:t>5</a:t>
            </a:fld>
            <a:endParaRPr lang="en-US"/>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p>
            <a:fld id="{C9A49922-BC42-4589-A8EC-4E67FB2387BB}" type="slidenum">
              <a:rPr lang="en-US" smtClean="0"/>
              <a:pPr/>
              <a:t>6</a:t>
            </a:fld>
            <a:endParaRPr lang="en-US"/>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p:spPr>
        <p:txBody>
          <a:bodyPr/>
          <a:lstStyle/>
          <a:p>
            <a:fld id="{4CEA9FF9-7B9E-4927-87D1-8631DB5525D0}" type="slidenum">
              <a:rPr lang="en-US" smtClean="0"/>
              <a:pPr/>
              <a:t>7</a:t>
            </a:fld>
            <a:endParaRPr lang="en-US"/>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E01DF20-53AC-4BAE-BCEE-12EE6E1CAA28}" type="slidenum">
              <a:rPr lang="en-US" smtClean="0"/>
              <a:pPr/>
              <a:t>35</a:t>
            </a:fld>
            <a:endParaRPr lang="en-US"/>
          </a:p>
        </p:txBody>
      </p:sp>
    </p:spTree>
    <p:extLst>
      <p:ext uri="{BB962C8B-B14F-4D97-AF65-F5344CB8AC3E}">
        <p14:creationId xmlns:p14="http://schemas.microsoft.com/office/powerpoint/2010/main" val="4465131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85" eaLnBrk="0" hangingPunct="0">
              <a:defRPr sz="2300">
                <a:solidFill>
                  <a:schemeClr val="tx1"/>
                </a:solidFill>
                <a:latin typeface="Times New Roman" pitchFamily="18" charset="0"/>
              </a:defRPr>
            </a:lvl1pPr>
            <a:lvl2pPr marL="702756" indent="-270291" defTabSz="914485" eaLnBrk="0" hangingPunct="0">
              <a:defRPr sz="2300">
                <a:solidFill>
                  <a:schemeClr val="tx1"/>
                </a:solidFill>
                <a:latin typeface="Times New Roman" pitchFamily="18" charset="0"/>
              </a:defRPr>
            </a:lvl2pPr>
            <a:lvl3pPr marL="1081164" indent="-216233" defTabSz="914485" eaLnBrk="0" hangingPunct="0">
              <a:defRPr sz="2300">
                <a:solidFill>
                  <a:schemeClr val="tx1"/>
                </a:solidFill>
                <a:latin typeface="Times New Roman" pitchFamily="18" charset="0"/>
              </a:defRPr>
            </a:lvl3pPr>
            <a:lvl4pPr marL="1513629" indent="-216233" defTabSz="914485" eaLnBrk="0" hangingPunct="0">
              <a:defRPr sz="2300">
                <a:solidFill>
                  <a:schemeClr val="tx1"/>
                </a:solidFill>
                <a:latin typeface="Times New Roman" pitchFamily="18" charset="0"/>
              </a:defRPr>
            </a:lvl4pPr>
            <a:lvl5pPr marL="1946095" indent="-216233" defTabSz="914485" eaLnBrk="0" hangingPunct="0">
              <a:defRPr sz="2300">
                <a:solidFill>
                  <a:schemeClr val="tx1"/>
                </a:solidFill>
                <a:latin typeface="Times New Roman" pitchFamily="18" charset="0"/>
              </a:defRPr>
            </a:lvl5pPr>
            <a:lvl6pPr marL="2378560" indent="-216233" defTabSz="914485" eaLnBrk="0" fontAlgn="base" hangingPunct="0">
              <a:spcBef>
                <a:spcPct val="0"/>
              </a:spcBef>
              <a:spcAft>
                <a:spcPct val="0"/>
              </a:spcAft>
              <a:defRPr sz="2300">
                <a:solidFill>
                  <a:schemeClr val="tx1"/>
                </a:solidFill>
                <a:latin typeface="Times New Roman" pitchFamily="18" charset="0"/>
              </a:defRPr>
            </a:lvl6pPr>
            <a:lvl7pPr marL="2811026" indent="-216233" defTabSz="914485" eaLnBrk="0" fontAlgn="base" hangingPunct="0">
              <a:spcBef>
                <a:spcPct val="0"/>
              </a:spcBef>
              <a:spcAft>
                <a:spcPct val="0"/>
              </a:spcAft>
              <a:defRPr sz="2300">
                <a:solidFill>
                  <a:schemeClr val="tx1"/>
                </a:solidFill>
                <a:latin typeface="Times New Roman" pitchFamily="18" charset="0"/>
              </a:defRPr>
            </a:lvl7pPr>
            <a:lvl8pPr marL="3243491" indent="-216233" defTabSz="914485" eaLnBrk="0" fontAlgn="base" hangingPunct="0">
              <a:spcBef>
                <a:spcPct val="0"/>
              </a:spcBef>
              <a:spcAft>
                <a:spcPct val="0"/>
              </a:spcAft>
              <a:defRPr sz="2300">
                <a:solidFill>
                  <a:schemeClr val="tx1"/>
                </a:solidFill>
                <a:latin typeface="Times New Roman" pitchFamily="18" charset="0"/>
              </a:defRPr>
            </a:lvl8pPr>
            <a:lvl9pPr marL="3675957" indent="-216233" defTabSz="914485" eaLnBrk="0" fontAlgn="base" hangingPunct="0">
              <a:spcBef>
                <a:spcPct val="0"/>
              </a:spcBef>
              <a:spcAft>
                <a:spcPct val="0"/>
              </a:spcAft>
              <a:defRPr sz="2300">
                <a:solidFill>
                  <a:schemeClr val="tx1"/>
                </a:solidFill>
                <a:latin typeface="Times New Roman" pitchFamily="18" charset="0"/>
              </a:defRPr>
            </a:lvl9pPr>
          </a:lstStyle>
          <a:p>
            <a:fld id="{78354BF5-F010-4BF9-972D-1E09C522FD43}" type="slidenum">
              <a:rPr lang="en-US" sz="1200"/>
              <a:pPr/>
              <a:t>93</a:t>
            </a:fld>
            <a:endParaRPr lang="en-US" sz="1200"/>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85" eaLnBrk="0" hangingPunct="0">
              <a:defRPr sz="2300">
                <a:solidFill>
                  <a:schemeClr val="tx1"/>
                </a:solidFill>
                <a:latin typeface="Times New Roman" pitchFamily="18" charset="0"/>
              </a:defRPr>
            </a:lvl1pPr>
            <a:lvl2pPr marL="702756" indent="-270291" defTabSz="914485" eaLnBrk="0" hangingPunct="0">
              <a:defRPr sz="2300">
                <a:solidFill>
                  <a:schemeClr val="tx1"/>
                </a:solidFill>
                <a:latin typeface="Times New Roman" pitchFamily="18" charset="0"/>
              </a:defRPr>
            </a:lvl2pPr>
            <a:lvl3pPr marL="1081164" indent="-216233" defTabSz="914485" eaLnBrk="0" hangingPunct="0">
              <a:defRPr sz="2300">
                <a:solidFill>
                  <a:schemeClr val="tx1"/>
                </a:solidFill>
                <a:latin typeface="Times New Roman" pitchFamily="18" charset="0"/>
              </a:defRPr>
            </a:lvl3pPr>
            <a:lvl4pPr marL="1513629" indent="-216233" defTabSz="914485" eaLnBrk="0" hangingPunct="0">
              <a:defRPr sz="2300">
                <a:solidFill>
                  <a:schemeClr val="tx1"/>
                </a:solidFill>
                <a:latin typeface="Times New Roman" pitchFamily="18" charset="0"/>
              </a:defRPr>
            </a:lvl4pPr>
            <a:lvl5pPr marL="1946095" indent="-216233" defTabSz="914485" eaLnBrk="0" hangingPunct="0">
              <a:defRPr sz="2300">
                <a:solidFill>
                  <a:schemeClr val="tx1"/>
                </a:solidFill>
                <a:latin typeface="Times New Roman" pitchFamily="18" charset="0"/>
              </a:defRPr>
            </a:lvl5pPr>
            <a:lvl6pPr marL="2378560" indent="-216233" defTabSz="914485" eaLnBrk="0" fontAlgn="base" hangingPunct="0">
              <a:spcBef>
                <a:spcPct val="0"/>
              </a:spcBef>
              <a:spcAft>
                <a:spcPct val="0"/>
              </a:spcAft>
              <a:defRPr sz="2300">
                <a:solidFill>
                  <a:schemeClr val="tx1"/>
                </a:solidFill>
                <a:latin typeface="Times New Roman" pitchFamily="18" charset="0"/>
              </a:defRPr>
            </a:lvl6pPr>
            <a:lvl7pPr marL="2811026" indent="-216233" defTabSz="914485" eaLnBrk="0" fontAlgn="base" hangingPunct="0">
              <a:spcBef>
                <a:spcPct val="0"/>
              </a:spcBef>
              <a:spcAft>
                <a:spcPct val="0"/>
              </a:spcAft>
              <a:defRPr sz="2300">
                <a:solidFill>
                  <a:schemeClr val="tx1"/>
                </a:solidFill>
                <a:latin typeface="Times New Roman" pitchFamily="18" charset="0"/>
              </a:defRPr>
            </a:lvl7pPr>
            <a:lvl8pPr marL="3243491" indent="-216233" defTabSz="914485" eaLnBrk="0" fontAlgn="base" hangingPunct="0">
              <a:spcBef>
                <a:spcPct val="0"/>
              </a:spcBef>
              <a:spcAft>
                <a:spcPct val="0"/>
              </a:spcAft>
              <a:defRPr sz="2300">
                <a:solidFill>
                  <a:schemeClr val="tx1"/>
                </a:solidFill>
                <a:latin typeface="Times New Roman" pitchFamily="18" charset="0"/>
              </a:defRPr>
            </a:lvl8pPr>
            <a:lvl9pPr marL="3675957" indent="-216233" defTabSz="914485" eaLnBrk="0" fontAlgn="base" hangingPunct="0">
              <a:spcBef>
                <a:spcPct val="0"/>
              </a:spcBef>
              <a:spcAft>
                <a:spcPct val="0"/>
              </a:spcAft>
              <a:defRPr sz="2300">
                <a:solidFill>
                  <a:schemeClr val="tx1"/>
                </a:solidFill>
                <a:latin typeface="Times New Roman" pitchFamily="18" charset="0"/>
              </a:defRPr>
            </a:lvl9pPr>
          </a:lstStyle>
          <a:p>
            <a:fld id="{BCAF584A-7410-4C2F-878E-BC8166586E8A}" type="slidenum">
              <a:rPr lang="en-US" sz="1200"/>
              <a:pPr/>
              <a:t>94</a:t>
            </a:fld>
            <a:endParaRPr lang="en-US" sz="1200"/>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85" eaLnBrk="0" hangingPunct="0">
              <a:defRPr sz="2300">
                <a:solidFill>
                  <a:schemeClr val="tx1"/>
                </a:solidFill>
                <a:latin typeface="Times New Roman" pitchFamily="18" charset="0"/>
              </a:defRPr>
            </a:lvl1pPr>
            <a:lvl2pPr marL="702756" indent="-270291" defTabSz="914485" eaLnBrk="0" hangingPunct="0">
              <a:defRPr sz="2300">
                <a:solidFill>
                  <a:schemeClr val="tx1"/>
                </a:solidFill>
                <a:latin typeface="Times New Roman" pitchFamily="18" charset="0"/>
              </a:defRPr>
            </a:lvl2pPr>
            <a:lvl3pPr marL="1081164" indent="-216233" defTabSz="914485" eaLnBrk="0" hangingPunct="0">
              <a:defRPr sz="2300">
                <a:solidFill>
                  <a:schemeClr val="tx1"/>
                </a:solidFill>
                <a:latin typeface="Times New Roman" pitchFamily="18" charset="0"/>
              </a:defRPr>
            </a:lvl3pPr>
            <a:lvl4pPr marL="1513629" indent="-216233" defTabSz="914485" eaLnBrk="0" hangingPunct="0">
              <a:defRPr sz="2300">
                <a:solidFill>
                  <a:schemeClr val="tx1"/>
                </a:solidFill>
                <a:latin typeface="Times New Roman" pitchFamily="18" charset="0"/>
              </a:defRPr>
            </a:lvl4pPr>
            <a:lvl5pPr marL="1946095" indent="-216233" defTabSz="914485" eaLnBrk="0" hangingPunct="0">
              <a:defRPr sz="2300">
                <a:solidFill>
                  <a:schemeClr val="tx1"/>
                </a:solidFill>
                <a:latin typeface="Times New Roman" pitchFamily="18" charset="0"/>
              </a:defRPr>
            </a:lvl5pPr>
            <a:lvl6pPr marL="2378560" indent="-216233" defTabSz="914485" eaLnBrk="0" fontAlgn="base" hangingPunct="0">
              <a:spcBef>
                <a:spcPct val="0"/>
              </a:spcBef>
              <a:spcAft>
                <a:spcPct val="0"/>
              </a:spcAft>
              <a:defRPr sz="2300">
                <a:solidFill>
                  <a:schemeClr val="tx1"/>
                </a:solidFill>
                <a:latin typeface="Times New Roman" pitchFamily="18" charset="0"/>
              </a:defRPr>
            </a:lvl6pPr>
            <a:lvl7pPr marL="2811026" indent="-216233" defTabSz="914485" eaLnBrk="0" fontAlgn="base" hangingPunct="0">
              <a:spcBef>
                <a:spcPct val="0"/>
              </a:spcBef>
              <a:spcAft>
                <a:spcPct val="0"/>
              </a:spcAft>
              <a:defRPr sz="2300">
                <a:solidFill>
                  <a:schemeClr val="tx1"/>
                </a:solidFill>
                <a:latin typeface="Times New Roman" pitchFamily="18" charset="0"/>
              </a:defRPr>
            </a:lvl7pPr>
            <a:lvl8pPr marL="3243491" indent="-216233" defTabSz="914485" eaLnBrk="0" fontAlgn="base" hangingPunct="0">
              <a:spcBef>
                <a:spcPct val="0"/>
              </a:spcBef>
              <a:spcAft>
                <a:spcPct val="0"/>
              </a:spcAft>
              <a:defRPr sz="2300">
                <a:solidFill>
                  <a:schemeClr val="tx1"/>
                </a:solidFill>
                <a:latin typeface="Times New Roman" pitchFamily="18" charset="0"/>
              </a:defRPr>
            </a:lvl8pPr>
            <a:lvl9pPr marL="3675957" indent="-216233" defTabSz="914485" eaLnBrk="0" fontAlgn="base" hangingPunct="0">
              <a:spcBef>
                <a:spcPct val="0"/>
              </a:spcBef>
              <a:spcAft>
                <a:spcPct val="0"/>
              </a:spcAft>
              <a:defRPr sz="2300">
                <a:solidFill>
                  <a:schemeClr val="tx1"/>
                </a:solidFill>
                <a:latin typeface="Times New Roman" pitchFamily="18" charset="0"/>
              </a:defRPr>
            </a:lvl9pPr>
          </a:lstStyle>
          <a:p>
            <a:fld id="{97A78AB0-631A-4A41-93B8-505BADB821F9}" type="slidenum">
              <a:rPr lang="en-US" sz="1200"/>
              <a:pPr/>
              <a:t>95</a:t>
            </a:fld>
            <a:endParaRPr lang="en-US" sz="1200"/>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F6230C21-FFBC-4494-87E4-7EC56ACCC3B0}" type="datetime1">
              <a:rPr lang="en-US" smtClean="0"/>
              <a:pPr/>
              <a:t>11/9/2020</a:t>
            </a:fld>
            <a:endParaRPr lang="en-US"/>
          </a:p>
        </p:txBody>
      </p:sp>
      <p:sp>
        <p:nvSpPr>
          <p:cNvPr id="5" name="Footer Placeholder 4"/>
          <p:cNvSpPr>
            <a:spLocks noGrp="1"/>
          </p:cNvSpPr>
          <p:nvPr>
            <p:ph type="ftr" sz="quarter" idx="11"/>
          </p:nvPr>
        </p:nvSpPr>
        <p:spPr/>
        <p:txBody>
          <a:bodyPr/>
          <a:lstStyle/>
          <a:p>
            <a:r>
              <a:rPr lang="en-US"/>
              <a:t>unit-4/Turning Machine</a:t>
            </a:r>
          </a:p>
        </p:txBody>
      </p:sp>
      <p:sp>
        <p:nvSpPr>
          <p:cNvPr id="6" name="Slide Number Placeholder 5"/>
          <p:cNvSpPr>
            <a:spLocks noGrp="1"/>
          </p:cNvSpPr>
          <p:nvPr>
            <p:ph type="sldNum" sz="quarter" idx="12"/>
          </p:nvPr>
        </p:nvSpPr>
        <p:spPr/>
        <p:txBody>
          <a:bodyPr/>
          <a:lstStyle/>
          <a:p>
            <a:fld id="{565C65C6-1AC9-4B56-AB8E-0D5719812ABF}"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02EEA0F-702C-43C8-A841-FB902567EFB3}" type="datetime1">
              <a:rPr lang="en-US" smtClean="0"/>
              <a:pPr/>
              <a:t>11/9/2020</a:t>
            </a:fld>
            <a:endParaRPr lang="en-US"/>
          </a:p>
        </p:txBody>
      </p:sp>
      <p:sp>
        <p:nvSpPr>
          <p:cNvPr id="5" name="Footer Placeholder 4"/>
          <p:cNvSpPr>
            <a:spLocks noGrp="1"/>
          </p:cNvSpPr>
          <p:nvPr>
            <p:ph type="ftr" sz="quarter" idx="11"/>
          </p:nvPr>
        </p:nvSpPr>
        <p:spPr/>
        <p:txBody>
          <a:bodyPr/>
          <a:lstStyle/>
          <a:p>
            <a:r>
              <a:rPr lang="en-US"/>
              <a:t>unit-4/Turning Machine</a:t>
            </a:r>
          </a:p>
        </p:txBody>
      </p:sp>
      <p:sp>
        <p:nvSpPr>
          <p:cNvPr id="6" name="Slide Number Placeholder 5"/>
          <p:cNvSpPr>
            <a:spLocks noGrp="1"/>
          </p:cNvSpPr>
          <p:nvPr>
            <p:ph type="sldNum" sz="quarter" idx="12"/>
          </p:nvPr>
        </p:nvSpPr>
        <p:spPr/>
        <p:txBody>
          <a:bodyPr/>
          <a:lstStyle/>
          <a:p>
            <a:fld id="{565C65C6-1AC9-4B56-AB8E-0D5719812AB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B99835B-8588-4A31-9D2C-33162DB354AF}" type="datetime1">
              <a:rPr lang="en-US" smtClean="0"/>
              <a:pPr/>
              <a:t>11/9/2020</a:t>
            </a:fld>
            <a:endParaRPr lang="en-US"/>
          </a:p>
        </p:txBody>
      </p:sp>
      <p:sp>
        <p:nvSpPr>
          <p:cNvPr id="5" name="Footer Placeholder 4"/>
          <p:cNvSpPr>
            <a:spLocks noGrp="1"/>
          </p:cNvSpPr>
          <p:nvPr>
            <p:ph type="ftr" sz="quarter" idx="11"/>
          </p:nvPr>
        </p:nvSpPr>
        <p:spPr/>
        <p:txBody>
          <a:bodyPr/>
          <a:lstStyle/>
          <a:p>
            <a:r>
              <a:rPr lang="en-US"/>
              <a:t>unit-4/Turning Machine</a:t>
            </a:r>
          </a:p>
        </p:txBody>
      </p:sp>
      <p:sp>
        <p:nvSpPr>
          <p:cNvPr id="6" name="Slide Number Placeholder 5"/>
          <p:cNvSpPr>
            <a:spLocks noGrp="1"/>
          </p:cNvSpPr>
          <p:nvPr>
            <p:ph type="sldNum" sz="quarter" idx="12"/>
          </p:nvPr>
        </p:nvSpPr>
        <p:spPr/>
        <p:txBody>
          <a:bodyPr/>
          <a:lstStyle/>
          <a:p>
            <a:fld id="{565C65C6-1AC9-4B56-AB8E-0D5719812AB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7874482-B0DC-450A-8F20-02F8DFC1AFDF}" type="datetime1">
              <a:rPr lang="en-US" smtClean="0"/>
              <a:pPr/>
              <a:t>11/9/2020</a:t>
            </a:fld>
            <a:endParaRPr lang="en-US"/>
          </a:p>
        </p:txBody>
      </p:sp>
      <p:sp>
        <p:nvSpPr>
          <p:cNvPr id="5" name="Footer Placeholder 4"/>
          <p:cNvSpPr>
            <a:spLocks noGrp="1"/>
          </p:cNvSpPr>
          <p:nvPr>
            <p:ph type="ftr" sz="quarter" idx="11"/>
          </p:nvPr>
        </p:nvSpPr>
        <p:spPr/>
        <p:txBody>
          <a:bodyPr/>
          <a:lstStyle/>
          <a:p>
            <a:r>
              <a:rPr lang="en-US"/>
              <a:t>unit-4/Turning Machine</a:t>
            </a:r>
          </a:p>
        </p:txBody>
      </p:sp>
      <p:sp>
        <p:nvSpPr>
          <p:cNvPr id="6" name="Slide Number Placeholder 5"/>
          <p:cNvSpPr>
            <a:spLocks noGrp="1"/>
          </p:cNvSpPr>
          <p:nvPr>
            <p:ph type="sldNum" sz="quarter" idx="12"/>
          </p:nvPr>
        </p:nvSpPr>
        <p:spPr/>
        <p:txBody>
          <a:bodyPr/>
          <a:lstStyle/>
          <a:p>
            <a:fld id="{565C65C6-1AC9-4B56-AB8E-0D5719812AB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30B92F9-9784-4CEA-A31F-E86E56C775BF}" type="datetime1">
              <a:rPr lang="en-US" smtClean="0"/>
              <a:pPr/>
              <a:t>11/9/2020</a:t>
            </a:fld>
            <a:endParaRPr lang="en-US"/>
          </a:p>
        </p:txBody>
      </p:sp>
      <p:sp>
        <p:nvSpPr>
          <p:cNvPr id="5" name="Footer Placeholder 4"/>
          <p:cNvSpPr>
            <a:spLocks noGrp="1"/>
          </p:cNvSpPr>
          <p:nvPr>
            <p:ph type="ftr" sz="quarter" idx="11"/>
          </p:nvPr>
        </p:nvSpPr>
        <p:spPr/>
        <p:txBody>
          <a:bodyPr/>
          <a:lstStyle/>
          <a:p>
            <a:r>
              <a:rPr lang="en-US"/>
              <a:t>unit-4/Turning Machine</a:t>
            </a:r>
          </a:p>
        </p:txBody>
      </p:sp>
      <p:sp>
        <p:nvSpPr>
          <p:cNvPr id="6" name="Slide Number Placeholder 5"/>
          <p:cNvSpPr>
            <a:spLocks noGrp="1"/>
          </p:cNvSpPr>
          <p:nvPr>
            <p:ph type="sldNum" sz="quarter" idx="12"/>
          </p:nvPr>
        </p:nvSpPr>
        <p:spPr/>
        <p:txBody>
          <a:bodyPr/>
          <a:lstStyle/>
          <a:p>
            <a:fld id="{565C65C6-1AC9-4B56-AB8E-0D5719812ABF}"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BEA6D81-123D-4691-A050-22F302039965}" type="datetime1">
              <a:rPr lang="en-US" smtClean="0"/>
              <a:pPr/>
              <a:t>11/9/2020</a:t>
            </a:fld>
            <a:endParaRPr lang="en-US"/>
          </a:p>
        </p:txBody>
      </p:sp>
      <p:sp>
        <p:nvSpPr>
          <p:cNvPr id="6" name="Footer Placeholder 5"/>
          <p:cNvSpPr>
            <a:spLocks noGrp="1"/>
          </p:cNvSpPr>
          <p:nvPr>
            <p:ph type="ftr" sz="quarter" idx="11"/>
          </p:nvPr>
        </p:nvSpPr>
        <p:spPr/>
        <p:txBody>
          <a:bodyPr/>
          <a:lstStyle/>
          <a:p>
            <a:r>
              <a:rPr lang="en-US"/>
              <a:t>unit-4/Turning Machine</a:t>
            </a:r>
          </a:p>
        </p:txBody>
      </p:sp>
      <p:sp>
        <p:nvSpPr>
          <p:cNvPr id="7" name="Slide Number Placeholder 6"/>
          <p:cNvSpPr>
            <a:spLocks noGrp="1"/>
          </p:cNvSpPr>
          <p:nvPr>
            <p:ph type="sldNum" sz="quarter" idx="12"/>
          </p:nvPr>
        </p:nvSpPr>
        <p:spPr/>
        <p:txBody>
          <a:bodyPr/>
          <a:lstStyle/>
          <a:p>
            <a:fld id="{565C65C6-1AC9-4B56-AB8E-0D5719812AB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A6008CF-429A-424E-B144-26644880E9D3}" type="datetime1">
              <a:rPr lang="en-US" smtClean="0"/>
              <a:pPr/>
              <a:t>11/9/2020</a:t>
            </a:fld>
            <a:endParaRPr lang="en-US"/>
          </a:p>
        </p:txBody>
      </p:sp>
      <p:sp>
        <p:nvSpPr>
          <p:cNvPr id="8" name="Footer Placeholder 7"/>
          <p:cNvSpPr>
            <a:spLocks noGrp="1"/>
          </p:cNvSpPr>
          <p:nvPr>
            <p:ph type="ftr" sz="quarter" idx="11"/>
          </p:nvPr>
        </p:nvSpPr>
        <p:spPr/>
        <p:txBody>
          <a:bodyPr/>
          <a:lstStyle/>
          <a:p>
            <a:r>
              <a:rPr lang="en-US"/>
              <a:t>unit-4/Turning Machine</a:t>
            </a:r>
          </a:p>
        </p:txBody>
      </p:sp>
      <p:sp>
        <p:nvSpPr>
          <p:cNvPr id="9" name="Slide Number Placeholder 8"/>
          <p:cNvSpPr>
            <a:spLocks noGrp="1"/>
          </p:cNvSpPr>
          <p:nvPr>
            <p:ph type="sldNum" sz="quarter" idx="12"/>
          </p:nvPr>
        </p:nvSpPr>
        <p:spPr/>
        <p:txBody>
          <a:bodyPr/>
          <a:lstStyle/>
          <a:p>
            <a:fld id="{565C65C6-1AC9-4B56-AB8E-0D5719812AB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1A53DBF-B289-48FA-8FF1-8361307DDD85}" type="datetime1">
              <a:rPr lang="en-US" smtClean="0"/>
              <a:pPr/>
              <a:t>11/9/2020</a:t>
            </a:fld>
            <a:endParaRPr lang="en-US"/>
          </a:p>
        </p:txBody>
      </p:sp>
      <p:sp>
        <p:nvSpPr>
          <p:cNvPr id="4" name="Footer Placeholder 3"/>
          <p:cNvSpPr>
            <a:spLocks noGrp="1"/>
          </p:cNvSpPr>
          <p:nvPr>
            <p:ph type="ftr" sz="quarter" idx="11"/>
          </p:nvPr>
        </p:nvSpPr>
        <p:spPr/>
        <p:txBody>
          <a:bodyPr/>
          <a:lstStyle/>
          <a:p>
            <a:r>
              <a:rPr lang="en-US"/>
              <a:t>unit-4/Turning Machine</a:t>
            </a:r>
          </a:p>
        </p:txBody>
      </p:sp>
      <p:sp>
        <p:nvSpPr>
          <p:cNvPr id="5" name="Slide Number Placeholder 4"/>
          <p:cNvSpPr>
            <a:spLocks noGrp="1"/>
          </p:cNvSpPr>
          <p:nvPr>
            <p:ph type="sldNum" sz="quarter" idx="12"/>
          </p:nvPr>
        </p:nvSpPr>
        <p:spPr/>
        <p:txBody>
          <a:bodyPr/>
          <a:lstStyle/>
          <a:p>
            <a:fld id="{565C65C6-1AC9-4B56-AB8E-0D5719812AB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68E338B-AACE-4F55-8F24-9DB1B6A6F154}" type="datetime1">
              <a:rPr lang="en-US" smtClean="0"/>
              <a:pPr/>
              <a:t>11/9/2020</a:t>
            </a:fld>
            <a:endParaRPr lang="en-US"/>
          </a:p>
        </p:txBody>
      </p:sp>
      <p:sp>
        <p:nvSpPr>
          <p:cNvPr id="3" name="Footer Placeholder 2"/>
          <p:cNvSpPr>
            <a:spLocks noGrp="1"/>
          </p:cNvSpPr>
          <p:nvPr>
            <p:ph type="ftr" sz="quarter" idx="11"/>
          </p:nvPr>
        </p:nvSpPr>
        <p:spPr/>
        <p:txBody>
          <a:bodyPr/>
          <a:lstStyle/>
          <a:p>
            <a:r>
              <a:rPr lang="en-US"/>
              <a:t>unit-4/Turning Machine</a:t>
            </a:r>
          </a:p>
        </p:txBody>
      </p:sp>
      <p:sp>
        <p:nvSpPr>
          <p:cNvPr id="4" name="Slide Number Placeholder 3"/>
          <p:cNvSpPr>
            <a:spLocks noGrp="1"/>
          </p:cNvSpPr>
          <p:nvPr>
            <p:ph type="sldNum" sz="quarter" idx="12"/>
          </p:nvPr>
        </p:nvSpPr>
        <p:spPr/>
        <p:txBody>
          <a:bodyPr/>
          <a:lstStyle/>
          <a:p>
            <a:fld id="{565C65C6-1AC9-4B56-AB8E-0D5719812AB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EBD7A2C-59CF-49A3-92EB-7A61B53A0380}" type="datetime1">
              <a:rPr lang="en-US" smtClean="0"/>
              <a:pPr/>
              <a:t>11/9/2020</a:t>
            </a:fld>
            <a:endParaRPr lang="en-US"/>
          </a:p>
        </p:txBody>
      </p:sp>
      <p:sp>
        <p:nvSpPr>
          <p:cNvPr id="6" name="Footer Placeholder 5"/>
          <p:cNvSpPr>
            <a:spLocks noGrp="1"/>
          </p:cNvSpPr>
          <p:nvPr>
            <p:ph type="ftr" sz="quarter" idx="11"/>
          </p:nvPr>
        </p:nvSpPr>
        <p:spPr/>
        <p:txBody>
          <a:bodyPr/>
          <a:lstStyle/>
          <a:p>
            <a:r>
              <a:rPr lang="en-US"/>
              <a:t>unit-4/Turning Machine</a:t>
            </a:r>
          </a:p>
        </p:txBody>
      </p:sp>
      <p:sp>
        <p:nvSpPr>
          <p:cNvPr id="7" name="Slide Number Placeholder 6"/>
          <p:cNvSpPr>
            <a:spLocks noGrp="1"/>
          </p:cNvSpPr>
          <p:nvPr>
            <p:ph type="sldNum" sz="quarter" idx="12"/>
          </p:nvPr>
        </p:nvSpPr>
        <p:spPr/>
        <p:txBody>
          <a:bodyPr/>
          <a:lstStyle/>
          <a:p>
            <a:fld id="{565C65C6-1AC9-4B56-AB8E-0D5719812AB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EBADAF-5E11-4E35-B94F-B628BE5B74BE}" type="datetime1">
              <a:rPr lang="en-US" smtClean="0"/>
              <a:pPr/>
              <a:t>11/9/2020</a:t>
            </a:fld>
            <a:endParaRPr lang="en-US"/>
          </a:p>
        </p:txBody>
      </p:sp>
      <p:sp>
        <p:nvSpPr>
          <p:cNvPr id="6" name="Footer Placeholder 5"/>
          <p:cNvSpPr>
            <a:spLocks noGrp="1"/>
          </p:cNvSpPr>
          <p:nvPr>
            <p:ph type="ftr" sz="quarter" idx="11"/>
          </p:nvPr>
        </p:nvSpPr>
        <p:spPr/>
        <p:txBody>
          <a:bodyPr/>
          <a:lstStyle/>
          <a:p>
            <a:r>
              <a:rPr lang="en-US"/>
              <a:t>unit-4/Turning Machine</a:t>
            </a:r>
          </a:p>
        </p:txBody>
      </p:sp>
      <p:sp>
        <p:nvSpPr>
          <p:cNvPr id="7" name="Slide Number Placeholder 6"/>
          <p:cNvSpPr>
            <a:spLocks noGrp="1"/>
          </p:cNvSpPr>
          <p:nvPr>
            <p:ph type="sldNum" sz="quarter" idx="12"/>
          </p:nvPr>
        </p:nvSpPr>
        <p:spPr/>
        <p:txBody>
          <a:bodyPr/>
          <a:lstStyle/>
          <a:p>
            <a:fld id="{565C65C6-1AC9-4B56-AB8E-0D5719812ABF}"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A9287E-CDAB-43AE-A41A-7EC450846BD2}" type="datetime1">
              <a:rPr lang="en-US" smtClean="0"/>
              <a:pPr/>
              <a:t>11/9/2020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unit-4/Turning Machine</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65C6-1AC9-4B56-AB8E-0D5719812AB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8.png"/></Relationships>
</file>

<file path=ppt/slides/_rels/slide2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8.png"/></Relationships>
</file>

<file path=ppt/slides/_rels/slide3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8.png"/></Relationships>
</file>

<file path=ppt/slides/_rels/slide3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8.png"/></Relationships>
</file>

<file path=ppt/slides/_rels/slide3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5" Type="http://schemas.openxmlformats.org/officeDocument/2006/relationships/image" Target="../media/image1.png"/><Relationship Id="rId4" Type="http://schemas.openxmlformats.org/officeDocument/2006/relationships/image" Target="../media/image9.png"/></Relationships>
</file>

<file path=ppt/slides/_rels/slide3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5" Type="http://schemas.openxmlformats.org/officeDocument/2006/relationships/image" Target="../media/image1.png"/><Relationship Id="rId4" Type="http://schemas.openxmlformats.org/officeDocument/2006/relationships/image" Target="../media/image9.png"/></Relationships>
</file>

<file path=ppt/slides/_rels/slide3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3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8.png"/><Relationship Id="rId4" Type="http://schemas.openxmlformats.org/officeDocument/2006/relationships/image" Target="../media/image7.png"/></Relationships>
</file>

<file path=ppt/slides/_rels/slide3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3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8.png"/><Relationship Id="rId4" Type="http://schemas.openxmlformats.org/officeDocument/2006/relationships/image" Target="../media/image7.png"/></Relationships>
</file>

<file path=ppt/slides/_rels/slide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11.png"/><Relationship Id="rId7"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11.png"/><Relationship Id="rId7"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 Id="rId9" Type="http://schemas.openxmlformats.org/officeDocument/2006/relationships/image" Target="../media/image1.png"/></Relationships>
</file>

<file path=ppt/slides/_rels/slide4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13.png"/><Relationship Id="rId7"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2.png"/><Relationship Id="rId4" Type="http://schemas.openxmlformats.org/officeDocument/2006/relationships/image" Target="../media/image11.png"/><Relationship Id="rId9" Type="http://schemas.openxmlformats.org/officeDocument/2006/relationships/image" Target="../media/image1.png"/></Relationships>
</file>

<file path=ppt/slides/_rels/slide45.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11.png"/><Relationship Id="rId7"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 Id="rId9" Type="http://schemas.openxmlformats.org/officeDocument/2006/relationships/image" Target="../media/image1.png"/></Relationships>
</file>

<file path=ppt/slides/_rels/slide46.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11.png"/><Relationship Id="rId7"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 Id="rId9" Type="http://schemas.openxmlformats.org/officeDocument/2006/relationships/image" Target="../media/image1.png"/></Relationships>
</file>

<file path=ppt/slides/_rels/slide47.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11.png"/><Relationship Id="rId7"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 Id="rId9" Type="http://schemas.openxmlformats.org/officeDocument/2006/relationships/image" Target="../media/image1.png"/></Relationships>
</file>

<file path=ppt/slides/_rels/slide48.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11.png"/><Relationship Id="rId7"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 Id="rId9" Type="http://schemas.openxmlformats.org/officeDocument/2006/relationships/image" Target="../media/image1.png"/></Relationships>
</file>

<file path=ppt/slides/_rels/slide49.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11.png"/><Relationship Id="rId7"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 Id="rId9" Type="http://schemas.openxmlformats.org/officeDocument/2006/relationships/image" Target="../media/image1.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11.png"/><Relationship Id="rId7"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 Id="rId9" Type="http://schemas.openxmlformats.org/officeDocument/2006/relationships/image" Target="../media/image1.png"/></Relationships>
</file>

<file path=ppt/slides/_rels/slide5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11.png"/><Relationship Id="rId7"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 Id="rId9" Type="http://schemas.openxmlformats.org/officeDocument/2006/relationships/image" Target="../media/image1.png"/></Relationships>
</file>

<file path=ppt/slides/_rels/slide5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11.png"/><Relationship Id="rId7"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 Id="rId9" Type="http://schemas.openxmlformats.org/officeDocument/2006/relationships/image" Target="../media/image1.png"/></Relationships>
</file>

<file path=ppt/slides/_rels/slide5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11.png"/><Relationship Id="rId7"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 Id="rId9" Type="http://schemas.openxmlformats.org/officeDocument/2006/relationships/image" Target="../media/image1.png"/></Relationships>
</file>

<file path=ppt/slides/_rels/slide5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11.png"/><Relationship Id="rId7"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 Id="rId9" Type="http://schemas.openxmlformats.org/officeDocument/2006/relationships/image" Target="../media/image1.png"/></Relationships>
</file>

<file path=ppt/slides/_rels/slide55.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11.png"/><Relationship Id="rId7"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 Id="rId9" Type="http://schemas.openxmlformats.org/officeDocument/2006/relationships/image" Target="../media/image1.png"/></Relationships>
</file>

<file path=ppt/slides/_rels/slide56.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11.png"/><Relationship Id="rId7"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 Id="rId9"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8" Type="http://schemas.openxmlformats.org/officeDocument/2006/relationships/image" Target="../media/image19.wmf"/><Relationship Id="rId13" Type="http://schemas.openxmlformats.org/officeDocument/2006/relationships/oleObject" Target="../embeddings/oleObject6.bin"/><Relationship Id="rId3" Type="http://schemas.openxmlformats.org/officeDocument/2006/relationships/oleObject" Target="../embeddings/oleObject1.bin"/><Relationship Id="rId7" Type="http://schemas.openxmlformats.org/officeDocument/2006/relationships/oleObject" Target="../embeddings/oleObject3.bin"/><Relationship Id="rId12" Type="http://schemas.openxmlformats.org/officeDocument/2006/relationships/image" Target="../media/image21.wmf"/><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18.wmf"/><Relationship Id="rId11" Type="http://schemas.openxmlformats.org/officeDocument/2006/relationships/oleObject" Target="../embeddings/oleObject5.bin"/><Relationship Id="rId5" Type="http://schemas.openxmlformats.org/officeDocument/2006/relationships/oleObject" Target="../embeddings/oleObject2.bin"/><Relationship Id="rId10" Type="http://schemas.openxmlformats.org/officeDocument/2006/relationships/image" Target="../media/image20.wmf"/><Relationship Id="rId4" Type="http://schemas.openxmlformats.org/officeDocument/2006/relationships/image" Target="../media/image17.wmf"/><Relationship Id="rId9" Type="http://schemas.openxmlformats.org/officeDocument/2006/relationships/oleObject" Target="../embeddings/oleObject4.bin"/><Relationship Id="rId14" Type="http://schemas.openxmlformats.org/officeDocument/2006/relationships/image" Target="../media/image22.wmf"/></Relationships>
</file>

<file path=ppt/slides/_rels/slide63.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image" Target="../media/image23.wmf"/></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8" Type="http://schemas.openxmlformats.org/officeDocument/2006/relationships/image" Target="../media/image19.wmf"/><Relationship Id="rId13" Type="http://schemas.openxmlformats.org/officeDocument/2006/relationships/oleObject" Target="../embeddings/oleObject13.bin"/><Relationship Id="rId18" Type="http://schemas.openxmlformats.org/officeDocument/2006/relationships/oleObject" Target="../embeddings/oleObject16.bin"/><Relationship Id="rId3" Type="http://schemas.openxmlformats.org/officeDocument/2006/relationships/oleObject" Target="../embeddings/oleObject8.bin"/><Relationship Id="rId21" Type="http://schemas.openxmlformats.org/officeDocument/2006/relationships/oleObject" Target="../embeddings/oleObject18.bin"/><Relationship Id="rId7" Type="http://schemas.openxmlformats.org/officeDocument/2006/relationships/oleObject" Target="../embeddings/oleObject10.bin"/><Relationship Id="rId12" Type="http://schemas.openxmlformats.org/officeDocument/2006/relationships/image" Target="../media/image27.wmf"/><Relationship Id="rId17" Type="http://schemas.openxmlformats.org/officeDocument/2006/relationships/oleObject" Target="../embeddings/oleObject15.bin"/><Relationship Id="rId2" Type="http://schemas.openxmlformats.org/officeDocument/2006/relationships/slideLayout" Target="../slideLayouts/slideLayout7.xml"/><Relationship Id="rId16" Type="http://schemas.openxmlformats.org/officeDocument/2006/relationships/image" Target="../media/image29.wmf"/><Relationship Id="rId20" Type="http://schemas.openxmlformats.org/officeDocument/2006/relationships/oleObject" Target="../embeddings/oleObject17.bin"/><Relationship Id="rId1" Type="http://schemas.openxmlformats.org/officeDocument/2006/relationships/vmlDrawing" Target="../drawings/vmlDrawing3.vml"/><Relationship Id="rId6" Type="http://schemas.openxmlformats.org/officeDocument/2006/relationships/image" Target="../media/image25.wmf"/><Relationship Id="rId11" Type="http://schemas.openxmlformats.org/officeDocument/2006/relationships/oleObject" Target="../embeddings/oleObject12.bin"/><Relationship Id="rId5" Type="http://schemas.openxmlformats.org/officeDocument/2006/relationships/oleObject" Target="../embeddings/oleObject9.bin"/><Relationship Id="rId15" Type="http://schemas.openxmlformats.org/officeDocument/2006/relationships/oleObject" Target="../embeddings/oleObject14.bin"/><Relationship Id="rId10" Type="http://schemas.openxmlformats.org/officeDocument/2006/relationships/image" Target="../media/image26.wmf"/><Relationship Id="rId19" Type="http://schemas.openxmlformats.org/officeDocument/2006/relationships/image" Target="../media/image30.wmf"/><Relationship Id="rId4" Type="http://schemas.openxmlformats.org/officeDocument/2006/relationships/image" Target="../media/image24.wmf"/><Relationship Id="rId9" Type="http://schemas.openxmlformats.org/officeDocument/2006/relationships/oleObject" Target="../embeddings/oleObject11.bin"/><Relationship Id="rId14" Type="http://schemas.openxmlformats.org/officeDocument/2006/relationships/image" Target="../media/image28.wmf"/><Relationship Id="rId22" Type="http://schemas.openxmlformats.org/officeDocument/2006/relationships/image" Target="../media/image31.wmf"/></Relationships>
</file>

<file path=ppt/slides/_rels/slide66.xml.rels><?xml version="1.0" encoding="UTF-8" standalone="yes"?>
<Relationships xmlns="http://schemas.openxmlformats.org/package/2006/relationships"><Relationship Id="rId8" Type="http://schemas.openxmlformats.org/officeDocument/2006/relationships/image" Target="../media/image24.wmf"/><Relationship Id="rId3" Type="http://schemas.openxmlformats.org/officeDocument/2006/relationships/oleObject" Target="../embeddings/oleObject19.bin"/><Relationship Id="rId7" Type="http://schemas.openxmlformats.org/officeDocument/2006/relationships/oleObject" Target="../embeddings/oleObject21.bin"/><Relationship Id="rId12" Type="http://schemas.openxmlformats.org/officeDocument/2006/relationships/image" Target="../media/image19.wmf"/><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image" Target="../media/image33.wmf"/><Relationship Id="rId11" Type="http://schemas.openxmlformats.org/officeDocument/2006/relationships/oleObject" Target="../embeddings/oleObject23.bin"/><Relationship Id="rId5" Type="http://schemas.openxmlformats.org/officeDocument/2006/relationships/oleObject" Target="../embeddings/oleObject20.bin"/><Relationship Id="rId10" Type="http://schemas.openxmlformats.org/officeDocument/2006/relationships/image" Target="../media/image25.wmf"/><Relationship Id="rId4" Type="http://schemas.openxmlformats.org/officeDocument/2006/relationships/image" Target="../media/image32.wmf"/><Relationship Id="rId9" Type="http://schemas.openxmlformats.org/officeDocument/2006/relationships/oleObject" Target="../embeddings/oleObject22.bin"/></Relationships>
</file>

<file path=ppt/slides/_rels/slide67.xml.rels><?xml version="1.0" encoding="UTF-8" standalone="yes"?>
<Relationships xmlns="http://schemas.openxmlformats.org/package/2006/relationships"><Relationship Id="rId8" Type="http://schemas.openxmlformats.org/officeDocument/2006/relationships/image" Target="../media/image35.wmf"/><Relationship Id="rId3" Type="http://schemas.openxmlformats.org/officeDocument/2006/relationships/oleObject" Target="../embeddings/oleObject24.bin"/><Relationship Id="rId7" Type="http://schemas.openxmlformats.org/officeDocument/2006/relationships/oleObject" Target="../embeddings/oleObject26.bin"/><Relationship Id="rId2" Type="http://schemas.openxmlformats.org/officeDocument/2006/relationships/slideLayout" Target="../slideLayouts/slideLayout6.xml"/><Relationship Id="rId1" Type="http://schemas.openxmlformats.org/officeDocument/2006/relationships/vmlDrawing" Target="../drawings/vmlDrawing5.vml"/><Relationship Id="rId6" Type="http://schemas.openxmlformats.org/officeDocument/2006/relationships/image" Target="../media/image34.wmf"/><Relationship Id="rId5" Type="http://schemas.openxmlformats.org/officeDocument/2006/relationships/oleObject" Target="../embeddings/oleObject25.bin"/><Relationship Id="rId10" Type="http://schemas.openxmlformats.org/officeDocument/2006/relationships/image" Target="../media/image36.wmf"/><Relationship Id="rId4" Type="http://schemas.openxmlformats.org/officeDocument/2006/relationships/image" Target="../media/image23.wmf"/><Relationship Id="rId9" Type="http://schemas.openxmlformats.org/officeDocument/2006/relationships/oleObject" Target="../embeddings/oleObject27.bin"/></Relationships>
</file>

<file path=ppt/slides/_rels/slide68.xml.rels><?xml version="1.0" encoding="UTF-8" standalone="yes"?>
<Relationships xmlns="http://schemas.openxmlformats.org/package/2006/relationships"><Relationship Id="rId8" Type="http://schemas.openxmlformats.org/officeDocument/2006/relationships/image" Target="../media/image27.wmf"/><Relationship Id="rId13" Type="http://schemas.openxmlformats.org/officeDocument/2006/relationships/oleObject" Target="../embeddings/oleObject33.bin"/><Relationship Id="rId18" Type="http://schemas.openxmlformats.org/officeDocument/2006/relationships/image" Target="../media/image41.wmf"/><Relationship Id="rId26" Type="http://schemas.openxmlformats.org/officeDocument/2006/relationships/oleObject" Target="../embeddings/oleObject40.bin"/><Relationship Id="rId3" Type="http://schemas.openxmlformats.org/officeDocument/2006/relationships/oleObject" Target="../embeddings/oleObject28.bin"/><Relationship Id="rId21" Type="http://schemas.openxmlformats.org/officeDocument/2006/relationships/oleObject" Target="../embeddings/oleObject37.bin"/><Relationship Id="rId7" Type="http://schemas.openxmlformats.org/officeDocument/2006/relationships/oleObject" Target="../embeddings/oleObject30.bin"/><Relationship Id="rId12" Type="http://schemas.openxmlformats.org/officeDocument/2006/relationships/image" Target="../media/image39.wmf"/><Relationship Id="rId17" Type="http://schemas.openxmlformats.org/officeDocument/2006/relationships/oleObject" Target="../embeddings/oleObject35.bin"/><Relationship Id="rId25" Type="http://schemas.openxmlformats.org/officeDocument/2006/relationships/image" Target="../media/image44.wmf"/><Relationship Id="rId2" Type="http://schemas.openxmlformats.org/officeDocument/2006/relationships/slideLayout" Target="../slideLayouts/slideLayout7.xml"/><Relationship Id="rId16" Type="http://schemas.openxmlformats.org/officeDocument/2006/relationships/image" Target="../media/image40.wmf"/><Relationship Id="rId20" Type="http://schemas.openxmlformats.org/officeDocument/2006/relationships/image" Target="../media/image42.wmf"/><Relationship Id="rId1" Type="http://schemas.openxmlformats.org/officeDocument/2006/relationships/vmlDrawing" Target="../drawings/vmlDrawing6.vml"/><Relationship Id="rId6" Type="http://schemas.openxmlformats.org/officeDocument/2006/relationships/image" Target="../media/image37.wmf"/><Relationship Id="rId11" Type="http://schemas.openxmlformats.org/officeDocument/2006/relationships/oleObject" Target="../embeddings/oleObject32.bin"/><Relationship Id="rId24" Type="http://schemas.openxmlformats.org/officeDocument/2006/relationships/oleObject" Target="../embeddings/oleObject39.bin"/><Relationship Id="rId5" Type="http://schemas.openxmlformats.org/officeDocument/2006/relationships/oleObject" Target="../embeddings/oleObject29.bin"/><Relationship Id="rId15" Type="http://schemas.openxmlformats.org/officeDocument/2006/relationships/oleObject" Target="../embeddings/oleObject34.bin"/><Relationship Id="rId23" Type="http://schemas.openxmlformats.org/officeDocument/2006/relationships/oleObject" Target="../embeddings/oleObject38.bin"/><Relationship Id="rId10" Type="http://schemas.openxmlformats.org/officeDocument/2006/relationships/image" Target="../media/image38.wmf"/><Relationship Id="rId19" Type="http://schemas.openxmlformats.org/officeDocument/2006/relationships/oleObject" Target="../embeddings/oleObject36.bin"/><Relationship Id="rId4" Type="http://schemas.openxmlformats.org/officeDocument/2006/relationships/image" Target="../media/image26.wmf"/><Relationship Id="rId9" Type="http://schemas.openxmlformats.org/officeDocument/2006/relationships/oleObject" Target="../embeddings/oleObject31.bin"/><Relationship Id="rId14" Type="http://schemas.openxmlformats.org/officeDocument/2006/relationships/image" Target="../media/image28.wmf"/><Relationship Id="rId22" Type="http://schemas.openxmlformats.org/officeDocument/2006/relationships/image" Target="../media/image43.wmf"/><Relationship Id="rId27" Type="http://schemas.openxmlformats.org/officeDocument/2006/relationships/image" Target="../media/image45.wmf"/></Relationships>
</file>

<file path=ppt/slides/_rels/slide69.xml.rels><?xml version="1.0" encoding="UTF-8" standalone="yes"?>
<Relationships xmlns="http://schemas.openxmlformats.org/package/2006/relationships"><Relationship Id="rId13" Type="http://schemas.openxmlformats.org/officeDocument/2006/relationships/oleObject" Target="../embeddings/oleObject46.bin"/><Relationship Id="rId18" Type="http://schemas.openxmlformats.org/officeDocument/2006/relationships/image" Target="../media/image41.wmf"/><Relationship Id="rId26" Type="http://schemas.openxmlformats.org/officeDocument/2006/relationships/oleObject" Target="../embeddings/oleObject53.bin"/><Relationship Id="rId39" Type="http://schemas.openxmlformats.org/officeDocument/2006/relationships/oleObject" Target="../embeddings/oleObject62.bin"/><Relationship Id="rId21" Type="http://schemas.openxmlformats.org/officeDocument/2006/relationships/oleObject" Target="../embeddings/oleObject50.bin"/><Relationship Id="rId34" Type="http://schemas.openxmlformats.org/officeDocument/2006/relationships/oleObject" Target="../embeddings/oleObject58.bin"/><Relationship Id="rId7" Type="http://schemas.openxmlformats.org/officeDocument/2006/relationships/oleObject" Target="../embeddings/oleObject43.bin"/><Relationship Id="rId12" Type="http://schemas.openxmlformats.org/officeDocument/2006/relationships/image" Target="../media/image39.wmf"/><Relationship Id="rId17" Type="http://schemas.openxmlformats.org/officeDocument/2006/relationships/oleObject" Target="../embeddings/oleObject48.bin"/><Relationship Id="rId25" Type="http://schemas.openxmlformats.org/officeDocument/2006/relationships/image" Target="../media/image44.wmf"/><Relationship Id="rId33" Type="http://schemas.openxmlformats.org/officeDocument/2006/relationships/oleObject" Target="../embeddings/oleObject57.bin"/><Relationship Id="rId38" Type="http://schemas.openxmlformats.org/officeDocument/2006/relationships/oleObject" Target="../embeddings/oleObject61.bin"/><Relationship Id="rId2" Type="http://schemas.openxmlformats.org/officeDocument/2006/relationships/slideLayout" Target="../slideLayouts/slideLayout7.xml"/><Relationship Id="rId16" Type="http://schemas.openxmlformats.org/officeDocument/2006/relationships/image" Target="../media/image40.wmf"/><Relationship Id="rId20" Type="http://schemas.openxmlformats.org/officeDocument/2006/relationships/image" Target="../media/image42.wmf"/><Relationship Id="rId29" Type="http://schemas.openxmlformats.org/officeDocument/2006/relationships/oleObject" Target="../embeddings/oleObject55.bin"/><Relationship Id="rId1" Type="http://schemas.openxmlformats.org/officeDocument/2006/relationships/vmlDrawing" Target="../drawings/vmlDrawing7.vml"/><Relationship Id="rId6" Type="http://schemas.openxmlformats.org/officeDocument/2006/relationships/image" Target="../media/image37.wmf"/><Relationship Id="rId11" Type="http://schemas.openxmlformats.org/officeDocument/2006/relationships/oleObject" Target="../embeddings/oleObject45.bin"/><Relationship Id="rId24" Type="http://schemas.openxmlformats.org/officeDocument/2006/relationships/oleObject" Target="../embeddings/oleObject52.bin"/><Relationship Id="rId32" Type="http://schemas.openxmlformats.org/officeDocument/2006/relationships/image" Target="../media/image30.wmf"/><Relationship Id="rId37" Type="http://schemas.openxmlformats.org/officeDocument/2006/relationships/image" Target="../media/image47.wmf"/><Relationship Id="rId40" Type="http://schemas.openxmlformats.org/officeDocument/2006/relationships/oleObject" Target="../embeddings/oleObject63.bin"/><Relationship Id="rId5" Type="http://schemas.openxmlformats.org/officeDocument/2006/relationships/oleObject" Target="../embeddings/oleObject42.bin"/><Relationship Id="rId15" Type="http://schemas.openxmlformats.org/officeDocument/2006/relationships/oleObject" Target="../embeddings/oleObject47.bin"/><Relationship Id="rId23" Type="http://schemas.openxmlformats.org/officeDocument/2006/relationships/oleObject" Target="../embeddings/oleObject51.bin"/><Relationship Id="rId28" Type="http://schemas.openxmlformats.org/officeDocument/2006/relationships/oleObject" Target="../embeddings/oleObject54.bin"/><Relationship Id="rId36" Type="http://schemas.openxmlformats.org/officeDocument/2006/relationships/oleObject" Target="../embeddings/oleObject60.bin"/><Relationship Id="rId10" Type="http://schemas.openxmlformats.org/officeDocument/2006/relationships/image" Target="../media/image38.wmf"/><Relationship Id="rId19" Type="http://schemas.openxmlformats.org/officeDocument/2006/relationships/oleObject" Target="../embeddings/oleObject49.bin"/><Relationship Id="rId31" Type="http://schemas.openxmlformats.org/officeDocument/2006/relationships/oleObject" Target="../embeddings/oleObject56.bin"/><Relationship Id="rId4" Type="http://schemas.openxmlformats.org/officeDocument/2006/relationships/image" Target="../media/image26.wmf"/><Relationship Id="rId9" Type="http://schemas.openxmlformats.org/officeDocument/2006/relationships/oleObject" Target="../embeddings/oleObject44.bin"/><Relationship Id="rId14" Type="http://schemas.openxmlformats.org/officeDocument/2006/relationships/image" Target="../media/image28.wmf"/><Relationship Id="rId22" Type="http://schemas.openxmlformats.org/officeDocument/2006/relationships/image" Target="../media/image43.wmf"/><Relationship Id="rId27" Type="http://schemas.openxmlformats.org/officeDocument/2006/relationships/image" Target="../media/image45.wmf"/><Relationship Id="rId30" Type="http://schemas.openxmlformats.org/officeDocument/2006/relationships/image" Target="../media/image46.wmf"/><Relationship Id="rId35" Type="http://schemas.openxmlformats.org/officeDocument/2006/relationships/oleObject" Target="../embeddings/oleObject59.bin"/><Relationship Id="rId8" Type="http://schemas.openxmlformats.org/officeDocument/2006/relationships/image" Target="../media/image27.wmf"/><Relationship Id="rId3" Type="http://schemas.openxmlformats.org/officeDocument/2006/relationships/oleObject" Target="../embeddings/oleObject41.bin"/></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8" Type="http://schemas.openxmlformats.org/officeDocument/2006/relationships/image" Target="../media/image30.wmf"/><Relationship Id="rId13" Type="http://schemas.openxmlformats.org/officeDocument/2006/relationships/oleObject" Target="../embeddings/oleObject69.bin"/><Relationship Id="rId18" Type="http://schemas.openxmlformats.org/officeDocument/2006/relationships/image" Target="../media/image44.wmf"/><Relationship Id="rId3" Type="http://schemas.openxmlformats.org/officeDocument/2006/relationships/oleObject" Target="../embeddings/oleObject64.bin"/><Relationship Id="rId7" Type="http://schemas.openxmlformats.org/officeDocument/2006/relationships/oleObject" Target="../embeddings/oleObject66.bin"/><Relationship Id="rId12" Type="http://schemas.openxmlformats.org/officeDocument/2006/relationships/image" Target="../media/image28.wmf"/><Relationship Id="rId17" Type="http://schemas.openxmlformats.org/officeDocument/2006/relationships/oleObject" Target="../embeddings/oleObject71.bin"/><Relationship Id="rId2" Type="http://schemas.openxmlformats.org/officeDocument/2006/relationships/slideLayout" Target="../slideLayouts/slideLayout7.xml"/><Relationship Id="rId16" Type="http://schemas.openxmlformats.org/officeDocument/2006/relationships/image" Target="../media/image47.wmf"/><Relationship Id="rId20" Type="http://schemas.openxmlformats.org/officeDocument/2006/relationships/oleObject" Target="../embeddings/oleObject73.bin"/><Relationship Id="rId1" Type="http://schemas.openxmlformats.org/officeDocument/2006/relationships/vmlDrawing" Target="../drawings/vmlDrawing8.vml"/><Relationship Id="rId6" Type="http://schemas.openxmlformats.org/officeDocument/2006/relationships/image" Target="../media/image37.wmf"/><Relationship Id="rId11" Type="http://schemas.openxmlformats.org/officeDocument/2006/relationships/oleObject" Target="../embeddings/oleObject68.bin"/><Relationship Id="rId5" Type="http://schemas.openxmlformats.org/officeDocument/2006/relationships/oleObject" Target="../embeddings/oleObject65.bin"/><Relationship Id="rId15" Type="http://schemas.openxmlformats.org/officeDocument/2006/relationships/oleObject" Target="../embeddings/oleObject70.bin"/><Relationship Id="rId10" Type="http://schemas.openxmlformats.org/officeDocument/2006/relationships/image" Target="../media/image38.wmf"/><Relationship Id="rId19" Type="http://schemas.openxmlformats.org/officeDocument/2006/relationships/oleObject" Target="../embeddings/oleObject72.bin"/><Relationship Id="rId4" Type="http://schemas.openxmlformats.org/officeDocument/2006/relationships/image" Target="../media/image26.wmf"/><Relationship Id="rId9" Type="http://schemas.openxmlformats.org/officeDocument/2006/relationships/oleObject" Target="../embeddings/oleObject67.bin"/><Relationship Id="rId14" Type="http://schemas.openxmlformats.org/officeDocument/2006/relationships/image" Target="../media/image40.wmf"/></Relationships>
</file>

<file path=ppt/slides/_rels/slide71.xml.rels><?xml version="1.0" encoding="UTF-8" standalone="yes"?>
<Relationships xmlns="http://schemas.openxmlformats.org/package/2006/relationships"><Relationship Id="rId8" Type="http://schemas.openxmlformats.org/officeDocument/2006/relationships/image" Target="../media/image49.wmf"/><Relationship Id="rId13" Type="http://schemas.openxmlformats.org/officeDocument/2006/relationships/oleObject" Target="../embeddings/oleObject79.bin"/><Relationship Id="rId18" Type="http://schemas.openxmlformats.org/officeDocument/2006/relationships/image" Target="../media/image54.wmf"/><Relationship Id="rId26" Type="http://schemas.openxmlformats.org/officeDocument/2006/relationships/image" Target="../media/image58.wmf"/><Relationship Id="rId3" Type="http://schemas.openxmlformats.org/officeDocument/2006/relationships/oleObject" Target="../embeddings/oleObject74.bin"/><Relationship Id="rId21" Type="http://schemas.openxmlformats.org/officeDocument/2006/relationships/oleObject" Target="../embeddings/oleObject83.bin"/><Relationship Id="rId7" Type="http://schemas.openxmlformats.org/officeDocument/2006/relationships/oleObject" Target="../embeddings/oleObject76.bin"/><Relationship Id="rId12" Type="http://schemas.openxmlformats.org/officeDocument/2006/relationships/image" Target="../media/image51.wmf"/><Relationship Id="rId17" Type="http://schemas.openxmlformats.org/officeDocument/2006/relationships/oleObject" Target="../embeddings/oleObject81.bin"/><Relationship Id="rId25" Type="http://schemas.openxmlformats.org/officeDocument/2006/relationships/oleObject" Target="../embeddings/oleObject85.bin"/><Relationship Id="rId2" Type="http://schemas.openxmlformats.org/officeDocument/2006/relationships/slideLayout" Target="../slideLayouts/slideLayout7.xml"/><Relationship Id="rId16" Type="http://schemas.openxmlformats.org/officeDocument/2006/relationships/image" Target="../media/image53.wmf"/><Relationship Id="rId20" Type="http://schemas.openxmlformats.org/officeDocument/2006/relationships/image" Target="../media/image55.wmf"/><Relationship Id="rId1" Type="http://schemas.openxmlformats.org/officeDocument/2006/relationships/vmlDrawing" Target="../drawings/vmlDrawing9.vml"/><Relationship Id="rId6" Type="http://schemas.openxmlformats.org/officeDocument/2006/relationships/image" Target="../media/image48.wmf"/><Relationship Id="rId11" Type="http://schemas.openxmlformats.org/officeDocument/2006/relationships/oleObject" Target="../embeddings/oleObject78.bin"/><Relationship Id="rId24" Type="http://schemas.openxmlformats.org/officeDocument/2006/relationships/image" Target="../media/image57.wmf"/><Relationship Id="rId5" Type="http://schemas.openxmlformats.org/officeDocument/2006/relationships/oleObject" Target="../embeddings/oleObject75.bin"/><Relationship Id="rId15" Type="http://schemas.openxmlformats.org/officeDocument/2006/relationships/oleObject" Target="../embeddings/oleObject80.bin"/><Relationship Id="rId23" Type="http://schemas.openxmlformats.org/officeDocument/2006/relationships/oleObject" Target="../embeddings/oleObject84.bin"/><Relationship Id="rId28" Type="http://schemas.openxmlformats.org/officeDocument/2006/relationships/image" Target="../media/image23.wmf"/><Relationship Id="rId10" Type="http://schemas.openxmlformats.org/officeDocument/2006/relationships/image" Target="../media/image50.wmf"/><Relationship Id="rId19" Type="http://schemas.openxmlformats.org/officeDocument/2006/relationships/oleObject" Target="../embeddings/oleObject82.bin"/><Relationship Id="rId4" Type="http://schemas.openxmlformats.org/officeDocument/2006/relationships/image" Target="../media/image27.wmf"/><Relationship Id="rId9" Type="http://schemas.openxmlformats.org/officeDocument/2006/relationships/oleObject" Target="../embeddings/oleObject77.bin"/><Relationship Id="rId14" Type="http://schemas.openxmlformats.org/officeDocument/2006/relationships/image" Target="../media/image52.wmf"/><Relationship Id="rId22" Type="http://schemas.openxmlformats.org/officeDocument/2006/relationships/image" Target="../media/image56.wmf"/><Relationship Id="rId27" Type="http://schemas.openxmlformats.org/officeDocument/2006/relationships/oleObject" Target="../embeddings/oleObject86.bin"/></Relationships>
</file>

<file path=ppt/slides/_rels/slide72.xml.rels><?xml version="1.0" encoding="UTF-8" standalone="yes"?>
<Relationships xmlns="http://schemas.openxmlformats.org/package/2006/relationships"><Relationship Id="rId13" Type="http://schemas.openxmlformats.org/officeDocument/2006/relationships/oleObject" Target="../embeddings/oleObject92.bin"/><Relationship Id="rId18" Type="http://schemas.openxmlformats.org/officeDocument/2006/relationships/image" Target="../media/image28.wmf"/><Relationship Id="rId26" Type="http://schemas.openxmlformats.org/officeDocument/2006/relationships/image" Target="../media/image62.wmf"/><Relationship Id="rId21" Type="http://schemas.openxmlformats.org/officeDocument/2006/relationships/oleObject" Target="../embeddings/oleObject96.bin"/><Relationship Id="rId34" Type="http://schemas.openxmlformats.org/officeDocument/2006/relationships/oleObject" Target="../embeddings/oleObject104.bin"/><Relationship Id="rId7" Type="http://schemas.openxmlformats.org/officeDocument/2006/relationships/oleObject" Target="../embeddings/oleObject89.bin"/><Relationship Id="rId12" Type="http://schemas.openxmlformats.org/officeDocument/2006/relationships/image" Target="../media/image27.wmf"/><Relationship Id="rId17" Type="http://schemas.openxmlformats.org/officeDocument/2006/relationships/oleObject" Target="../embeddings/oleObject94.bin"/><Relationship Id="rId25" Type="http://schemas.openxmlformats.org/officeDocument/2006/relationships/oleObject" Target="../embeddings/oleObject98.bin"/><Relationship Id="rId33" Type="http://schemas.openxmlformats.org/officeDocument/2006/relationships/oleObject" Target="../embeddings/oleObject103.bin"/><Relationship Id="rId38" Type="http://schemas.openxmlformats.org/officeDocument/2006/relationships/image" Target="../media/image63.wmf"/><Relationship Id="rId2" Type="http://schemas.openxmlformats.org/officeDocument/2006/relationships/slideLayout" Target="../slideLayouts/slideLayout7.xml"/><Relationship Id="rId16" Type="http://schemas.openxmlformats.org/officeDocument/2006/relationships/image" Target="../media/image39.wmf"/><Relationship Id="rId20" Type="http://schemas.openxmlformats.org/officeDocument/2006/relationships/image" Target="../media/image40.wmf"/><Relationship Id="rId29" Type="http://schemas.openxmlformats.org/officeDocument/2006/relationships/image" Target="../media/image46.wmf"/><Relationship Id="rId1" Type="http://schemas.openxmlformats.org/officeDocument/2006/relationships/vmlDrawing" Target="../drawings/vmlDrawing10.vml"/><Relationship Id="rId6" Type="http://schemas.openxmlformats.org/officeDocument/2006/relationships/image" Target="../media/image60.wmf"/><Relationship Id="rId11" Type="http://schemas.openxmlformats.org/officeDocument/2006/relationships/oleObject" Target="../embeddings/oleObject91.bin"/><Relationship Id="rId24" Type="http://schemas.openxmlformats.org/officeDocument/2006/relationships/image" Target="../media/image61.wmf"/><Relationship Id="rId32" Type="http://schemas.openxmlformats.org/officeDocument/2006/relationships/oleObject" Target="../embeddings/oleObject102.bin"/><Relationship Id="rId37" Type="http://schemas.openxmlformats.org/officeDocument/2006/relationships/oleObject" Target="../embeddings/oleObject107.bin"/><Relationship Id="rId5" Type="http://schemas.openxmlformats.org/officeDocument/2006/relationships/oleObject" Target="../embeddings/oleObject88.bin"/><Relationship Id="rId15" Type="http://schemas.openxmlformats.org/officeDocument/2006/relationships/oleObject" Target="../embeddings/oleObject93.bin"/><Relationship Id="rId23" Type="http://schemas.openxmlformats.org/officeDocument/2006/relationships/oleObject" Target="../embeddings/oleObject97.bin"/><Relationship Id="rId28" Type="http://schemas.openxmlformats.org/officeDocument/2006/relationships/oleObject" Target="../embeddings/oleObject100.bin"/><Relationship Id="rId36" Type="http://schemas.openxmlformats.org/officeDocument/2006/relationships/oleObject" Target="../embeddings/oleObject106.bin"/><Relationship Id="rId10" Type="http://schemas.openxmlformats.org/officeDocument/2006/relationships/image" Target="../media/image37.wmf"/><Relationship Id="rId19" Type="http://schemas.openxmlformats.org/officeDocument/2006/relationships/oleObject" Target="../embeddings/oleObject95.bin"/><Relationship Id="rId31" Type="http://schemas.openxmlformats.org/officeDocument/2006/relationships/image" Target="../media/image57.wmf"/><Relationship Id="rId4" Type="http://schemas.openxmlformats.org/officeDocument/2006/relationships/image" Target="../media/image59.wmf"/><Relationship Id="rId9" Type="http://schemas.openxmlformats.org/officeDocument/2006/relationships/oleObject" Target="../embeddings/oleObject90.bin"/><Relationship Id="rId14" Type="http://schemas.openxmlformats.org/officeDocument/2006/relationships/image" Target="../media/image38.wmf"/><Relationship Id="rId22" Type="http://schemas.openxmlformats.org/officeDocument/2006/relationships/image" Target="../media/image41.wmf"/><Relationship Id="rId27" Type="http://schemas.openxmlformats.org/officeDocument/2006/relationships/oleObject" Target="../embeddings/oleObject99.bin"/><Relationship Id="rId30" Type="http://schemas.openxmlformats.org/officeDocument/2006/relationships/oleObject" Target="../embeddings/oleObject101.bin"/><Relationship Id="rId35" Type="http://schemas.openxmlformats.org/officeDocument/2006/relationships/oleObject" Target="../embeddings/oleObject105.bin"/><Relationship Id="rId8" Type="http://schemas.openxmlformats.org/officeDocument/2006/relationships/image" Target="../media/image26.wmf"/><Relationship Id="rId3" Type="http://schemas.openxmlformats.org/officeDocument/2006/relationships/oleObject" Target="../embeddings/oleObject87.bin"/></Relationships>
</file>

<file path=ppt/slides/_rels/slide73.xml.rels><?xml version="1.0" encoding="UTF-8" standalone="yes"?>
<Relationships xmlns="http://schemas.openxmlformats.org/package/2006/relationships"><Relationship Id="rId13" Type="http://schemas.openxmlformats.org/officeDocument/2006/relationships/oleObject" Target="../embeddings/oleObject113.bin"/><Relationship Id="rId18" Type="http://schemas.openxmlformats.org/officeDocument/2006/relationships/image" Target="../media/image49.wmf"/><Relationship Id="rId26" Type="http://schemas.openxmlformats.org/officeDocument/2006/relationships/image" Target="../media/image53.wmf"/><Relationship Id="rId21" Type="http://schemas.openxmlformats.org/officeDocument/2006/relationships/oleObject" Target="../embeddings/oleObject118.bin"/><Relationship Id="rId34" Type="http://schemas.openxmlformats.org/officeDocument/2006/relationships/image" Target="../media/image65.wmf"/><Relationship Id="rId7" Type="http://schemas.openxmlformats.org/officeDocument/2006/relationships/oleObject" Target="../embeddings/oleObject110.bin"/><Relationship Id="rId12" Type="http://schemas.openxmlformats.org/officeDocument/2006/relationships/image" Target="../media/image41.wmf"/><Relationship Id="rId17" Type="http://schemas.openxmlformats.org/officeDocument/2006/relationships/oleObject" Target="../embeddings/oleObject116.bin"/><Relationship Id="rId25" Type="http://schemas.openxmlformats.org/officeDocument/2006/relationships/oleObject" Target="../embeddings/oleObject120.bin"/><Relationship Id="rId33" Type="http://schemas.openxmlformats.org/officeDocument/2006/relationships/oleObject" Target="../embeddings/oleObject124.bin"/><Relationship Id="rId38" Type="http://schemas.openxmlformats.org/officeDocument/2006/relationships/oleObject" Target="../embeddings/oleObject127.bin"/><Relationship Id="rId2" Type="http://schemas.openxmlformats.org/officeDocument/2006/relationships/slideLayout" Target="../slideLayouts/slideLayout7.xml"/><Relationship Id="rId16" Type="http://schemas.openxmlformats.org/officeDocument/2006/relationships/image" Target="../media/image48.wmf"/><Relationship Id="rId20" Type="http://schemas.openxmlformats.org/officeDocument/2006/relationships/image" Target="../media/image50.wmf"/><Relationship Id="rId29" Type="http://schemas.openxmlformats.org/officeDocument/2006/relationships/oleObject" Target="../embeddings/oleObject122.bin"/><Relationship Id="rId1" Type="http://schemas.openxmlformats.org/officeDocument/2006/relationships/vmlDrawing" Target="../drawings/vmlDrawing11.vml"/><Relationship Id="rId6" Type="http://schemas.openxmlformats.org/officeDocument/2006/relationships/image" Target="../media/image46.wmf"/><Relationship Id="rId11" Type="http://schemas.openxmlformats.org/officeDocument/2006/relationships/oleObject" Target="../embeddings/oleObject112.bin"/><Relationship Id="rId24" Type="http://schemas.openxmlformats.org/officeDocument/2006/relationships/image" Target="../media/image52.wmf"/><Relationship Id="rId32" Type="http://schemas.openxmlformats.org/officeDocument/2006/relationships/image" Target="../media/image56.wmf"/><Relationship Id="rId37" Type="http://schemas.openxmlformats.org/officeDocument/2006/relationships/oleObject" Target="../embeddings/oleObject126.bin"/><Relationship Id="rId5" Type="http://schemas.openxmlformats.org/officeDocument/2006/relationships/oleObject" Target="../embeddings/oleObject109.bin"/><Relationship Id="rId15" Type="http://schemas.openxmlformats.org/officeDocument/2006/relationships/oleObject" Target="../embeddings/oleObject115.bin"/><Relationship Id="rId23" Type="http://schemas.openxmlformats.org/officeDocument/2006/relationships/oleObject" Target="../embeddings/oleObject119.bin"/><Relationship Id="rId28" Type="http://schemas.openxmlformats.org/officeDocument/2006/relationships/image" Target="../media/image54.wmf"/><Relationship Id="rId36" Type="http://schemas.openxmlformats.org/officeDocument/2006/relationships/image" Target="../media/image58.wmf"/><Relationship Id="rId10" Type="http://schemas.openxmlformats.org/officeDocument/2006/relationships/image" Target="../media/image40.wmf"/><Relationship Id="rId19" Type="http://schemas.openxmlformats.org/officeDocument/2006/relationships/oleObject" Target="../embeddings/oleObject117.bin"/><Relationship Id="rId31" Type="http://schemas.openxmlformats.org/officeDocument/2006/relationships/oleObject" Target="../embeddings/oleObject123.bin"/><Relationship Id="rId4" Type="http://schemas.openxmlformats.org/officeDocument/2006/relationships/image" Target="../media/image28.wmf"/><Relationship Id="rId9" Type="http://schemas.openxmlformats.org/officeDocument/2006/relationships/oleObject" Target="../embeddings/oleObject111.bin"/><Relationship Id="rId14" Type="http://schemas.openxmlformats.org/officeDocument/2006/relationships/oleObject" Target="../embeddings/oleObject114.bin"/><Relationship Id="rId22" Type="http://schemas.openxmlformats.org/officeDocument/2006/relationships/image" Target="../media/image51.wmf"/><Relationship Id="rId27" Type="http://schemas.openxmlformats.org/officeDocument/2006/relationships/oleObject" Target="../embeddings/oleObject121.bin"/><Relationship Id="rId30" Type="http://schemas.openxmlformats.org/officeDocument/2006/relationships/image" Target="../media/image55.wmf"/><Relationship Id="rId35" Type="http://schemas.openxmlformats.org/officeDocument/2006/relationships/oleObject" Target="../embeddings/oleObject125.bin"/><Relationship Id="rId8" Type="http://schemas.openxmlformats.org/officeDocument/2006/relationships/image" Target="../media/image64.wmf"/><Relationship Id="rId3" Type="http://schemas.openxmlformats.org/officeDocument/2006/relationships/oleObject" Target="../embeddings/oleObject108.bin"/></Relationships>
</file>

<file path=ppt/slides/_rels/slide74.xml.rels><?xml version="1.0" encoding="UTF-8" standalone="yes"?>
<Relationships xmlns="http://schemas.openxmlformats.org/package/2006/relationships"><Relationship Id="rId13" Type="http://schemas.openxmlformats.org/officeDocument/2006/relationships/oleObject" Target="../embeddings/oleObject134.bin"/><Relationship Id="rId18" Type="http://schemas.openxmlformats.org/officeDocument/2006/relationships/image" Target="../media/image70.wmf"/><Relationship Id="rId26" Type="http://schemas.openxmlformats.org/officeDocument/2006/relationships/image" Target="../media/image58.wmf"/><Relationship Id="rId21" Type="http://schemas.openxmlformats.org/officeDocument/2006/relationships/oleObject" Target="../embeddings/oleObject138.bin"/><Relationship Id="rId34" Type="http://schemas.openxmlformats.org/officeDocument/2006/relationships/oleObject" Target="../embeddings/oleObject145.bin"/><Relationship Id="rId7" Type="http://schemas.openxmlformats.org/officeDocument/2006/relationships/oleObject" Target="../embeddings/oleObject130.bin"/><Relationship Id="rId12" Type="http://schemas.openxmlformats.org/officeDocument/2006/relationships/image" Target="../media/image67.wmf"/><Relationship Id="rId17" Type="http://schemas.openxmlformats.org/officeDocument/2006/relationships/oleObject" Target="../embeddings/oleObject136.bin"/><Relationship Id="rId25" Type="http://schemas.openxmlformats.org/officeDocument/2006/relationships/oleObject" Target="../embeddings/oleObject140.bin"/><Relationship Id="rId33" Type="http://schemas.openxmlformats.org/officeDocument/2006/relationships/image" Target="../media/image40.wmf"/><Relationship Id="rId2" Type="http://schemas.openxmlformats.org/officeDocument/2006/relationships/slideLayout" Target="../slideLayouts/slideLayout7.xml"/><Relationship Id="rId16" Type="http://schemas.openxmlformats.org/officeDocument/2006/relationships/image" Target="../media/image69.wmf"/><Relationship Id="rId20" Type="http://schemas.openxmlformats.org/officeDocument/2006/relationships/image" Target="../media/image71.wmf"/><Relationship Id="rId29" Type="http://schemas.openxmlformats.org/officeDocument/2006/relationships/oleObject" Target="../embeddings/oleObject142.bin"/><Relationship Id="rId1" Type="http://schemas.openxmlformats.org/officeDocument/2006/relationships/vmlDrawing" Target="../drawings/vmlDrawing12.vml"/><Relationship Id="rId6" Type="http://schemas.openxmlformats.org/officeDocument/2006/relationships/image" Target="../media/image64.wmf"/><Relationship Id="rId11" Type="http://schemas.openxmlformats.org/officeDocument/2006/relationships/oleObject" Target="../embeddings/oleObject133.bin"/><Relationship Id="rId24" Type="http://schemas.openxmlformats.org/officeDocument/2006/relationships/image" Target="../media/image73.wmf"/><Relationship Id="rId32" Type="http://schemas.openxmlformats.org/officeDocument/2006/relationships/oleObject" Target="../embeddings/oleObject144.bin"/><Relationship Id="rId37" Type="http://schemas.openxmlformats.org/officeDocument/2006/relationships/oleObject" Target="../embeddings/oleObject147.bin"/><Relationship Id="rId5" Type="http://schemas.openxmlformats.org/officeDocument/2006/relationships/oleObject" Target="../embeddings/oleObject129.bin"/><Relationship Id="rId15" Type="http://schemas.openxmlformats.org/officeDocument/2006/relationships/oleObject" Target="../embeddings/oleObject135.bin"/><Relationship Id="rId23" Type="http://schemas.openxmlformats.org/officeDocument/2006/relationships/oleObject" Target="../embeddings/oleObject139.bin"/><Relationship Id="rId28" Type="http://schemas.openxmlformats.org/officeDocument/2006/relationships/image" Target="../media/image65.wmf"/><Relationship Id="rId36" Type="http://schemas.openxmlformats.org/officeDocument/2006/relationships/oleObject" Target="../embeddings/oleObject146.bin"/><Relationship Id="rId10" Type="http://schemas.openxmlformats.org/officeDocument/2006/relationships/image" Target="../media/image66.wmf"/><Relationship Id="rId19" Type="http://schemas.openxmlformats.org/officeDocument/2006/relationships/oleObject" Target="../embeddings/oleObject137.bin"/><Relationship Id="rId31" Type="http://schemas.openxmlformats.org/officeDocument/2006/relationships/image" Target="../media/image46.wmf"/><Relationship Id="rId4" Type="http://schemas.openxmlformats.org/officeDocument/2006/relationships/image" Target="../media/image28.wmf"/><Relationship Id="rId9" Type="http://schemas.openxmlformats.org/officeDocument/2006/relationships/oleObject" Target="../embeddings/oleObject132.bin"/><Relationship Id="rId14" Type="http://schemas.openxmlformats.org/officeDocument/2006/relationships/image" Target="../media/image68.wmf"/><Relationship Id="rId22" Type="http://schemas.openxmlformats.org/officeDocument/2006/relationships/image" Target="../media/image72.wmf"/><Relationship Id="rId27" Type="http://schemas.openxmlformats.org/officeDocument/2006/relationships/oleObject" Target="../embeddings/oleObject141.bin"/><Relationship Id="rId30" Type="http://schemas.openxmlformats.org/officeDocument/2006/relationships/oleObject" Target="../embeddings/oleObject143.bin"/><Relationship Id="rId35" Type="http://schemas.openxmlformats.org/officeDocument/2006/relationships/image" Target="../media/image41.wmf"/><Relationship Id="rId8" Type="http://schemas.openxmlformats.org/officeDocument/2006/relationships/oleObject" Target="../embeddings/oleObject131.bin"/><Relationship Id="rId3" Type="http://schemas.openxmlformats.org/officeDocument/2006/relationships/oleObject" Target="../embeddings/oleObject128.bin"/></Relationships>
</file>

<file path=ppt/slides/_rels/slide75.xml.rels><?xml version="1.0" encoding="UTF-8" standalone="yes"?>
<Relationships xmlns="http://schemas.openxmlformats.org/package/2006/relationships"><Relationship Id="rId13" Type="http://schemas.openxmlformats.org/officeDocument/2006/relationships/oleObject" Target="../embeddings/oleObject153.bin"/><Relationship Id="rId18" Type="http://schemas.openxmlformats.org/officeDocument/2006/relationships/image" Target="../media/image72.wmf"/><Relationship Id="rId26" Type="http://schemas.openxmlformats.org/officeDocument/2006/relationships/oleObject" Target="../embeddings/oleObject160.bin"/><Relationship Id="rId21" Type="http://schemas.openxmlformats.org/officeDocument/2006/relationships/oleObject" Target="../embeddings/oleObject157.bin"/><Relationship Id="rId34" Type="http://schemas.openxmlformats.org/officeDocument/2006/relationships/image" Target="../media/image41.wmf"/><Relationship Id="rId7" Type="http://schemas.openxmlformats.org/officeDocument/2006/relationships/oleObject" Target="../embeddings/oleObject150.bin"/><Relationship Id="rId12" Type="http://schemas.openxmlformats.org/officeDocument/2006/relationships/image" Target="../media/image69.wmf"/><Relationship Id="rId17" Type="http://schemas.openxmlformats.org/officeDocument/2006/relationships/oleObject" Target="../embeddings/oleObject155.bin"/><Relationship Id="rId25" Type="http://schemas.openxmlformats.org/officeDocument/2006/relationships/oleObject" Target="../embeddings/oleObject159.bin"/><Relationship Id="rId33" Type="http://schemas.openxmlformats.org/officeDocument/2006/relationships/oleObject" Target="../embeddings/oleObject164.bin"/><Relationship Id="rId2" Type="http://schemas.openxmlformats.org/officeDocument/2006/relationships/slideLayout" Target="../slideLayouts/slideLayout7.xml"/><Relationship Id="rId16" Type="http://schemas.openxmlformats.org/officeDocument/2006/relationships/image" Target="../media/image71.wmf"/><Relationship Id="rId20" Type="http://schemas.openxmlformats.org/officeDocument/2006/relationships/image" Target="../media/image73.wmf"/><Relationship Id="rId29" Type="http://schemas.openxmlformats.org/officeDocument/2006/relationships/image" Target="../media/image46.wmf"/><Relationship Id="rId1" Type="http://schemas.openxmlformats.org/officeDocument/2006/relationships/vmlDrawing" Target="../drawings/vmlDrawing13.vml"/><Relationship Id="rId6" Type="http://schemas.openxmlformats.org/officeDocument/2006/relationships/image" Target="../media/image66.wmf"/><Relationship Id="rId11" Type="http://schemas.openxmlformats.org/officeDocument/2006/relationships/oleObject" Target="../embeddings/oleObject152.bin"/><Relationship Id="rId24" Type="http://schemas.openxmlformats.org/officeDocument/2006/relationships/image" Target="../media/image65.wmf"/><Relationship Id="rId32" Type="http://schemas.openxmlformats.org/officeDocument/2006/relationships/image" Target="../media/image40.wmf"/><Relationship Id="rId37" Type="http://schemas.openxmlformats.org/officeDocument/2006/relationships/oleObject" Target="../embeddings/oleObject167.bin"/><Relationship Id="rId5" Type="http://schemas.openxmlformats.org/officeDocument/2006/relationships/oleObject" Target="../embeddings/oleObject149.bin"/><Relationship Id="rId15" Type="http://schemas.openxmlformats.org/officeDocument/2006/relationships/oleObject" Target="../embeddings/oleObject154.bin"/><Relationship Id="rId23" Type="http://schemas.openxmlformats.org/officeDocument/2006/relationships/oleObject" Target="../embeddings/oleObject158.bin"/><Relationship Id="rId28" Type="http://schemas.openxmlformats.org/officeDocument/2006/relationships/oleObject" Target="../embeddings/oleObject161.bin"/><Relationship Id="rId36" Type="http://schemas.openxmlformats.org/officeDocument/2006/relationships/oleObject" Target="../embeddings/oleObject166.bin"/><Relationship Id="rId10" Type="http://schemas.openxmlformats.org/officeDocument/2006/relationships/image" Target="../media/image68.wmf"/><Relationship Id="rId19" Type="http://schemas.openxmlformats.org/officeDocument/2006/relationships/oleObject" Target="../embeddings/oleObject156.bin"/><Relationship Id="rId31" Type="http://schemas.openxmlformats.org/officeDocument/2006/relationships/oleObject" Target="../embeddings/oleObject163.bin"/><Relationship Id="rId4" Type="http://schemas.openxmlformats.org/officeDocument/2006/relationships/image" Target="../media/image64.wmf"/><Relationship Id="rId9" Type="http://schemas.openxmlformats.org/officeDocument/2006/relationships/oleObject" Target="../embeddings/oleObject151.bin"/><Relationship Id="rId14" Type="http://schemas.openxmlformats.org/officeDocument/2006/relationships/image" Target="../media/image70.wmf"/><Relationship Id="rId22" Type="http://schemas.openxmlformats.org/officeDocument/2006/relationships/image" Target="../media/image58.wmf"/><Relationship Id="rId27" Type="http://schemas.openxmlformats.org/officeDocument/2006/relationships/image" Target="../media/image28.wmf"/><Relationship Id="rId30" Type="http://schemas.openxmlformats.org/officeDocument/2006/relationships/oleObject" Target="../embeddings/oleObject162.bin"/><Relationship Id="rId35" Type="http://schemas.openxmlformats.org/officeDocument/2006/relationships/oleObject" Target="../embeddings/oleObject165.bin"/><Relationship Id="rId8" Type="http://schemas.openxmlformats.org/officeDocument/2006/relationships/image" Target="../media/image67.wmf"/><Relationship Id="rId3" Type="http://schemas.openxmlformats.org/officeDocument/2006/relationships/oleObject" Target="../embeddings/oleObject148.bin"/></Relationships>
</file>

<file path=ppt/slides/_rels/slide76.xml.rels><?xml version="1.0" encoding="UTF-8" standalone="yes"?>
<Relationships xmlns="http://schemas.openxmlformats.org/package/2006/relationships"><Relationship Id="rId13" Type="http://schemas.openxmlformats.org/officeDocument/2006/relationships/oleObject" Target="../embeddings/oleObject173.bin"/><Relationship Id="rId18" Type="http://schemas.openxmlformats.org/officeDocument/2006/relationships/image" Target="../media/image54.wmf"/><Relationship Id="rId26" Type="http://schemas.openxmlformats.org/officeDocument/2006/relationships/image" Target="../media/image58.wmf"/><Relationship Id="rId39" Type="http://schemas.openxmlformats.org/officeDocument/2006/relationships/oleObject" Target="../embeddings/oleObject186.bin"/><Relationship Id="rId21" Type="http://schemas.openxmlformats.org/officeDocument/2006/relationships/oleObject" Target="../embeddings/oleObject177.bin"/><Relationship Id="rId34" Type="http://schemas.openxmlformats.org/officeDocument/2006/relationships/image" Target="../media/image38.wmf"/><Relationship Id="rId7" Type="http://schemas.openxmlformats.org/officeDocument/2006/relationships/oleObject" Target="../embeddings/oleObject170.bin"/><Relationship Id="rId2" Type="http://schemas.openxmlformats.org/officeDocument/2006/relationships/slideLayout" Target="../slideLayouts/slideLayout7.xml"/><Relationship Id="rId16" Type="http://schemas.openxmlformats.org/officeDocument/2006/relationships/image" Target="../media/image53.wmf"/><Relationship Id="rId20" Type="http://schemas.openxmlformats.org/officeDocument/2006/relationships/image" Target="../media/image55.wmf"/><Relationship Id="rId29" Type="http://schemas.openxmlformats.org/officeDocument/2006/relationships/oleObject" Target="../embeddings/oleObject181.bin"/><Relationship Id="rId41" Type="http://schemas.openxmlformats.org/officeDocument/2006/relationships/oleObject" Target="../embeddings/oleObject187.bin"/><Relationship Id="rId1" Type="http://schemas.openxmlformats.org/officeDocument/2006/relationships/vmlDrawing" Target="../drawings/vmlDrawing14.vml"/><Relationship Id="rId6" Type="http://schemas.openxmlformats.org/officeDocument/2006/relationships/image" Target="../media/image48.wmf"/><Relationship Id="rId11" Type="http://schemas.openxmlformats.org/officeDocument/2006/relationships/oleObject" Target="../embeddings/oleObject172.bin"/><Relationship Id="rId24" Type="http://schemas.openxmlformats.org/officeDocument/2006/relationships/image" Target="../media/image57.wmf"/><Relationship Id="rId32" Type="http://schemas.openxmlformats.org/officeDocument/2006/relationships/image" Target="../media/image28.wmf"/><Relationship Id="rId37" Type="http://schemas.openxmlformats.org/officeDocument/2006/relationships/oleObject" Target="../embeddings/oleObject185.bin"/><Relationship Id="rId40" Type="http://schemas.openxmlformats.org/officeDocument/2006/relationships/image" Target="../media/image41.wmf"/><Relationship Id="rId5" Type="http://schemas.openxmlformats.org/officeDocument/2006/relationships/oleObject" Target="../embeddings/oleObject169.bin"/><Relationship Id="rId15" Type="http://schemas.openxmlformats.org/officeDocument/2006/relationships/oleObject" Target="../embeddings/oleObject174.bin"/><Relationship Id="rId23" Type="http://schemas.openxmlformats.org/officeDocument/2006/relationships/oleObject" Target="../embeddings/oleObject178.bin"/><Relationship Id="rId28" Type="http://schemas.openxmlformats.org/officeDocument/2006/relationships/image" Target="../media/image26.wmf"/><Relationship Id="rId36" Type="http://schemas.openxmlformats.org/officeDocument/2006/relationships/image" Target="../media/image39.wmf"/><Relationship Id="rId10" Type="http://schemas.openxmlformats.org/officeDocument/2006/relationships/image" Target="../media/image50.wmf"/><Relationship Id="rId19" Type="http://schemas.openxmlformats.org/officeDocument/2006/relationships/oleObject" Target="../embeddings/oleObject176.bin"/><Relationship Id="rId31" Type="http://schemas.openxmlformats.org/officeDocument/2006/relationships/oleObject" Target="../embeddings/oleObject182.bin"/><Relationship Id="rId4" Type="http://schemas.openxmlformats.org/officeDocument/2006/relationships/image" Target="../media/image27.wmf"/><Relationship Id="rId9" Type="http://schemas.openxmlformats.org/officeDocument/2006/relationships/oleObject" Target="../embeddings/oleObject171.bin"/><Relationship Id="rId14" Type="http://schemas.openxmlformats.org/officeDocument/2006/relationships/image" Target="../media/image52.wmf"/><Relationship Id="rId22" Type="http://schemas.openxmlformats.org/officeDocument/2006/relationships/image" Target="../media/image56.wmf"/><Relationship Id="rId27" Type="http://schemas.openxmlformats.org/officeDocument/2006/relationships/oleObject" Target="../embeddings/oleObject180.bin"/><Relationship Id="rId30" Type="http://schemas.openxmlformats.org/officeDocument/2006/relationships/image" Target="../media/image66.wmf"/><Relationship Id="rId35" Type="http://schemas.openxmlformats.org/officeDocument/2006/relationships/oleObject" Target="../embeddings/oleObject184.bin"/><Relationship Id="rId8" Type="http://schemas.openxmlformats.org/officeDocument/2006/relationships/image" Target="../media/image49.wmf"/><Relationship Id="rId3" Type="http://schemas.openxmlformats.org/officeDocument/2006/relationships/oleObject" Target="../embeddings/oleObject168.bin"/><Relationship Id="rId12" Type="http://schemas.openxmlformats.org/officeDocument/2006/relationships/image" Target="../media/image51.wmf"/><Relationship Id="rId17" Type="http://schemas.openxmlformats.org/officeDocument/2006/relationships/oleObject" Target="../embeddings/oleObject175.bin"/><Relationship Id="rId25" Type="http://schemas.openxmlformats.org/officeDocument/2006/relationships/oleObject" Target="../embeddings/oleObject179.bin"/><Relationship Id="rId33" Type="http://schemas.openxmlformats.org/officeDocument/2006/relationships/oleObject" Target="../embeddings/oleObject183.bin"/><Relationship Id="rId38" Type="http://schemas.openxmlformats.org/officeDocument/2006/relationships/image" Target="../media/image40.wmf"/></Relationships>
</file>

<file path=ppt/slides/_rels/slide77.xml.rels><?xml version="1.0" encoding="UTF-8" standalone="yes"?>
<Relationships xmlns="http://schemas.openxmlformats.org/package/2006/relationships"><Relationship Id="rId13" Type="http://schemas.openxmlformats.org/officeDocument/2006/relationships/oleObject" Target="../embeddings/oleObject193.bin"/><Relationship Id="rId18" Type="http://schemas.openxmlformats.org/officeDocument/2006/relationships/image" Target="../media/image72.wmf"/><Relationship Id="rId26" Type="http://schemas.openxmlformats.org/officeDocument/2006/relationships/oleObject" Target="../embeddings/oleObject200.bin"/><Relationship Id="rId3" Type="http://schemas.openxmlformats.org/officeDocument/2006/relationships/oleObject" Target="../embeddings/oleObject188.bin"/><Relationship Id="rId21" Type="http://schemas.openxmlformats.org/officeDocument/2006/relationships/oleObject" Target="../embeddings/oleObject197.bin"/><Relationship Id="rId34" Type="http://schemas.openxmlformats.org/officeDocument/2006/relationships/oleObject" Target="../embeddings/oleObject205.bin"/><Relationship Id="rId7" Type="http://schemas.openxmlformats.org/officeDocument/2006/relationships/oleObject" Target="../embeddings/oleObject190.bin"/><Relationship Id="rId12" Type="http://schemas.openxmlformats.org/officeDocument/2006/relationships/image" Target="../media/image69.wmf"/><Relationship Id="rId17" Type="http://schemas.openxmlformats.org/officeDocument/2006/relationships/oleObject" Target="../embeddings/oleObject195.bin"/><Relationship Id="rId25" Type="http://schemas.openxmlformats.org/officeDocument/2006/relationships/oleObject" Target="../embeddings/oleObject199.bin"/><Relationship Id="rId33" Type="http://schemas.openxmlformats.org/officeDocument/2006/relationships/oleObject" Target="../embeddings/oleObject204.bin"/><Relationship Id="rId2" Type="http://schemas.openxmlformats.org/officeDocument/2006/relationships/slideLayout" Target="../slideLayouts/slideLayout7.xml"/><Relationship Id="rId16" Type="http://schemas.openxmlformats.org/officeDocument/2006/relationships/image" Target="../media/image71.wmf"/><Relationship Id="rId20" Type="http://schemas.openxmlformats.org/officeDocument/2006/relationships/image" Target="../media/image73.wmf"/><Relationship Id="rId29" Type="http://schemas.openxmlformats.org/officeDocument/2006/relationships/oleObject" Target="../embeddings/oleObject202.bin"/><Relationship Id="rId1" Type="http://schemas.openxmlformats.org/officeDocument/2006/relationships/vmlDrawing" Target="../drawings/vmlDrawing15.vml"/><Relationship Id="rId6" Type="http://schemas.openxmlformats.org/officeDocument/2006/relationships/image" Target="../media/image66.wmf"/><Relationship Id="rId11" Type="http://schemas.openxmlformats.org/officeDocument/2006/relationships/oleObject" Target="../embeddings/oleObject192.bin"/><Relationship Id="rId24" Type="http://schemas.openxmlformats.org/officeDocument/2006/relationships/image" Target="../media/image65.wmf"/><Relationship Id="rId32" Type="http://schemas.openxmlformats.org/officeDocument/2006/relationships/image" Target="../media/image41.wmf"/><Relationship Id="rId5" Type="http://schemas.openxmlformats.org/officeDocument/2006/relationships/oleObject" Target="../embeddings/oleObject189.bin"/><Relationship Id="rId15" Type="http://schemas.openxmlformats.org/officeDocument/2006/relationships/oleObject" Target="../embeddings/oleObject194.bin"/><Relationship Id="rId23" Type="http://schemas.openxmlformats.org/officeDocument/2006/relationships/oleObject" Target="../embeddings/oleObject198.bin"/><Relationship Id="rId28" Type="http://schemas.openxmlformats.org/officeDocument/2006/relationships/oleObject" Target="../embeddings/oleObject201.bin"/><Relationship Id="rId36" Type="http://schemas.openxmlformats.org/officeDocument/2006/relationships/oleObject" Target="../embeddings/oleObject207.bin"/><Relationship Id="rId10" Type="http://schemas.openxmlformats.org/officeDocument/2006/relationships/image" Target="../media/image68.wmf"/><Relationship Id="rId19" Type="http://schemas.openxmlformats.org/officeDocument/2006/relationships/oleObject" Target="../embeddings/oleObject196.bin"/><Relationship Id="rId31" Type="http://schemas.openxmlformats.org/officeDocument/2006/relationships/oleObject" Target="../embeddings/oleObject203.bin"/><Relationship Id="rId4" Type="http://schemas.openxmlformats.org/officeDocument/2006/relationships/image" Target="../media/image64.wmf"/><Relationship Id="rId9" Type="http://schemas.openxmlformats.org/officeDocument/2006/relationships/oleObject" Target="../embeddings/oleObject191.bin"/><Relationship Id="rId14" Type="http://schemas.openxmlformats.org/officeDocument/2006/relationships/image" Target="../media/image70.wmf"/><Relationship Id="rId22" Type="http://schemas.openxmlformats.org/officeDocument/2006/relationships/image" Target="../media/image58.wmf"/><Relationship Id="rId27" Type="http://schemas.openxmlformats.org/officeDocument/2006/relationships/image" Target="../media/image28.wmf"/><Relationship Id="rId30" Type="http://schemas.openxmlformats.org/officeDocument/2006/relationships/image" Target="../media/image40.wmf"/><Relationship Id="rId35" Type="http://schemas.openxmlformats.org/officeDocument/2006/relationships/oleObject" Target="../embeddings/oleObject206.bin"/><Relationship Id="rId8" Type="http://schemas.openxmlformats.org/officeDocument/2006/relationships/image" Target="../media/image67.wmf"/></Relationships>
</file>

<file path=ppt/slides/_rels/slide78.xml.rels><?xml version="1.0" encoding="UTF-8" standalone="yes"?>
<Relationships xmlns="http://schemas.openxmlformats.org/package/2006/relationships"><Relationship Id="rId13" Type="http://schemas.openxmlformats.org/officeDocument/2006/relationships/oleObject" Target="../embeddings/oleObject213.bin"/><Relationship Id="rId18" Type="http://schemas.openxmlformats.org/officeDocument/2006/relationships/image" Target="../media/image72.wmf"/><Relationship Id="rId26" Type="http://schemas.openxmlformats.org/officeDocument/2006/relationships/oleObject" Target="../embeddings/oleObject220.bin"/><Relationship Id="rId3" Type="http://schemas.openxmlformats.org/officeDocument/2006/relationships/oleObject" Target="../embeddings/oleObject208.bin"/><Relationship Id="rId21" Type="http://schemas.openxmlformats.org/officeDocument/2006/relationships/oleObject" Target="../embeddings/oleObject217.bin"/><Relationship Id="rId34" Type="http://schemas.openxmlformats.org/officeDocument/2006/relationships/oleObject" Target="../embeddings/oleObject225.bin"/><Relationship Id="rId7" Type="http://schemas.openxmlformats.org/officeDocument/2006/relationships/oleObject" Target="../embeddings/oleObject210.bin"/><Relationship Id="rId12" Type="http://schemas.openxmlformats.org/officeDocument/2006/relationships/image" Target="../media/image69.wmf"/><Relationship Id="rId17" Type="http://schemas.openxmlformats.org/officeDocument/2006/relationships/oleObject" Target="../embeddings/oleObject215.bin"/><Relationship Id="rId25" Type="http://schemas.openxmlformats.org/officeDocument/2006/relationships/oleObject" Target="../embeddings/oleObject219.bin"/><Relationship Id="rId33" Type="http://schemas.openxmlformats.org/officeDocument/2006/relationships/image" Target="../media/image41.wmf"/><Relationship Id="rId2" Type="http://schemas.openxmlformats.org/officeDocument/2006/relationships/slideLayout" Target="../slideLayouts/slideLayout7.xml"/><Relationship Id="rId16" Type="http://schemas.openxmlformats.org/officeDocument/2006/relationships/image" Target="../media/image71.wmf"/><Relationship Id="rId20" Type="http://schemas.openxmlformats.org/officeDocument/2006/relationships/image" Target="../media/image73.wmf"/><Relationship Id="rId29" Type="http://schemas.openxmlformats.org/officeDocument/2006/relationships/oleObject" Target="../embeddings/oleObject222.bin"/><Relationship Id="rId1" Type="http://schemas.openxmlformats.org/officeDocument/2006/relationships/vmlDrawing" Target="../drawings/vmlDrawing16.vml"/><Relationship Id="rId6" Type="http://schemas.openxmlformats.org/officeDocument/2006/relationships/image" Target="../media/image66.wmf"/><Relationship Id="rId11" Type="http://schemas.openxmlformats.org/officeDocument/2006/relationships/oleObject" Target="../embeddings/oleObject212.bin"/><Relationship Id="rId24" Type="http://schemas.openxmlformats.org/officeDocument/2006/relationships/image" Target="../media/image65.wmf"/><Relationship Id="rId32" Type="http://schemas.openxmlformats.org/officeDocument/2006/relationships/oleObject" Target="../embeddings/oleObject224.bin"/><Relationship Id="rId5" Type="http://schemas.openxmlformats.org/officeDocument/2006/relationships/oleObject" Target="../embeddings/oleObject209.bin"/><Relationship Id="rId15" Type="http://schemas.openxmlformats.org/officeDocument/2006/relationships/oleObject" Target="../embeddings/oleObject214.bin"/><Relationship Id="rId23" Type="http://schemas.openxmlformats.org/officeDocument/2006/relationships/oleObject" Target="../embeddings/oleObject218.bin"/><Relationship Id="rId28" Type="http://schemas.openxmlformats.org/officeDocument/2006/relationships/oleObject" Target="../embeddings/oleObject221.bin"/><Relationship Id="rId36" Type="http://schemas.openxmlformats.org/officeDocument/2006/relationships/oleObject" Target="../embeddings/oleObject227.bin"/><Relationship Id="rId10" Type="http://schemas.openxmlformats.org/officeDocument/2006/relationships/image" Target="../media/image68.wmf"/><Relationship Id="rId19" Type="http://schemas.openxmlformats.org/officeDocument/2006/relationships/oleObject" Target="../embeddings/oleObject216.bin"/><Relationship Id="rId31" Type="http://schemas.openxmlformats.org/officeDocument/2006/relationships/image" Target="../media/image40.wmf"/><Relationship Id="rId4" Type="http://schemas.openxmlformats.org/officeDocument/2006/relationships/image" Target="../media/image64.wmf"/><Relationship Id="rId9" Type="http://schemas.openxmlformats.org/officeDocument/2006/relationships/oleObject" Target="../embeddings/oleObject211.bin"/><Relationship Id="rId14" Type="http://schemas.openxmlformats.org/officeDocument/2006/relationships/image" Target="../media/image70.wmf"/><Relationship Id="rId22" Type="http://schemas.openxmlformats.org/officeDocument/2006/relationships/image" Target="../media/image58.wmf"/><Relationship Id="rId27" Type="http://schemas.openxmlformats.org/officeDocument/2006/relationships/image" Target="../media/image28.wmf"/><Relationship Id="rId30" Type="http://schemas.openxmlformats.org/officeDocument/2006/relationships/oleObject" Target="../embeddings/oleObject223.bin"/><Relationship Id="rId35" Type="http://schemas.openxmlformats.org/officeDocument/2006/relationships/oleObject" Target="../embeddings/oleObject226.bin"/><Relationship Id="rId8" Type="http://schemas.openxmlformats.org/officeDocument/2006/relationships/image" Target="../media/image67.wmf"/></Relationships>
</file>

<file path=ppt/slides/_rels/slide79.xml.rels><?xml version="1.0" encoding="UTF-8" standalone="yes"?>
<Relationships xmlns="http://schemas.openxmlformats.org/package/2006/relationships"><Relationship Id="rId13" Type="http://schemas.openxmlformats.org/officeDocument/2006/relationships/oleObject" Target="../embeddings/oleObject233.bin"/><Relationship Id="rId18" Type="http://schemas.openxmlformats.org/officeDocument/2006/relationships/image" Target="../media/image54.wmf"/><Relationship Id="rId26" Type="http://schemas.openxmlformats.org/officeDocument/2006/relationships/image" Target="../media/image58.wmf"/><Relationship Id="rId39" Type="http://schemas.openxmlformats.org/officeDocument/2006/relationships/oleObject" Target="../embeddings/oleObject246.bin"/><Relationship Id="rId21" Type="http://schemas.openxmlformats.org/officeDocument/2006/relationships/oleObject" Target="../embeddings/oleObject237.bin"/><Relationship Id="rId34" Type="http://schemas.openxmlformats.org/officeDocument/2006/relationships/image" Target="../media/image39.wmf"/><Relationship Id="rId7" Type="http://schemas.openxmlformats.org/officeDocument/2006/relationships/oleObject" Target="../embeddings/oleObject230.bin"/><Relationship Id="rId2" Type="http://schemas.openxmlformats.org/officeDocument/2006/relationships/slideLayout" Target="../slideLayouts/slideLayout7.xml"/><Relationship Id="rId16" Type="http://schemas.openxmlformats.org/officeDocument/2006/relationships/image" Target="../media/image53.wmf"/><Relationship Id="rId20" Type="http://schemas.openxmlformats.org/officeDocument/2006/relationships/image" Target="../media/image55.wmf"/><Relationship Id="rId29" Type="http://schemas.openxmlformats.org/officeDocument/2006/relationships/oleObject" Target="../embeddings/oleObject241.bin"/><Relationship Id="rId41" Type="http://schemas.openxmlformats.org/officeDocument/2006/relationships/oleObject" Target="../embeddings/oleObject247.bin"/><Relationship Id="rId1" Type="http://schemas.openxmlformats.org/officeDocument/2006/relationships/vmlDrawing" Target="../drawings/vmlDrawing17.vml"/><Relationship Id="rId6" Type="http://schemas.openxmlformats.org/officeDocument/2006/relationships/image" Target="../media/image48.wmf"/><Relationship Id="rId11" Type="http://schemas.openxmlformats.org/officeDocument/2006/relationships/oleObject" Target="../embeddings/oleObject232.bin"/><Relationship Id="rId24" Type="http://schemas.openxmlformats.org/officeDocument/2006/relationships/image" Target="../media/image57.wmf"/><Relationship Id="rId32" Type="http://schemas.openxmlformats.org/officeDocument/2006/relationships/image" Target="../media/image38.wmf"/><Relationship Id="rId37" Type="http://schemas.openxmlformats.org/officeDocument/2006/relationships/oleObject" Target="../embeddings/oleObject245.bin"/><Relationship Id="rId40" Type="http://schemas.openxmlformats.org/officeDocument/2006/relationships/image" Target="../media/image41.wmf"/><Relationship Id="rId5" Type="http://schemas.openxmlformats.org/officeDocument/2006/relationships/oleObject" Target="../embeddings/oleObject229.bin"/><Relationship Id="rId15" Type="http://schemas.openxmlformats.org/officeDocument/2006/relationships/oleObject" Target="../embeddings/oleObject234.bin"/><Relationship Id="rId23" Type="http://schemas.openxmlformats.org/officeDocument/2006/relationships/oleObject" Target="../embeddings/oleObject238.bin"/><Relationship Id="rId28" Type="http://schemas.openxmlformats.org/officeDocument/2006/relationships/image" Target="../media/image26.wmf"/><Relationship Id="rId36" Type="http://schemas.openxmlformats.org/officeDocument/2006/relationships/image" Target="../media/image28.wmf"/><Relationship Id="rId10" Type="http://schemas.openxmlformats.org/officeDocument/2006/relationships/image" Target="../media/image50.wmf"/><Relationship Id="rId19" Type="http://schemas.openxmlformats.org/officeDocument/2006/relationships/oleObject" Target="../embeddings/oleObject236.bin"/><Relationship Id="rId31" Type="http://schemas.openxmlformats.org/officeDocument/2006/relationships/oleObject" Target="../embeddings/oleObject242.bin"/><Relationship Id="rId4" Type="http://schemas.openxmlformats.org/officeDocument/2006/relationships/image" Target="../media/image27.wmf"/><Relationship Id="rId9" Type="http://schemas.openxmlformats.org/officeDocument/2006/relationships/oleObject" Target="../embeddings/oleObject231.bin"/><Relationship Id="rId14" Type="http://schemas.openxmlformats.org/officeDocument/2006/relationships/image" Target="../media/image52.wmf"/><Relationship Id="rId22" Type="http://schemas.openxmlformats.org/officeDocument/2006/relationships/image" Target="../media/image56.wmf"/><Relationship Id="rId27" Type="http://schemas.openxmlformats.org/officeDocument/2006/relationships/oleObject" Target="../embeddings/oleObject240.bin"/><Relationship Id="rId30" Type="http://schemas.openxmlformats.org/officeDocument/2006/relationships/image" Target="../media/image67.wmf"/><Relationship Id="rId35" Type="http://schemas.openxmlformats.org/officeDocument/2006/relationships/oleObject" Target="../embeddings/oleObject244.bin"/><Relationship Id="rId8" Type="http://schemas.openxmlformats.org/officeDocument/2006/relationships/image" Target="../media/image49.wmf"/><Relationship Id="rId3" Type="http://schemas.openxmlformats.org/officeDocument/2006/relationships/oleObject" Target="../embeddings/oleObject228.bin"/><Relationship Id="rId12" Type="http://schemas.openxmlformats.org/officeDocument/2006/relationships/image" Target="../media/image51.wmf"/><Relationship Id="rId17" Type="http://schemas.openxmlformats.org/officeDocument/2006/relationships/oleObject" Target="../embeddings/oleObject235.bin"/><Relationship Id="rId25" Type="http://schemas.openxmlformats.org/officeDocument/2006/relationships/oleObject" Target="../embeddings/oleObject239.bin"/><Relationship Id="rId33" Type="http://schemas.openxmlformats.org/officeDocument/2006/relationships/oleObject" Target="../embeddings/oleObject243.bin"/><Relationship Id="rId38" Type="http://schemas.openxmlformats.org/officeDocument/2006/relationships/image" Target="../media/image40.w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3" Type="http://schemas.openxmlformats.org/officeDocument/2006/relationships/oleObject" Target="../embeddings/oleObject253.bin"/><Relationship Id="rId18" Type="http://schemas.openxmlformats.org/officeDocument/2006/relationships/image" Target="../media/image54.wmf"/><Relationship Id="rId26" Type="http://schemas.openxmlformats.org/officeDocument/2006/relationships/image" Target="../media/image58.wmf"/><Relationship Id="rId39" Type="http://schemas.openxmlformats.org/officeDocument/2006/relationships/oleObject" Target="../embeddings/oleObject266.bin"/><Relationship Id="rId21" Type="http://schemas.openxmlformats.org/officeDocument/2006/relationships/oleObject" Target="../embeddings/oleObject257.bin"/><Relationship Id="rId34" Type="http://schemas.openxmlformats.org/officeDocument/2006/relationships/image" Target="../media/image38.wmf"/><Relationship Id="rId42" Type="http://schemas.openxmlformats.org/officeDocument/2006/relationships/image" Target="../media/image41.wmf"/><Relationship Id="rId7" Type="http://schemas.openxmlformats.org/officeDocument/2006/relationships/oleObject" Target="../embeddings/oleObject250.bin"/><Relationship Id="rId2" Type="http://schemas.openxmlformats.org/officeDocument/2006/relationships/slideLayout" Target="../slideLayouts/slideLayout7.xml"/><Relationship Id="rId16" Type="http://schemas.openxmlformats.org/officeDocument/2006/relationships/image" Target="../media/image53.wmf"/><Relationship Id="rId20" Type="http://schemas.openxmlformats.org/officeDocument/2006/relationships/image" Target="../media/image55.wmf"/><Relationship Id="rId29" Type="http://schemas.openxmlformats.org/officeDocument/2006/relationships/oleObject" Target="../embeddings/oleObject261.bin"/><Relationship Id="rId41" Type="http://schemas.openxmlformats.org/officeDocument/2006/relationships/oleObject" Target="../embeddings/oleObject267.bin"/><Relationship Id="rId1" Type="http://schemas.openxmlformats.org/officeDocument/2006/relationships/vmlDrawing" Target="../drawings/vmlDrawing18.vml"/><Relationship Id="rId6" Type="http://schemas.openxmlformats.org/officeDocument/2006/relationships/image" Target="../media/image48.wmf"/><Relationship Id="rId11" Type="http://schemas.openxmlformats.org/officeDocument/2006/relationships/oleObject" Target="../embeddings/oleObject252.bin"/><Relationship Id="rId24" Type="http://schemas.openxmlformats.org/officeDocument/2006/relationships/image" Target="../media/image57.wmf"/><Relationship Id="rId32" Type="http://schemas.openxmlformats.org/officeDocument/2006/relationships/image" Target="../media/image28.wmf"/><Relationship Id="rId37" Type="http://schemas.openxmlformats.org/officeDocument/2006/relationships/oleObject" Target="../embeddings/oleObject265.bin"/><Relationship Id="rId40" Type="http://schemas.openxmlformats.org/officeDocument/2006/relationships/image" Target="../media/image37.wmf"/><Relationship Id="rId5" Type="http://schemas.openxmlformats.org/officeDocument/2006/relationships/oleObject" Target="../embeddings/oleObject249.bin"/><Relationship Id="rId15" Type="http://schemas.openxmlformats.org/officeDocument/2006/relationships/oleObject" Target="../embeddings/oleObject254.bin"/><Relationship Id="rId23" Type="http://schemas.openxmlformats.org/officeDocument/2006/relationships/oleObject" Target="../embeddings/oleObject258.bin"/><Relationship Id="rId28" Type="http://schemas.openxmlformats.org/officeDocument/2006/relationships/image" Target="../media/image26.wmf"/><Relationship Id="rId36" Type="http://schemas.openxmlformats.org/officeDocument/2006/relationships/image" Target="../media/image39.wmf"/><Relationship Id="rId10" Type="http://schemas.openxmlformats.org/officeDocument/2006/relationships/image" Target="../media/image50.wmf"/><Relationship Id="rId19" Type="http://schemas.openxmlformats.org/officeDocument/2006/relationships/oleObject" Target="../embeddings/oleObject256.bin"/><Relationship Id="rId31" Type="http://schemas.openxmlformats.org/officeDocument/2006/relationships/oleObject" Target="../embeddings/oleObject262.bin"/><Relationship Id="rId4" Type="http://schemas.openxmlformats.org/officeDocument/2006/relationships/image" Target="../media/image27.wmf"/><Relationship Id="rId9" Type="http://schemas.openxmlformats.org/officeDocument/2006/relationships/oleObject" Target="../embeddings/oleObject251.bin"/><Relationship Id="rId14" Type="http://schemas.openxmlformats.org/officeDocument/2006/relationships/image" Target="../media/image52.wmf"/><Relationship Id="rId22" Type="http://schemas.openxmlformats.org/officeDocument/2006/relationships/image" Target="../media/image56.wmf"/><Relationship Id="rId27" Type="http://schemas.openxmlformats.org/officeDocument/2006/relationships/oleObject" Target="../embeddings/oleObject260.bin"/><Relationship Id="rId30" Type="http://schemas.openxmlformats.org/officeDocument/2006/relationships/image" Target="../media/image68.wmf"/><Relationship Id="rId35" Type="http://schemas.openxmlformats.org/officeDocument/2006/relationships/oleObject" Target="../embeddings/oleObject264.bin"/><Relationship Id="rId8" Type="http://schemas.openxmlformats.org/officeDocument/2006/relationships/image" Target="../media/image49.wmf"/><Relationship Id="rId3" Type="http://schemas.openxmlformats.org/officeDocument/2006/relationships/oleObject" Target="../embeddings/oleObject248.bin"/><Relationship Id="rId12" Type="http://schemas.openxmlformats.org/officeDocument/2006/relationships/image" Target="../media/image51.wmf"/><Relationship Id="rId17" Type="http://schemas.openxmlformats.org/officeDocument/2006/relationships/oleObject" Target="../embeddings/oleObject255.bin"/><Relationship Id="rId25" Type="http://schemas.openxmlformats.org/officeDocument/2006/relationships/oleObject" Target="../embeddings/oleObject259.bin"/><Relationship Id="rId33" Type="http://schemas.openxmlformats.org/officeDocument/2006/relationships/oleObject" Target="../embeddings/oleObject263.bin"/><Relationship Id="rId38" Type="http://schemas.openxmlformats.org/officeDocument/2006/relationships/image" Target="../media/image40.wmf"/></Relationships>
</file>

<file path=ppt/slides/_rels/slide81.xml.rels><?xml version="1.0" encoding="UTF-8" standalone="yes"?>
<Relationships xmlns="http://schemas.openxmlformats.org/package/2006/relationships"><Relationship Id="rId13" Type="http://schemas.openxmlformats.org/officeDocument/2006/relationships/oleObject" Target="../embeddings/oleObject273.bin"/><Relationship Id="rId18" Type="http://schemas.openxmlformats.org/officeDocument/2006/relationships/image" Target="../media/image54.wmf"/><Relationship Id="rId26" Type="http://schemas.openxmlformats.org/officeDocument/2006/relationships/image" Target="../media/image58.wmf"/><Relationship Id="rId39" Type="http://schemas.openxmlformats.org/officeDocument/2006/relationships/oleObject" Target="../embeddings/oleObject286.bin"/><Relationship Id="rId21" Type="http://schemas.openxmlformats.org/officeDocument/2006/relationships/oleObject" Target="../embeddings/oleObject277.bin"/><Relationship Id="rId34" Type="http://schemas.openxmlformats.org/officeDocument/2006/relationships/image" Target="../media/image39.wmf"/><Relationship Id="rId42" Type="http://schemas.openxmlformats.org/officeDocument/2006/relationships/image" Target="../media/image41.wmf"/><Relationship Id="rId7" Type="http://schemas.openxmlformats.org/officeDocument/2006/relationships/oleObject" Target="../embeddings/oleObject270.bin"/><Relationship Id="rId2" Type="http://schemas.openxmlformats.org/officeDocument/2006/relationships/slideLayout" Target="../slideLayouts/slideLayout7.xml"/><Relationship Id="rId16" Type="http://schemas.openxmlformats.org/officeDocument/2006/relationships/image" Target="../media/image53.wmf"/><Relationship Id="rId20" Type="http://schemas.openxmlformats.org/officeDocument/2006/relationships/image" Target="../media/image55.wmf"/><Relationship Id="rId29" Type="http://schemas.openxmlformats.org/officeDocument/2006/relationships/oleObject" Target="../embeddings/oleObject281.bin"/><Relationship Id="rId41" Type="http://schemas.openxmlformats.org/officeDocument/2006/relationships/oleObject" Target="../embeddings/oleObject287.bin"/><Relationship Id="rId1" Type="http://schemas.openxmlformats.org/officeDocument/2006/relationships/vmlDrawing" Target="../drawings/vmlDrawing19.vml"/><Relationship Id="rId6" Type="http://schemas.openxmlformats.org/officeDocument/2006/relationships/image" Target="../media/image48.wmf"/><Relationship Id="rId11" Type="http://schemas.openxmlformats.org/officeDocument/2006/relationships/oleObject" Target="../embeddings/oleObject272.bin"/><Relationship Id="rId24" Type="http://schemas.openxmlformats.org/officeDocument/2006/relationships/image" Target="../media/image57.wmf"/><Relationship Id="rId32" Type="http://schemas.openxmlformats.org/officeDocument/2006/relationships/image" Target="../media/image38.wmf"/><Relationship Id="rId37" Type="http://schemas.openxmlformats.org/officeDocument/2006/relationships/oleObject" Target="../embeddings/oleObject285.bin"/><Relationship Id="rId40" Type="http://schemas.openxmlformats.org/officeDocument/2006/relationships/image" Target="../media/image37.wmf"/><Relationship Id="rId5" Type="http://schemas.openxmlformats.org/officeDocument/2006/relationships/oleObject" Target="../embeddings/oleObject269.bin"/><Relationship Id="rId15" Type="http://schemas.openxmlformats.org/officeDocument/2006/relationships/oleObject" Target="../embeddings/oleObject274.bin"/><Relationship Id="rId23" Type="http://schemas.openxmlformats.org/officeDocument/2006/relationships/oleObject" Target="../embeddings/oleObject278.bin"/><Relationship Id="rId28" Type="http://schemas.openxmlformats.org/officeDocument/2006/relationships/image" Target="../media/image26.wmf"/><Relationship Id="rId36" Type="http://schemas.openxmlformats.org/officeDocument/2006/relationships/image" Target="../media/image28.wmf"/><Relationship Id="rId10" Type="http://schemas.openxmlformats.org/officeDocument/2006/relationships/image" Target="../media/image50.wmf"/><Relationship Id="rId19" Type="http://schemas.openxmlformats.org/officeDocument/2006/relationships/oleObject" Target="../embeddings/oleObject276.bin"/><Relationship Id="rId31" Type="http://schemas.openxmlformats.org/officeDocument/2006/relationships/oleObject" Target="../embeddings/oleObject282.bin"/><Relationship Id="rId4" Type="http://schemas.openxmlformats.org/officeDocument/2006/relationships/image" Target="../media/image27.wmf"/><Relationship Id="rId9" Type="http://schemas.openxmlformats.org/officeDocument/2006/relationships/oleObject" Target="../embeddings/oleObject271.bin"/><Relationship Id="rId14" Type="http://schemas.openxmlformats.org/officeDocument/2006/relationships/image" Target="../media/image52.wmf"/><Relationship Id="rId22" Type="http://schemas.openxmlformats.org/officeDocument/2006/relationships/image" Target="../media/image56.wmf"/><Relationship Id="rId27" Type="http://schemas.openxmlformats.org/officeDocument/2006/relationships/oleObject" Target="../embeddings/oleObject280.bin"/><Relationship Id="rId30" Type="http://schemas.openxmlformats.org/officeDocument/2006/relationships/image" Target="../media/image68.wmf"/><Relationship Id="rId35" Type="http://schemas.openxmlformats.org/officeDocument/2006/relationships/oleObject" Target="../embeddings/oleObject284.bin"/><Relationship Id="rId8" Type="http://schemas.openxmlformats.org/officeDocument/2006/relationships/image" Target="../media/image49.wmf"/><Relationship Id="rId3" Type="http://schemas.openxmlformats.org/officeDocument/2006/relationships/oleObject" Target="../embeddings/oleObject268.bin"/><Relationship Id="rId12" Type="http://schemas.openxmlformats.org/officeDocument/2006/relationships/image" Target="../media/image51.wmf"/><Relationship Id="rId17" Type="http://schemas.openxmlformats.org/officeDocument/2006/relationships/oleObject" Target="../embeddings/oleObject275.bin"/><Relationship Id="rId25" Type="http://schemas.openxmlformats.org/officeDocument/2006/relationships/oleObject" Target="../embeddings/oleObject279.bin"/><Relationship Id="rId33" Type="http://schemas.openxmlformats.org/officeDocument/2006/relationships/oleObject" Target="../embeddings/oleObject283.bin"/><Relationship Id="rId38" Type="http://schemas.openxmlformats.org/officeDocument/2006/relationships/image" Target="../media/image40.wmf"/></Relationships>
</file>

<file path=ppt/slides/_rels/slide82.xml.rels><?xml version="1.0" encoding="UTF-8" standalone="yes"?>
<Relationships xmlns="http://schemas.openxmlformats.org/package/2006/relationships"><Relationship Id="rId13" Type="http://schemas.openxmlformats.org/officeDocument/2006/relationships/oleObject" Target="../embeddings/oleObject293.bin"/><Relationship Id="rId18" Type="http://schemas.openxmlformats.org/officeDocument/2006/relationships/image" Target="../media/image54.wmf"/><Relationship Id="rId26" Type="http://schemas.openxmlformats.org/officeDocument/2006/relationships/image" Target="../media/image58.wmf"/><Relationship Id="rId39" Type="http://schemas.openxmlformats.org/officeDocument/2006/relationships/oleObject" Target="../embeddings/oleObject306.bin"/><Relationship Id="rId21" Type="http://schemas.openxmlformats.org/officeDocument/2006/relationships/oleObject" Target="../embeddings/oleObject297.bin"/><Relationship Id="rId34" Type="http://schemas.openxmlformats.org/officeDocument/2006/relationships/image" Target="../media/image38.wmf"/><Relationship Id="rId42" Type="http://schemas.openxmlformats.org/officeDocument/2006/relationships/image" Target="../media/image41.wmf"/><Relationship Id="rId7" Type="http://schemas.openxmlformats.org/officeDocument/2006/relationships/oleObject" Target="../embeddings/oleObject290.bin"/><Relationship Id="rId2" Type="http://schemas.openxmlformats.org/officeDocument/2006/relationships/slideLayout" Target="../slideLayouts/slideLayout7.xml"/><Relationship Id="rId16" Type="http://schemas.openxmlformats.org/officeDocument/2006/relationships/image" Target="../media/image53.wmf"/><Relationship Id="rId20" Type="http://schemas.openxmlformats.org/officeDocument/2006/relationships/image" Target="../media/image55.wmf"/><Relationship Id="rId29" Type="http://schemas.openxmlformats.org/officeDocument/2006/relationships/oleObject" Target="../embeddings/oleObject301.bin"/><Relationship Id="rId41" Type="http://schemas.openxmlformats.org/officeDocument/2006/relationships/oleObject" Target="../embeddings/oleObject307.bin"/><Relationship Id="rId1" Type="http://schemas.openxmlformats.org/officeDocument/2006/relationships/vmlDrawing" Target="../drawings/vmlDrawing20.vml"/><Relationship Id="rId6" Type="http://schemas.openxmlformats.org/officeDocument/2006/relationships/image" Target="../media/image48.wmf"/><Relationship Id="rId11" Type="http://schemas.openxmlformats.org/officeDocument/2006/relationships/oleObject" Target="../embeddings/oleObject292.bin"/><Relationship Id="rId24" Type="http://schemas.openxmlformats.org/officeDocument/2006/relationships/image" Target="../media/image57.wmf"/><Relationship Id="rId32" Type="http://schemas.openxmlformats.org/officeDocument/2006/relationships/image" Target="../media/image28.wmf"/><Relationship Id="rId37" Type="http://schemas.openxmlformats.org/officeDocument/2006/relationships/oleObject" Target="../embeddings/oleObject305.bin"/><Relationship Id="rId40" Type="http://schemas.openxmlformats.org/officeDocument/2006/relationships/image" Target="../media/image37.wmf"/><Relationship Id="rId5" Type="http://schemas.openxmlformats.org/officeDocument/2006/relationships/oleObject" Target="../embeddings/oleObject289.bin"/><Relationship Id="rId15" Type="http://schemas.openxmlformats.org/officeDocument/2006/relationships/oleObject" Target="../embeddings/oleObject294.bin"/><Relationship Id="rId23" Type="http://schemas.openxmlformats.org/officeDocument/2006/relationships/oleObject" Target="../embeddings/oleObject298.bin"/><Relationship Id="rId28" Type="http://schemas.openxmlformats.org/officeDocument/2006/relationships/image" Target="../media/image26.wmf"/><Relationship Id="rId36" Type="http://schemas.openxmlformats.org/officeDocument/2006/relationships/image" Target="../media/image39.wmf"/><Relationship Id="rId10" Type="http://schemas.openxmlformats.org/officeDocument/2006/relationships/image" Target="../media/image50.wmf"/><Relationship Id="rId19" Type="http://schemas.openxmlformats.org/officeDocument/2006/relationships/oleObject" Target="../embeddings/oleObject296.bin"/><Relationship Id="rId31" Type="http://schemas.openxmlformats.org/officeDocument/2006/relationships/oleObject" Target="../embeddings/oleObject302.bin"/><Relationship Id="rId4" Type="http://schemas.openxmlformats.org/officeDocument/2006/relationships/image" Target="../media/image27.wmf"/><Relationship Id="rId9" Type="http://schemas.openxmlformats.org/officeDocument/2006/relationships/oleObject" Target="../embeddings/oleObject291.bin"/><Relationship Id="rId14" Type="http://schemas.openxmlformats.org/officeDocument/2006/relationships/image" Target="../media/image52.wmf"/><Relationship Id="rId22" Type="http://schemas.openxmlformats.org/officeDocument/2006/relationships/image" Target="../media/image56.wmf"/><Relationship Id="rId27" Type="http://schemas.openxmlformats.org/officeDocument/2006/relationships/oleObject" Target="../embeddings/oleObject300.bin"/><Relationship Id="rId30" Type="http://schemas.openxmlformats.org/officeDocument/2006/relationships/image" Target="../media/image68.wmf"/><Relationship Id="rId35" Type="http://schemas.openxmlformats.org/officeDocument/2006/relationships/oleObject" Target="../embeddings/oleObject304.bin"/><Relationship Id="rId8" Type="http://schemas.openxmlformats.org/officeDocument/2006/relationships/image" Target="../media/image49.wmf"/><Relationship Id="rId3" Type="http://schemas.openxmlformats.org/officeDocument/2006/relationships/oleObject" Target="../embeddings/oleObject288.bin"/><Relationship Id="rId12" Type="http://schemas.openxmlformats.org/officeDocument/2006/relationships/image" Target="../media/image51.wmf"/><Relationship Id="rId17" Type="http://schemas.openxmlformats.org/officeDocument/2006/relationships/oleObject" Target="../embeddings/oleObject295.bin"/><Relationship Id="rId25" Type="http://schemas.openxmlformats.org/officeDocument/2006/relationships/oleObject" Target="../embeddings/oleObject299.bin"/><Relationship Id="rId33" Type="http://schemas.openxmlformats.org/officeDocument/2006/relationships/oleObject" Target="../embeddings/oleObject303.bin"/><Relationship Id="rId38" Type="http://schemas.openxmlformats.org/officeDocument/2006/relationships/image" Target="../media/image40.wmf"/></Relationships>
</file>

<file path=ppt/slides/_rels/slide83.xml.rels><?xml version="1.0" encoding="UTF-8" standalone="yes"?>
<Relationships xmlns="http://schemas.openxmlformats.org/package/2006/relationships"><Relationship Id="rId13" Type="http://schemas.openxmlformats.org/officeDocument/2006/relationships/oleObject" Target="../embeddings/oleObject313.bin"/><Relationship Id="rId18" Type="http://schemas.openxmlformats.org/officeDocument/2006/relationships/image" Target="../media/image54.wmf"/><Relationship Id="rId26" Type="http://schemas.openxmlformats.org/officeDocument/2006/relationships/image" Target="../media/image58.wmf"/><Relationship Id="rId39" Type="http://schemas.openxmlformats.org/officeDocument/2006/relationships/oleObject" Target="../embeddings/oleObject326.bin"/><Relationship Id="rId21" Type="http://schemas.openxmlformats.org/officeDocument/2006/relationships/oleObject" Target="../embeddings/oleObject317.bin"/><Relationship Id="rId34" Type="http://schemas.openxmlformats.org/officeDocument/2006/relationships/image" Target="../media/image39.wmf"/><Relationship Id="rId42" Type="http://schemas.openxmlformats.org/officeDocument/2006/relationships/image" Target="../media/image41.wmf"/><Relationship Id="rId7" Type="http://schemas.openxmlformats.org/officeDocument/2006/relationships/oleObject" Target="../embeddings/oleObject310.bin"/><Relationship Id="rId2" Type="http://schemas.openxmlformats.org/officeDocument/2006/relationships/slideLayout" Target="../slideLayouts/slideLayout7.xml"/><Relationship Id="rId16" Type="http://schemas.openxmlformats.org/officeDocument/2006/relationships/image" Target="../media/image53.wmf"/><Relationship Id="rId20" Type="http://schemas.openxmlformats.org/officeDocument/2006/relationships/image" Target="../media/image55.wmf"/><Relationship Id="rId29" Type="http://schemas.openxmlformats.org/officeDocument/2006/relationships/oleObject" Target="../embeddings/oleObject321.bin"/><Relationship Id="rId41" Type="http://schemas.openxmlformats.org/officeDocument/2006/relationships/oleObject" Target="../embeddings/oleObject327.bin"/><Relationship Id="rId1" Type="http://schemas.openxmlformats.org/officeDocument/2006/relationships/vmlDrawing" Target="../drawings/vmlDrawing21.vml"/><Relationship Id="rId6" Type="http://schemas.openxmlformats.org/officeDocument/2006/relationships/image" Target="../media/image48.wmf"/><Relationship Id="rId11" Type="http://schemas.openxmlformats.org/officeDocument/2006/relationships/oleObject" Target="../embeddings/oleObject312.bin"/><Relationship Id="rId24" Type="http://schemas.openxmlformats.org/officeDocument/2006/relationships/image" Target="../media/image57.wmf"/><Relationship Id="rId32" Type="http://schemas.openxmlformats.org/officeDocument/2006/relationships/image" Target="../media/image38.wmf"/><Relationship Id="rId37" Type="http://schemas.openxmlformats.org/officeDocument/2006/relationships/oleObject" Target="../embeddings/oleObject325.bin"/><Relationship Id="rId40" Type="http://schemas.openxmlformats.org/officeDocument/2006/relationships/image" Target="../media/image37.wmf"/><Relationship Id="rId5" Type="http://schemas.openxmlformats.org/officeDocument/2006/relationships/oleObject" Target="../embeddings/oleObject309.bin"/><Relationship Id="rId15" Type="http://schemas.openxmlformats.org/officeDocument/2006/relationships/oleObject" Target="../embeddings/oleObject314.bin"/><Relationship Id="rId23" Type="http://schemas.openxmlformats.org/officeDocument/2006/relationships/oleObject" Target="../embeddings/oleObject318.bin"/><Relationship Id="rId28" Type="http://schemas.openxmlformats.org/officeDocument/2006/relationships/image" Target="../media/image26.wmf"/><Relationship Id="rId36" Type="http://schemas.openxmlformats.org/officeDocument/2006/relationships/image" Target="../media/image28.wmf"/><Relationship Id="rId10" Type="http://schemas.openxmlformats.org/officeDocument/2006/relationships/image" Target="../media/image50.wmf"/><Relationship Id="rId19" Type="http://schemas.openxmlformats.org/officeDocument/2006/relationships/oleObject" Target="../embeddings/oleObject316.bin"/><Relationship Id="rId31" Type="http://schemas.openxmlformats.org/officeDocument/2006/relationships/oleObject" Target="../embeddings/oleObject322.bin"/><Relationship Id="rId4" Type="http://schemas.openxmlformats.org/officeDocument/2006/relationships/image" Target="../media/image27.wmf"/><Relationship Id="rId9" Type="http://schemas.openxmlformats.org/officeDocument/2006/relationships/oleObject" Target="../embeddings/oleObject311.bin"/><Relationship Id="rId14" Type="http://schemas.openxmlformats.org/officeDocument/2006/relationships/image" Target="../media/image52.wmf"/><Relationship Id="rId22" Type="http://schemas.openxmlformats.org/officeDocument/2006/relationships/image" Target="../media/image56.wmf"/><Relationship Id="rId27" Type="http://schemas.openxmlformats.org/officeDocument/2006/relationships/oleObject" Target="../embeddings/oleObject320.bin"/><Relationship Id="rId30" Type="http://schemas.openxmlformats.org/officeDocument/2006/relationships/image" Target="../media/image68.wmf"/><Relationship Id="rId35" Type="http://schemas.openxmlformats.org/officeDocument/2006/relationships/oleObject" Target="../embeddings/oleObject324.bin"/><Relationship Id="rId8" Type="http://schemas.openxmlformats.org/officeDocument/2006/relationships/image" Target="../media/image49.wmf"/><Relationship Id="rId3" Type="http://schemas.openxmlformats.org/officeDocument/2006/relationships/oleObject" Target="../embeddings/oleObject308.bin"/><Relationship Id="rId12" Type="http://schemas.openxmlformats.org/officeDocument/2006/relationships/image" Target="../media/image51.wmf"/><Relationship Id="rId17" Type="http://schemas.openxmlformats.org/officeDocument/2006/relationships/oleObject" Target="../embeddings/oleObject315.bin"/><Relationship Id="rId25" Type="http://schemas.openxmlformats.org/officeDocument/2006/relationships/oleObject" Target="../embeddings/oleObject319.bin"/><Relationship Id="rId33" Type="http://schemas.openxmlformats.org/officeDocument/2006/relationships/oleObject" Target="../embeddings/oleObject323.bin"/><Relationship Id="rId38" Type="http://schemas.openxmlformats.org/officeDocument/2006/relationships/image" Target="../media/image40.wmf"/></Relationships>
</file>

<file path=ppt/slides/_rels/slide84.xml.rels><?xml version="1.0" encoding="UTF-8" standalone="yes"?>
<Relationships xmlns="http://schemas.openxmlformats.org/package/2006/relationships"><Relationship Id="rId13" Type="http://schemas.openxmlformats.org/officeDocument/2006/relationships/oleObject" Target="../embeddings/oleObject333.bin"/><Relationship Id="rId18" Type="http://schemas.openxmlformats.org/officeDocument/2006/relationships/image" Target="../media/image54.wmf"/><Relationship Id="rId26" Type="http://schemas.openxmlformats.org/officeDocument/2006/relationships/image" Target="../media/image58.wmf"/><Relationship Id="rId39" Type="http://schemas.openxmlformats.org/officeDocument/2006/relationships/oleObject" Target="../embeddings/oleObject346.bin"/><Relationship Id="rId21" Type="http://schemas.openxmlformats.org/officeDocument/2006/relationships/oleObject" Target="../embeddings/oleObject337.bin"/><Relationship Id="rId34" Type="http://schemas.openxmlformats.org/officeDocument/2006/relationships/image" Target="../media/image38.wmf"/><Relationship Id="rId42" Type="http://schemas.openxmlformats.org/officeDocument/2006/relationships/image" Target="../media/image41.wmf"/><Relationship Id="rId7" Type="http://schemas.openxmlformats.org/officeDocument/2006/relationships/oleObject" Target="../embeddings/oleObject330.bin"/><Relationship Id="rId2" Type="http://schemas.openxmlformats.org/officeDocument/2006/relationships/slideLayout" Target="../slideLayouts/slideLayout7.xml"/><Relationship Id="rId16" Type="http://schemas.openxmlformats.org/officeDocument/2006/relationships/image" Target="../media/image53.wmf"/><Relationship Id="rId20" Type="http://schemas.openxmlformats.org/officeDocument/2006/relationships/image" Target="../media/image55.wmf"/><Relationship Id="rId29" Type="http://schemas.openxmlformats.org/officeDocument/2006/relationships/oleObject" Target="../embeddings/oleObject341.bin"/><Relationship Id="rId41" Type="http://schemas.openxmlformats.org/officeDocument/2006/relationships/oleObject" Target="../embeddings/oleObject347.bin"/><Relationship Id="rId1" Type="http://schemas.openxmlformats.org/officeDocument/2006/relationships/vmlDrawing" Target="../drawings/vmlDrawing22.vml"/><Relationship Id="rId6" Type="http://schemas.openxmlformats.org/officeDocument/2006/relationships/image" Target="../media/image48.wmf"/><Relationship Id="rId11" Type="http://schemas.openxmlformats.org/officeDocument/2006/relationships/oleObject" Target="../embeddings/oleObject332.bin"/><Relationship Id="rId24" Type="http://schemas.openxmlformats.org/officeDocument/2006/relationships/image" Target="../media/image57.wmf"/><Relationship Id="rId32" Type="http://schemas.openxmlformats.org/officeDocument/2006/relationships/image" Target="../media/image28.wmf"/><Relationship Id="rId37" Type="http://schemas.openxmlformats.org/officeDocument/2006/relationships/oleObject" Target="../embeddings/oleObject345.bin"/><Relationship Id="rId40" Type="http://schemas.openxmlformats.org/officeDocument/2006/relationships/image" Target="../media/image37.wmf"/><Relationship Id="rId5" Type="http://schemas.openxmlformats.org/officeDocument/2006/relationships/oleObject" Target="../embeddings/oleObject329.bin"/><Relationship Id="rId15" Type="http://schemas.openxmlformats.org/officeDocument/2006/relationships/oleObject" Target="../embeddings/oleObject334.bin"/><Relationship Id="rId23" Type="http://schemas.openxmlformats.org/officeDocument/2006/relationships/oleObject" Target="../embeddings/oleObject338.bin"/><Relationship Id="rId28" Type="http://schemas.openxmlformats.org/officeDocument/2006/relationships/image" Target="../media/image26.wmf"/><Relationship Id="rId36" Type="http://schemas.openxmlformats.org/officeDocument/2006/relationships/image" Target="../media/image39.wmf"/><Relationship Id="rId10" Type="http://schemas.openxmlformats.org/officeDocument/2006/relationships/image" Target="../media/image50.wmf"/><Relationship Id="rId19" Type="http://schemas.openxmlformats.org/officeDocument/2006/relationships/oleObject" Target="../embeddings/oleObject336.bin"/><Relationship Id="rId31" Type="http://schemas.openxmlformats.org/officeDocument/2006/relationships/oleObject" Target="../embeddings/oleObject342.bin"/><Relationship Id="rId4" Type="http://schemas.openxmlformats.org/officeDocument/2006/relationships/image" Target="../media/image27.wmf"/><Relationship Id="rId9" Type="http://schemas.openxmlformats.org/officeDocument/2006/relationships/oleObject" Target="../embeddings/oleObject331.bin"/><Relationship Id="rId14" Type="http://schemas.openxmlformats.org/officeDocument/2006/relationships/image" Target="../media/image52.wmf"/><Relationship Id="rId22" Type="http://schemas.openxmlformats.org/officeDocument/2006/relationships/image" Target="../media/image56.wmf"/><Relationship Id="rId27" Type="http://schemas.openxmlformats.org/officeDocument/2006/relationships/oleObject" Target="../embeddings/oleObject340.bin"/><Relationship Id="rId30" Type="http://schemas.openxmlformats.org/officeDocument/2006/relationships/image" Target="../media/image68.wmf"/><Relationship Id="rId35" Type="http://schemas.openxmlformats.org/officeDocument/2006/relationships/oleObject" Target="../embeddings/oleObject344.bin"/><Relationship Id="rId8" Type="http://schemas.openxmlformats.org/officeDocument/2006/relationships/image" Target="../media/image49.wmf"/><Relationship Id="rId3" Type="http://schemas.openxmlformats.org/officeDocument/2006/relationships/oleObject" Target="../embeddings/oleObject328.bin"/><Relationship Id="rId12" Type="http://schemas.openxmlformats.org/officeDocument/2006/relationships/image" Target="../media/image51.wmf"/><Relationship Id="rId17" Type="http://schemas.openxmlformats.org/officeDocument/2006/relationships/oleObject" Target="../embeddings/oleObject335.bin"/><Relationship Id="rId25" Type="http://schemas.openxmlformats.org/officeDocument/2006/relationships/oleObject" Target="../embeddings/oleObject339.bin"/><Relationship Id="rId33" Type="http://schemas.openxmlformats.org/officeDocument/2006/relationships/oleObject" Target="../embeddings/oleObject343.bin"/><Relationship Id="rId38" Type="http://schemas.openxmlformats.org/officeDocument/2006/relationships/image" Target="../media/image40.wmf"/></Relationships>
</file>

<file path=ppt/slides/_rels/slide85.xml.rels><?xml version="1.0" encoding="UTF-8" standalone="yes"?>
<Relationships xmlns="http://schemas.openxmlformats.org/package/2006/relationships"><Relationship Id="rId13" Type="http://schemas.openxmlformats.org/officeDocument/2006/relationships/oleObject" Target="../embeddings/oleObject353.bin"/><Relationship Id="rId18" Type="http://schemas.openxmlformats.org/officeDocument/2006/relationships/image" Target="../media/image54.wmf"/><Relationship Id="rId26" Type="http://schemas.openxmlformats.org/officeDocument/2006/relationships/image" Target="../media/image58.wmf"/><Relationship Id="rId39" Type="http://schemas.openxmlformats.org/officeDocument/2006/relationships/oleObject" Target="../embeddings/oleObject366.bin"/><Relationship Id="rId21" Type="http://schemas.openxmlformats.org/officeDocument/2006/relationships/oleObject" Target="../embeddings/oleObject357.bin"/><Relationship Id="rId34" Type="http://schemas.openxmlformats.org/officeDocument/2006/relationships/image" Target="../media/image39.wmf"/><Relationship Id="rId42" Type="http://schemas.openxmlformats.org/officeDocument/2006/relationships/image" Target="../media/image41.wmf"/><Relationship Id="rId7" Type="http://schemas.openxmlformats.org/officeDocument/2006/relationships/oleObject" Target="../embeddings/oleObject350.bin"/><Relationship Id="rId2" Type="http://schemas.openxmlformats.org/officeDocument/2006/relationships/slideLayout" Target="../slideLayouts/slideLayout7.xml"/><Relationship Id="rId16" Type="http://schemas.openxmlformats.org/officeDocument/2006/relationships/image" Target="../media/image53.wmf"/><Relationship Id="rId20" Type="http://schemas.openxmlformats.org/officeDocument/2006/relationships/image" Target="../media/image55.wmf"/><Relationship Id="rId29" Type="http://schemas.openxmlformats.org/officeDocument/2006/relationships/oleObject" Target="../embeddings/oleObject361.bin"/><Relationship Id="rId41" Type="http://schemas.openxmlformats.org/officeDocument/2006/relationships/oleObject" Target="../embeddings/oleObject367.bin"/><Relationship Id="rId1" Type="http://schemas.openxmlformats.org/officeDocument/2006/relationships/vmlDrawing" Target="../drawings/vmlDrawing23.vml"/><Relationship Id="rId6" Type="http://schemas.openxmlformats.org/officeDocument/2006/relationships/image" Target="../media/image48.wmf"/><Relationship Id="rId11" Type="http://schemas.openxmlformats.org/officeDocument/2006/relationships/oleObject" Target="../embeddings/oleObject352.bin"/><Relationship Id="rId24" Type="http://schemas.openxmlformats.org/officeDocument/2006/relationships/image" Target="../media/image57.wmf"/><Relationship Id="rId32" Type="http://schemas.openxmlformats.org/officeDocument/2006/relationships/image" Target="../media/image38.wmf"/><Relationship Id="rId37" Type="http://schemas.openxmlformats.org/officeDocument/2006/relationships/oleObject" Target="../embeddings/oleObject365.bin"/><Relationship Id="rId40" Type="http://schemas.openxmlformats.org/officeDocument/2006/relationships/image" Target="../media/image37.wmf"/><Relationship Id="rId5" Type="http://schemas.openxmlformats.org/officeDocument/2006/relationships/oleObject" Target="../embeddings/oleObject349.bin"/><Relationship Id="rId15" Type="http://schemas.openxmlformats.org/officeDocument/2006/relationships/oleObject" Target="../embeddings/oleObject354.bin"/><Relationship Id="rId23" Type="http://schemas.openxmlformats.org/officeDocument/2006/relationships/oleObject" Target="../embeddings/oleObject358.bin"/><Relationship Id="rId28" Type="http://schemas.openxmlformats.org/officeDocument/2006/relationships/image" Target="../media/image26.wmf"/><Relationship Id="rId36" Type="http://schemas.openxmlformats.org/officeDocument/2006/relationships/image" Target="../media/image28.wmf"/><Relationship Id="rId10" Type="http://schemas.openxmlformats.org/officeDocument/2006/relationships/image" Target="../media/image50.wmf"/><Relationship Id="rId19" Type="http://schemas.openxmlformats.org/officeDocument/2006/relationships/oleObject" Target="../embeddings/oleObject356.bin"/><Relationship Id="rId31" Type="http://schemas.openxmlformats.org/officeDocument/2006/relationships/oleObject" Target="../embeddings/oleObject362.bin"/><Relationship Id="rId4" Type="http://schemas.openxmlformats.org/officeDocument/2006/relationships/image" Target="../media/image27.wmf"/><Relationship Id="rId9" Type="http://schemas.openxmlformats.org/officeDocument/2006/relationships/oleObject" Target="../embeddings/oleObject351.bin"/><Relationship Id="rId14" Type="http://schemas.openxmlformats.org/officeDocument/2006/relationships/image" Target="../media/image52.wmf"/><Relationship Id="rId22" Type="http://schemas.openxmlformats.org/officeDocument/2006/relationships/image" Target="../media/image56.wmf"/><Relationship Id="rId27" Type="http://schemas.openxmlformats.org/officeDocument/2006/relationships/oleObject" Target="../embeddings/oleObject360.bin"/><Relationship Id="rId30" Type="http://schemas.openxmlformats.org/officeDocument/2006/relationships/image" Target="../media/image65.wmf"/><Relationship Id="rId35" Type="http://schemas.openxmlformats.org/officeDocument/2006/relationships/oleObject" Target="../embeddings/oleObject364.bin"/><Relationship Id="rId8" Type="http://schemas.openxmlformats.org/officeDocument/2006/relationships/image" Target="../media/image49.wmf"/><Relationship Id="rId3" Type="http://schemas.openxmlformats.org/officeDocument/2006/relationships/oleObject" Target="../embeddings/oleObject348.bin"/><Relationship Id="rId12" Type="http://schemas.openxmlformats.org/officeDocument/2006/relationships/image" Target="../media/image51.wmf"/><Relationship Id="rId17" Type="http://schemas.openxmlformats.org/officeDocument/2006/relationships/oleObject" Target="../embeddings/oleObject355.bin"/><Relationship Id="rId25" Type="http://schemas.openxmlformats.org/officeDocument/2006/relationships/oleObject" Target="../embeddings/oleObject359.bin"/><Relationship Id="rId33" Type="http://schemas.openxmlformats.org/officeDocument/2006/relationships/oleObject" Target="../embeddings/oleObject363.bin"/><Relationship Id="rId38" Type="http://schemas.openxmlformats.org/officeDocument/2006/relationships/image" Target="../media/image40.wmf"/></Relationships>
</file>

<file path=ppt/slides/_rels/slide86.xml.rels><?xml version="1.0" encoding="UTF-8" standalone="yes"?>
<Relationships xmlns="http://schemas.openxmlformats.org/package/2006/relationships"><Relationship Id="rId8" Type="http://schemas.openxmlformats.org/officeDocument/2006/relationships/image" Target="../media/image75.wmf"/><Relationship Id="rId3" Type="http://schemas.openxmlformats.org/officeDocument/2006/relationships/oleObject" Target="../embeddings/oleObject368.bin"/><Relationship Id="rId7" Type="http://schemas.openxmlformats.org/officeDocument/2006/relationships/oleObject" Target="../embeddings/oleObject370.bin"/><Relationship Id="rId2" Type="http://schemas.openxmlformats.org/officeDocument/2006/relationships/slideLayout" Target="../slideLayouts/slideLayout6.xml"/><Relationship Id="rId1" Type="http://schemas.openxmlformats.org/officeDocument/2006/relationships/vmlDrawing" Target="../drawings/vmlDrawing24.vml"/><Relationship Id="rId6" Type="http://schemas.openxmlformats.org/officeDocument/2006/relationships/image" Target="../media/image61.wmf"/><Relationship Id="rId5" Type="http://schemas.openxmlformats.org/officeDocument/2006/relationships/oleObject" Target="../embeddings/oleObject369.bin"/><Relationship Id="rId10" Type="http://schemas.openxmlformats.org/officeDocument/2006/relationships/image" Target="../media/image76.wmf"/><Relationship Id="rId4" Type="http://schemas.openxmlformats.org/officeDocument/2006/relationships/image" Target="../media/image74.wmf"/><Relationship Id="rId9" Type="http://schemas.openxmlformats.org/officeDocument/2006/relationships/oleObject" Target="../embeddings/oleObject371.bin"/></Relationships>
</file>

<file path=ppt/slides/_rels/slide87.xml.rels><?xml version="1.0" encoding="UTF-8" standalone="yes"?>
<Relationships xmlns="http://schemas.openxmlformats.org/package/2006/relationships"><Relationship Id="rId8" Type="http://schemas.openxmlformats.org/officeDocument/2006/relationships/image" Target="../media/image38.wmf"/><Relationship Id="rId13" Type="http://schemas.openxmlformats.org/officeDocument/2006/relationships/oleObject" Target="../embeddings/oleObject377.bin"/><Relationship Id="rId18" Type="http://schemas.openxmlformats.org/officeDocument/2006/relationships/oleObject" Target="../embeddings/oleObject380.bin"/><Relationship Id="rId26" Type="http://schemas.openxmlformats.org/officeDocument/2006/relationships/image" Target="../media/image77.wmf"/><Relationship Id="rId3" Type="http://schemas.openxmlformats.org/officeDocument/2006/relationships/oleObject" Target="../embeddings/oleObject372.bin"/><Relationship Id="rId21" Type="http://schemas.openxmlformats.org/officeDocument/2006/relationships/image" Target="../media/image30.wmf"/><Relationship Id="rId7" Type="http://schemas.openxmlformats.org/officeDocument/2006/relationships/oleObject" Target="../embeddings/oleObject374.bin"/><Relationship Id="rId12" Type="http://schemas.openxmlformats.org/officeDocument/2006/relationships/image" Target="../media/image40.wmf"/><Relationship Id="rId17" Type="http://schemas.openxmlformats.org/officeDocument/2006/relationships/image" Target="../media/image44.wmf"/><Relationship Id="rId25" Type="http://schemas.openxmlformats.org/officeDocument/2006/relationships/oleObject" Target="../embeddings/oleObject386.bin"/><Relationship Id="rId2" Type="http://schemas.openxmlformats.org/officeDocument/2006/relationships/slideLayout" Target="../slideLayouts/slideLayout7.xml"/><Relationship Id="rId16" Type="http://schemas.openxmlformats.org/officeDocument/2006/relationships/oleObject" Target="../embeddings/oleObject379.bin"/><Relationship Id="rId20" Type="http://schemas.openxmlformats.org/officeDocument/2006/relationships/oleObject" Target="../embeddings/oleObject382.bin"/><Relationship Id="rId29" Type="http://schemas.openxmlformats.org/officeDocument/2006/relationships/oleObject" Target="../embeddings/oleObject388.bin"/><Relationship Id="rId1" Type="http://schemas.openxmlformats.org/officeDocument/2006/relationships/vmlDrawing" Target="../drawings/vmlDrawing25.vml"/><Relationship Id="rId6" Type="http://schemas.openxmlformats.org/officeDocument/2006/relationships/image" Target="../media/image27.wmf"/><Relationship Id="rId11" Type="http://schemas.openxmlformats.org/officeDocument/2006/relationships/oleObject" Target="../embeddings/oleObject376.bin"/><Relationship Id="rId24" Type="http://schemas.openxmlformats.org/officeDocument/2006/relationships/oleObject" Target="../embeddings/oleObject385.bin"/><Relationship Id="rId5" Type="http://schemas.openxmlformats.org/officeDocument/2006/relationships/oleObject" Target="../embeddings/oleObject373.bin"/><Relationship Id="rId15" Type="http://schemas.openxmlformats.org/officeDocument/2006/relationships/oleObject" Target="../embeddings/oleObject378.bin"/><Relationship Id="rId23" Type="http://schemas.openxmlformats.org/officeDocument/2006/relationships/oleObject" Target="../embeddings/oleObject384.bin"/><Relationship Id="rId28" Type="http://schemas.openxmlformats.org/officeDocument/2006/relationships/image" Target="../media/image45.wmf"/><Relationship Id="rId10" Type="http://schemas.openxmlformats.org/officeDocument/2006/relationships/image" Target="../media/image28.wmf"/><Relationship Id="rId19" Type="http://schemas.openxmlformats.org/officeDocument/2006/relationships/oleObject" Target="../embeddings/oleObject381.bin"/><Relationship Id="rId4" Type="http://schemas.openxmlformats.org/officeDocument/2006/relationships/image" Target="../media/image26.wmf"/><Relationship Id="rId9" Type="http://schemas.openxmlformats.org/officeDocument/2006/relationships/oleObject" Target="../embeddings/oleObject375.bin"/><Relationship Id="rId14" Type="http://schemas.openxmlformats.org/officeDocument/2006/relationships/image" Target="../media/image42.wmf"/><Relationship Id="rId22" Type="http://schemas.openxmlformats.org/officeDocument/2006/relationships/oleObject" Target="../embeddings/oleObject383.bin"/><Relationship Id="rId27" Type="http://schemas.openxmlformats.org/officeDocument/2006/relationships/oleObject" Target="../embeddings/oleObject387.bin"/><Relationship Id="rId30" Type="http://schemas.openxmlformats.org/officeDocument/2006/relationships/oleObject" Target="../embeddings/oleObject389.bin"/></Relationships>
</file>

<file path=ppt/slides/_rels/slide88.xml.rels><?xml version="1.0" encoding="UTF-8" standalone="yes"?>
<Relationships xmlns="http://schemas.openxmlformats.org/package/2006/relationships"><Relationship Id="rId3" Type="http://schemas.openxmlformats.org/officeDocument/2006/relationships/oleObject" Target="../embeddings/oleObject390.bin"/><Relationship Id="rId2" Type="http://schemas.openxmlformats.org/officeDocument/2006/relationships/slideLayout" Target="../slideLayouts/slideLayout7.xml"/><Relationship Id="rId1" Type="http://schemas.openxmlformats.org/officeDocument/2006/relationships/vmlDrawing" Target="../drawings/vmlDrawing26.vml"/><Relationship Id="rId4" Type="http://schemas.openxmlformats.org/officeDocument/2006/relationships/image" Target="../media/image74.wmf"/></Relationships>
</file>

<file path=ppt/slides/_rels/slide89.xml.rels><?xml version="1.0" encoding="UTF-8" standalone="yes"?>
<Relationships xmlns="http://schemas.openxmlformats.org/package/2006/relationships"><Relationship Id="rId8" Type="http://schemas.openxmlformats.org/officeDocument/2006/relationships/image" Target="../media/image49.wmf"/><Relationship Id="rId13" Type="http://schemas.openxmlformats.org/officeDocument/2006/relationships/oleObject" Target="../embeddings/oleObject396.bin"/><Relationship Id="rId18" Type="http://schemas.openxmlformats.org/officeDocument/2006/relationships/image" Target="../media/image80.wmf"/><Relationship Id="rId26" Type="http://schemas.openxmlformats.org/officeDocument/2006/relationships/image" Target="../media/image81.wmf"/><Relationship Id="rId3" Type="http://schemas.openxmlformats.org/officeDocument/2006/relationships/oleObject" Target="../embeddings/oleObject391.bin"/><Relationship Id="rId21" Type="http://schemas.openxmlformats.org/officeDocument/2006/relationships/oleObject" Target="../embeddings/oleObject400.bin"/><Relationship Id="rId7" Type="http://schemas.openxmlformats.org/officeDocument/2006/relationships/oleObject" Target="../embeddings/oleObject393.bin"/><Relationship Id="rId12" Type="http://schemas.openxmlformats.org/officeDocument/2006/relationships/image" Target="../media/image78.wmf"/><Relationship Id="rId17" Type="http://schemas.openxmlformats.org/officeDocument/2006/relationships/oleObject" Target="../embeddings/oleObject398.bin"/><Relationship Id="rId25" Type="http://schemas.openxmlformats.org/officeDocument/2006/relationships/oleObject" Target="../embeddings/oleObject402.bin"/><Relationship Id="rId2" Type="http://schemas.openxmlformats.org/officeDocument/2006/relationships/slideLayout" Target="../slideLayouts/slideLayout7.xml"/><Relationship Id="rId16" Type="http://schemas.openxmlformats.org/officeDocument/2006/relationships/image" Target="../media/image51.wmf"/><Relationship Id="rId20" Type="http://schemas.openxmlformats.org/officeDocument/2006/relationships/image" Target="../media/image53.wmf"/><Relationship Id="rId1" Type="http://schemas.openxmlformats.org/officeDocument/2006/relationships/vmlDrawing" Target="../drawings/vmlDrawing27.vml"/><Relationship Id="rId6" Type="http://schemas.openxmlformats.org/officeDocument/2006/relationships/image" Target="../media/image48.wmf"/><Relationship Id="rId11" Type="http://schemas.openxmlformats.org/officeDocument/2006/relationships/oleObject" Target="../embeddings/oleObject395.bin"/><Relationship Id="rId24" Type="http://schemas.openxmlformats.org/officeDocument/2006/relationships/image" Target="../media/image54.wmf"/><Relationship Id="rId5" Type="http://schemas.openxmlformats.org/officeDocument/2006/relationships/oleObject" Target="../embeddings/oleObject392.bin"/><Relationship Id="rId15" Type="http://schemas.openxmlformats.org/officeDocument/2006/relationships/oleObject" Target="../embeddings/oleObject397.bin"/><Relationship Id="rId23" Type="http://schemas.openxmlformats.org/officeDocument/2006/relationships/oleObject" Target="../embeddings/oleObject401.bin"/><Relationship Id="rId10" Type="http://schemas.openxmlformats.org/officeDocument/2006/relationships/image" Target="../media/image50.wmf"/><Relationship Id="rId19" Type="http://schemas.openxmlformats.org/officeDocument/2006/relationships/oleObject" Target="../embeddings/oleObject399.bin"/><Relationship Id="rId4" Type="http://schemas.openxmlformats.org/officeDocument/2006/relationships/image" Target="../media/image27.wmf"/><Relationship Id="rId9" Type="http://schemas.openxmlformats.org/officeDocument/2006/relationships/oleObject" Target="../embeddings/oleObject394.bin"/><Relationship Id="rId14" Type="http://schemas.openxmlformats.org/officeDocument/2006/relationships/image" Target="../media/image79.wmf"/><Relationship Id="rId22" Type="http://schemas.openxmlformats.org/officeDocument/2006/relationships/image" Target="../media/image56.w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3" Type="http://schemas.openxmlformats.org/officeDocument/2006/relationships/oleObject" Target="../embeddings/oleObject408.bin"/><Relationship Id="rId18" Type="http://schemas.openxmlformats.org/officeDocument/2006/relationships/image" Target="../media/image80.wmf"/><Relationship Id="rId26" Type="http://schemas.openxmlformats.org/officeDocument/2006/relationships/image" Target="../media/image26.wmf"/><Relationship Id="rId39" Type="http://schemas.openxmlformats.org/officeDocument/2006/relationships/oleObject" Target="../embeddings/oleObject422.bin"/><Relationship Id="rId21" Type="http://schemas.openxmlformats.org/officeDocument/2006/relationships/oleObject" Target="../embeddings/oleObject412.bin"/><Relationship Id="rId34" Type="http://schemas.openxmlformats.org/officeDocument/2006/relationships/image" Target="../media/image40.wmf"/><Relationship Id="rId42" Type="http://schemas.openxmlformats.org/officeDocument/2006/relationships/oleObject" Target="../embeddings/oleObject424.bin"/><Relationship Id="rId7" Type="http://schemas.openxmlformats.org/officeDocument/2006/relationships/oleObject" Target="../embeddings/oleObject405.bin"/><Relationship Id="rId2" Type="http://schemas.openxmlformats.org/officeDocument/2006/relationships/slideLayout" Target="../slideLayouts/slideLayout7.xml"/><Relationship Id="rId16" Type="http://schemas.openxmlformats.org/officeDocument/2006/relationships/image" Target="../media/image51.wmf"/><Relationship Id="rId20" Type="http://schemas.openxmlformats.org/officeDocument/2006/relationships/image" Target="../media/image53.wmf"/><Relationship Id="rId29" Type="http://schemas.openxmlformats.org/officeDocument/2006/relationships/oleObject" Target="../embeddings/oleObject416.bin"/><Relationship Id="rId41" Type="http://schemas.openxmlformats.org/officeDocument/2006/relationships/image" Target="../media/image39.wmf"/><Relationship Id="rId1" Type="http://schemas.openxmlformats.org/officeDocument/2006/relationships/vmlDrawing" Target="../drawings/vmlDrawing28.vml"/><Relationship Id="rId6" Type="http://schemas.openxmlformats.org/officeDocument/2006/relationships/image" Target="../media/image48.wmf"/><Relationship Id="rId11" Type="http://schemas.openxmlformats.org/officeDocument/2006/relationships/oleObject" Target="../embeddings/oleObject407.bin"/><Relationship Id="rId24" Type="http://schemas.openxmlformats.org/officeDocument/2006/relationships/image" Target="../media/image54.wmf"/><Relationship Id="rId32" Type="http://schemas.openxmlformats.org/officeDocument/2006/relationships/image" Target="../media/image28.wmf"/><Relationship Id="rId37" Type="http://schemas.openxmlformats.org/officeDocument/2006/relationships/image" Target="../media/image68.wmf"/><Relationship Id="rId40" Type="http://schemas.openxmlformats.org/officeDocument/2006/relationships/oleObject" Target="../embeddings/oleObject423.bin"/><Relationship Id="rId5" Type="http://schemas.openxmlformats.org/officeDocument/2006/relationships/oleObject" Target="../embeddings/oleObject404.bin"/><Relationship Id="rId15" Type="http://schemas.openxmlformats.org/officeDocument/2006/relationships/oleObject" Target="../embeddings/oleObject409.bin"/><Relationship Id="rId23" Type="http://schemas.openxmlformats.org/officeDocument/2006/relationships/oleObject" Target="../embeddings/oleObject413.bin"/><Relationship Id="rId28" Type="http://schemas.openxmlformats.org/officeDocument/2006/relationships/image" Target="../media/image64.wmf"/><Relationship Id="rId36" Type="http://schemas.openxmlformats.org/officeDocument/2006/relationships/oleObject" Target="../embeddings/oleObject420.bin"/><Relationship Id="rId10" Type="http://schemas.openxmlformats.org/officeDocument/2006/relationships/image" Target="../media/image50.wmf"/><Relationship Id="rId19" Type="http://schemas.openxmlformats.org/officeDocument/2006/relationships/oleObject" Target="../embeddings/oleObject411.bin"/><Relationship Id="rId31" Type="http://schemas.openxmlformats.org/officeDocument/2006/relationships/oleObject" Target="../embeddings/oleObject417.bin"/><Relationship Id="rId44" Type="http://schemas.openxmlformats.org/officeDocument/2006/relationships/image" Target="../media/image41.wmf"/><Relationship Id="rId4" Type="http://schemas.openxmlformats.org/officeDocument/2006/relationships/image" Target="../media/image27.wmf"/><Relationship Id="rId9" Type="http://schemas.openxmlformats.org/officeDocument/2006/relationships/oleObject" Target="../embeddings/oleObject406.bin"/><Relationship Id="rId14" Type="http://schemas.openxmlformats.org/officeDocument/2006/relationships/image" Target="../media/image79.wmf"/><Relationship Id="rId22" Type="http://schemas.openxmlformats.org/officeDocument/2006/relationships/image" Target="../media/image56.wmf"/><Relationship Id="rId27" Type="http://schemas.openxmlformats.org/officeDocument/2006/relationships/oleObject" Target="../embeddings/oleObject415.bin"/><Relationship Id="rId30" Type="http://schemas.openxmlformats.org/officeDocument/2006/relationships/image" Target="../media/image38.wmf"/><Relationship Id="rId35" Type="http://schemas.openxmlformats.org/officeDocument/2006/relationships/oleObject" Target="../embeddings/oleObject419.bin"/><Relationship Id="rId43" Type="http://schemas.openxmlformats.org/officeDocument/2006/relationships/oleObject" Target="../embeddings/oleObject425.bin"/><Relationship Id="rId8" Type="http://schemas.openxmlformats.org/officeDocument/2006/relationships/image" Target="../media/image49.wmf"/><Relationship Id="rId3" Type="http://schemas.openxmlformats.org/officeDocument/2006/relationships/oleObject" Target="../embeddings/oleObject403.bin"/><Relationship Id="rId12" Type="http://schemas.openxmlformats.org/officeDocument/2006/relationships/image" Target="../media/image78.wmf"/><Relationship Id="rId17" Type="http://schemas.openxmlformats.org/officeDocument/2006/relationships/oleObject" Target="../embeddings/oleObject410.bin"/><Relationship Id="rId25" Type="http://schemas.openxmlformats.org/officeDocument/2006/relationships/oleObject" Target="../embeddings/oleObject414.bin"/><Relationship Id="rId33" Type="http://schemas.openxmlformats.org/officeDocument/2006/relationships/oleObject" Target="../embeddings/oleObject418.bin"/><Relationship Id="rId38" Type="http://schemas.openxmlformats.org/officeDocument/2006/relationships/oleObject" Target="../embeddings/oleObject421.bin"/></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image" Target="../media/image82.wmf"/><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83.png"/></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fontScale="90000"/>
          </a:bodyPr>
          <a:lstStyle/>
          <a:p>
            <a:r>
              <a:rPr lang="en-US" b="1" dirty="0">
                <a:solidFill>
                  <a:srgbClr val="FF0000"/>
                </a:solidFill>
                <a:latin typeface="Times New Roman" pitchFamily="18" charset="0"/>
                <a:cs typeface="Times New Roman" pitchFamily="18" charset="0"/>
              </a:rPr>
              <a:t>18CSC301T – FORMAL LANGUAGE AND AUTOMATA</a:t>
            </a:r>
          </a:p>
        </p:txBody>
      </p:sp>
      <p:sp>
        <p:nvSpPr>
          <p:cNvPr id="5" name="Subtitle 4"/>
          <p:cNvSpPr>
            <a:spLocks noGrp="1"/>
          </p:cNvSpPr>
          <p:nvPr>
            <p:ph type="subTitle" idx="1"/>
          </p:nvPr>
        </p:nvSpPr>
        <p:spPr>
          <a:xfrm>
            <a:off x="685800" y="3657600"/>
            <a:ext cx="7772400" cy="1981200"/>
          </a:xfrm>
        </p:spPr>
        <p:txBody>
          <a:bodyPr>
            <a:normAutofit/>
          </a:bodyPr>
          <a:lstStyle/>
          <a:p>
            <a:r>
              <a:rPr lang="en-US" b="1" dirty="0">
                <a:solidFill>
                  <a:schemeClr val="tx1"/>
                </a:solidFill>
              </a:rPr>
              <a:t>UNIT-IV</a:t>
            </a:r>
            <a:endParaRPr lang="en-US" dirty="0">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374650" y="603250"/>
          <a:ext cx="8534400" cy="685800"/>
        </p:xfrm>
        <a:graphic>
          <a:graphicData uri="http://schemas.openxmlformats.org/drawingml/2006/table">
            <a:tbl>
              <a:tblPr firstRow="1" bandRow="1">
                <a:tableStyleId>{2D5ABB26-0587-4C30-8999-92F81FD0307C}</a:tableStyleId>
              </a:tblPr>
              <a:tblGrid>
                <a:gridCol w="13716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gridCol w="609600">
                  <a:extLst>
                    <a:ext uri="{9D8B030D-6E8A-4147-A177-3AD203B41FA5}">
                      <a16:colId xmlns:a16="http://schemas.microsoft.com/office/drawing/2014/main" val="20003"/>
                    </a:ext>
                  </a:extLst>
                </a:gridCol>
                <a:gridCol w="609600">
                  <a:extLst>
                    <a:ext uri="{9D8B030D-6E8A-4147-A177-3AD203B41FA5}">
                      <a16:colId xmlns:a16="http://schemas.microsoft.com/office/drawing/2014/main" val="20004"/>
                    </a:ext>
                  </a:extLst>
                </a:gridCol>
                <a:gridCol w="609600">
                  <a:extLst>
                    <a:ext uri="{9D8B030D-6E8A-4147-A177-3AD203B41FA5}">
                      <a16:colId xmlns:a16="http://schemas.microsoft.com/office/drawing/2014/main" val="20005"/>
                    </a:ext>
                  </a:extLst>
                </a:gridCol>
                <a:gridCol w="609600">
                  <a:extLst>
                    <a:ext uri="{9D8B030D-6E8A-4147-A177-3AD203B41FA5}">
                      <a16:colId xmlns:a16="http://schemas.microsoft.com/office/drawing/2014/main" val="20006"/>
                    </a:ext>
                  </a:extLst>
                </a:gridCol>
                <a:gridCol w="609600">
                  <a:extLst>
                    <a:ext uri="{9D8B030D-6E8A-4147-A177-3AD203B41FA5}">
                      <a16:colId xmlns:a16="http://schemas.microsoft.com/office/drawing/2014/main" val="20007"/>
                    </a:ext>
                  </a:extLst>
                </a:gridCol>
                <a:gridCol w="609600">
                  <a:extLst>
                    <a:ext uri="{9D8B030D-6E8A-4147-A177-3AD203B41FA5}">
                      <a16:colId xmlns:a16="http://schemas.microsoft.com/office/drawing/2014/main" val="20008"/>
                    </a:ext>
                  </a:extLst>
                </a:gridCol>
                <a:gridCol w="609600">
                  <a:extLst>
                    <a:ext uri="{9D8B030D-6E8A-4147-A177-3AD203B41FA5}">
                      <a16:colId xmlns:a16="http://schemas.microsoft.com/office/drawing/2014/main" val="20009"/>
                    </a:ext>
                  </a:extLst>
                </a:gridCol>
                <a:gridCol w="1676400">
                  <a:extLst>
                    <a:ext uri="{9D8B030D-6E8A-4147-A177-3AD203B41FA5}">
                      <a16:colId xmlns:a16="http://schemas.microsoft.com/office/drawing/2014/main" val="20010"/>
                    </a:ext>
                  </a:extLst>
                </a:gridCol>
              </a:tblGrid>
              <a:tr h="685800">
                <a:tc>
                  <a:txBody>
                    <a:bodyPr/>
                    <a:lstStyle/>
                    <a:p>
                      <a:pPr marL="396240">
                        <a:lnSpc>
                          <a:spcPts val="3440"/>
                        </a:lnSpc>
                      </a:pPr>
                      <a:r>
                        <a:rPr sz="3200" spc="-10" dirty="0">
                          <a:solidFill>
                            <a:srgbClr val="333399"/>
                          </a:solidFill>
                          <a:latin typeface="Comic Sans MS"/>
                          <a:cs typeface="Comic Sans MS"/>
                        </a:rPr>
                        <a:t>......</a:t>
                      </a:r>
                      <a:endParaRPr sz="3200">
                        <a:latin typeface="Comic Sans MS"/>
                        <a:cs typeface="Comic Sans MS"/>
                      </a:endParaRPr>
                    </a:p>
                  </a:txBody>
                  <a:tcPr marL="0" marR="0" marT="0" marB="0">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32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32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32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32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32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32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32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32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32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25475">
                        <a:lnSpc>
                          <a:spcPts val="3440"/>
                        </a:lnSpc>
                      </a:pPr>
                      <a:r>
                        <a:rPr sz="3200" spc="-10" dirty="0">
                          <a:solidFill>
                            <a:srgbClr val="333399"/>
                          </a:solidFill>
                          <a:latin typeface="Comic Sans MS"/>
                          <a:cs typeface="Comic Sans MS"/>
                        </a:rPr>
                        <a:t>......</a:t>
                      </a:r>
                      <a:endParaRPr sz="3200">
                        <a:latin typeface="Comic Sans MS"/>
                        <a:cs typeface="Comic Sans MS"/>
                      </a:endParaRPr>
                    </a:p>
                  </a:txBody>
                  <a:tcPr marL="0" marR="0" marT="0" marB="0">
                    <a:lnL w="12700">
                      <a:solidFill>
                        <a:srgbClr val="000000"/>
                      </a:solidFill>
                      <a:prstDash val="solid"/>
                    </a:lnL>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0"/>
                  </a:ext>
                </a:extLst>
              </a:tr>
            </a:tbl>
          </a:graphicData>
        </a:graphic>
      </p:graphicFrame>
      <p:sp>
        <p:nvSpPr>
          <p:cNvPr id="3" name="object 3"/>
          <p:cNvSpPr/>
          <p:nvPr/>
        </p:nvSpPr>
        <p:spPr>
          <a:xfrm>
            <a:off x="4356100" y="1295400"/>
            <a:ext cx="127000" cy="533400"/>
          </a:xfrm>
          <a:custGeom>
            <a:avLst/>
            <a:gdLst/>
            <a:ahLst/>
            <a:cxnLst/>
            <a:rect l="l" t="t" r="r" b="b"/>
            <a:pathLst>
              <a:path w="127000" h="533400">
                <a:moveTo>
                  <a:pt x="69850" y="114300"/>
                </a:moveTo>
                <a:lnTo>
                  <a:pt x="57150" y="114300"/>
                </a:lnTo>
                <a:lnTo>
                  <a:pt x="57150" y="533400"/>
                </a:lnTo>
                <a:lnTo>
                  <a:pt x="69850" y="533400"/>
                </a:lnTo>
                <a:lnTo>
                  <a:pt x="69850" y="114300"/>
                </a:lnTo>
                <a:close/>
              </a:path>
              <a:path w="127000" h="533400">
                <a:moveTo>
                  <a:pt x="63500" y="0"/>
                </a:moveTo>
                <a:lnTo>
                  <a:pt x="0" y="127000"/>
                </a:lnTo>
                <a:lnTo>
                  <a:pt x="57150" y="127000"/>
                </a:lnTo>
                <a:lnTo>
                  <a:pt x="57150" y="114300"/>
                </a:lnTo>
                <a:lnTo>
                  <a:pt x="120650" y="114300"/>
                </a:lnTo>
                <a:lnTo>
                  <a:pt x="63500" y="0"/>
                </a:lnTo>
                <a:close/>
              </a:path>
              <a:path w="127000" h="533400">
                <a:moveTo>
                  <a:pt x="120650" y="114300"/>
                </a:moveTo>
                <a:lnTo>
                  <a:pt x="69850" y="114300"/>
                </a:lnTo>
                <a:lnTo>
                  <a:pt x="69850" y="127000"/>
                </a:lnTo>
                <a:lnTo>
                  <a:pt x="127000" y="127000"/>
                </a:lnTo>
                <a:lnTo>
                  <a:pt x="120650" y="114300"/>
                </a:lnTo>
                <a:close/>
              </a:path>
            </a:pathLst>
          </a:custGeom>
          <a:solidFill>
            <a:srgbClr val="000000"/>
          </a:solidFill>
        </p:spPr>
        <p:txBody>
          <a:bodyPr wrap="square" lIns="0" tIns="0" rIns="0" bIns="0" rtlCol="0"/>
          <a:lstStyle/>
          <a:p>
            <a:endParaRPr/>
          </a:p>
        </p:txBody>
      </p:sp>
      <p:sp>
        <p:nvSpPr>
          <p:cNvPr id="4" name="object 4"/>
          <p:cNvSpPr txBox="1">
            <a:spLocks noGrp="1"/>
          </p:cNvSpPr>
          <p:nvPr>
            <p:ph type="title"/>
          </p:nvPr>
        </p:nvSpPr>
        <p:spPr>
          <a:xfrm>
            <a:off x="2974594" y="1916633"/>
            <a:ext cx="3296285" cy="514350"/>
          </a:xfrm>
          <a:prstGeom prst="rect">
            <a:avLst/>
          </a:prstGeom>
        </p:spPr>
        <p:txBody>
          <a:bodyPr vert="horz" wrap="square" lIns="0" tIns="13335" rIns="0" bIns="0" rtlCol="0">
            <a:spAutoFit/>
          </a:bodyPr>
          <a:lstStyle/>
          <a:p>
            <a:pPr marL="12700">
              <a:lnSpc>
                <a:spcPct val="100000"/>
              </a:lnSpc>
              <a:spcBef>
                <a:spcPts val="105"/>
              </a:spcBef>
            </a:pPr>
            <a:r>
              <a:rPr sz="3200" i="0" dirty="0">
                <a:solidFill>
                  <a:srgbClr val="339933"/>
                </a:solidFill>
                <a:latin typeface="Comic Sans MS"/>
                <a:cs typeface="Comic Sans MS"/>
              </a:rPr>
              <a:t>Read-Write</a:t>
            </a:r>
            <a:r>
              <a:rPr sz="3200" i="0" spc="-85" dirty="0">
                <a:solidFill>
                  <a:srgbClr val="339933"/>
                </a:solidFill>
                <a:latin typeface="Comic Sans MS"/>
                <a:cs typeface="Comic Sans MS"/>
              </a:rPr>
              <a:t> </a:t>
            </a:r>
            <a:r>
              <a:rPr sz="3200" i="0" dirty="0">
                <a:solidFill>
                  <a:srgbClr val="339933"/>
                </a:solidFill>
                <a:latin typeface="Comic Sans MS"/>
                <a:cs typeface="Comic Sans MS"/>
              </a:rPr>
              <a:t>head</a:t>
            </a:r>
            <a:endParaRPr sz="3200">
              <a:latin typeface="Comic Sans MS"/>
              <a:cs typeface="Comic Sans MS"/>
            </a:endParaRPr>
          </a:p>
        </p:txBody>
      </p:sp>
      <p:sp>
        <p:nvSpPr>
          <p:cNvPr id="5" name="object 5"/>
          <p:cNvSpPr txBox="1"/>
          <p:nvPr/>
        </p:nvSpPr>
        <p:spPr>
          <a:xfrm>
            <a:off x="520090" y="3237941"/>
            <a:ext cx="6279515" cy="2855595"/>
          </a:xfrm>
          <a:prstGeom prst="rect">
            <a:avLst/>
          </a:prstGeom>
        </p:spPr>
        <p:txBody>
          <a:bodyPr vert="horz" wrap="square" lIns="0" tIns="13335" rIns="0" bIns="0" rtlCol="0">
            <a:spAutoFit/>
          </a:bodyPr>
          <a:lstStyle/>
          <a:p>
            <a:pPr marL="12700">
              <a:lnSpc>
                <a:spcPct val="100000"/>
              </a:lnSpc>
              <a:spcBef>
                <a:spcPts val="105"/>
              </a:spcBef>
            </a:pPr>
            <a:r>
              <a:rPr sz="3200" spc="-5" dirty="0">
                <a:solidFill>
                  <a:srgbClr val="333399"/>
                </a:solidFill>
                <a:latin typeface="Comic Sans MS"/>
                <a:cs typeface="Comic Sans MS"/>
              </a:rPr>
              <a:t>The </a:t>
            </a:r>
            <a:r>
              <a:rPr sz="3200" dirty="0">
                <a:solidFill>
                  <a:srgbClr val="333399"/>
                </a:solidFill>
                <a:latin typeface="Comic Sans MS"/>
                <a:cs typeface="Comic Sans MS"/>
              </a:rPr>
              <a:t>head at each </a:t>
            </a:r>
            <a:r>
              <a:rPr sz="3200" spc="-5" dirty="0">
                <a:solidFill>
                  <a:srgbClr val="333399"/>
                </a:solidFill>
                <a:latin typeface="Comic Sans MS"/>
                <a:cs typeface="Comic Sans MS"/>
              </a:rPr>
              <a:t>time</a:t>
            </a:r>
            <a:r>
              <a:rPr sz="3200" spc="-35" dirty="0">
                <a:solidFill>
                  <a:srgbClr val="333399"/>
                </a:solidFill>
                <a:latin typeface="Comic Sans MS"/>
                <a:cs typeface="Comic Sans MS"/>
              </a:rPr>
              <a:t> </a:t>
            </a:r>
            <a:r>
              <a:rPr sz="3200" dirty="0">
                <a:solidFill>
                  <a:srgbClr val="333399"/>
                </a:solidFill>
                <a:latin typeface="Comic Sans MS"/>
                <a:cs typeface="Comic Sans MS"/>
              </a:rPr>
              <a:t>step:</a:t>
            </a:r>
            <a:endParaRPr sz="3200">
              <a:latin typeface="Comic Sans MS"/>
              <a:cs typeface="Comic Sans MS"/>
            </a:endParaRPr>
          </a:p>
          <a:p>
            <a:pPr>
              <a:lnSpc>
                <a:spcPct val="100000"/>
              </a:lnSpc>
              <a:spcBef>
                <a:spcPts val="10"/>
              </a:spcBef>
            </a:pPr>
            <a:endParaRPr sz="3850">
              <a:latin typeface="Comic Sans MS"/>
              <a:cs typeface="Comic Sans MS"/>
            </a:endParaRPr>
          </a:p>
          <a:p>
            <a:pPr marL="2373630" indent="-407670">
              <a:lnSpc>
                <a:spcPct val="100000"/>
              </a:lnSpc>
              <a:buClr>
                <a:srgbClr val="FF0000"/>
              </a:buClr>
              <a:buAutoNum type="arabicPeriod"/>
              <a:tabLst>
                <a:tab pos="2374265" algn="l"/>
              </a:tabLst>
            </a:pPr>
            <a:r>
              <a:rPr sz="3200" spc="-5" dirty="0">
                <a:solidFill>
                  <a:srgbClr val="333399"/>
                </a:solidFill>
                <a:latin typeface="Comic Sans MS"/>
                <a:cs typeface="Comic Sans MS"/>
              </a:rPr>
              <a:t>Reads </a:t>
            </a:r>
            <a:r>
              <a:rPr sz="3200" dirty="0">
                <a:solidFill>
                  <a:srgbClr val="333399"/>
                </a:solidFill>
                <a:latin typeface="Comic Sans MS"/>
                <a:cs typeface="Comic Sans MS"/>
              </a:rPr>
              <a:t>a</a:t>
            </a:r>
            <a:r>
              <a:rPr sz="3200" spc="-25" dirty="0">
                <a:solidFill>
                  <a:srgbClr val="333399"/>
                </a:solidFill>
                <a:latin typeface="Comic Sans MS"/>
                <a:cs typeface="Comic Sans MS"/>
              </a:rPr>
              <a:t> </a:t>
            </a:r>
            <a:r>
              <a:rPr sz="3200" dirty="0">
                <a:solidFill>
                  <a:srgbClr val="333399"/>
                </a:solidFill>
                <a:latin typeface="Comic Sans MS"/>
                <a:cs typeface="Comic Sans MS"/>
              </a:rPr>
              <a:t>symbol</a:t>
            </a:r>
            <a:endParaRPr sz="3200">
              <a:latin typeface="Comic Sans MS"/>
              <a:cs typeface="Comic Sans MS"/>
            </a:endParaRPr>
          </a:p>
          <a:p>
            <a:pPr marL="2439035" indent="-473075">
              <a:lnSpc>
                <a:spcPct val="100000"/>
              </a:lnSpc>
              <a:spcBef>
                <a:spcPts val="770"/>
              </a:spcBef>
              <a:buClr>
                <a:srgbClr val="FF0000"/>
              </a:buClr>
              <a:buAutoNum type="arabicPeriod"/>
              <a:tabLst>
                <a:tab pos="2439670" algn="l"/>
              </a:tabLst>
            </a:pPr>
            <a:r>
              <a:rPr sz="3200" dirty="0">
                <a:solidFill>
                  <a:srgbClr val="333399"/>
                </a:solidFill>
                <a:latin typeface="Comic Sans MS"/>
                <a:cs typeface="Comic Sans MS"/>
              </a:rPr>
              <a:t>Writes a</a:t>
            </a:r>
            <a:r>
              <a:rPr sz="3200" spc="-15" dirty="0">
                <a:solidFill>
                  <a:srgbClr val="333399"/>
                </a:solidFill>
                <a:latin typeface="Comic Sans MS"/>
                <a:cs typeface="Comic Sans MS"/>
              </a:rPr>
              <a:t> </a:t>
            </a:r>
            <a:r>
              <a:rPr sz="3200" spc="-5" dirty="0">
                <a:solidFill>
                  <a:srgbClr val="333399"/>
                </a:solidFill>
                <a:latin typeface="Comic Sans MS"/>
                <a:cs typeface="Comic Sans MS"/>
              </a:rPr>
              <a:t>symbol</a:t>
            </a:r>
            <a:endParaRPr sz="3200">
              <a:latin typeface="Comic Sans MS"/>
              <a:cs typeface="Comic Sans MS"/>
            </a:endParaRPr>
          </a:p>
          <a:p>
            <a:pPr marL="2439035" indent="-473075">
              <a:lnSpc>
                <a:spcPct val="100000"/>
              </a:lnSpc>
              <a:spcBef>
                <a:spcPts val="770"/>
              </a:spcBef>
              <a:buClr>
                <a:srgbClr val="FF0000"/>
              </a:buClr>
              <a:buAutoNum type="arabicPeriod"/>
              <a:tabLst>
                <a:tab pos="2439670" algn="l"/>
              </a:tabLst>
            </a:pPr>
            <a:r>
              <a:rPr sz="3200" dirty="0">
                <a:solidFill>
                  <a:srgbClr val="333399"/>
                </a:solidFill>
                <a:latin typeface="Comic Sans MS"/>
                <a:cs typeface="Comic Sans MS"/>
              </a:rPr>
              <a:t>Moves Left or</a:t>
            </a:r>
            <a:r>
              <a:rPr sz="3200" spc="-55" dirty="0">
                <a:solidFill>
                  <a:srgbClr val="333399"/>
                </a:solidFill>
                <a:latin typeface="Comic Sans MS"/>
                <a:cs typeface="Comic Sans MS"/>
              </a:rPr>
              <a:t> </a:t>
            </a:r>
            <a:r>
              <a:rPr sz="3200" spc="-5" dirty="0">
                <a:solidFill>
                  <a:srgbClr val="333399"/>
                </a:solidFill>
                <a:latin typeface="Comic Sans MS"/>
                <a:cs typeface="Comic Sans MS"/>
              </a:rPr>
              <a:t>Right</a:t>
            </a:r>
            <a:endParaRPr sz="3200">
              <a:latin typeface="Comic Sans MS"/>
              <a:cs typeface="Comic Sans MS"/>
            </a:endParaRPr>
          </a:p>
        </p:txBody>
      </p:sp>
      <p:sp>
        <p:nvSpPr>
          <p:cNvPr id="6" name="Footer Placeholder 5"/>
          <p:cNvSpPr>
            <a:spLocks noGrp="1"/>
          </p:cNvSpPr>
          <p:nvPr>
            <p:ph type="ftr" sz="quarter" idx="11"/>
          </p:nvPr>
        </p:nvSpPr>
        <p:spPr/>
        <p:txBody>
          <a:bodyPr/>
          <a:lstStyle/>
          <a:p>
            <a:r>
              <a:rPr lang="en-US"/>
              <a:t>unit-4/Turning Machine</a:t>
            </a:r>
          </a:p>
        </p:txBody>
      </p:sp>
      <p:sp>
        <p:nvSpPr>
          <p:cNvPr id="7" name="Slide Number Placeholder 6"/>
          <p:cNvSpPr>
            <a:spLocks noGrp="1"/>
          </p:cNvSpPr>
          <p:nvPr>
            <p:ph type="sldNum" sz="quarter" idx="12"/>
          </p:nvPr>
        </p:nvSpPr>
        <p:spPr/>
        <p:txBody>
          <a:bodyPr/>
          <a:lstStyle/>
          <a:p>
            <a:fld id="{565C65C6-1AC9-4B56-AB8E-0D5719812ABF}" type="slidenum">
              <a:rPr lang="en-US" smtClean="0"/>
              <a:pPr/>
              <a:t>10</a:t>
            </a:fld>
            <a:endParaRPr lang="en-US"/>
          </a:p>
        </p:txBody>
      </p:sp>
    </p:spTree>
    <p:extLst>
      <p:ext uri="{BB962C8B-B14F-4D97-AF65-F5344CB8AC3E}">
        <p14:creationId xmlns:p14="http://schemas.microsoft.com/office/powerpoint/2010/main" val="4138301165"/>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dirty="0">
                <a:solidFill>
                  <a:srgbClr val="FF0000"/>
                </a:solidFill>
              </a:rPr>
              <a:t>Nondeterministic TM</a:t>
            </a:r>
          </a:p>
        </p:txBody>
      </p:sp>
      <p:sp>
        <p:nvSpPr>
          <p:cNvPr id="22531" name="Rectangle 3"/>
          <p:cNvSpPr>
            <a:spLocks noGrp="1" noChangeArrowheads="1"/>
          </p:cNvSpPr>
          <p:nvPr>
            <p:ph type="body" idx="1"/>
          </p:nvPr>
        </p:nvSpPr>
        <p:spPr/>
        <p:txBody>
          <a:bodyPr/>
          <a:lstStyle/>
          <a:p>
            <a:pPr eaLnBrk="1" hangingPunct="1"/>
            <a:r>
              <a:rPr lang="en-US" sz="2800"/>
              <a:t> After we’re done with a single move in ID1, which may result in increasing the length of ID1 and storing it back to the tape, we move on to ID2:</a:t>
            </a:r>
          </a:p>
        </p:txBody>
      </p:sp>
      <p:sp>
        <p:nvSpPr>
          <p:cNvPr id="22532" name="Line 4"/>
          <p:cNvSpPr>
            <a:spLocks noChangeShapeType="1"/>
          </p:cNvSpPr>
          <p:nvPr/>
        </p:nvSpPr>
        <p:spPr bwMode="auto">
          <a:xfrm>
            <a:off x="3019425" y="4156075"/>
            <a:ext cx="4114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22533" name="Line 5"/>
          <p:cNvSpPr>
            <a:spLocks noChangeShapeType="1"/>
          </p:cNvSpPr>
          <p:nvPr/>
        </p:nvSpPr>
        <p:spPr bwMode="auto">
          <a:xfrm>
            <a:off x="3019425" y="4689475"/>
            <a:ext cx="4114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22534" name="Text Box 6"/>
          <p:cNvSpPr txBox="1">
            <a:spLocks noChangeArrowheads="1"/>
          </p:cNvSpPr>
          <p:nvPr/>
        </p:nvSpPr>
        <p:spPr bwMode="auto">
          <a:xfrm>
            <a:off x="2774950" y="4121150"/>
            <a:ext cx="26193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           Scratch Tape</a:t>
            </a:r>
          </a:p>
        </p:txBody>
      </p:sp>
      <p:sp>
        <p:nvSpPr>
          <p:cNvPr id="22535" name="Line 7"/>
          <p:cNvSpPr>
            <a:spLocks noChangeShapeType="1"/>
          </p:cNvSpPr>
          <p:nvPr/>
        </p:nvSpPr>
        <p:spPr bwMode="auto">
          <a:xfrm>
            <a:off x="2987675" y="5486400"/>
            <a:ext cx="4114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22536" name="Line 8"/>
          <p:cNvSpPr>
            <a:spLocks noChangeShapeType="1"/>
          </p:cNvSpPr>
          <p:nvPr/>
        </p:nvSpPr>
        <p:spPr bwMode="auto">
          <a:xfrm>
            <a:off x="2987675" y="6019800"/>
            <a:ext cx="4114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22537" name="Text Box 9"/>
          <p:cNvSpPr txBox="1">
            <a:spLocks noChangeArrowheads="1"/>
          </p:cNvSpPr>
          <p:nvPr/>
        </p:nvSpPr>
        <p:spPr bwMode="auto">
          <a:xfrm>
            <a:off x="2743200" y="5451475"/>
            <a:ext cx="33607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  ID1   #  ID2*   # ID3  </a:t>
            </a:r>
          </a:p>
        </p:txBody>
      </p:sp>
      <p:sp>
        <p:nvSpPr>
          <p:cNvPr id="22538" name="Rectangle 10"/>
          <p:cNvSpPr>
            <a:spLocks noChangeArrowheads="1"/>
          </p:cNvSpPr>
          <p:nvPr/>
        </p:nvSpPr>
        <p:spPr bwMode="auto">
          <a:xfrm>
            <a:off x="1250950" y="3927475"/>
            <a:ext cx="1371600" cy="13716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D</a:t>
            </a:r>
          </a:p>
        </p:txBody>
      </p:sp>
      <p:sp>
        <p:nvSpPr>
          <p:cNvPr id="22539" name="Line 11"/>
          <p:cNvSpPr>
            <a:spLocks noChangeShapeType="1"/>
          </p:cNvSpPr>
          <p:nvPr/>
        </p:nvSpPr>
        <p:spPr bwMode="auto">
          <a:xfrm>
            <a:off x="2622550" y="4003675"/>
            <a:ext cx="1981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22540" name="Line 12"/>
          <p:cNvSpPr>
            <a:spLocks noChangeShapeType="1"/>
          </p:cNvSpPr>
          <p:nvPr/>
        </p:nvSpPr>
        <p:spPr bwMode="auto">
          <a:xfrm>
            <a:off x="2622550" y="5070475"/>
            <a:ext cx="990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22541" name="Line 13"/>
          <p:cNvSpPr>
            <a:spLocks noChangeShapeType="1"/>
          </p:cNvSpPr>
          <p:nvPr/>
        </p:nvSpPr>
        <p:spPr bwMode="auto">
          <a:xfrm>
            <a:off x="3613150" y="5070475"/>
            <a:ext cx="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N"/>
          </a:p>
        </p:txBody>
      </p:sp>
      <p:sp>
        <p:nvSpPr>
          <p:cNvPr id="22542" name="Line 14"/>
          <p:cNvSpPr>
            <a:spLocks noChangeShapeType="1"/>
          </p:cNvSpPr>
          <p:nvPr/>
        </p:nvSpPr>
        <p:spPr bwMode="auto">
          <a:xfrm>
            <a:off x="4603750" y="4003675"/>
            <a:ext cx="0" cy="152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N"/>
          </a:p>
        </p:txBody>
      </p:sp>
      <p:sp>
        <p:nvSpPr>
          <p:cNvPr id="2" name="Footer Placeholder 1"/>
          <p:cNvSpPr>
            <a:spLocks noGrp="1"/>
          </p:cNvSpPr>
          <p:nvPr>
            <p:ph type="ftr" sz="quarter" idx="11"/>
          </p:nvPr>
        </p:nvSpPr>
        <p:spPr/>
        <p:txBody>
          <a:bodyPr/>
          <a:lstStyle/>
          <a:p>
            <a:r>
              <a:rPr lang="en-US"/>
              <a:t>unit-4/Turning Machine</a:t>
            </a:r>
          </a:p>
        </p:txBody>
      </p:sp>
      <p:sp>
        <p:nvSpPr>
          <p:cNvPr id="3" name="Slide Number Placeholder 2"/>
          <p:cNvSpPr>
            <a:spLocks noGrp="1"/>
          </p:cNvSpPr>
          <p:nvPr>
            <p:ph type="sldNum" sz="quarter" idx="12"/>
          </p:nvPr>
        </p:nvSpPr>
        <p:spPr/>
        <p:txBody>
          <a:bodyPr/>
          <a:lstStyle/>
          <a:p>
            <a:fld id="{565C65C6-1AC9-4B56-AB8E-0D5719812ABF}" type="slidenum">
              <a:rPr lang="en-US" smtClean="0"/>
              <a:pPr/>
              <a:t>100</a:t>
            </a:fld>
            <a:endParaRPr lang="en-US"/>
          </a:p>
        </p:txBody>
      </p:sp>
    </p:spTree>
    <p:extLst>
      <p:ext uri="{BB962C8B-B14F-4D97-AF65-F5344CB8AC3E}">
        <p14:creationId xmlns:p14="http://schemas.microsoft.com/office/powerpoint/2010/main" val="1492908937"/>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685800" y="304800"/>
            <a:ext cx="7772400" cy="1143000"/>
          </a:xfrm>
        </p:spPr>
        <p:txBody>
          <a:bodyPr/>
          <a:lstStyle/>
          <a:p>
            <a:pPr eaLnBrk="1" hangingPunct="1"/>
            <a:r>
              <a:rPr lang="en-US" dirty="0">
                <a:solidFill>
                  <a:srgbClr val="FF0000"/>
                </a:solidFill>
              </a:rPr>
              <a:t>Nondeterministic TM</a:t>
            </a:r>
          </a:p>
        </p:txBody>
      </p:sp>
      <p:sp>
        <p:nvSpPr>
          <p:cNvPr id="23555" name="Rectangle 3"/>
          <p:cNvSpPr>
            <a:spLocks noGrp="1" noChangeArrowheads="1"/>
          </p:cNvSpPr>
          <p:nvPr>
            <p:ph type="body" idx="1"/>
          </p:nvPr>
        </p:nvSpPr>
        <p:spPr>
          <a:xfrm>
            <a:off x="381000" y="1447800"/>
            <a:ext cx="8382000" cy="5105400"/>
          </a:xfrm>
        </p:spPr>
        <p:txBody>
          <a:bodyPr>
            <a:normAutofit lnSpcReduction="10000"/>
          </a:bodyPr>
          <a:lstStyle/>
          <a:p>
            <a:pPr eaLnBrk="1" hangingPunct="1">
              <a:lnSpc>
                <a:spcPct val="80000"/>
              </a:lnSpc>
            </a:pPr>
            <a:r>
              <a:rPr lang="en-US" sz="2400"/>
              <a:t>If any one of these states is accepting in an ID, then the machine quits and accepts.</a:t>
            </a:r>
          </a:p>
          <a:p>
            <a:pPr eaLnBrk="1" hangingPunct="1">
              <a:lnSpc>
                <a:spcPct val="80000"/>
              </a:lnSpc>
            </a:pPr>
            <a:r>
              <a:rPr lang="en-US" sz="2400"/>
              <a:t>If we ever reach the last ID, then we repeat back with the first ID.</a:t>
            </a:r>
          </a:p>
          <a:p>
            <a:pPr eaLnBrk="1" hangingPunct="1">
              <a:lnSpc>
                <a:spcPct val="80000"/>
              </a:lnSpc>
            </a:pPr>
            <a:endParaRPr lang="en-US" sz="2400"/>
          </a:p>
          <a:p>
            <a:pPr eaLnBrk="1" hangingPunct="1">
              <a:lnSpc>
                <a:spcPct val="80000"/>
              </a:lnSpc>
            </a:pPr>
            <a:r>
              <a:rPr lang="en-US" sz="2400"/>
              <a:t>Note that although the constructed deterministic TM is equivalent to accepting the same language as a nondeterministic TM, the deterministic TM might take exponentially more time than the nondeterministic TM.  </a:t>
            </a:r>
          </a:p>
          <a:p>
            <a:pPr lvl="1" eaLnBrk="1" hangingPunct="1">
              <a:lnSpc>
                <a:spcPct val="80000"/>
              </a:lnSpc>
            </a:pPr>
            <a:r>
              <a:rPr lang="en-US" sz="2000"/>
              <a:t>It is unknown if this exponential slowdown is necessary.  We’ll come back to this in the discussion of P vs. NP.</a:t>
            </a:r>
          </a:p>
          <a:p>
            <a:pPr eaLnBrk="1" hangingPunct="1">
              <a:lnSpc>
                <a:spcPct val="80000"/>
              </a:lnSpc>
            </a:pPr>
            <a:endParaRPr lang="en-US" sz="2400"/>
          </a:p>
          <a:p>
            <a:pPr eaLnBrk="1" hangingPunct="1">
              <a:lnSpc>
                <a:spcPct val="80000"/>
              </a:lnSpc>
            </a:pPr>
            <a:r>
              <a:rPr lang="en-US" sz="2400"/>
              <a:t>Theorem:  Since any deterministic Turing Machine is also nondeterministic (there just happens to be no nondeterministic moves), there exists a nondeterministic TM for every deterministic TM.  </a:t>
            </a:r>
          </a:p>
        </p:txBody>
      </p:sp>
      <p:sp>
        <p:nvSpPr>
          <p:cNvPr id="2" name="Footer Placeholder 1"/>
          <p:cNvSpPr>
            <a:spLocks noGrp="1"/>
          </p:cNvSpPr>
          <p:nvPr>
            <p:ph type="ftr" sz="quarter" idx="11"/>
          </p:nvPr>
        </p:nvSpPr>
        <p:spPr/>
        <p:txBody>
          <a:bodyPr/>
          <a:lstStyle/>
          <a:p>
            <a:r>
              <a:rPr lang="en-US"/>
              <a:t>unit-4/Turning Machine</a:t>
            </a:r>
          </a:p>
        </p:txBody>
      </p:sp>
      <p:sp>
        <p:nvSpPr>
          <p:cNvPr id="3" name="Slide Number Placeholder 2"/>
          <p:cNvSpPr>
            <a:spLocks noGrp="1"/>
          </p:cNvSpPr>
          <p:nvPr>
            <p:ph type="sldNum" sz="quarter" idx="12"/>
          </p:nvPr>
        </p:nvSpPr>
        <p:spPr/>
        <p:txBody>
          <a:bodyPr/>
          <a:lstStyle/>
          <a:p>
            <a:fld id="{565C65C6-1AC9-4B56-AB8E-0D5719812ABF}" type="slidenum">
              <a:rPr lang="en-US" smtClean="0"/>
              <a:pPr/>
              <a:t>101</a:t>
            </a:fld>
            <a:endParaRPr lang="en-US"/>
          </a:p>
        </p:txBody>
      </p:sp>
    </p:spTree>
    <p:extLst>
      <p:ext uri="{BB962C8B-B14F-4D97-AF65-F5344CB8AC3E}">
        <p14:creationId xmlns:p14="http://schemas.microsoft.com/office/powerpoint/2010/main" val="2342346261"/>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sz="4000" dirty="0">
                <a:solidFill>
                  <a:srgbClr val="FF0000"/>
                </a:solidFill>
              </a:rPr>
              <a:t>Equivalence of TM’s and Computers</a:t>
            </a:r>
          </a:p>
        </p:txBody>
      </p:sp>
      <p:sp>
        <p:nvSpPr>
          <p:cNvPr id="24579" name="Rectangle 3"/>
          <p:cNvSpPr>
            <a:spLocks noGrp="1" noChangeArrowheads="1"/>
          </p:cNvSpPr>
          <p:nvPr>
            <p:ph type="body" idx="1"/>
          </p:nvPr>
        </p:nvSpPr>
        <p:spPr/>
        <p:txBody>
          <a:bodyPr/>
          <a:lstStyle/>
          <a:p>
            <a:pPr eaLnBrk="1" hangingPunct="1">
              <a:lnSpc>
                <a:spcPct val="90000"/>
              </a:lnSpc>
            </a:pPr>
            <a:r>
              <a:rPr lang="en-US" sz="2800" dirty="0"/>
              <a:t>In one sense, a real computer has a finite amount of memory, and thus is </a:t>
            </a:r>
            <a:r>
              <a:rPr lang="en-US" sz="2800" b="1" dirty="0"/>
              <a:t>weaker</a:t>
            </a:r>
            <a:r>
              <a:rPr lang="en-US" sz="2800" dirty="0"/>
              <a:t> than a TM.</a:t>
            </a:r>
          </a:p>
          <a:p>
            <a:pPr eaLnBrk="1" hangingPunct="1">
              <a:lnSpc>
                <a:spcPct val="90000"/>
              </a:lnSpc>
            </a:pPr>
            <a:r>
              <a:rPr lang="en-US" sz="2800" dirty="0"/>
              <a:t>But, we can postulate an infinite supply of tapes, disks, or some peripheral storage device to simulate an infinite TM tape.  Additionally, we can assume there is a human operator to mount disks, keep them stacked neatly on the sides of the computer, etc.</a:t>
            </a:r>
          </a:p>
          <a:p>
            <a:pPr eaLnBrk="1" hangingPunct="1">
              <a:lnSpc>
                <a:spcPct val="90000"/>
              </a:lnSpc>
            </a:pPr>
            <a:r>
              <a:rPr lang="en-US" sz="2800" dirty="0"/>
              <a:t>Need to show both directions, a TM can simulate a computer and that a computer can simulate a TM</a:t>
            </a:r>
          </a:p>
        </p:txBody>
      </p:sp>
      <p:sp>
        <p:nvSpPr>
          <p:cNvPr id="2" name="Footer Placeholder 1"/>
          <p:cNvSpPr>
            <a:spLocks noGrp="1"/>
          </p:cNvSpPr>
          <p:nvPr>
            <p:ph type="ftr" sz="quarter" idx="11"/>
          </p:nvPr>
        </p:nvSpPr>
        <p:spPr/>
        <p:txBody>
          <a:bodyPr/>
          <a:lstStyle/>
          <a:p>
            <a:r>
              <a:rPr lang="en-US"/>
              <a:t>unit-4/Turning Machine</a:t>
            </a:r>
          </a:p>
        </p:txBody>
      </p:sp>
      <p:sp>
        <p:nvSpPr>
          <p:cNvPr id="3" name="Slide Number Placeholder 2"/>
          <p:cNvSpPr>
            <a:spLocks noGrp="1"/>
          </p:cNvSpPr>
          <p:nvPr>
            <p:ph type="sldNum" sz="quarter" idx="12"/>
          </p:nvPr>
        </p:nvSpPr>
        <p:spPr/>
        <p:txBody>
          <a:bodyPr/>
          <a:lstStyle/>
          <a:p>
            <a:fld id="{565C65C6-1AC9-4B56-AB8E-0D5719812ABF}" type="slidenum">
              <a:rPr lang="en-US" smtClean="0"/>
              <a:pPr/>
              <a:t>102</a:t>
            </a:fld>
            <a:endParaRPr lang="en-US"/>
          </a:p>
        </p:txBody>
      </p:sp>
    </p:spTree>
    <p:extLst>
      <p:ext uri="{BB962C8B-B14F-4D97-AF65-F5344CB8AC3E}">
        <p14:creationId xmlns:p14="http://schemas.microsoft.com/office/powerpoint/2010/main" val="3633070246"/>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endParaRPr lang="en-US" dirty="0"/>
          </a:p>
        </p:txBody>
      </p:sp>
      <p:sp>
        <p:nvSpPr>
          <p:cNvPr id="28675" name="Rectangle 3"/>
          <p:cNvSpPr>
            <a:spLocks noGrp="1" noChangeArrowheads="1"/>
          </p:cNvSpPr>
          <p:nvPr>
            <p:ph type="body" idx="1"/>
          </p:nvPr>
        </p:nvSpPr>
        <p:spPr/>
        <p:txBody>
          <a:bodyPr/>
          <a:lstStyle/>
          <a:p>
            <a:pPr marL="0" indent="0" eaLnBrk="1" hangingPunct="1">
              <a:buNone/>
            </a:pPr>
            <a:endParaRPr lang="en-US" dirty="0"/>
          </a:p>
          <a:p>
            <a:pPr marL="0" indent="0" eaLnBrk="1" hangingPunct="1">
              <a:buNone/>
            </a:pPr>
            <a:endParaRPr lang="en-US" dirty="0"/>
          </a:p>
          <a:p>
            <a:pPr marL="0" indent="0" algn="ctr" eaLnBrk="1" hangingPunct="1">
              <a:buNone/>
            </a:pPr>
            <a:r>
              <a:rPr lang="en-US" sz="5400" b="1" dirty="0">
                <a:solidFill>
                  <a:srgbClr val="FF0000"/>
                </a:solidFill>
                <a:latin typeface="Times New Roman" pitchFamily="18" charset="0"/>
                <a:cs typeface="Times New Roman" pitchFamily="18" charset="0"/>
              </a:rPr>
              <a:t>THANK YOU!!!</a:t>
            </a:r>
          </a:p>
        </p:txBody>
      </p:sp>
      <p:sp>
        <p:nvSpPr>
          <p:cNvPr id="2" name="Footer Placeholder 1"/>
          <p:cNvSpPr>
            <a:spLocks noGrp="1"/>
          </p:cNvSpPr>
          <p:nvPr>
            <p:ph type="ftr" sz="quarter" idx="11"/>
          </p:nvPr>
        </p:nvSpPr>
        <p:spPr/>
        <p:txBody>
          <a:bodyPr/>
          <a:lstStyle/>
          <a:p>
            <a:r>
              <a:rPr lang="en-US"/>
              <a:t>unit-4/Turning Machine</a:t>
            </a:r>
          </a:p>
        </p:txBody>
      </p:sp>
      <p:sp>
        <p:nvSpPr>
          <p:cNvPr id="3" name="Slide Number Placeholder 2"/>
          <p:cNvSpPr>
            <a:spLocks noGrp="1"/>
          </p:cNvSpPr>
          <p:nvPr>
            <p:ph type="sldNum" sz="quarter" idx="12"/>
          </p:nvPr>
        </p:nvSpPr>
        <p:spPr/>
        <p:txBody>
          <a:bodyPr/>
          <a:lstStyle/>
          <a:p>
            <a:fld id="{565C65C6-1AC9-4B56-AB8E-0D5719812ABF}" type="slidenum">
              <a:rPr lang="en-US" smtClean="0"/>
              <a:pPr/>
              <a:t>103</a:t>
            </a:fld>
            <a:endParaRPr lang="en-US"/>
          </a:p>
        </p:txBody>
      </p:sp>
    </p:spTree>
    <p:extLst>
      <p:ext uri="{BB962C8B-B14F-4D97-AF65-F5344CB8AC3E}">
        <p14:creationId xmlns:p14="http://schemas.microsoft.com/office/powerpoint/2010/main" val="1642675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356100" y="1752600"/>
            <a:ext cx="127000" cy="533400"/>
          </a:xfrm>
          <a:custGeom>
            <a:avLst/>
            <a:gdLst/>
            <a:ahLst/>
            <a:cxnLst/>
            <a:rect l="l" t="t" r="r" b="b"/>
            <a:pathLst>
              <a:path w="127000" h="533400">
                <a:moveTo>
                  <a:pt x="69850" y="114300"/>
                </a:moveTo>
                <a:lnTo>
                  <a:pt x="57150" y="114300"/>
                </a:lnTo>
                <a:lnTo>
                  <a:pt x="57150" y="533400"/>
                </a:lnTo>
                <a:lnTo>
                  <a:pt x="69850" y="533400"/>
                </a:lnTo>
                <a:lnTo>
                  <a:pt x="69850" y="114300"/>
                </a:lnTo>
                <a:close/>
              </a:path>
              <a:path w="127000" h="533400">
                <a:moveTo>
                  <a:pt x="63500" y="0"/>
                </a:moveTo>
                <a:lnTo>
                  <a:pt x="0" y="127000"/>
                </a:lnTo>
                <a:lnTo>
                  <a:pt x="57150" y="127000"/>
                </a:lnTo>
                <a:lnTo>
                  <a:pt x="57150" y="114300"/>
                </a:lnTo>
                <a:lnTo>
                  <a:pt x="120650" y="114300"/>
                </a:lnTo>
                <a:lnTo>
                  <a:pt x="63500" y="0"/>
                </a:lnTo>
                <a:close/>
              </a:path>
              <a:path w="127000" h="533400">
                <a:moveTo>
                  <a:pt x="120650" y="114300"/>
                </a:moveTo>
                <a:lnTo>
                  <a:pt x="69850" y="114300"/>
                </a:lnTo>
                <a:lnTo>
                  <a:pt x="69850" y="127000"/>
                </a:lnTo>
                <a:lnTo>
                  <a:pt x="127000" y="127000"/>
                </a:lnTo>
                <a:lnTo>
                  <a:pt x="120650" y="114300"/>
                </a:lnTo>
                <a:close/>
              </a:path>
            </a:pathLst>
          </a:custGeom>
          <a:solidFill>
            <a:srgbClr val="000000"/>
          </a:solidFill>
        </p:spPr>
        <p:txBody>
          <a:bodyPr wrap="square" lIns="0" tIns="0" rIns="0" bIns="0" rtlCol="0"/>
          <a:lstStyle/>
          <a:p>
            <a:endParaRPr/>
          </a:p>
        </p:txBody>
      </p:sp>
      <p:graphicFrame>
        <p:nvGraphicFramePr>
          <p:cNvPr id="3" name="object 3"/>
          <p:cNvGraphicFramePr>
            <a:graphicFrameLocks noGrp="1"/>
          </p:cNvGraphicFramePr>
          <p:nvPr/>
        </p:nvGraphicFramePr>
        <p:xfrm>
          <a:off x="298450" y="1060450"/>
          <a:ext cx="8534400" cy="685800"/>
        </p:xfrm>
        <a:graphic>
          <a:graphicData uri="http://schemas.openxmlformats.org/drawingml/2006/table">
            <a:tbl>
              <a:tblPr firstRow="1" bandRow="1">
                <a:tableStyleId>{2D5ABB26-0587-4C30-8999-92F81FD0307C}</a:tableStyleId>
              </a:tblPr>
              <a:tblGrid>
                <a:gridCol w="13716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gridCol w="609600">
                  <a:extLst>
                    <a:ext uri="{9D8B030D-6E8A-4147-A177-3AD203B41FA5}">
                      <a16:colId xmlns:a16="http://schemas.microsoft.com/office/drawing/2014/main" val="20003"/>
                    </a:ext>
                  </a:extLst>
                </a:gridCol>
                <a:gridCol w="609600">
                  <a:extLst>
                    <a:ext uri="{9D8B030D-6E8A-4147-A177-3AD203B41FA5}">
                      <a16:colId xmlns:a16="http://schemas.microsoft.com/office/drawing/2014/main" val="20004"/>
                    </a:ext>
                  </a:extLst>
                </a:gridCol>
                <a:gridCol w="609600">
                  <a:extLst>
                    <a:ext uri="{9D8B030D-6E8A-4147-A177-3AD203B41FA5}">
                      <a16:colId xmlns:a16="http://schemas.microsoft.com/office/drawing/2014/main" val="20005"/>
                    </a:ext>
                  </a:extLst>
                </a:gridCol>
                <a:gridCol w="609600">
                  <a:extLst>
                    <a:ext uri="{9D8B030D-6E8A-4147-A177-3AD203B41FA5}">
                      <a16:colId xmlns:a16="http://schemas.microsoft.com/office/drawing/2014/main" val="20006"/>
                    </a:ext>
                  </a:extLst>
                </a:gridCol>
                <a:gridCol w="609600">
                  <a:extLst>
                    <a:ext uri="{9D8B030D-6E8A-4147-A177-3AD203B41FA5}">
                      <a16:colId xmlns:a16="http://schemas.microsoft.com/office/drawing/2014/main" val="20007"/>
                    </a:ext>
                  </a:extLst>
                </a:gridCol>
                <a:gridCol w="609600">
                  <a:extLst>
                    <a:ext uri="{9D8B030D-6E8A-4147-A177-3AD203B41FA5}">
                      <a16:colId xmlns:a16="http://schemas.microsoft.com/office/drawing/2014/main" val="20008"/>
                    </a:ext>
                  </a:extLst>
                </a:gridCol>
                <a:gridCol w="609600">
                  <a:extLst>
                    <a:ext uri="{9D8B030D-6E8A-4147-A177-3AD203B41FA5}">
                      <a16:colId xmlns:a16="http://schemas.microsoft.com/office/drawing/2014/main" val="20009"/>
                    </a:ext>
                  </a:extLst>
                </a:gridCol>
                <a:gridCol w="1676400">
                  <a:extLst>
                    <a:ext uri="{9D8B030D-6E8A-4147-A177-3AD203B41FA5}">
                      <a16:colId xmlns:a16="http://schemas.microsoft.com/office/drawing/2014/main" val="20010"/>
                    </a:ext>
                  </a:extLst>
                </a:gridCol>
              </a:tblGrid>
              <a:tr h="685800">
                <a:tc>
                  <a:txBody>
                    <a:bodyPr/>
                    <a:lstStyle/>
                    <a:p>
                      <a:pPr marL="396240">
                        <a:lnSpc>
                          <a:spcPts val="3440"/>
                        </a:lnSpc>
                      </a:pPr>
                      <a:r>
                        <a:rPr sz="3200" spc="-10" dirty="0">
                          <a:solidFill>
                            <a:srgbClr val="333399"/>
                          </a:solidFill>
                          <a:latin typeface="Comic Sans MS"/>
                          <a:cs typeface="Comic Sans MS"/>
                        </a:rPr>
                        <a:t>......</a:t>
                      </a:r>
                      <a:endParaRPr sz="3200">
                        <a:latin typeface="Comic Sans MS"/>
                        <a:cs typeface="Comic Sans MS"/>
                      </a:endParaRPr>
                    </a:p>
                  </a:txBody>
                  <a:tcPr marL="0" marR="0" marT="0" marB="0">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32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32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46379">
                        <a:lnSpc>
                          <a:spcPct val="100000"/>
                        </a:lnSpc>
                        <a:spcBef>
                          <a:spcPts val="114"/>
                        </a:spcBef>
                      </a:pPr>
                      <a:r>
                        <a:rPr sz="3600" i="1" dirty="0">
                          <a:latin typeface="Times New Roman"/>
                          <a:cs typeface="Times New Roman"/>
                        </a:rPr>
                        <a:t>a</a:t>
                      </a:r>
                      <a:endParaRPr sz="3600">
                        <a:latin typeface="Times New Roman"/>
                        <a:cs typeface="Times New Roman"/>
                      </a:endParaRPr>
                    </a:p>
                  </a:txBody>
                  <a:tcPr marL="0" marR="0" marT="1460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32410">
                        <a:lnSpc>
                          <a:spcPct val="100000"/>
                        </a:lnSpc>
                        <a:spcBef>
                          <a:spcPts val="440"/>
                        </a:spcBef>
                      </a:pPr>
                      <a:r>
                        <a:rPr sz="3550" i="1" dirty="0">
                          <a:latin typeface="Times New Roman"/>
                          <a:cs typeface="Times New Roman"/>
                        </a:rPr>
                        <a:t>b</a:t>
                      </a:r>
                      <a:endParaRPr sz="3550">
                        <a:latin typeface="Times New Roman"/>
                        <a:cs typeface="Times New Roman"/>
                      </a:endParaRPr>
                    </a:p>
                  </a:txBody>
                  <a:tcPr marL="0" marR="0" marT="5588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46379">
                        <a:lnSpc>
                          <a:spcPct val="100000"/>
                        </a:lnSpc>
                        <a:spcBef>
                          <a:spcPts val="114"/>
                        </a:spcBef>
                      </a:pPr>
                      <a:r>
                        <a:rPr sz="3600" i="1" dirty="0">
                          <a:latin typeface="Times New Roman"/>
                          <a:cs typeface="Times New Roman"/>
                        </a:rPr>
                        <a:t>a</a:t>
                      </a:r>
                      <a:endParaRPr sz="3600">
                        <a:latin typeface="Times New Roman"/>
                        <a:cs typeface="Times New Roman"/>
                      </a:endParaRPr>
                    </a:p>
                  </a:txBody>
                  <a:tcPr marL="0" marR="0" marT="1460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39395">
                        <a:lnSpc>
                          <a:spcPct val="100000"/>
                        </a:lnSpc>
                        <a:spcBef>
                          <a:spcPts val="114"/>
                        </a:spcBef>
                      </a:pPr>
                      <a:r>
                        <a:rPr sz="3600" i="1" dirty="0">
                          <a:latin typeface="Times New Roman"/>
                          <a:cs typeface="Times New Roman"/>
                        </a:rPr>
                        <a:t>c</a:t>
                      </a:r>
                      <a:endParaRPr sz="3600">
                        <a:latin typeface="Times New Roman"/>
                        <a:cs typeface="Times New Roman"/>
                      </a:endParaRPr>
                    </a:p>
                  </a:txBody>
                  <a:tcPr marL="0" marR="0" marT="1460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32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32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32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25475">
                        <a:lnSpc>
                          <a:spcPts val="3440"/>
                        </a:lnSpc>
                      </a:pPr>
                      <a:r>
                        <a:rPr sz="3200" spc="-10" dirty="0">
                          <a:solidFill>
                            <a:srgbClr val="333399"/>
                          </a:solidFill>
                          <a:latin typeface="Comic Sans MS"/>
                          <a:cs typeface="Comic Sans MS"/>
                        </a:rPr>
                        <a:t>......</a:t>
                      </a:r>
                      <a:endParaRPr sz="3200">
                        <a:latin typeface="Comic Sans MS"/>
                        <a:cs typeface="Comic Sans MS"/>
                      </a:endParaRPr>
                    </a:p>
                  </a:txBody>
                  <a:tcPr marL="0" marR="0" marT="0" marB="0">
                    <a:lnL w="12700">
                      <a:solidFill>
                        <a:srgbClr val="000000"/>
                      </a:solidFill>
                      <a:prstDash val="solid"/>
                    </a:lnL>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0"/>
                  </a:ext>
                </a:extLst>
              </a:tr>
            </a:tbl>
          </a:graphicData>
        </a:graphic>
      </p:graphicFrame>
      <p:sp>
        <p:nvSpPr>
          <p:cNvPr id="4" name="object 4"/>
          <p:cNvSpPr txBox="1"/>
          <p:nvPr/>
        </p:nvSpPr>
        <p:spPr>
          <a:xfrm>
            <a:off x="291490" y="0"/>
            <a:ext cx="4542155" cy="1022350"/>
          </a:xfrm>
          <a:prstGeom prst="rect">
            <a:avLst/>
          </a:prstGeom>
        </p:spPr>
        <p:txBody>
          <a:bodyPr vert="horz" wrap="square" lIns="0" tIns="13335" rIns="0" bIns="0" rtlCol="0">
            <a:spAutoFit/>
          </a:bodyPr>
          <a:lstStyle/>
          <a:p>
            <a:pPr marL="12700">
              <a:lnSpc>
                <a:spcPct val="100000"/>
              </a:lnSpc>
              <a:spcBef>
                <a:spcPts val="105"/>
              </a:spcBef>
            </a:pPr>
            <a:r>
              <a:rPr sz="3200" dirty="0">
                <a:latin typeface="Comic Sans MS"/>
                <a:cs typeface="Comic Sans MS"/>
              </a:rPr>
              <a:t>Example:</a:t>
            </a:r>
            <a:endParaRPr sz="3200">
              <a:latin typeface="Comic Sans MS"/>
              <a:cs typeface="Comic Sans MS"/>
            </a:endParaRPr>
          </a:p>
          <a:p>
            <a:pPr marL="3228975">
              <a:lnSpc>
                <a:spcPct val="100000"/>
              </a:lnSpc>
              <a:spcBef>
                <a:spcPts val="160"/>
              </a:spcBef>
            </a:pPr>
            <a:r>
              <a:rPr sz="3200" spc="-5" dirty="0">
                <a:solidFill>
                  <a:srgbClr val="339933"/>
                </a:solidFill>
                <a:latin typeface="Comic Sans MS"/>
                <a:cs typeface="Comic Sans MS"/>
              </a:rPr>
              <a:t>Time</a:t>
            </a:r>
            <a:r>
              <a:rPr sz="3200" spc="-70" dirty="0">
                <a:solidFill>
                  <a:srgbClr val="339933"/>
                </a:solidFill>
                <a:latin typeface="Comic Sans MS"/>
                <a:cs typeface="Comic Sans MS"/>
              </a:rPr>
              <a:t> </a:t>
            </a:r>
            <a:r>
              <a:rPr sz="3200" dirty="0">
                <a:solidFill>
                  <a:srgbClr val="339933"/>
                </a:solidFill>
                <a:latin typeface="Comic Sans MS"/>
                <a:cs typeface="Comic Sans MS"/>
              </a:rPr>
              <a:t>0</a:t>
            </a:r>
            <a:endParaRPr sz="3200">
              <a:latin typeface="Comic Sans MS"/>
              <a:cs typeface="Comic Sans MS"/>
            </a:endParaRPr>
          </a:p>
        </p:txBody>
      </p:sp>
      <p:sp>
        <p:nvSpPr>
          <p:cNvPr id="5" name="object 5"/>
          <p:cNvSpPr/>
          <p:nvPr/>
        </p:nvSpPr>
        <p:spPr>
          <a:xfrm>
            <a:off x="3822700" y="4191000"/>
            <a:ext cx="127000" cy="533400"/>
          </a:xfrm>
          <a:custGeom>
            <a:avLst/>
            <a:gdLst/>
            <a:ahLst/>
            <a:cxnLst/>
            <a:rect l="l" t="t" r="r" b="b"/>
            <a:pathLst>
              <a:path w="127000" h="533400">
                <a:moveTo>
                  <a:pt x="69850" y="114300"/>
                </a:moveTo>
                <a:lnTo>
                  <a:pt x="57150" y="114300"/>
                </a:lnTo>
                <a:lnTo>
                  <a:pt x="57150" y="533400"/>
                </a:lnTo>
                <a:lnTo>
                  <a:pt x="69850" y="533400"/>
                </a:lnTo>
                <a:lnTo>
                  <a:pt x="69850" y="114300"/>
                </a:lnTo>
                <a:close/>
              </a:path>
              <a:path w="127000" h="533400">
                <a:moveTo>
                  <a:pt x="63500" y="0"/>
                </a:moveTo>
                <a:lnTo>
                  <a:pt x="0" y="127000"/>
                </a:lnTo>
                <a:lnTo>
                  <a:pt x="57150" y="127000"/>
                </a:lnTo>
                <a:lnTo>
                  <a:pt x="57150" y="114300"/>
                </a:lnTo>
                <a:lnTo>
                  <a:pt x="120650" y="114300"/>
                </a:lnTo>
                <a:lnTo>
                  <a:pt x="63500" y="0"/>
                </a:lnTo>
                <a:close/>
              </a:path>
              <a:path w="127000" h="533400">
                <a:moveTo>
                  <a:pt x="120650" y="114300"/>
                </a:moveTo>
                <a:lnTo>
                  <a:pt x="69850" y="114300"/>
                </a:lnTo>
                <a:lnTo>
                  <a:pt x="69850" y="127000"/>
                </a:lnTo>
                <a:lnTo>
                  <a:pt x="127000" y="127000"/>
                </a:lnTo>
                <a:lnTo>
                  <a:pt x="120650" y="114300"/>
                </a:lnTo>
                <a:close/>
              </a:path>
            </a:pathLst>
          </a:custGeom>
          <a:solidFill>
            <a:srgbClr val="000000"/>
          </a:solidFill>
        </p:spPr>
        <p:txBody>
          <a:bodyPr wrap="square" lIns="0" tIns="0" rIns="0" bIns="0" rtlCol="0"/>
          <a:lstStyle/>
          <a:p>
            <a:endParaRPr/>
          </a:p>
        </p:txBody>
      </p:sp>
      <p:graphicFrame>
        <p:nvGraphicFramePr>
          <p:cNvPr id="6" name="object 6"/>
          <p:cNvGraphicFramePr>
            <a:graphicFrameLocks noGrp="1"/>
          </p:cNvGraphicFramePr>
          <p:nvPr/>
        </p:nvGraphicFramePr>
        <p:xfrm>
          <a:off x="374650" y="3498850"/>
          <a:ext cx="8534400" cy="685800"/>
        </p:xfrm>
        <a:graphic>
          <a:graphicData uri="http://schemas.openxmlformats.org/drawingml/2006/table">
            <a:tbl>
              <a:tblPr firstRow="1" bandRow="1">
                <a:tableStyleId>{2D5ABB26-0587-4C30-8999-92F81FD0307C}</a:tableStyleId>
              </a:tblPr>
              <a:tblGrid>
                <a:gridCol w="13716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gridCol w="609600">
                  <a:extLst>
                    <a:ext uri="{9D8B030D-6E8A-4147-A177-3AD203B41FA5}">
                      <a16:colId xmlns:a16="http://schemas.microsoft.com/office/drawing/2014/main" val="20003"/>
                    </a:ext>
                  </a:extLst>
                </a:gridCol>
                <a:gridCol w="609600">
                  <a:extLst>
                    <a:ext uri="{9D8B030D-6E8A-4147-A177-3AD203B41FA5}">
                      <a16:colId xmlns:a16="http://schemas.microsoft.com/office/drawing/2014/main" val="20004"/>
                    </a:ext>
                  </a:extLst>
                </a:gridCol>
                <a:gridCol w="609600">
                  <a:extLst>
                    <a:ext uri="{9D8B030D-6E8A-4147-A177-3AD203B41FA5}">
                      <a16:colId xmlns:a16="http://schemas.microsoft.com/office/drawing/2014/main" val="20005"/>
                    </a:ext>
                  </a:extLst>
                </a:gridCol>
                <a:gridCol w="609600">
                  <a:extLst>
                    <a:ext uri="{9D8B030D-6E8A-4147-A177-3AD203B41FA5}">
                      <a16:colId xmlns:a16="http://schemas.microsoft.com/office/drawing/2014/main" val="20006"/>
                    </a:ext>
                  </a:extLst>
                </a:gridCol>
                <a:gridCol w="609600">
                  <a:extLst>
                    <a:ext uri="{9D8B030D-6E8A-4147-A177-3AD203B41FA5}">
                      <a16:colId xmlns:a16="http://schemas.microsoft.com/office/drawing/2014/main" val="20007"/>
                    </a:ext>
                  </a:extLst>
                </a:gridCol>
                <a:gridCol w="609600">
                  <a:extLst>
                    <a:ext uri="{9D8B030D-6E8A-4147-A177-3AD203B41FA5}">
                      <a16:colId xmlns:a16="http://schemas.microsoft.com/office/drawing/2014/main" val="20008"/>
                    </a:ext>
                  </a:extLst>
                </a:gridCol>
                <a:gridCol w="609600">
                  <a:extLst>
                    <a:ext uri="{9D8B030D-6E8A-4147-A177-3AD203B41FA5}">
                      <a16:colId xmlns:a16="http://schemas.microsoft.com/office/drawing/2014/main" val="20009"/>
                    </a:ext>
                  </a:extLst>
                </a:gridCol>
                <a:gridCol w="1676400">
                  <a:extLst>
                    <a:ext uri="{9D8B030D-6E8A-4147-A177-3AD203B41FA5}">
                      <a16:colId xmlns:a16="http://schemas.microsoft.com/office/drawing/2014/main" val="20010"/>
                    </a:ext>
                  </a:extLst>
                </a:gridCol>
              </a:tblGrid>
              <a:tr h="685800">
                <a:tc>
                  <a:txBody>
                    <a:bodyPr/>
                    <a:lstStyle/>
                    <a:p>
                      <a:pPr marL="396240">
                        <a:lnSpc>
                          <a:spcPts val="3440"/>
                        </a:lnSpc>
                      </a:pPr>
                      <a:r>
                        <a:rPr sz="3200" spc="-10" dirty="0">
                          <a:solidFill>
                            <a:srgbClr val="333399"/>
                          </a:solidFill>
                          <a:latin typeface="Comic Sans MS"/>
                          <a:cs typeface="Comic Sans MS"/>
                        </a:rPr>
                        <a:t>......</a:t>
                      </a:r>
                      <a:endParaRPr sz="3200">
                        <a:latin typeface="Comic Sans MS"/>
                        <a:cs typeface="Comic Sans MS"/>
                      </a:endParaRPr>
                    </a:p>
                  </a:txBody>
                  <a:tcPr marL="0" marR="0" marT="0" marB="0">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32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32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70180">
                        <a:lnSpc>
                          <a:spcPct val="100000"/>
                        </a:lnSpc>
                        <a:spcBef>
                          <a:spcPts val="114"/>
                        </a:spcBef>
                      </a:pPr>
                      <a:r>
                        <a:rPr sz="3600" i="1" dirty="0">
                          <a:latin typeface="Times New Roman"/>
                          <a:cs typeface="Times New Roman"/>
                        </a:rPr>
                        <a:t>a</a:t>
                      </a:r>
                      <a:endParaRPr sz="3600">
                        <a:latin typeface="Times New Roman"/>
                        <a:cs typeface="Times New Roman"/>
                      </a:endParaRPr>
                    </a:p>
                  </a:txBody>
                  <a:tcPr marL="0" marR="0" marT="1460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32410">
                        <a:lnSpc>
                          <a:spcPct val="100000"/>
                        </a:lnSpc>
                        <a:spcBef>
                          <a:spcPts val="440"/>
                        </a:spcBef>
                      </a:pPr>
                      <a:r>
                        <a:rPr sz="3550" i="1" dirty="0">
                          <a:latin typeface="Times New Roman"/>
                          <a:cs typeface="Times New Roman"/>
                        </a:rPr>
                        <a:t>b</a:t>
                      </a:r>
                      <a:endParaRPr sz="3550">
                        <a:latin typeface="Times New Roman"/>
                        <a:cs typeface="Times New Roman"/>
                      </a:endParaRPr>
                    </a:p>
                  </a:txBody>
                  <a:tcPr marL="0" marR="0" marT="5588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70180">
                        <a:lnSpc>
                          <a:spcPct val="100000"/>
                        </a:lnSpc>
                        <a:spcBef>
                          <a:spcPts val="555"/>
                        </a:spcBef>
                      </a:pPr>
                      <a:r>
                        <a:rPr sz="3600" i="1" dirty="0">
                          <a:latin typeface="Times New Roman"/>
                          <a:cs typeface="Times New Roman"/>
                        </a:rPr>
                        <a:t>k</a:t>
                      </a:r>
                      <a:endParaRPr sz="3600">
                        <a:latin typeface="Times New Roman"/>
                        <a:cs typeface="Times New Roman"/>
                      </a:endParaRPr>
                    </a:p>
                  </a:txBody>
                  <a:tcPr marL="0" marR="0" marT="7048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63195">
                        <a:lnSpc>
                          <a:spcPct val="100000"/>
                        </a:lnSpc>
                        <a:spcBef>
                          <a:spcPts val="114"/>
                        </a:spcBef>
                      </a:pPr>
                      <a:r>
                        <a:rPr sz="3600" i="1" dirty="0">
                          <a:latin typeface="Times New Roman"/>
                          <a:cs typeface="Times New Roman"/>
                        </a:rPr>
                        <a:t>c</a:t>
                      </a:r>
                      <a:endParaRPr sz="3600">
                        <a:latin typeface="Times New Roman"/>
                        <a:cs typeface="Times New Roman"/>
                      </a:endParaRPr>
                    </a:p>
                  </a:txBody>
                  <a:tcPr marL="0" marR="0" marT="1460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32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32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32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25475">
                        <a:lnSpc>
                          <a:spcPts val="3440"/>
                        </a:lnSpc>
                      </a:pPr>
                      <a:r>
                        <a:rPr sz="3200" spc="-10" dirty="0">
                          <a:solidFill>
                            <a:srgbClr val="333399"/>
                          </a:solidFill>
                          <a:latin typeface="Comic Sans MS"/>
                          <a:cs typeface="Comic Sans MS"/>
                        </a:rPr>
                        <a:t>......</a:t>
                      </a:r>
                      <a:endParaRPr sz="3200">
                        <a:latin typeface="Comic Sans MS"/>
                        <a:cs typeface="Comic Sans MS"/>
                      </a:endParaRPr>
                    </a:p>
                  </a:txBody>
                  <a:tcPr marL="0" marR="0" marT="0" marB="0">
                    <a:lnL w="12700">
                      <a:solidFill>
                        <a:srgbClr val="000000"/>
                      </a:solidFill>
                      <a:prstDash val="solid"/>
                    </a:lnL>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0"/>
                  </a:ext>
                </a:extLst>
              </a:tr>
            </a:tbl>
          </a:graphicData>
        </a:graphic>
      </p:graphicFrame>
      <p:sp>
        <p:nvSpPr>
          <p:cNvPr id="7" name="object 7"/>
          <p:cNvSpPr txBox="1"/>
          <p:nvPr/>
        </p:nvSpPr>
        <p:spPr>
          <a:xfrm>
            <a:off x="345440" y="2907919"/>
            <a:ext cx="4511040" cy="3638550"/>
          </a:xfrm>
          <a:prstGeom prst="rect">
            <a:avLst/>
          </a:prstGeom>
        </p:spPr>
        <p:txBody>
          <a:bodyPr vert="horz" wrap="square" lIns="0" tIns="13335" rIns="0" bIns="0" rtlCol="0">
            <a:spAutoFit/>
          </a:bodyPr>
          <a:lstStyle/>
          <a:p>
            <a:pPr marR="17780" algn="r">
              <a:lnSpc>
                <a:spcPct val="100000"/>
              </a:lnSpc>
              <a:spcBef>
                <a:spcPts val="105"/>
              </a:spcBef>
            </a:pPr>
            <a:r>
              <a:rPr sz="3200" dirty="0">
                <a:solidFill>
                  <a:srgbClr val="339933"/>
                </a:solidFill>
                <a:latin typeface="Comic Sans MS"/>
                <a:cs typeface="Comic Sans MS"/>
              </a:rPr>
              <a:t>Time</a:t>
            </a:r>
            <a:r>
              <a:rPr sz="3200" spc="-105" dirty="0">
                <a:solidFill>
                  <a:srgbClr val="339933"/>
                </a:solidFill>
                <a:latin typeface="Comic Sans MS"/>
                <a:cs typeface="Comic Sans MS"/>
              </a:rPr>
              <a:t> </a:t>
            </a:r>
            <a:r>
              <a:rPr sz="3200" dirty="0">
                <a:solidFill>
                  <a:srgbClr val="339933"/>
                </a:solidFill>
                <a:latin typeface="Comic Sans MS"/>
                <a:cs typeface="Comic Sans MS"/>
              </a:rPr>
              <a:t>1</a:t>
            </a:r>
            <a:endParaRPr sz="3200">
              <a:latin typeface="Comic Sans MS"/>
              <a:cs typeface="Comic Sans MS"/>
            </a:endParaRPr>
          </a:p>
          <a:p>
            <a:pPr>
              <a:lnSpc>
                <a:spcPct val="100000"/>
              </a:lnSpc>
              <a:spcBef>
                <a:spcPts val="30"/>
              </a:spcBef>
            </a:pPr>
            <a:endParaRPr sz="6550">
              <a:latin typeface="Comic Sans MS"/>
              <a:cs typeface="Comic Sans MS"/>
            </a:endParaRPr>
          </a:p>
          <a:p>
            <a:pPr marL="532130" indent="-405765">
              <a:lnSpc>
                <a:spcPct val="100000"/>
              </a:lnSpc>
              <a:buClr>
                <a:srgbClr val="FF0000"/>
              </a:buClr>
              <a:buAutoNum type="arabicPeriod"/>
              <a:tabLst>
                <a:tab pos="532765" algn="l"/>
                <a:tab pos="1885950" algn="l"/>
              </a:tabLst>
            </a:pPr>
            <a:r>
              <a:rPr sz="3200" spc="-5" dirty="0">
                <a:solidFill>
                  <a:srgbClr val="333399"/>
                </a:solidFill>
                <a:latin typeface="Comic Sans MS"/>
                <a:cs typeface="Comic Sans MS"/>
              </a:rPr>
              <a:t>Reads	</a:t>
            </a:r>
            <a:r>
              <a:rPr sz="6000" i="1" spc="-60" baseline="5555" dirty="0">
                <a:latin typeface="Times New Roman"/>
                <a:cs typeface="Times New Roman"/>
              </a:rPr>
              <a:t>a</a:t>
            </a:r>
            <a:endParaRPr sz="6000" baseline="5555">
              <a:latin typeface="Times New Roman"/>
              <a:cs typeface="Times New Roman"/>
            </a:endParaRPr>
          </a:p>
          <a:p>
            <a:pPr marL="520065" indent="-469900">
              <a:lnSpc>
                <a:spcPct val="100000"/>
              </a:lnSpc>
              <a:spcBef>
                <a:spcPts val="655"/>
              </a:spcBef>
              <a:buClr>
                <a:srgbClr val="FF0000"/>
              </a:buClr>
              <a:buAutoNum type="arabicPeriod"/>
              <a:tabLst>
                <a:tab pos="520700" algn="l"/>
                <a:tab pos="2173605" algn="l"/>
              </a:tabLst>
            </a:pPr>
            <a:r>
              <a:rPr sz="3200" dirty="0">
                <a:solidFill>
                  <a:srgbClr val="333399"/>
                </a:solidFill>
                <a:latin typeface="Comic Sans MS"/>
                <a:cs typeface="Comic Sans MS"/>
              </a:rPr>
              <a:t>Writes	</a:t>
            </a:r>
            <a:r>
              <a:rPr sz="5925" i="1" spc="-67" baseline="-1406" dirty="0">
                <a:latin typeface="Times New Roman"/>
                <a:cs typeface="Times New Roman"/>
              </a:rPr>
              <a:t>k</a:t>
            </a:r>
            <a:endParaRPr sz="5925" baseline="-1406">
              <a:latin typeface="Times New Roman"/>
              <a:cs typeface="Times New Roman"/>
            </a:endParaRPr>
          </a:p>
          <a:p>
            <a:pPr marL="520065" indent="-469900">
              <a:lnSpc>
                <a:spcPct val="100000"/>
              </a:lnSpc>
              <a:spcBef>
                <a:spcPts val="1410"/>
              </a:spcBef>
              <a:buClr>
                <a:srgbClr val="FF0000"/>
              </a:buClr>
              <a:buAutoNum type="arabicPeriod"/>
              <a:tabLst>
                <a:tab pos="520700" algn="l"/>
              </a:tabLst>
            </a:pPr>
            <a:r>
              <a:rPr sz="3200" dirty="0">
                <a:solidFill>
                  <a:srgbClr val="333399"/>
                </a:solidFill>
                <a:latin typeface="Comic Sans MS"/>
                <a:cs typeface="Comic Sans MS"/>
              </a:rPr>
              <a:t>Moves Left</a:t>
            </a:r>
            <a:endParaRPr sz="3200">
              <a:latin typeface="Comic Sans MS"/>
              <a:cs typeface="Comic Sans MS"/>
            </a:endParaRPr>
          </a:p>
        </p:txBody>
      </p:sp>
      <p:sp>
        <p:nvSpPr>
          <p:cNvPr id="8" name="Footer Placeholder 7"/>
          <p:cNvSpPr>
            <a:spLocks noGrp="1"/>
          </p:cNvSpPr>
          <p:nvPr>
            <p:ph type="ftr" sz="quarter" idx="11"/>
          </p:nvPr>
        </p:nvSpPr>
        <p:spPr/>
        <p:txBody>
          <a:bodyPr/>
          <a:lstStyle/>
          <a:p>
            <a:r>
              <a:rPr lang="en-US"/>
              <a:t>unit-4/Turning Machine</a:t>
            </a:r>
          </a:p>
        </p:txBody>
      </p:sp>
      <p:sp>
        <p:nvSpPr>
          <p:cNvPr id="9" name="Slide Number Placeholder 8"/>
          <p:cNvSpPr>
            <a:spLocks noGrp="1"/>
          </p:cNvSpPr>
          <p:nvPr>
            <p:ph type="sldNum" sz="quarter" idx="12"/>
          </p:nvPr>
        </p:nvSpPr>
        <p:spPr/>
        <p:txBody>
          <a:bodyPr/>
          <a:lstStyle/>
          <a:p>
            <a:fld id="{565C65C6-1AC9-4B56-AB8E-0D5719812ABF}" type="slidenum">
              <a:rPr lang="en-US" smtClean="0"/>
              <a:pPr/>
              <a:t>11</a:t>
            </a:fld>
            <a:endParaRPr lang="en-US"/>
          </a:p>
        </p:txBody>
      </p:sp>
    </p:spTree>
    <p:extLst>
      <p:ext uri="{BB962C8B-B14F-4D97-AF65-F5344CB8AC3E}">
        <p14:creationId xmlns:p14="http://schemas.microsoft.com/office/powerpoint/2010/main" val="42573201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822700" y="1524000"/>
            <a:ext cx="127000" cy="533400"/>
          </a:xfrm>
          <a:custGeom>
            <a:avLst/>
            <a:gdLst/>
            <a:ahLst/>
            <a:cxnLst/>
            <a:rect l="l" t="t" r="r" b="b"/>
            <a:pathLst>
              <a:path w="127000" h="533400">
                <a:moveTo>
                  <a:pt x="69850" y="114300"/>
                </a:moveTo>
                <a:lnTo>
                  <a:pt x="57150" y="114300"/>
                </a:lnTo>
                <a:lnTo>
                  <a:pt x="57150" y="533400"/>
                </a:lnTo>
                <a:lnTo>
                  <a:pt x="69850" y="533400"/>
                </a:lnTo>
                <a:lnTo>
                  <a:pt x="69850" y="114300"/>
                </a:lnTo>
                <a:close/>
              </a:path>
              <a:path w="127000" h="533400">
                <a:moveTo>
                  <a:pt x="63500" y="0"/>
                </a:moveTo>
                <a:lnTo>
                  <a:pt x="0" y="127000"/>
                </a:lnTo>
                <a:lnTo>
                  <a:pt x="57150" y="127000"/>
                </a:lnTo>
                <a:lnTo>
                  <a:pt x="57150" y="114300"/>
                </a:lnTo>
                <a:lnTo>
                  <a:pt x="120650" y="114300"/>
                </a:lnTo>
                <a:lnTo>
                  <a:pt x="63500" y="0"/>
                </a:lnTo>
                <a:close/>
              </a:path>
              <a:path w="127000" h="533400">
                <a:moveTo>
                  <a:pt x="120650" y="114300"/>
                </a:moveTo>
                <a:lnTo>
                  <a:pt x="69850" y="114300"/>
                </a:lnTo>
                <a:lnTo>
                  <a:pt x="69850" y="127000"/>
                </a:lnTo>
                <a:lnTo>
                  <a:pt x="127000" y="127000"/>
                </a:lnTo>
                <a:lnTo>
                  <a:pt x="120650" y="114300"/>
                </a:lnTo>
                <a:close/>
              </a:path>
            </a:pathLst>
          </a:custGeom>
          <a:solidFill>
            <a:srgbClr val="000000"/>
          </a:solidFill>
        </p:spPr>
        <p:txBody>
          <a:bodyPr wrap="square" lIns="0" tIns="0" rIns="0" bIns="0" rtlCol="0"/>
          <a:lstStyle/>
          <a:p>
            <a:endParaRPr/>
          </a:p>
        </p:txBody>
      </p:sp>
      <p:graphicFrame>
        <p:nvGraphicFramePr>
          <p:cNvPr id="3" name="object 3"/>
          <p:cNvGraphicFramePr>
            <a:graphicFrameLocks noGrp="1"/>
          </p:cNvGraphicFramePr>
          <p:nvPr/>
        </p:nvGraphicFramePr>
        <p:xfrm>
          <a:off x="374650" y="831850"/>
          <a:ext cx="8534400" cy="685800"/>
        </p:xfrm>
        <a:graphic>
          <a:graphicData uri="http://schemas.openxmlformats.org/drawingml/2006/table">
            <a:tbl>
              <a:tblPr firstRow="1" bandRow="1">
                <a:tableStyleId>{2D5ABB26-0587-4C30-8999-92F81FD0307C}</a:tableStyleId>
              </a:tblPr>
              <a:tblGrid>
                <a:gridCol w="13716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gridCol w="609600">
                  <a:extLst>
                    <a:ext uri="{9D8B030D-6E8A-4147-A177-3AD203B41FA5}">
                      <a16:colId xmlns:a16="http://schemas.microsoft.com/office/drawing/2014/main" val="20003"/>
                    </a:ext>
                  </a:extLst>
                </a:gridCol>
                <a:gridCol w="609600">
                  <a:extLst>
                    <a:ext uri="{9D8B030D-6E8A-4147-A177-3AD203B41FA5}">
                      <a16:colId xmlns:a16="http://schemas.microsoft.com/office/drawing/2014/main" val="20004"/>
                    </a:ext>
                  </a:extLst>
                </a:gridCol>
                <a:gridCol w="609600">
                  <a:extLst>
                    <a:ext uri="{9D8B030D-6E8A-4147-A177-3AD203B41FA5}">
                      <a16:colId xmlns:a16="http://schemas.microsoft.com/office/drawing/2014/main" val="20005"/>
                    </a:ext>
                  </a:extLst>
                </a:gridCol>
                <a:gridCol w="609600">
                  <a:extLst>
                    <a:ext uri="{9D8B030D-6E8A-4147-A177-3AD203B41FA5}">
                      <a16:colId xmlns:a16="http://schemas.microsoft.com/office/drawing/2014/main" val="20006"/>
                    </a:ext>
                  </a:extLst>
                </a:gridCol>
                <a:gridCol w="609600">
                  <a:extLst>
                    <a:ext uri="{9D8B030D-6E8A-4147-A177-3AD203B41FA5}">
                      <a16:colId xmlns:a16="http://schemas.microsoft.com/office/drawing/2014/main" val="20007"/>
                    </a:ext>
                  </a:extLst>
                </a:gridCol>
                <a:gridCol w="609600">
                  <a:extLst>
                    <a:ext uri="{9D8B030D-6E8A-4147-A177-3AD203B41FA5}">
                      <a16:colId xmlns:a16="http://schemas.microsoft.com/office/drawing/2014/main" val="20008"/>
                    </a:ext>
                  </a:extLst>
                </a:gridCol>
                <a:gridCol w="609600">
                  <a:extLst>
                    <a:ext uri="{9D8B030D-6E8A-4147-A177-3AD203B41FA5}">
                      <a16:colId xmlns:a16="http://schemas.microsoft.com/office/drawing/2014/main" val="20009"/>
                    </a:ext>
                  </a:extLst>
                </a:gridCol>
                <a:gridCol w="1676400">
                  <a:extLst>
                    <a:ext uri="{9D8B030D-6E8A-4147-A177-3AD203B41FA5}">
                      <a16:colId xmlns:a16="http://schemas.microsoft.com/office/drawing/2014/main" val="20010"/>
                    </a:ext>
                  </a:extLst>
                </a:gridCol>
              </a:tblGrid>
              <a:tr h="685800">
                <a:tc>
                  <a:txBody>
                    <a:bodyPr/>
                    <a:lstStyle/>
                    <a:p>
                      <a:pPr marL="396240">
                        <a:lnSpc>
                          <a:spcPts val="3440"/>
                        </a:lnSpc>
                      </a:pPr>
                      <a:r>
                        <a:rPr sz="3200" spc="-10" dirty="0">
                          <a:solidFill>
                            <a:srgbClr val="333399"/>
                          </a:solidFill>
                          <a:latin typeface="Comic Sans MS"/>
                          <a:cs typeface="Comic Sans MS"/>
                        </a:rPr>
                        <a:t>......</a:t>
                      </a:r>
                      <a:endParaRPr sz="3200">
                        <a:latin typeface="Comic Sans MS"/>
                        <a:cs typeface="Comic Sans MS"/>
                      </a:endParaRPr>
                    </a:p>
                  </a:txBody>
                  <a:tcPr marL="0" marR="0" marT="0" marB="0">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32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32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70180">
                        <a:lnSpc>
                          <a:spcPct val="100000"/>
                        </a:lnSpc>
                        <a:spcBef>
                          <a:spcPts val="114"/>
                        </a:spcBef>
                      </a:pPr>
                      <a:r>
                        <a:rPr sz="3600" i="1" dirty="0">
                          <a:latin typeface="Times New Roman"/>
                          <a:cs typeface="Times New Roman"/>
                        </a:rPr>
                        <a:t>a</a:t>
                      </a:r>
                      <a:endParaRPr sz="3600">
                        <a:latin typeface="Times New Roman"/>
                        <a:cs typeface="Times New Roman"/>
                      </a:endParaRPr>
                    </a:p>
                  </a:txBody>
                  <a:tcPr marL="0" marR="0" marT="1460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32410">
                        <a:lnSpc>
                          <a:spcPct val="100000"/>
                        </a:lnSpc>
                        <a:spcBef>
                          <a:spcPts val="440"/>
                        </a:spcBef>
                      </a:pPr>
                      <a:r>
                        <a:rPr sz="3550" i="1" dirty="0">
                          <a:latin typeface="Times New Roman"/>
                          <a:cs typeface="Times New Roman"/>
                        </a:rPr>
                        <a:t>b</a:t>
                      </a:r>
                      <a:endParaRPr sz="3550">
                        <a:latin typeface="Times New Roman"/>
                        <a:cs typeface="Times New Roman"/>
                      </a:endParaRPr>
                    </a:p>
                  </a:txBody>
                  <a:tcPr marL="0" marR="0" marT="5588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70180">
                        <a:lnSpc>
                          <a:spcPct val="100000"/>
                        </a:lnSpc>
                        <a:spcBef>
                          <a:spcPts val="555"/>
                        </a:spcBef>
                      </a:pPr>
                      <a:r>
                        <a:rPr sz="3600" i="1" dirty="0">
                          <a:latin typeface="Times New Roman"/>
                          <a:cs typeface="Times New Roman"/>
                        </a:rPr>
                        <a:t>k</a:t>
                      </a:r>
                      <a:endParaRPr sz="3600">
                        <a:latin typeface="Times New Roman"/>
                        <a:cs typeface="Times New Roman"/>
                      </a:endParaRPr>
                    </a:p>
                  </a:txBody>
                  <a:tcPr marL="0" marR="0" marT="7048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63195">
                        <a:lnSpc>
                          <a:spcPct val="100000"/>
                        </a:lnSpc>
                        <a:spcBef>
                          <a:spcPts val="114"/>
                        </a:spcBef>
                      </a:pPr>
                      <a:r>
                        <a:rPr sz="3600" i="1" dirty="0">
                          <a:latin typeface="Times New Roman"/>
                          <a:cs typeface="Times New Roman"/>
                        </a:rPr>
                        <a:t>c</a:t>
                      </a:r>
                      <a:endParaRPr sz="3600">
                        <a:latin typeface="Times New Roman"/>
                        <a:cs typeface="Times New Roman"/>
                      </a:endParaRPr>
                    </a:p>
                  </a:txBody>
                  <a:tcPr marL="0" marR="0" marT="1460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32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32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32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25475">
                        <a:lnSpc>
                          <a:spcPts val="3440"/>
                        </a:lnSpc>
                      </a:pPr>
                      <a:r>
                        <a:rPr sz="3200" spc="-10" dirty="0">
                          <a:solidFill>
                            <a:srgbClr val="333399"/>
                          </a:solidFill>
                          <a:latin typeface="Comic Sans MS"/>
                          <a:cs typeface="Comic Sans MS"/>
                        </a:rPr>
                        <a:t>......</a:t>
                      </a:r>
                      <a:endParaRPr sz="3200">
                        <a:latin typeface="Comic Sans MS"/>
                        <a:cs typeface="Comic Sans MS"/>
                      </a:endParaRPr>
                    </a:p>
                  </a:txBody>
                  <a:tcPr marL="0" marR="0" marT="0" marB="0">
                    <a:lnL w="12700">
                      <a:solidFill>
                        <a:srgbClr val="000000"/>
                      </a:solidFill>
                      <a:prstDash val="solid"/>
                    </a:lnL>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0"/>
                  </a:ext>
                </a:extLst>
              </a:tr>
            </a:tbl>
          </a:graphicData>
        </a:graphic>
      </p:graphicFrame>
      <p:sp>
        <p:nvSpPr>
          <p:cNvPr id="4" name="object 4"/>
          <p:cNvSpPr txBox="1"/>
          <p:nvPr/>
        </p:nvSpPr>
        <p:spPr>
          <a:xfrm>
            <a:off x="3584575" y="240283"/>
            <a:ext cx="1259205" cy="513715"/>
          </a:xfrm>
          <a:prstGeom prst="rect">
            <a:avLst/>
          </a:prstGeom>
        </p:spPr>
        <p:txBody>
          <a:bodyPr vert="horz" wrap="square" lIns="0" tIns="12700" rIns="0" bIns="0" rtlCol="0">
            <a:spAutoFit/>
          </a:bodyPr>
          <a:lstStyle/>
          <a:p>
            <a:pPr marL="12700">
              <a:lnSpc>
                <a:spcPct val="100000"/>
              </a:lnSpc>
              <a:spcBef>
                <a:spcPts val="100"/>
              </a:spcBef>
            </a:pPr>
            <a:r>
              <a:rPr sz="3200" dirty="0">
                <a:solidFill>
                  <a:srgbClr val="339933"/>
                </a:solidFill>
                <a:latin typeface="Comic Sans MS"/>
                <a:cs typeface="Comic Sans MS"/>
              </a:rPr>
              <a:t>Time</a:t>
            </a:r>
            <a:r>
              <a:rPr sz="3200" spc="-95" dirty="0">
                <a:solidFill>
                  <a:srgbClr val="339933"/>
                </a:solidFill>
                <a:latin typeface="Comic Sans MS"/>
                <a:cs typeface="Comic Sans MS"/>
              </a:rPr>
              <a:t> </a:t>
            </a:r>
            <a:r>
              <a:rPr sz="3200" dirty="0">
                <a:solidFill>
                  <a:srgbClr val="339933"/>
                </a:solidFill>
                <a:latin typeface="Comic Sans MS"/>
                <a:cs typeface="Comic Sans MS"/>
              </a:rPr>
              <a:t>1</a:t>
            </a:r>
            <a:endParaRPr sz="3200">
              <a:latin typeface="Comic Sans MS"/>
              <a:cs typeface="Comic Sans MS"/>
            </a:endParaRPr>
          </a:p>
        </p:txBody>
      </p:sp>
      <p:sp>
        <p:nvSpPr>
          <p:cNvPr id="5" name="object 5"/>
          <p:cNvSpPr/>
          <p:nvPr/>
        </p:nvSpPr>
        <p:spPr>
          <a:xfrm>
            <a:off x="4356100" y="4038600"/>
            <a:ext cx="127000" cy="533400"/>
          </a:xfrm>
          <a:custGeom>
            <a:avLst/>
            <a:gdLst/>
            <a:ahLst/>
            <a:cxnLst/>
            <a:rect l="l" t="t" r="r" b="b"/>
            <a:pathLst>
              <a:path w="127000" h="533400">
                <a:moveTo>
                  <a:pt x="69850" y="114300"/>
                </a:moveTo>
                <a:lnTo>
                  <a:pt x="57150" y="114300"/>
                </a:lnTo>
                <a:lnTo>
                  <a:pt x="57150" y="533400"/>
                </a:lnTo>
                <a:lnTo>
                  <a:pt x="69850" y="533400"/>
                </a:lnTo>
                <a:lnTo>
                  <a:pt x="69850" y="114300"/>
                </a:lnTo>
                <a:close/>
              </a:path>
              <a:path w="127000" h="533400">
                <a:moveTo>
                  <a:pt x="63500" y="0"/>
                </a:moveTo>
                <a:lnTo>
                  <a:pt x="0" y="127000"/>
                </a:lnTo>
                <a:lnTo>
                  <a:pt x="57150" y="127000"/>
                </a:lnTo>
                <a:lnTo>
                  <a:pt x="57150" y="114300"/>
                </a:lnTo>
                <a:lnTo>
                  <a:pt x="120650" y="114300"/>
                </a:lnTo>
                <a:lnTo>
                  <a:pt x="63500" y="0"/>
                </a:lnTo>
                <a:close/>
              </a:path>
              <a:path w="127000" h="533400">
                <a:moveTo>
                  <a:pt x="120650" y="114300"/>
                </a:moveTo>
                <a:lnTo>
                  <a:pt x="69850" y="114300"/>
                </a:lnTo>
                <a:lnTo>
                  <a:pt x="69850" y="127000"/>
                </a:lnTo>
                <a:lnTo>
                  <a:pt x="127000" y="127000"/>
                </a:lnTo>
                <a:lnTo>
                  <a:pt x="120650" y="114300"/>
                </a:lnTo>
                <a:close/>
              </a:path>
            </a:pathLst>
          </a:custGeom>
          <a:solidFill>
            <a:srgbClr val="000000"/>
          </a:solidFill>
        </p:spPr>
        <p:txBody>
          <a:bodyPr wrap="square" lIns="0" tIns="0" rIns="0" bIns="0" rtlCol="0"/>
          <a:lstStyle/>
          <a:p>
            <a:endParaRPr/>
          </a:p>
        </p:txBody>
      </p:sp>
      <p:graphicFrame>
        <p:nvGraphicFramePr>
          <p:cNvPr id="6" name="object 6"/>
          <p:cNvGraphicFramePr>
            <a:graphicFrameLocks noGrp="1"/>
          </p:cNvGraphicFramePr>
          <p:nvPr/>
        </p:nvGraphicFramePr>
        <p:xfrm>
          <a:off x="298450" y="3346450"/>
          <a:ext cx="8534400" cy="685800"/>
        </p:xfrm>
        <a:graphic>
          <a:graphicData uri="http://schemas.openxmlformats.org/drawingml/2006/table">
            <a:tbl>
              <a:tblPr firstRow="1" bandRow="1">
                <a:tableStyleId>{2D5ABB26-0587-4C30-8999-92F81FD0307C}</a:tableStyleId>
              </a:tblPr>
              <a:tblGrid>
                <a:gridCol w="13716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gridCol w="609600">
                  <a:extLst>
                    <a:ext uri="{9D8B030D-6E8A-4147-A177-3AD203B41FA5}">
                      <a16:colId xmlns:a16="http://schemas.microsoft.com/office/drawing/2014/main" val="20003"/>
                    </a:ext>
                  </a:extLst>
                </a:gridCol>
                <a:gridCol w="609600">
                  <a:extLst>
                    <a:ext uri="{9D8B030D-6E8A-4147-A177-3AD203B41FA5}">
                      <a16:colId xmlns:a16="http://schemas.microsoft.com/office/drawing/2014/main" val="20004"/>
                    </a:ext>
                  </a:extLst>
                </a:gridCol>
                <a:gridCol w="609600">
                  <a:extLst>
                    <a:ext uri="{9D8B030D-6E8A-4147-A177-3AD203B41FA5}">
                      <a16:colId xmlns:a16="http://schemas.microsoft.com/office/drawing/2014/main" val="20005"/>
                    </a:ext>
                  </a:extLst>
                </a:gridCol>
                <a:gridCol w="609600">
                  <a:extLst>
                    <a:ext uri="{9D8B030D-6E8A-4147-A177-3AD203B41FA5}">
                      <a16:colId xmlns:a16="http://schemas.microsoft.com/office/drawing/2014/main" val="20006"/>
                    </a:ext>
                  </a:extLst>
                </a:gridCol>
                <a:gridCol w="609600">
                  <a:extLst>
                    <a:ext uri="{9D8B030D-6E8A-4147-A177-3AD203B41FA5}">
                      <a16:colId xmlns:a16="http://schemas.microsoft.com/office/drawing/2014/main" val="20007"/>
                    </a:ext>
                  </a:extLst>
                </a:gridCol>
                <a:gridCol w="609600">
                  <a:extLst>
                    <a:ext uri="{9D8B030D-6E8A-4147-A177-3AD203B41FA5}">
                      <a16:colId xmlns:a16="http://schemas.microsoft.com/office/drawing/2014/main" val="20008"/>
                    </a:ext>
                  </a:extLst>
                </a:gridCol>
                <a:gridCol w="609600">
                  <a:extLst>
                    <a:ext uri="{9D8B030D-6E8A-4147-A177-3AD203B41FA5}">
                      <a16:colId xmlns:a16="http://schemas.microsoft.com/office/drawing/2014/main" val="20009"/>
                    </a:ext>
                  </a:extLst>
                </a:gridCol>
                <a:gridCol w="1676400">
                  <a:extLst>
                    <a:ext uri="{9D8B030D-6E8A-4147-A177-3AD203B41FA5}">
                      <a16:colId xmlns:a16="http://schemas.microsoft.com/office/drawing/2014/main" val="20010"/>
                    </a:ext>
                  </a:extLst>
                </a:gridCol>
              </a:tblGrid>
              <a:tr h="685800">
                <a:tc>
                  <a:txBody>
                    <a:bodyPr/>
                    <a:lstStyle/>
                    <a:p>
                      <a:pPr marL="396240">
                        <a:lnSpc>
                          <a:spcPts val="3440"/>
                        </a:lnSpc>
                      </a:pPr>
                      <a:r>
                        <a:rPr sz="3200" spc="-10" dirty="0">
                          <a:solidFill>
                            <a:srgbClr val="333399"/>
                          </a:solidFill>
                          <a:latin typeface="Comic Sans MS"/>
                          <a:cs typeface="Comic Sans MS"/>
                        </a:rPr>
                        <a:t>......</a:t>
                      </a:r>
                      <a:endParaRPr sz="3200">
                        <a:latin typeface="Comic Sans MS"/>
                        <a:cs typeface="Comic Sans MS"/>
                      </a:endParaRPr>
                    </a:p>
                  </a:txBody>
                  <a:tcPr marL="0" marR="0" marT="0" marB="0">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32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32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46379">
                        <a:lnSpc>
                          <a:spcPct val="100000"/>
                        </a:lnSpc>
                        <a:spcBef>
                          <a:spcPts val="114"/>
                        </a:spcBef>
                      </a:pPr>
                      <a:r>
                        <a:rPr sz="3600" i="1" dirty="0">
                          <a:latin typeface="Times New Roman"/>
                          <a:cs typeface="Times New Roman"/>
                        </a:rPr>
                        <a:t>a</a:t>
                      </a:r>
                      <a:endParaRPr sz="3600">
                        <a:latin typeface="Times New Roman"/>
                        <a:cs typeface="Times New Roman"/>
                      </a:endParaRPr>
                    </a:p>
                  </a:txBody>
                  <a:tcPr marL="0" marR="0" marT="1460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82575">
                        <a:lnSpc>
                          <a:spcPct val="100000"/>
                        </a:lnSpc>
                        <a:spcBef>
                          <a:spcPts val="50"/>
                        </a:spcBef>
                      </a:pPr>
                      <a:r>
                        <a:rPr sz="3600" i="1" dirty="0">
                          <a:latin typeface="Times New Roman"/>
                          <a:cs typeface="Times New Roman"/>
                        </a:rPr>
                        <a:t>f</a:t>
                      </a:r>
                      <a:endParaRPr sz="3600">
                        <a:latin typeface="Times New Roman"/>
                        <a:cs typeface="Times New Roman"/>
                      </a:endParaRPr>
                    </a:p>
                  </a:txBody>
                  <a:tcPr marL="0" marR="0" marT="635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46379">
                        <a:lnSpc>
                          <a:spcPct val="100000"/>
                        </a:lnSpc>
                        <a:spcBef>
                          <a:spcPts val="555"/>
                        </a:spcBef>
                      </a:pPr>
                      <a:r>
                        <a:rPr sz="3600" i="1" dirty="0">
                          <a:latin typeface="Times New Roman"/>
                          <a:cs typeface="Times New Roman"/>
                        </a:rPr>
                        <a:t>k</a:t>
                      </a:r>
                      <a:endParaRPr sz="3600">
                        <a:latin typeface="Times New Roman"/>
                        <a:cs typeface="Times New Roman"/>
                      </a:endParaRPr>
                    </a:p>
                  </a:txBody>
                  <a:tcPr marL="0" marR="0" marT="7048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39395">
                        <a:lnSpc>
                          <a:spcPct val="100000"/>
                        </a:lnSpc>
                        <a:spcBef>
                          <a:spcPts val="114"/>
                        </a:spcBef>
                      </a:pPr>
                      <a:r>
                        <a:rPr sz="3600" i="1" dirty="0">
                          <a:latin typeface="Times New Roman"/>
                          <a:cs typeface="Times New Roman"/>
                        </a:rPr>
                        <a:t>c</a:t>
                      </a:r>
                      <a:endParaRPr sz="3600">
                        <a:latin typeface="Times New Roman"/>
                        <a:cs typeface="Times New Roman"/>
                      </a:endParaRPr>
                    </a:p>
                  </a:txBody>
                  <a:tcPr marL="0" marR="0" marT="1460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32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32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32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25475">
                        <a:lnSpc>
                          <a:spcPts val="3440"/>
                        </a:lnSpc>
                      </a:pPr>
                      <a:r>
                        <a:rPr sz="3200" spc="-10" dirty="0">
                          <a:solidFill>
                            <a:srgbClr val="333399"/>
                          </a:solidFill>
                          <a:latin typeface="Comic Sans MS"/>
                          <a:cs typeface="Comic Sans MS"/>
                        </a:rPr>
                        <a:t>......</a:t>
                      </a:r>
                      <a:endParaRPr sz="3200">
                        <a:latin typeface="Comic Sans MS"/>
                        <a:cs typeface="Comic Sans MS"/>
                      </a:endParaRPr>
                    </a:p>
                  </a:txBody>
                  <a:tcPr marL="0" marR="0" marT="0" marB="0">
                    <a:lnL w="12700">
                      <a:solidFill>
                        <a:srgbClr val="000000"/>
                      </a:solidFill>
                      <a:prstDash val="solid"/>
                    </a:lnL>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0"/>
                  </a:ext>
                </a:extLst>
              </a:tr>
            </a:tbl>
          </a:graphicData>
        </a:graphic>
      </p:graphicFrame>
      <p:sp>
        <p:nvSpPr>
          <p:cNvPr id="7" name="object 7"/>
          <p:cNvSpPr txBox="1"/>
          <p:nvPr/>
        </p:nvSpPr>
        <p:spPr>
          <a:xfrm>
            <a:off x="3508375" y="2755519"/>
            <a:ext cx="1323975" cy="513715"/>
          </a:xfrm>
          <a:prstGeom prst="rect">
            <a:avLst/>
          </a:prstGeom>
        </p:spPr>
        <p:txBody>
          <a:bodyPr vert="horz" wrap="square" lIns="0" tIns="13335" rIns="0" bIns="0" rtlCol="0">
            <a:spAutoFit/>
          </a:bodyPr>
          <a:lstStyle/>
          <a:p>
            <a:pPr marL="12700">
              <a:lnSpc>
                <a:spcPct val="100000"/>
              </a:lnSpc>
              <a:spcBef>
                <a:spcPts val="105"/>
              </a:spcBef>
            </a:pPr>
            <a:r>
              <a:rPr sz="3200" dirty="0">
                <a:solidFill>
                  <a:srgbClr val="339933"/>
                </a:solidFill>
                <a:latin typeface="Comic Sans MS"/>
                <a:cs typeface="Comic Sans MS"/>
              </a:rPr>
              <a:t>Time</a:t>
            </a:r>
            <a:r>
              <a:rPr sz="3200" spc="-95" dirty="0">
                <a:solidFill>
                  <a:srgbClr val="339933"/>
                </a:solidFill>
                <a:latin typeface="Comic Sans MS"/>
                <a:cs typeface="Comic Sans MS"/>
              </a:rPr>
              <a:t> </a:t>
            </a:r>
            <a:r>
              <a:rPr sz="3200" dirty="0">
                <a:solidFill>
                  <a:srgbClr val="339933"/>
                </a:solidFill>
                <a:latin typeface="Comic Sans MS"/>
                <a:cs typeface="Comic Sans MS"/>
              </a:rPr>
              <a:t>2</a:t>
            </a:r>
            <a:endParaRPr sz="3200">
              <a:latin typeface="Comic Sans MS"/>
              <a:cs typeface="Comic Sans MS"/>
            </a:endParaRPr>
          </a:p>
        </p:txBody>
      </p:sp>
      <p:sp>
        <p:nvSpPr>
          <p:cNvPr id="8" name="object 8"/>
          <p:cNvSpPr txBox="1"/>
          <p:nvPr/>
        </p:nvSpPr>
        <p:spPr>
          <a:xfrm>
            <a:off x="383540" y="4366269"/>
            <a:ext cx="2098040" cy="1494790"/>
          </a:xfrm>
          <a:prstGeom prst="rect">
            <a:avLst/>
          </a:prstGeom>
        </p:spPr>
        <p:txBody>
          <a:bodyPr vert="horz" wrap="square" lIns="0" tIns="221615" rIns="0" bIns="0" rtlCol="0">
            <a:spAutoFit/>
          </a:bodyPr>
          <a:lstStyle/>
          <a:p>
            <a:pPr marL="494030" indent="-405765">
              <a:lnSpc>
                <a:spcPct val="100000"/>
              </a:lnSpc>
              <a:spcBef>
                <a:spcPts val="1745"/>
              </a:spcBef>
              <a:buClr>
                <a:srgbClr val="FF0000"/>
              </a:buClr>
              <a:buAutoNum type="arabicPeriod"/>
              <a:tabLst>
                <a:tab pos="494665" algn="l"/>
                <a:tab pos="1843405" algn="l"/>
              </a:tabLst>
            </a:pPr>
            <a:r>
              <a:rPr sz="3200" spc="-5" dirty="0">
                <a:solidFill>
                  <a:srgbClr val="333399"/>
                </a:solidFill>
                <a:latin typeface="Comic Sans MS"/>
                <a:cs typeface="Comic Sans MS"/>
              </a:rPr>
              <a:t>Read</a:t>
            </a:r>
            <a:r>
              <a:rPr sz="3200" dirty="0">
                <a:solidFill>
                  <a:srgbClr val="333399"/>
                </a:solidFill>
                <a:latin typeface="Comic Sans MS"/>
                <a:cs typeface="Comic Sans MS"/>
              </a:rPr>
              <a:t>s	</a:t>
            </a:r>
            <a:r>
              <a:rPr sz="3950" i="1" spc="-80" dirty="0">
                <a:latin typeface="Times New Roman"/>
                <a:cs typeface="Times New Roman"/>
              </a:rPr>
              <a:t>b</a:t>
            </a:r>
            <a:endParaRPr sz="3950">
              <a:latin typeface="Times New Roman"/>
              <a:cs typeface="Times New Roman"/>
            </a:endParaRPr>
          </a:p>
          <a:p>
            <a:pPr marL="481965" indent="-469900">
              <a:lnSpc>
                <a:spcPct val="100000"/>
              </a:lnSpc>
              <a:spcBef>
                <a:spcPts val="1340"/>
              </a:spcBef>
              <a:buClr>
                <a:srgbClr val="FF0000"/>
              </a:buClr>
              <a:buAutoNum type="arabicPeriod"/>
              <a:tabLst>
                <a:tab pos="482600" algn="l"/>
              </a:tabLst>
            </a:pPr>
            <a:r>
              <a:rPr sz="3200" dirty="0">
                <a:solidFill>
                  <a:srgbClr val="333399"/>
                </a:solidFill>
                <a:latin typeface="Comic Sans MS"/>
                <a:cs typeface="Comic Sans MS"/>
              </a:rPr>
              <a:t>Writes</a:t>
            </a:r>
            <a:endParaRPr sz="3200">
              <a:latin typeface="Comic Sans MS"/>
              <a:cs typeface="Comic Sans MS"/>
            </a:endParaRPr>
          </a:p>
        </p:txBody>
      </p:sp>
      <p:sp>
        <p:nvSpPr>
          <p:cNvPr id="9" name="object 9"/>
          <p:cNvSpPr txBox="1"/>
          <p:nvPr/>
        </p:nvSpPr>
        <p:spPr>
          <a:xfrm>
            <a:off x="2557671" y="5214713"/>
            <a:ext cx="162560" cy="628650"/>
          </a:xfrm>
          <a:prstGeom prst="rect">
            <a:avLst/>
          </a:prstGeom>
        </p:spPr>
        <p:txBody>
          <a:bodyPr vert="horz" wrap="square" lIns="0" tIns="13335" rIns="0" bIns="0" rtlCol="0">
            <a:spAutoFit/>
          </a:bodyPr>
          <a:lstStyle/>
          <a:p>
            <a:pPr marL="12700">
              <a:lnSpc>
                <a:spcPct val="100000"/>
              </a:lnSpc>
              <a:spcBef>
                <a:spcPts val="105"/>
              </a:spcBef>
            </a:pPr>
            <a:r>
              <a:rPr sz="3950" i="1" spc="-25" dirty="0">
                <a:latin typeface="Times New Roman"/>
                <a:cs typeface="Times New Roman"/>
              </a:rPr>
              <a:t>f</a:t>
            </a:r>
            <a:endParaRPr sz="3950">
              <a:latin typeface="Times New Roman"/>
              <a:cs typeface="Times New Roman"/>
            </a:endParaRPr>
          </a:p>
        </p:txBody>
      </p:sp>
      <p:sp>
        <p:nvSpPr>
          <p:cNvPr id="10" name="object 10"/>
          <p:cNvSpPr txBox="1"/>
          <p:nvPr/>
        </p:nvSpPr>
        <p:spPr>
          <a:xfrm>
            <a:off x="383540" y="6032703"/>
            <a:ext cx="2821940" cy="513715"/>
          </a:xfrm>
          <a:prstGeom prst="rect">
            <a:avLst/>
          </a:prstGeom>
        </p:spPr>
        <p:txBody>
          <a:bodyPr vert="horz" wrap="square" lIns="0" tIns="12700" rIns="0" bIns="0" rtlCol="0">
            <a:spAutoFit/>
          </a:bodyPr>
          <a:lstStyle/>
          <a:p>
            <a:pPr marL="12700">
              <a:lnSpc>
                <a:spcPct val="100000"/>
              </a:lnSpc>
              <a:spcBef>
                <a:spcPts val="100"/>
              </a:spcBef>
            </a:pPr>
            <a:r>
              <a:rPr sz="3200" dirty="0">
                <a:solidFill>
                  <a:srgbClr val="FF0000"/>
                </a:solidFill>
                <a:latin typeface="Comic Sans MS"/>
                <a:cs typeface="Comic Sans MS"/>
              </a:rPr>
              <a:t>3. </a:t>
            </a:r>
            <a:r>
              <a:rPr sz="3200" dirty="0">
                <a:solidFill>
                  <a:srgbClr val="333399"/>
                </a:solidFill>
                <a:latin typeface="Comic Sans MS"/>
                <a:cs typeface="Comic Sans MS"/>
              </a:rPr>
              <a:t>Moves</a:t>
            </a:r>
            <a:r>
              <a:rPr sz="3200" spc="-85" dirty="0">
                <a:solidFill>
                  <a:srgbClr val="333399"/>
                </a:solidFill>
                <a:latin typeface="Comic Sans MS"/>
                <a:cs typeface="Comic Sans MS"/>
              </a:rPr>
              <a:t> </a:t>
            </a:r>
            <a:r>
              <a:rPr sz="3200" spc="-5" dirty="0">
                <a:solidFill>
                  <a:srgbClr val="333399"/>
                </a:solidFill>
                <a:latin typeface="Comic Sans MS"/>
                <a:cs typeface="Comic Sans MS"/>
              </a:rPr>
              <a:t>Right</a:t>
            </a:r>
            <a:endParaRPr sz="3200">
              <a:latin typeface="Comic Sans MS"/>
              <a:cs typeface="Comic Sans MS"/>
            </a:endParaRPr>
          </a:p>
        </p:txBody>
      </p:sp>
      <p:sp>
        <p:nvSpPr>
          <p:cNvPr id="11" name="Footer Placeholder 10"/>
          <p:cNvSpPr>
            <a:spLocks noGrp="1"/>
          </p:cNvSpPr>
          <p:nvPr>
            <p:ph type="ftr" sz="quarter" idx="11"/>
          </p:nvPr>
        </p:nvSpPr>
        <p:spPr/>
        <p:txBody>
          <a:bodyPr/>
          <a:lstStyle/>
          <a:p>
            <a:r>
              <a:rPr lang="en-US"/>
              <a:t>unit-4/Turning Machine</a:t>
            </a:r>
          </a:p>
        </p:txBody>
      </p:sp>
      <p:sp>
        <p:nvSpPr>
          <p:cNvPr id="12" name="Slide Number Placeholder 11"/>
          <p:cNvSpPr>
            <a:spLocks noGrp="1"/>
          </p:cNvSpPr>
          <p:nvPr>
            <p:ph type="sldNum" sz="quarter" idx="12"/>
          </p:nvPr>
        </p:nvSpPr>
        <p:spPr/>
        <p:txBody>
          <a:bodyPr/>
          <a:lstStyle/>
          <a:p>
            <a:fld id="{565C65C6-1AC9-4B56-AB8E-0D5719812ABF}" type="slidenum">
              <a:rPr lang="en-US" smtClean="0"/>
              <a:pPr/>
              <a:t>12</a:t>
            </a:fld>
            <a:endParaRPr lang="en-US"/>
          </a:p>
        </p:txBody>
      </p:sp>
    </p:spTree>
    <p:extLst>
      <p:ext uri="{BB962C8B-B14F-4D97-AF65-F5344CB8AC3E}">
        <p14:creationId xmlns:p14="http://schemas.microsoft.com/office/powerpoint/2010/main" val="38063517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69845" y="482930"/>
            <a:ext cx="4008754" cy="697230"/>
          </a:xfrm>
          <a:prstGeom prst="rect">
            <a:avLst/>
          </a:prstGeom>
        </p:spPr>
        <p:txBody>
          <a:bodyPr vert="horz" wrap="square" lIns="0" tIns="13335" rIns="0" bIns="0" rtlCol="0">
            <a:spAutoFit/>
          </a:bodyPr>
          <a:lstStyle/>
          <a:p>
            <a:pPr marL="12700">
              <a:lnSpc>
                <a:spcPct val="100000"/>
              </a:lnSpc>
              <a:spcBef>
                <a:spcPts val="105"/>
              </a:spcBef>
            </a:pPr>
            <a:r>
              <a:rPr sz="4400" i="0" dirty="0">
                <a:latin typeface="Arial"/>
                <a:cs typeface="Arial"/>
              </a:rPr>
              <a:t>The Input</a:t>
            </a:r>
            <a:r>
              <a:rPr sz="4400" i="0" spc="-50" dirty="0">
                <a:latin typeface="Arial"/>
                <a:cs typeface="Arial"/>
              </a:rPr>
              <a:t> </a:t>
            </a:r>
            <a:r>
              <a:rPr sz="4400" i="0" dirty="0">
                <a:latin typeface="Arial"/>
                <a:cs typeface="Arial"/>
              </a:rPr>
              <a:t>String</a:t>
            </a:r>
            <a:endParaRPr sz="4400">
              <a:latin typeface="Arial"/>
              <a:cs typeface="Arial"/>
            </a:endParaRPr>
          </a:p>
        </p:txBody>
      </p:sp>
      <p:sp>
        <p:nvSpPr>
          <p:cNvPr id="3" name="object 3"/>
          <p:cNvSpPr/>
          <p:nvPr/>
        </p:nvSpPr>
        <p:spPr>
          <a:xfrm>
            <a:off x="3060700" y="3581400"/>
            <a:ext cx="127000" cy="533400"/>
          </a:xfrm>
          <a:custGeom>
            <a:avLst/>
            <a:gdLst/>
            <a:ahLst/>
            <a:cxnLst/>
            <a:rect l="l" t="t" r="r" b="b"/>
            <a:pathLst>
              <a:path w="127000" h="533400">
                <a:moveTo>
                  <a:pt x="69850" y="114300"/>
                </a:moveTo>
                <a:lnTo>
                  <a:pt x="57150" y="114300"/>
                </a:lnTo>
                <a:lnTo>
                  <a:pt x="57150" y="533400"/>
                </a:lnTo>
                <a:lnTo>
                  <a:pt x="69850" y="533400"/>
                </a:lnTo>
                <a:lnTo>
                  <a:pt x="69850" y="114300"/>
                </a:lnTo>
                <a:close/>
              </a:path>
              <a:path w="127000" h="533400">
                <a:moveTo>
                  <a:pt x="63500" y="0"/>
                </a:moveTo>
                <a:lnTo>
                  <a:pt x="0" y="127000"/>
                </a:lnTo>
                <a:lnTo>
                  <a:pt x="57150" y="127000"/>
                </a:lnTo>
                <a:lnTo>
                  <a:pt x="57150" y="114300"/>
                </a:lnTo>
                <a:lnTo>
                  <a:pt x="120650" y="114300"/>
                </a:lnTo>
                <a:lnTo>
                  <a:pt x="63500" y="0"/>
                </a:lnTo>
                <a:close/>
              </a:path>
              <a:path w="127000" h="533400">
                <a:moveTo>
                  <a:pt x="120650" y="114300"/>
                </a:moveTo>
                <a:lnTo>
                  <a:pt x="69850" y="114300"/>
                </a:lnTo>
                <a:lnTo>
                  <a:pt x="69850" y="127000"/>
                </a:lnTo>
                <a:lnTo>
                  <a:pt x="127000" y="127000"/>
                </a:lnTo>
                <a:lnTo>
                  <a:pt x="120650" y="114300"/>
                </a:lnTo>
                <a:close/>
              </a:path>
            </a:pathLst>
          </a:custGeom>
          <a:solidFill>
            <a:srgbClr val="000000"/>
          </a:solidFill>
        </p:spPr>
        <p:txBody>
          <a:bodyPr wrap="square" lIns="0" tIns="0" rIns="0" bIns="0" rtlCol="0"/>
          <a:lstStyle/>
          <a:p>
            <a:endParaRPr/>
          </a:p>
        </p:txBody>
      </p:sp>
      <p:sp>
        <p:nvSpPr>
          <p:cNvPr id="4" name="object 4"/>
          <p:cNvSpPr/>
          <p:nvPr/>
        </p:nvSpPr>
        <p:spPr>
          <a:xfrm>
            <a:off x="1898005" y="3054347"/>
            <a:ext cx="234010" cy="368302"/>
          </a:xfrm>
          <a:prstGeom prst="rect">
            <a:avLst/>
          </a:prstGeom>
          <a:blipFill>
            <a:blip r:embed="rId2" cstate="print"/>
            <a:stretch>
              <a:fillRect/>
            </a:stretch>
          </a:blipFill>
        </p:spPr>
        <p:txBody>
          <a:bodyPr wrap="square" lIns="0" tIns="0" rIns="0" bIns="0" rtlCol="0"/>
          <a:lstStyle/>
          <a:p>
            <a:endParaRPr/>
          </a:p>
        </p:txBody>
      </p:sp>
      <p:grpSp>
        <p:nvGrpSpPr>
          <p:cNvPr id="5" name="object 5"/>
          <p:cNvGrpSpPr/>
          <p:nvPr/>
        </p:nvGrpSpPr>
        <p:grpSpPr>
          <a:xfrm>
            <a:off x="1060450" y="5632450"/>
            <a:ext cx="265430" cy="381000"/>
            <a:chOff x="1060450" y="5632450"/>
            <a:chExt cx="265430" cy="381000"/>
          </a:xfrm>
        </p:grpSpPr>
        <p:sp>
          <p:nvSpPr>
            <p:cNvPr id="6" name="object 6"/>
            <p:cNvSpPr/>
            <p:nvPr/>
          </p:nvSpPr>
          <p:spPr>
            <a:xfrm>
              <a:off x="1066800" y="5638797"/>
              <a:ext cx="252415" cy="368302"/>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1066800" y="5638800"/>
              <a:ext cx="252729" cy="368300"/>
            </a:xfrm>
            <a:custGeom>
              <a:avLst/>
              <a:gdLst/>
              <a:ahLst/>
              <a:cxnLst/>
              <a:rect l="l" t="t" r="r" b="b"/>
              <a:pathLst>
                <a:path w="252730" h="368300">
                  <a:moveTo>
                    <a:pt x="0" y="368300"/>
                  </a:moveTo>
                  <a:lnTo>
                    <a:pt x="252412" y="368300"/>
                  </a:lnTo>
                  <a:lnTo>
                    <a:pt x="252412" y="0"/>
                  </a:lnTo>
                  <a:lnTo>
                    <a:pt x="0" y="0"/>
                  </a:lnTo>
                  <a:lnTo>
                    <a:pt x="0" y="368300"/>
                  </a:lnTo>
                  <a:close/>
                </a:path>
              </a:pathLst>
            </a:custGeom>
            <a:ln w="12700">
              <a:solidFill>
                <a:srgbClr val="BADFE2"/>
              </a:solidFill>
            </a:ln>
          </p:spPr>
          <p:txBody>
            <a:bodyPr wrap="square" lIns="0" tIns="0" rIns="0" bIns="0" rtlCol="0"/>
            <a:lstStyle/>
            <a:p>
              <a:endParaRPr/>
            </a:p>
          </p:txBody>
        </p:sp>
      </p:grpSp>
      <p:sp>
        <p:nvSpPr>
          <p:cNvPr id="8" name="object 8"/>
          <p:cNvSpPr/>
          <p:nvPr/>
        </p:nvSpPr>
        <p:spPr>
          <a:xfrm>
            <a:off x="6089005" y="3054347"/>
            <a:ext cx="234010" cy="368302"/>
          </a:xfrm>
          <a:prstGeom prst="rect">
            <a:avLst/>
          </a:prstGeom>
          <a:blipFill>
            <a:blip r:embed="rId2" cstate="print"/>
            <a:stretch>
              <a:fillRect/>
            </a:stretch>
          </a:blipFill>
        </p:spPr>
        <p:txBody>
          <a:bodyPr wrap="square" lIns="0" tIns="0" rIns="0" bIns="0" rtlCol="0"/>
          <a:lstStyle/>
          <a:p>
            <a:endParaRPr/>
          </a:p>
        </p:txBody>
      </p:sp>
      <p:sp>
        <p:nvSpPr>
          <p:cNvPr id="9" name="object 9"/>
          <p:cNvSpPr/>
          <p:nvPr/>
        </p:nvSpPr>
        <p:spPr>
          <a:xfrm>
            <a:off x="6698605" y="3054347"/>
            <a:ext cx="234010" cy="368302"/>
          </a:xfrm>
          <a:prstGeom prst="rect">
            <a:avLst/>
          </a:prstGeom>
          <a:blipFill>
            <a:blip r:embed="rId2" cstate="print"/>
            <a:stretch>
              <a:fillRect/>
            </a:stretch>
          </a:blipFill>
        </p:spPr>
        <p:txBody>
          <a:bodyPr wrap="square" lIns="0" tIns="0" rIns="0" bIns="0" rtlCol="0"/>
          <a:lstStyle/>
          <a:p>
            <a:endParaRPr/>
          </a:p>
        </p:txBody>
      </p:sp>
      <p:sp>
        <p:nvSpPr>
          <p:cNvPr id="10" name="object 10"/>
          <p:cNvSpPr/>
          <p:nvPr/>
        </p:nvSpPr>
        <p:spPr>
          <a:xfrm>
            <a:off x="6858000" y="2280792"/>
            <a:ext cx="765810" cy="539115"/>
          </a:xfrm>
          <a:custGeom>
            <a:avLst/>
            <a:gdLst/>
            <a:ahLst/>
            <a:cxnLst/>
            <a:rect l="l" t="t" r="r" b="b"/>
            <a:pathLst>
              <a:path w="765809" h="539114">
                <a:moveTo>
                  <a:pt x="67564" y="406273"/>
                </a:moveTo>
                <a:lnTo>
                  <a:pt x="63753" y="407543"/>
                </a:lnTo>
                <a:lnTo>
                  <a:pt x="62229" y="410718"/>
                </a:lnTo>
                <a:lnTo>
                  <a:pt x="0" y="538607"/>
                </a:lnTo>
                <a:lnTo>
                  <a:pt x="21953" y="536321"/>
                </a:lnTo>
                <a:lnTo>
                  <a:pt x="14350" y="536321"/>
                </a:lnTo>
                <a:lnTo>
                  <a:pt x="7111" y="525907"/>
                </a:lnTo>
                <a:lnTo>
                  <a:pt x="27092" y="511918"/>
                </a:lnTo>
                <a:lnTo>
                  <a:pt x="73659" y="416306"/>
                </a:lnTo>
                <a:lnTo>
                  <a:pt x="75183" y="413131"/>
                </a:lnTo>
                <a:lnTo>
                  <a:pt x="73914" y="409321"/>
                </a:lnTo>
                <a:lnTo>
                  <a:pt x="67564" y="406273"/>
                </a:lnTo>
                <a:close/>
              </a:path>
              <a:path w="765809" h="539114">
                <a:moveTo>
                  <a:pt x="27092" y="511918"/>
                </a:moveTo>
                <a:lnTo>
                  <a:pt x="7111" y="525907"/>
                </a:lnTo>
                <a:lnTo>
                  <a:pt x="14350" y="536321"/>
                </a:lnTo>
                <a:lnTo>
                  <a:pt x="17798" y="533908"/>
                </a:lnTo>
                <a:lnTo>
                  <a:pt x="16382" y="533908"/>
                </a:lnTo>
                <a:lnTo>
                  <a:pt x="10032" y="524764"/>
                </a:lnTo>
                <a:lnTo>
                  <a:pt x="21410" y="523585"/>
                </a:lnTo>
                <a:lnTo>
                  <a:pt x="27092" y="511918"/>
                </a:lnTo>
                <a:close/>
              </a:path>
              <a:path w="765809" h="539114">
                <a:moveTo>
                  <a:pt x="143636" y="510921"/>
                </a:moveTo>
                <a:lnTo>
                  <a:pt x="34480" y="522230"/>
                </a:lnTo>
                <a:lnTo>
                  <a:pt x="14350" y="536321"/>
                </a:lnTo>
                <a:lnTo>
                  <a:pt x="21953" y="536321"/>
                </a:lnTo>
                <a:lnTo>
                  <a:pt x="144906" y="523494"/>
                </a:lnTo>
                <a:lnTo>
                  <a:pt x="147447" y="520446"/>
                </a:lnTo>
                <a:lnTo>
                  <a:pt x="146684" y="513461"/>
                </a:lnTo>
                <a:lnTo>
                  <a:pt x="143636" y="510921"/>
                </a:lnTo>
                <a:close/>
              </a:path>
              <a:path w="765809" h="539114">
                <a:moveTo>
                  <a:pt x="21410" y="523585"/>
                </a:moveTo>
                <a:lnTo>
                  <a:pt x="10032" y="524764"/>
                </a:lnTo>
                <a:lnTo>
                  <a:pt x="16382" y="533908"/>
                </a:lnTo>
                <a:lnTo>
                  <a:pt x="21410" y="523585"/>
                </a:lnTo>
                <a:close/>
              </a:path>
              <a:path w="765809" h="539114">
                <a:moveTo>
                  <a:pt x="34480" y="522230"/>
                </a:moveTo>
                <a:lnTo>
                  <a:pt x="21410" y="523585"/>
                </a:lnTo>
                <a:lnTo>
                  <a:pt x="16382" y="533908"/>
                </a:lnTo>
                <a:lnTo>
                  <a:pt x="17798" y="533908"/>
                </a:lnTo>
                <a:lnTo>
                  <a:pt x="34480" y="522230"/>
                </a:lnTo>
                <a:close/>
              </a:path>
              <a:path w="765809" h="539114">
                <a:moveTo>
                  <a:pt x="758317" y="0"/>
                </a:moveTo>
                <a:lnTo>
                  <a:pt x="27092" y="511918"/>
                </a:lnTo>
                <a:lnTo>
                  <a:pt x="21410" y="523585"/>
                </a:lnTo>
                <a:lnTo>
                  <a:pt x="34480" y="522230"/>
                </a:lnTo>
                <a:lnTo>
                  <a:pt x="765682" y="10414"/>
                </a:lnTo>
                <a:lnTo>
                  <a:pt x="758317" y="0"/>
                </a:lnTo>
                <a:close/>
              </a:path>
            </a:pathLst>
          </a:custGeom>
          <a:solidFill>
            <a:srgbClr val="339933"/>
          </a:solidFill>
        </p:spPr>
        <p:txBody>
          <a:bodyPr wrap="square" lIns="0" tIns="0" rIns="0" bIns="0" rtlCol="0"/>
          <a:lstStyle/>
          <a:p>
            <a:endParaRPr/>
          </a:p>
        </p:txBody>
      </p:sp>
      <p:sp>
        <p:nvSpPr>
          <p:cNvPr id="11" name="object 11"/>
          <p:cNvSpPr txBox="1"/>
          <p:nvPr/>
        </p:nvSpPr>
        <p:spPr>
          <a:xfrm>
            <a:off x="6618478" y="1764538"/>
            <a:ext cx="2444115" cy="513715"/>
          </a:xfrm>
          <a:prstGeom prst="rect">
            <a:avLst/>
          </a:prstGeom>
        </p:spPr>
        <p:txBody>
          <a:bodyPr vert="horz" wrap="square" lIns="0" tIns="13335" rIns="0" bIns="0" rtlCol="0">
            <a:spAutoFit/>
          </a:bodyPr>
          <a:lstStyle/>
          <a:p>
            <a:pPr marL="12700">
              <a:lnSpc>
                <a:spcPct val="100000"/>
              </a:lnSpc>
              <a:spcBef>
                <a:spcPts val="105"/>
              </a:spcBef>
            </a:pPr>
            <a:r>
              <a:rPr sz="3200" spc="-5" dirty="0">
                <a:solidFill>
                  <a:srgbClr val="339933"/>
                </a:solidFill>
                <a:latin typeface="Comic Sans MS"/>
                <a:cs typeface="Comic Sans MS"/>
              </a:rPr>
              <a:t>Blank</a:t>
            </a:r>
            <a:r>
              <a:rPr sz="3200" spc="-75" dirty="0">
                <a:solidFill>
                  <a:srgbClr val="339933"/>
                </a:solidFill>
                <a:latin typeface="Comic Sans MS"/>
                <a:cs typeface="Comic Sans MS"/>
              </a:rPr>
              <a:t> </a:t>
            </a:r>
            <a:r>
              <a:rPr sz="3200" spc="-5" dirty="0">
                <a:solidFill>
                  <a:srgbClr val="339933"/>
                </a:solidFill>
                <a:latin typeface="Comic Sans MS"/>
                <a:cs typeface="Comic Sans MS"/>
              </a:rPr>
              <a:t>symbol</a:t>
            </a:r>
            <a:endParaRPr sz="3200">
              <a:latin typeface="Comic Sans MS"/>
              <a:cs typeface="Comic Sans MS"/>
            </a:endParaRPr>
          </a:p>
        </p:txBody>
      </p:sp>
      <p:sp>
        <p:nvSpPr>
          <p:cNvPr id="12" name="object 12"/>
          <p:cNvSpPr txBox="1"/>
          <p:nvPr/>
        </p:nvSpPr>
        <p:spPr>
          <a:xfrm>
            <a:off x="2745994" y="4051172"/>
            <a:ext cx="931544" cy="513715"/>
          </a:xfrm>
          <a:prstGeom prst="rect">
            <a:avLst/>
          </a:prstGeom>
        </p:spPr>
        <p:txBody>
          <a:bodyPr vert="horz" wrap="square" lIns="0" tIns="12700" rIns="0" bIns="0" rtlCol="0">
            <a:spAutoFit/>
          </a:bodyPr>
          <a:lstStyle/>
          <a:p>
            <a:pPr marL="12700">
              <a:lnSpc>
                <a:spcPct val="100000"/>
              </a:lnSpc>
              <a:spcBef>
                <a:spcPts val="100"/>
              </a:spcBef>
            </a:pPr>
            <a:r>
              <a:rPr sz="3200" dirty="0">
                <a:latin typeface="Comic Sans MS"/>
                <a:cs typeface="Comic Sans MS"/>
              </a:rPr>
              <a:t>head</a:t>
            </a:r>
            <a:endParaRPr sz="3200">
              <a:latin typeface="Comic Sans MS"/>
              <a:cs typeface="Comic Sans MS"/>
            </a:endParaRPr>
          </a:p>
        </p:txBody>
      </p:sp>
      <p:grpSp>
        <p:nvGrpSpPr>
          <p:cNvPr id="13" name="object 13"/>
          <p:cNvGrpSpPr/>
          <p:nvPr/>
        </p:nvGrpSpPr>
        <p:grpSpPr>
          <a:xfrm>
            <a:off x="5556250" y="3041650"/>
            <a:ext cx="265430" cy="381000"/>
            <a:chOff x="5556250" y="3041650"/>
            <a:chExt cx="265430" cy="381000"/>
          </a:xfrm>
        </p:grpSpPr>
        <p:sp>
          <p:nvSpPr>
            <p:cNvPr id="14" name="object 14"/>
            <p:cNvSpPr/>
            <p:nvPr/>
          </p:nvSpPr>
          <p:spPr>
            <a:xfrm>
              <a:off x="5562600" y="3047997"/>
              <a:ext cx="252415" cy="368302"/>
            </a:xfrm>
            <a:prstGeom prst="rect">
              <a:avLst/>
            </a:prstGeom>
            <a:blipFill>
              <a:blip r:embed="rId3" cstate="print"/>
              <a:stretch>
                <a:fillRect/>
              </a:stretch>
            </a:blipFill>
          </p:spPr>
          <p:txBody>
            <a:bodyPr wrap="square" lIns="0" tIns="0" rIns="0" bIns="0" rtlCol="0"/>
            <a:lstStyle/>
            <a:p>
              <a:endParaRPr/>
            </a:p>
          </p:txBody>
        </p:sp>
        <p:sp>
          <p:nvSpPr>
            <p:cNvPr id="15" name="object 15"/>
            <p:cNvSpPr/>
            <p:nvPr/>
          </p:nvSpPr>
          <p:spPr>
            <a:xfrm>
              <a:off x="5562600" y="3048000"/>
              <a:ext cx="252729" cy="368300"/>
            </a:xfrm>
            <a:custGeom>
              <a:avLst/>
              <a:gdLst/>
              <a:ahLst/>
              <a:cxnLst/>
              <a:rect l="l" t="t" r="r" b="b"/>
              <a:pathLst>
                <a:path w="252729" h="368300">
                  <a:moveTo>
                    <a:pt x="0" y="368300"/>
                  </a:moveTo>
                  <a:lnTo>
                    <a:pt x="252412" y="368300"/>
                  </a:lnTo>
                  <a:lnTo>
                    <a:pt x="252412" y="0"/>
                  </a:lnTo>
                  <a:lnTo>
                    <a:pt x="0" y="0"/>
                  </a:lnTo>
                  <a:lnTo>
                    <a:pt x="0" y="368300"/>
                  </a:lnTo>
                  <a:close/>
                </a:path>
              </a:pathLst>
            </a:custGeom>
            <a:ln w="12700">
              <a:solidFill>
                <a:srgbClr val="BADFE2"/>
              </a:solidFill>
            </a:ln>
          </p:spPr>
          <p:txBody>
            <a:bodyPr wrap="square" lIns="0" tIns="0" rIns="0" bIns="0" rtlCol="0"/>
            <a:lstStyle/>
            <a:p>
              <a:endParaRPr/>
            </a:p>
          </p:txBody>
        </p:sp>
      </p:grpSp>
      <p:graphicFrame>
        <p:nvGraphicFramePr>
          <p:cNvPr id="16" name="object 16"/>
          <p:cNvGraphicFramePr>
            <a:graphicFrameLocks noGrp="1"/>
          </p:cNvGraphicFramePr>
          <p:nvPr/>
        </p:nvGraphicFramePr>
        <p:xfrm>
          <a:off x="298450" y="2889250"/>
          <a:ext cx="8534400" cy="685800"/>
        </p:xfrm>
        <a:graphic>
          <a:graphicData uri="http://schemas.openxmlformats.org/drawingml/2006/table">
            <a:tbl>
              <a:tblPr firstRow="1" bandRow="1">
                <a:tableStyleId>{2D5ABB26-0587-4C30-8999-92F81FD0307C}</a:tableStyleId>
              </a:tblPr>
              <a:tblGrid>
                <a:gridCol w="13716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gridCol w="609600">
                  <a:extLst>
                    <a:ext uri="{9D8B030D-6E8A-4147-A177-3AD203B41FA5}">
                      <a16:colId xmlns:a16="http://schemas.microsoft.com/office/drawing/2014/main" val="20003"/>
                    </a:ext>
                  </a:extLst>
                </a:gridCol>
                <a:gridCol w="609600">
                  <a:extLst>
                    <a:ext uri="{9D8B030D-6E8A-4147-A177-3AD203B41FA5}">
                      <a16:colId xmlns:a16="http://schemas.microsoft.com/office/drawing/2014/main" val="20004"/>
                    </a:ext>
                  </a:extLst>
                </a:gridCol>
                <a:gridCol w="609600">
                  <a:extLst>
                    <a:ext uri="{9D8B030D-6E8A-4147-A177-3AD203B41FA5}">
                      <a16:colId xmlns:a16="http://schemas.microsoft.com/office/drawing/2014/main" val="20005"/>
                    </a:ext>
                  </a:extLst>
                </a:gridCol>
                <a:gridCol w="609600">
                  <a:extLst>
                    <a:ext uri="{9D8B030D-6E8A-4147-A177-3AD203B41FA5}">
                      <a16:colId xmlns:a16="http://schemas.microsoft.com/office/drawing/2014/main" val="20006"/>
                    </a:ext>
                  </a:extLst>
                </a:gridCol>
                <a:gridCol w="609600">
                  <a:extLst>
                    <a:ext uri="{9D8B030D-6E8A-4147-A177-3AD203B41FA5}">
                      <a16:colId xmlns:a16="http://schemas.microsoft.com/office/drawing/2014/main" val="20007"/>
                    </a:ext>
                  </a:extLst>
                </a:gridCol>
                <a:gridCol w="609600">
                  <a:extLst>
                    <a:ext uri="{9D8B030D-6E8A-4147-A177-3AD203B41FA5}">
                      <a16:colId xmlns:a16="http://schemas.microsoft.com/office/drawing/2014/main" val="20008"/>
                    </a:ext>
                  </a:extLst>
                </a:gridCol>
                <a:gridCol w="609600">
                  <a:extLst>
                    <a:ext uri="{9D8B030D-6E8A-4147-A177-3AD203B41FA5}">
                      <a16:colId xmlns:a16="http://schemas.microsoft.com/office/drawing/2014/main" val="20009"/>
                    </a:ext>
                  </a:extLst>
                </a:gridCol>
                <a:gridCol w="1676400">
                  <a:extLst>
                    <a:ext uri="{9D8B030D-6E8A-4147-A177-3AD203B41FA5}">
                      <a16:colId xmlns:a16="http://schemas.microsoft.com/office/drawing/2014/main" val="20010"/>
                    </a:ext>
                  </a:extLst>
                </a:gridCol>
              </a:tblGrid>
              <a:tr h="685800">
                <a:tc>
                  <a:txBody>
                    <a:bodyPr/>
                    <a:lstStyle/>
                    <a:p>
                      <a:pPr marL="396240">
                        <a:lnSpc>
                          <a:spcPts val="3440"/>
                        </a:lnSpc>
                      </a:pPr>
                      <a:r>
                        <a:rPr sz="3200" spc="-10" dirty="0">
                          <a:solidFill>
                            <a:srgbClr val="333399"/>
                          </a:solidFill>
                          <a:latin typeface="Comic Sans MS"/>
                          <a:cs typeface="Comic Sans MS"/>
                        </a:rPr>
                        <a:t>......</a:t>
                      </a:r>
                      <a:endParaRPr sz="3200">
                        <a:latin typeface="Comic Sans MS"/>
                        <a:cs typeface="Comic Sans MS"/>
                      </a:endParaRPr>
                    </a:p>
                  </a:txBody>
                  <a:tcPr marL="0" marR="0" marT="0" marB="0">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30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30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70180">
                        <a:lnSpc>
                          <a:spcPct val="100000"/>
                        </a:lnSpc>
                        <a:spcBef>
                          <a:spcPts val="114"/>
                        </a:spcBef>
                      </a:pPr>
                      <a:r>
                        <a:rPr sz="3600" i="1" dirty="0">
                          <a:latin typeface="Times New Roman"/>
                          <a:cs typeface="Times New Roman"/>
                        </a:rPr>
                        <a:t>a</a:t>
                      </a:r>
                      <a:endParaRPr sz="3600">
                        <a:latin typeface="Times New Roman"/>
                        <a:cs typeface="Times New Roman"/>
                      </a:endParaRPr>
                    </a:p>
                  </a:txBody>
                  <a:tcPr marL="0" marR="0" marT="1460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32410">
                        <a:lnSpc>
                          <a:spcPct val="100000"/>
                        </a:lnSpc>
                        <a:spcBef>
                          <a:spcPts val="440"/>
                        </a:spcBef>
                      </a:pPr>
                      <a:r>
                        <a:rPr sz="3550" i="1" dirty="0">
                          <a:latin typeface="Times New Roman"/>
                          <a:cs typeface="Times New Roman"/>
                        </a:rPr>
                        <a:t>b</a:t>
                      </a:r>
                      <a:endParaRPr sz="3550">
                        <a:latin typeface="Times New Roman"/>
                        <a:cs typeface="Times New Roman"/>
                      </a:endParaRPr>
                    </a:p>
                  </a:txBody>
                  <a:tcPr marL="0" marR="0" marT="5588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46379">
                        <a:lnSpc>
                          <a:spcPct val="100000"/>
                        </a:lnSpc>
                        <a:spcBef>
                          <a:spcPts val="114"/>
                        </a:spcBef>
                      </a:pPr>
                      <a:r>
                        <a:rPr sz="3600" i="1" dirty="0">
                          <a:latin typeface="Times New Roman"/>
                          <a:cs typeface="Times New Roman"/>
                        </a:rPr>
                        <a:t>a</a:t>
                      </a:r>
                      <a:endParaRPr sz="3600">
                        <a:latin typeface="Times New Roman"/>
                        <a:cs typeface="Times New Roman"/>
                      </a:endParaRPr>
                    </a:p>
                  </a:txBody>
                  <a:tcPr marL="0" marR="0" marT="1460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63195">
                        <a:lnSpc>
                          <a:spcPct val="100000"/>
                        </a:lnSpc>
                        <a:spcBef>
                          <a:spcPts val="114"/>
                        </a:spcBef>
                      </a:pPr>
                      <a:r>
                        <a:rPr sz="3600" i="1" dirty="0">
                          <a:latin typeface="Times New Roman"/>
                          <a:cs typeface="Times New Roman"/>
                        </a:rPr>
                        <a:t>c</a:t>
                      </a:r>
                      <a:endParaRPr sz="3600">
                        <a:latin typeface="Times New Roman"/>
                        <a:cs typeface="Times New Roman"/>
                      </a:endParaRPr>
                    </a:p>
                  </a:txBody>
                  <a:tcPr marL="0" marR="0" marT="1460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30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30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30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25475">
                        <a:lnSpc>
                          <a:spcPts val="3440"/>
                        </a:lnSpc>
                      </a:pPr>
                      <a:r>
                        <a:rPr sz="3200" spc="-10" dirty="0">
                          <a:solidFill>
                            <a:srgbClr val="333399"/>
                          </a:solidFill>
                          <a:latin typeface="Comic Sans MS"/>
                          <a:cs typeface="Comic Sans MS"/>
                        </a:rPr>
                        <a:t>......</a:t>
                      </a:r>
                      <a:endParaRPr sz="3200">
                        <a:latin typeface="Comic Sans MS"/>
                        <a:cs typeface="Comic Sans MS"/>
                      </a:endParaRPr>
                    </a:p>
                  </a:txBody>
                  <a:tcPr marL="0" marR="0" marT="0" marB="0">
                    <a:lnL w="12700">
                      <a:solidFill>
                        <a:srgbClr val="000000"/>
                      </a:solidFill>
                      <a:prstDash val="solid"/>
                    </a:lnL>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0"/>
                  </a:ext>
                </a:extLst>
              </a:tr>
            </a:tbl>
          </a:graphicData>
        </a:graphic>
      </p:graphicFrame>
      <p:sp>
        <p:nvSpPr>
          <p:cNvPr id="17" name="object 17"/>
          <p:cNvSpPr txBox="1"/>
          <p:nvPr/>
        </p:nvSpPr>
        <p:spPr>
          <a:xfrm>
            <a:off x="612140" y="4335246"/>
            <a:ext cx="6979920" cy="1196340"/>
          </a:xfrm>
          <a:prstGeom prst="rect">
            <a:avLst/>
          </a:prstGeom>
        </p:spPr>
        <p:txBody>
          <a:bodyPr vert="horz" wrap="square" lIns="0" tIns="12700" rIns="0" bIns="0" rtlCol="0">
            <a:spAutoFit/>
          </a:bodyPr>
          <a:lstStyle/>
          <a:p>
            <a:pPr marL="12700" marR="5080">
              <a:lnSpc>
                <a:spcPct val="120000"/>
              </a:lnSpc>
              <a:spcBef>
                <a:spcPts val="100"/>
              </a:spcBef>
            </a:pPr>
            <a:r>
              <a:rPr sz="3200" spc="-5" dirty="0">
                <a:solidFill>
                  <a:srgbClr val="333399"/>
                </a:solidFill>
                <a:latin typeface="Comic Sans MS"/>
                <a:cs typeface="Comic Sans MS"/>
              </a:rPr>
              <a:t>Head </a:t>
            </a:r>
            <a:r>
              <a:rPr sz="3200" dirty="0">
                <a:solidFill>
                  <a:srgbClr val="333399"/>
                </a:solidFill>
                <a:latin typeface="Comic Sans MS"/>
                <a:cs typeface="Comic Sans MS"/>
              </a:rPr>
              <a:t>starts </a:t>
            </a:r>
            <a:r>
              <a:rPr sz="3200" spc="5" dirty="0">
                <a:solidFill>
                  <a:srgbClr val="333399"/>
                </a:solidFill>
                <a:latin typeface="Comic Sans MS"/>
                <a:cs typeface="Comic Sans MS"/>
              </a:rPr>
              <a:t>at </a:t>
            </a:r>
            <a:r>
              <a:rPr sz="3200" spc="-5" dirty="0">
                <a:solidFill>
                  <a:srgbClr val="333399"/>
                </a:solidFill>
                <a:latin typeface="Comic Sans MS"/>
                <a:cs typeface="Comic Sans MS"/>
              </a:rPr>
              <a:t>the </a:t>
            </a:r>
            <a:r>
              <a:rPr sz="3200" dirty="0">
                <a:solidFill>
                  <a:srgbClr val="333399"/>
                </a:solidFill>
                <a:latin typeface="Comic Sans MS"/>
                <a:cs typeface="Comic Sans MS"/>
              </a:rPr>
              <a:t>leftmost position  of </a:t>
            </a:r>
            <a:r>
              <a:rPr sz="3200" spc="-5" dirty="0">
                <a:solidFill>
                  <a:srgbClr val="333399"/>
                </a:solidFill>
                <a:latin typeface="Comic Sans MS"/>
                <a:cs typeface="Comic Sans MS"/>
              </a:rPr>
              <a:t>the input</a:t>
            </a:r>
            <a:r>
              <a:rPr sz="3200" spc="-10" dirty="0">
                <a:solidFill>
                  <a:srgbClr val="333399"/>
                </a:solidFill>
                <a:latin typeface="Comic Sans MS"/>
                <a:cs typeface="Comic Sans MS"/>
              </a:rPr>
              <a:t> </a:t>
            </a:r>
            <a:r>
              <a:rPr sz="3200" dirty="0">
                <a:solidFill>
                  <a:srgbClr val="333399"/>
                </a:solidFill>
                <a:latin typeface="Comic Sans MS"/>
                <a:cs typeface="Comic Sans MS"/>
              </a:rPr>
              <a:t>string</a:t>
            </a:r>
            <a:endParaRPr sz="3200">
              <a:latin typeface="Comic Sans MS"/>
              <a:cs typeface="Comic Sans MS"/>
            </a:endParaRPr>
          </a:p>
        </p:txBody>
      </p:sp>
      <p:sp>
        <p:nvSpPr>
          <p:cNvPr id="18" name="object 18"/>
          <p:cNvSpPr/>
          <p:nvPr/>
        </p:nvSpPr>
        <p:spPr>
          <a:xfrm>
            <a:off x="2893060" y="2286000"/>
            <a:ext cx="2438400" cy="537845"/>
          </a:xfrm>
          <a:custGeom>
            <a:avLst/>
            <a:gdLst/>
            <a:ahLst/>
            <a:cxnLst/>
            <a:rect l="l" t="t" r="r" b="b"/>
            <a:pathLst>
              <a:path w="2438400" h="537844">
                <a:moveTo>
                  <a:pt x="0" y="529336"/>
                </a:moveTo>
                <a:lnTo>
                  <a:pt x="4316" y="475590"/>
                </a:lnTo>
                <a:lnTo>
                  <a:pt x="16335" y="425559"/>
                </a:lnTo>
                <a:lnTo>
                  <a:pt x="35236" y="380310"/>
                </a:lnTo>
                <a:lnTo>
                  <a:pt x="60197" y="340915"/>
                </a:lnTo>
                <a:lnTo>
                  <a:pt x="90398" y="308444"/>
                </a:lnTo>
                <a:lnTo>
                  <a:pt x="125015" y="283966"/>
                </a:lnTo>
                <a:lnTo>
                  <a:pt x="163228" y="268551"/>
                </a:lnTo>
                <a:lnTo>
                  <a:pt x="204215" y="263271"/>
                </a:lnTo>
                <a:lnTo>
                  <a:pt x="1017015" y="266064"/>
                </a:lnTo>
                <a:lnTo>
                  <a:pt x="1057961" y="260784"/>
                </a:lnTo>
                <a:lnTo>
                  <a:pt x="1096142" y="245369"/>
                </a:lnTo>
                <a:lnTo>
                  <a:pt x="1130737" y="220891"/>
                </a:lnTo>
                <a:lnTo>
                  <a:pt x="1160922" y="188420"/>
                </a:lnTo>
                <a:lnTo>
                  <a:pt x="1185875" y="149025"/>
                </a:lnTo>
                <a:lnTo>
                  <a:pt x="1204771" y="103776"/>
                </a:lnTo>
                <a:lnTo>
                  <a:pt x="1216789" y="53745"/>
                </a:lnTo>
                <a:lnTo>
                  <a:pt x="1221104" y="0"/>
                </a:lnTo>
                <a:lnTo>
                  <a:pt x="1225047" y="53768"/>
                </a:lnTo>
                <a:lnTo>
                  <a:pt x="1236712" y="103868"/>
                </a:lnTo>
                <a:lnTo>
                  <a:pt x="1255285" y="149226"/>
                </a:lnTo>
                <a:lnTo>
                  <a:pt x="1279953" y="188769"/>
                </a:lnTo>
                <a:lnTo>
                  <a:pt x="1309902" y="221425"/>
                </a:lnTo>
                <a:lnTo>
                  <a:pt x="1344316" y="246120"/>
                </a:lnTo>
                <a:lnTo>
                  <a:pt x="1382383" y="261780"/>
                </a:lnTo>
                <a:lnTo>
                  <a:pt x="1423289" y="267335"/>
                </a:lnTo>
                <a:lnTo>
                  <a:pt x="2236089" y="270128"/>
                </a:lnTo>
                <a:lnTo>
                  <a:pt x="2277036" y="275688"/>
                </a:lnTo>
                <a:lnTo>
                  <a:pt x="2315134" y="291361"/>
                </a:lnTo>
                <a:lnTo>
                  <a:pt x="2349571" y="316072"/>
                </a:lnTo>
                <a:lnTo>
                  <a:pt x="2379535" y="348741"/>
                </a:lnTo>
                <a:lnTo>
                  <a:pt x="2404212" y="388293"/>
                </a:lnTo>
                <a:lnTo>
                  <a:pt x="2422790" y="433649"/>
                </a:lnTo>
                <a:lnTo>
                  <a:pt x="2434457" y="483732"/>
                </a:lnTo>
                <a:lnTo>
                  <a:pt x="2438400" y="537463"/>
                </a:lnTo>
              </a:path>
            </a:pathLst>
          </a:custGeom>
          <a:ln w="12700">
            <a:solidFill>
              <a:srgbClr val="FF0000"/>
            </a:solidFill>
          </a:ln>
        </p:spPr>
        <p:txBody>
          <a:bodyPr wrap="square" lIns="0" tIns="0" rIns="0" bIns="0" rtlCol="0"/>
          <a:lstStyle/>
          <a:p>
            <a:endParaRPr/>
          </a:p>
        </p:txBody>
      </p:sp>
      <p:sp>
        <p:nvSpPr>
          <p:cNvPr id="19" name="object 19"/>
          <p:cNvSpPr txBox="1"/>
          <p:nvPr/>
        </p:nvSpPr>
        <p:spPr>
          <a:xfrm>
            <a:off x="2974594" y="1688338"/>
            <a:ext cx="2332355" cy="513715"/>
          </a:xfrm>
          <a:prstGeom prst="rect">
            <a:avLst/>
          </a:prstGeom>
        </p:spPr>
        <p:txBody>
          <a:bodyPr vert="horz" wrap="square" lIns="0" tIns="13335" rIns="0" bIns="0" rtlCol="0">
            <a:spAutoFit/>
          </a:bodyPr>
          <a:lstStyle/>
          <a:p>
            <a:pPr marL="12700">
              <a:lnSpc>
                <a:spcPct val="100000"/>
              </a:lnSpc>
              <a:spcBef>
                <a:spcPts val="105"/>
              </a:spcBef>
            </a:pPr>
            <a:r>
              <a:rPr sz="3200" dirty="0">
                <a:solidFill>
                  <a:srgbClr val="FF0000"/>
                </a:solidFill>
                <a:latin typeface="Comic Sans MS"/>
                <a:cs typeface="Comic Sans MS"/>
              </a:rPr>
              <a:t>Input</a:t>
            </a:r>
            <a:r>
              <a:rPr sz="3200" spc="-85" dirty="0">
                <a:solidFill>
                  <a:srgbClr val="FF0000"/>
                </a:solidFill>
                <a:latin typeface="Comic Sans MS"/>
                <a:cs typeface="Comic Sans MS"/>
              </a:rPr>
              <a:t> </a:t>
            </a:r>
            <a:r>
              <a:rPr sz="3200" dirty="0">
                <a:solidFill>
                  <a:srgbClr val="FF0000"/>
                </a:solidFill>
                <a:latin typeface="Comic Sans MS"/>
                <a:cs typeface="Comic Sans MS"/>
              </a:rPr>
              <a:t>string</a:t>
            </a:r>
            <a:endParaRPr sz="3200">
              <a:latin typeface="Comic Sans MS"/>
              <a:cs typeface="Comic Sans MS"/>
            </a:endParaRPr>
          </a:p>
        </p:txBody>
      </p:sp>
      <p:grpSp>
        <p:nvGrpSpPr>
          <p:cNvPr id="20" name="object 20"/>
          <p:cNvGrpSpPr/>
          <p:nvPr/>
        </p:nvGrpSpPr>
        <p:grpSpPr>
          <a:xfrm>
            <a:off x="2508250" y="3041650"/>
            <a:ext cx="265430" cy="381000"/>
            <a:chOff x="2508250" y="3041650"/>
            <a:chExt cx="265430" cy="381000"/>
          </a:xfrm>
        </p:grpSpPr>
        <p:sp>
          <p:nvSpPr>
            <p:cNvPr id="21" name="object 21"/>
            <p:cNvSpPr/>
            <p:nvPr/>
          </p:nvSpPr>
          <p:spPr>
            <a:xfrm>
              <a:off x="2514600" y="3047997"/>
              <a:ext cx="252415" cy="368302"/>
            </a:xfrm>
            <a:prstGeom prst="rect">
              <a:avLst/>
            </a:prstGeom>
            <a:blipFill>
              <a:blip r:embed="rId3" cstate="print"/>
              <a:stretch>
                <a:fillRect/>
              </a:stretch>
            </a:blipFill>
          </p:spPr>
          <p:txBody>
            <a:bodyPr wrap="square" lIns="0" tIns="0" rIns="0" bIns="0" rtlCol="0"/>
            <a:lstStyle/>
            <a:p>
              <a:endParaRPr/>
            </a:p>
          </p:txBody>
        </p:sp>
        <p:sp>
          <p:nvSpPr>
            <p:cNvPr id="22" name="object 22"/>
            <p:cNvSpPr/>
            <p:nvPr/>
          </p:nvSpPr>
          <p:spPr>
            <a:xfrm>
              <a:off x="2514600" y="3048000"/>
              <a:ext cx="252729" cy="368300"/>
            </a:xfrm>
            <a:custGeom>
              <a:avLst/>
              <a:gdLst/>
              <a:ahLst/>
              <a:cxnLst/>
              <a:rect l="l" t="t" r="r" b="b"/>
              <a:pathLst>
                <a:path w="252730" h="368300">
                  <a:moveTo>
                    <a:pt x="0" y="368300"/>
                  </a:moveTo>
                  <a:lnTo>
                    <a:pt x="252412" y="368300"/>
                  </a:lnTo>
                  <a:lnTo>
                    <a:pt x="252412" y="0"/>
                  </a:lnTo>
                  <a:lnTo>
                    <a:pt x="0" y="0"/>
                  </a:lnTo>
                  <a:lnTo>
                    <a:pt x="0" y="368300"/>
                  </a:lnTo>
                  <a:close/>
                </a:path>
              </a:pathLst>
            </a:custGeom>
            <a:ln w="12700">
              <a:solidFill>
                <a:srgbClr val="BADFE2"/>
              </a:solidFill>
            </a:ln>
          </p:spPr>
          <p:txBody>
            <a:bodyPr wrap="square" lIns="0" tIns="0" rIns="0" bIns="0" rtlCol="0"/>
            <a:lstStyle/>
            <a:p>
              <a:endParaRPr/>
            </a:p>
          </p:txBody>
        </p:sp>
      </p:grpSp>
      <p:sp>
        <p:nvSpPr>
          <p:cNvPr id="23" name="object 23"/>
          <p:cNvSpPr txBox="1"/>
          <p:nvPr/>
        </p:nvSpPr>
        <p:spPr>
          <a:xfrm>
            <a:off x="1526794" y="5665419"/>
            <a:ext cx="6356985" cy="756920"/>
          </a:xfrm>
          <a:prstGeom prst="rect">
            <a:avLst/>
          </a:prstGeom>
        </p:spPr>
        <p:txBody>
          <a:bodyPr vert="horz" wrap="square" lIns="0" tIns="12700" rIns="0" bIns="0" rtlCol="0">
            <a:spAutoFit/>
          </a:bodyPr>
          <a:lstStyle/>
          <a:p>
            <a:pPr marL="12700" marR="5080">
              <a:lnSpc>
                <a:spcPct val="100000"/>
              </a:lnSpc>
              <a:spcBef>
                <a:spcPts val="100"/>
              </a:spcBef>
            </a:pPr>
            <a:r>
              <a:rPr sz="2400" b="1" spc="-5" dirty="0">
                <a:latin typeface="Arial"/>
                <a:cs typeface="Arial"/>
              </a:rPr>
              <a:t>Are treated as </a:t>
            </a:r>
            <a:r>
              <a:rPr sz="2400" b="1" dirty="0">
                <a:latin typeface="Arial"/>
                <a:cs typeface="Arial"/>
              </a:rPr>
              <a:t>left and right </a:t>
            </a:r>
            <a:r>
              <a:rPr sz="2400" b="1" spc="-5" dirty="0">
                <a:latin typeface="Arial"/>
                <a:cs typeface="Arial"/>
              </a:rPr>
              <a:t>brackets for the  </a:t>
            </a:r>
            <a:r>
              <a:rPr sz="2400" b="1" dirty="0">
                <a:latin typeface="Arial"/>
                <a:cs typeface="Arial"/>
              </a:rPr>
              <a:t>input written on </a:t>
            </a:r>
            <a:r>
              <a:rPr sz="2400" b="1" spc="-5" dirty="0">
                <a:latin typeface="Arial"/>
                <a:cs typeface="Arial"/>
              </a:rPr>
              <a:t>the</a:t>
            </a:r>
            <a:r>
              <a:rPr sz="2400" b="1" spc="-114" dirty="0">
                <a:latin typeface="Arial"/>
                <a:cs typeface="Arial"/>
              </a:rPr>
              <a:t> </a:t>
            </a:r>
            <a:r>
              <a:rPr sz="2400" b="1" spc="-5" dirty="0">
                <a:latin typeface="Arial"/>
                <a:cs typeface="Arial"/>
              </a:rPr>
              <a:t>tape.</a:t>
            </a:r>
            <a:endParaRPr sz="2400">
              <a:latin typeface="Arial"/>
              <a:cs typeface="Arial"/>
            </a:endParaRPr>
          </a:p>
        </p:txBody>
      </p:sp>
      <p:sp>
        <p:nvSpPr>
          <p:cNvPr id="24" name="Footer Placeholder 23"/>
          <p:cNvSpPr>
            <a:spLocks noGrp="1"/>
          </p:cNvSpPr>
          <p:nvPr>
            <p:ph type="ftr" sz="quarter" idx="11"/>
          </p:nvPr>
        </p:nvSpPr>
        <p:spPr/>
        <p:txBody>
          <a:bodyPr/>
          <a:lstStyle/>
          <a:p>
            <a:r>
              <a:rPr lang="en-US"/>
              <a:t>unit-4/Turning Machine</a:t>
            </a:r>
          </a:p>
        </p:txBody>
      </p:sp>
      <p:sp>
        <p:nvSpPr>
          <p:cNvPr id="25" name="Slide Number Placeholder 24"/>
          <p:cNvSpPr>
            <a:spLocks noGrp="1"/>
          </p:cNvSpPr>
          <p:nvPr>
            <p:ph type="sldNum" sz="quarter" idx="12"/>
          </p:nvPr>
        </p:nvSpPr>
        <p:spPr/>
        <p:txBody>
          <a:bodyPr/>
          <a:lstStyle/>
          <a:p>
            <a:fld id="{565C65C6-1AC9-4B56-AB8E-0D5719812ABF}" type="slidenum">
              <a:rPr lang="en-US" smtClean="0"/>
              <a:pPr/>
              <a:t>13</a:t>
            </a:fld>
            <a:endParaRPr lang="en-US"/>
          </a:p>
        </p:txBody>
      </p:sp>
    </p:spTree>
    <p:extLst>
      <p:ext uri="{BB962C8B-B14F-4D97-AF65-F5344CB8AC3E}">
        <p14:creationId xmlns:p14="http://schemas.microsoft.com/office/powerpoint/2010/main" val="42605575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056257" y="482930"/>
            <a:ext cx="5033010" cy="697230"/>
          </a:xfrm>
          <a:prstGeom prst="rect">
            <a:avLst/>
          </a:prstGeom>
        </p:spPr>
        <p:txBody>
          <a:bodyPr vert="horz" wrap="square" lIns="0" tIns="13335" rIns="0" bIns="0" rtlCol="0">
            <a:spAutoFit/>
          </a:bodyPr>
          <a:lstStyle/>
          <a:p>
            <a:pPr marL="12700">
              <a:lnSpc>
                <a:spcPct val="100000"/>
              </a:lnSpc>
              <a:spcBef>
                <a:spcPts val="105"/>
              </a:spcBef>
            </a:pPr>
            <a:r>
              <a:rPr sz="4400" i="0" dirty="0">
                <a:latin typeface="Arial"/>
                <a:cs typeface="Arial"/>
              </a:rPr>
              <a:t>States &amp;</a:t>
            </a:r>
            <a:r>
              <a:rPr sz="4400" i="0" spc="-50" dirty="0">
                <a:latin typeface="Arial"/>
                <a:cs typeface="Arial"/>
              </a:rPr>
              <a:t> </a:t>
            </a:r>
            <a:r>
              <a:rPr sz="4400" i="0" dirty="0">
                <a:latin typeface="Arial"/>
                <a:cs typeface="Arial"/>
              </a:rPr>
              <a:t>Transitions</a:t>
            </a:r>
            <a:endParaRPr sz="4400">
              <a:latin typeface="Arial"/>
              <a:cs typeface="Arial"/>
            </a:endParaRPr>
          </a:p>
        </p:txBody>
      </p:sp>
      <p:grpSp>
        <p:nvGrpSpPr>
          <p:cNvPr id="3" name="object 3"/>
          <p:cNvGrpSpPr/>
          <p:nvPr/>
        </p:nvGrpSpPr>
        <p:grpSpPr>
          <a:xfrm>
            <a:off x="2432050" y="3194050"/>
            <a:ext cx="4051300" cy="774700"/>
            <a:chOff x="2432050" y="3194050"/>
            <a:chExt cx="4051300" cy="774700"/>
          </a:xfrm>
        </p:grpSpPr>
        <p:sp>
          <p:nvSpPr>
            <p:cNvPr id="4" name="object 4"/>
            <p:cNvSpPr/>
            <p:nvPr/>
          </p:nvSpPr>
          <p:spPr>
            <a:xfrm>
              <a:off x="2438400" y="3200400"/>
              <a:ext cx="4038600" cy="762000"/>
            </a:xfrm>
            <a:custGeom>
              <a:avLst/>
              <a:gdLst/>
              <a:ahLst/>
              <a:cxnLst/>
              <a:rect l="l" t="t" r="r" b="b"/>
              <a:pathLst>
                <a:path w="4038600" h="762000">
                  <a:moveTo>
                    <a:pt x="0" y="381000"/>
                  </a:moveTo>
                  <a:lnTo>
                    <a:pt x="2818" y="336563"/>
                  </a:lnTo>
                  <a:lnTo>
                    <a:pt x="11065" y="293634"/>
                  </a:lnTo>
                  <a:lnTo>
                    <a:pt x="24426" y="252497"/>
                  </a:lnTo>
                  <a:lnTo>
                    <a:pt x="42587" y="213437"/>
                  </a:lnTo>
                  <a:lnTo>
                    <a:pt x="65234" y="176742"/>
                  </a:lnTo>
                  <a:lnTo>
                    <a:pt x="92053" y="142696"/>
                  </a:lnTo>
                  <a:lnTo>
                    <a:pt x="122729" y="111585"/>
                  </a:lnTo>
                  <a:lnTo>
                    <a:pt x="156949" y="83695"/>
                  </a:lnTo>
                  <a:lnTo>
                    <a:pt x="194399" y="59312"/>
                  </a:lnTo>
                  <a:lnTo>
                    <a:pt x="234764" y="38722"/>
                  </a:lnTo>
                  <a:lnTo>
                    <a:pt x="277731" y="22209"/>
                  </a:lnTo>
                  <a:lnTo>
                    <a:pt x="322985" y="10061"/>
                  </a:lnTo>
                  <a:lnTo>
                    <a:pt x="370213" y="2563"/>
                  </a:lnTo>
                  <a:lnTo>
                    <a:pt x="419100" y="0"/>
                  </a:lnTo>
                  <a:lnTo>
                    <a:pt x="467986" y="2563"/>
                  </a:lnTo>
                  <a:lnTo>
                    <a:pt x="515214" y="10061"/>
                  </a:lnTo>
                  <a:lnTo>
                    <a:pt x="560468" y="22209"/>
                  </a:lnTo>
                  <a:lnTo>
                    <a:pt x="603435" y="38722"/>
                  </a:lnTo>
                  <a:lnTo>
                    <a:pt x="643800" y="59312"/>
                  </a:lnTo>
                  <a:lnTo>
                    <a:pt x="681250" y="83695"/>
                  </a:lnTo>
                  <a:lnTo>
                    <a:pt x="715470" y="111585"/>
                  </a:lnTo>
                  <a:lnTo>
                    <a:pt x="746146" y="142696"/>
                  </a:lnTo>
                  <a:lnTo>
                    <a:pt x="772965" y="176742"/>
                  </a:lnTo>
                  <a:lnTo>
                    <a:pt x="795612" y="213437"/>
                  </a:lnTo>
                  <a:lnTo>
                    <a:pt x="813773" y="252497"/>
                  </a:lnTo>
                  <a:lnTo>
                    <a:pt x="827134" y="293634"/>
                  </a:lnTo>
                  <a:lnTo>
                    <a:pt x="835381" y="336563"/>
                  </a:lnTo>
                  <a:lnTo>
                    <a:pt x="838200" y="381000"/>
                  </a:lnTo>
                  <a:lnTo>
                    <a:pt x="835381" y="425436"/>
                  </a:lnTo>
                  <a:lnTo>
                    <a:pt x="827134" y="468365"/>
                  </a:lnTo>
                  <a:lnTo>
                    <a:pt x="813773" y="509502"/>
                  </a:lnTo>
                  <a:lnTo>
                    <a:pt x="795612" y="548562"/>
                  </a:lnTo>
                  <a:lnTo>
                    <a:pt x="772965" y="585257"/>
                  </a:lnTo>
                  <a:lnTo>
                    <a:pt x="746146" y="619303"/>
                  </a:lnTo>
                  <a:lnTo>
                    <a:pt x="715470" y="650414"/>
                  </a:lnTo>
                  <a:lnTo>
                    <a:pt x="681250" y="678304"/>
                  </a:lnTo>
                  <a:lnTo>
                    <a:pt x="643800" y="702687"/>
                  </a:lnTo>
                  <a:lnTo>
                    <a:pt x="603435" y="723277"/>
                  </a:lnTo>
                  <a:lnTo>
                    <a:pt x="560468" y="739790"/>
                  </a:lnTo>
                  <a:lnTo>
                    <a:pt x="515214" y="751938"/>
                  </a:lnTo>
                  <a:lnTo>
                    <a:pt x="467986" y="759436"/>
                  </a:lnTo>
                  <a:lnTo>
                    <a:pt x="419100" y="762000"/>
                  </a:lnTo>
                  <a:lnTo>
                    <a:pt x="370213" y="759436"/>
                  </a:lnTo>
                  <a:lnTo>
                    <a:pt x="322985" y="751938"/>
                  </a:lnTo>
                  <a:lnTo>
                    <a:pt x="277731" y="739790"/>
                  </a:lnTo>
                  <a:lnTo>
                    <a:pt x="234764" y="723277"/>
                  </a:lnTo>
                  <a:lnTo>
                    <a:pt x="194399" y="702687"/>
                  </a:lnTo>
                  <a:lnTo>
                    <a:pt x="156949" y="678304"/>
                  </a:lnTo>
                  <a:lnTo>
                    <a:pt x="122729" y="650414"/>
                  </a:lnTo>
                  <a:lnTo>
                    <a:pt x="92053" y="619303"/>
                  </a:lnTo>
                  <a:lnTo>
                    <a:pt x="65234" y="585257"/>
                  </a:lnTo>
                  <a:lnTo>
                    <a:pt x="42587" y="548562"/>
                  </a:lnTo>
                  <a:lnTo>
                    <a:pt x="24426" y="509502"/>
                  </a:lnTo>
                  <a:lnTo>
                    <a:pt x="11065" y="468365"/>
                  </a:lnTo>
                  <a:lnTo>
                    <a:pt x="2818" y="425436"/>
                  </a:lnTo>
                  <a:lnTo>
                    <a:pt x="0" y="381000"/>
                  </a:lnTo>
                  <a:close/>
                </a:path>
                <a:path w="4038600" h="762000">
                  <a:moveTo>
                    <a:pt x="3200400" y="381000"/>
                  </a:moveTo>
                  <a:lnTo>
                    <a:pt x="3203218" y="336563"/>
                  </a:lnTo>
                  <a:lnTo>
                    <a:pt x="3211465" y="293634"/>
                  </a:lnTo>
                  <a:lnTo>
                    <a:pt x="3224826" y="252497"/>
                  </a:lnTo>
                  <a:lnTo>
                    <a:pt x="3242987" y="213437"/>
                  </a:lnTo>
                  <a:lnTo>
                    <a:pt x="3265634" y="176742"/>
                  </a:lnTo>
                  <a:lnTo>
                    <a:pt x="3292453" y="142696"/>
                  </a:lnTo>
                  <a:lnTo>
                    <a:pt x="3323129" y="111585"/>
                  </a:lnTo>
                  <a:lnTo>
                    <a:pt x="3357349" y="83695"/>
                  </a:lnTo>
                  <a:lnTo>
                    <a:pt x="3394799" y="59312"/>
                  </a:lnTo>
                  <a:lnTo>
                    <a:pt x="3435164" y="38722"/>
                  </a:lnTo>
                  <a:lnTo>
                    <a:pt x="3478131" y="22209"/>
                  </a:lnTo>
                  <a:lnTo>
                    <a:pt x="3523385" y="10061"/>
                  </a:lnTo>
                  <a:lnTo>
                    <a:pt x="3570613" y="2563"/>
                  </a:lnTo>
                  <a:lnTo>
                    <a:pt x="3619500" y="0"/>
                  </a:lnTo>
                  <a:lnTo>
                    <a:pt x="3668386" y="2563"/>
                  </a:lnTo>
                  <a:lnTo>
                    <a:pt x="3715614" y="10061"/>
                  </a:lnTo>
                  <a:lnTo>
                    <a:pt x="3760868" y="22209"/>
                  </a:lnTo>
                  <a:lnTo>
                    <a:pt x="3803835" y="38722"/>
                  </a:lnTo>
                  <a:lnTo>
                    <a:pt x="3844200" y="59312"/>
                  </a:lnTo>
                  <a:lnTo>
                    <a:pt x="3881650" y="83695"/>
                  </a:lnTo>
                  <a:lnTo>
                    <a:pt x="3915870" y="111585"/>
                  </a:lnTo>
                  <a:lnTo>
                    <a:pt x="3946546" y="142696"/>
                  </a:lnTo>
                  <a:lnTo>
                    <a:pt x="3973365" y="176742"/>
                  </a:lnTo>
                  <a:lnTo>
                    <a:pt x="3996012" y="213437"/>
                  </a:lnTo>
                  <a:lnTo>
                    <a:pt x="4014173" y="252497"/>
                  </a:lnTo>
                  <a:lnTo>
                    <a:pt x="4027534" y="293634"/>
                  </a:lnTo>
                  <a:lnTo>
                    <a:pt x="4035781" y="336563"/>
                  </a:lnTo>
                  <a:lnTo>
                    <a:pt x="4038600" y="381000"/>
                  </a:lnTo>
                  <a:lnTo>
                    <a:pt x="4035781" y="425436"/>
                  </a:lnTo>
                  <a:lnTo>
                    <a:pt x="4027534" y="468365"/>
                  </a:lnTo>
                  <a:lnTo>
                    <a:pt x="4014173" y="509502"/>
                  </a:lnTo>
                  <a:lnTo>
                    <a:pt x="3996012" y="548562"/>
                  </a:lnTo>
                  <a:lnTo>
                    <a:pt x="3973365" y="585257"/>
                  </a:lnTo>
                  <a:lnTo>
                    <a:pt x="3946546" y="619303"/>
                  </a:lnTo>
                  <a:lnTo>
                    <a:pt x="3915870" y="650414"/>
                  </a:lnTo>
                  <a:lnTo>
                    <a:pt x="3881650" y="678304"/>
                  </a:lnTo>
                  <a:lnTo>
                    <a:pt x="3844200" y="702687"/>
                  </a:lnTo>
                  <a:lnTo>
                    <a:pt x="3803835" y="723277"/>
                  </a:lnTo>
                  <a:lnTo>
                    <a:pt x="3760868" y="739790"/>
                  </a:lnTo>
                  <a:lnTo>
                    <a:pt x="3715614" y="751938"/>
                  </a:lnTo>
                  <a:lnTo>
                    <a:pt x="3668386" y="759436"/>
                  </a:lnTo>
                  <a:lnTo>
                    <a:pt x="3619500" y="762000"/>
                  </a:lnTo>
                  <a:lnTo>
                    <a:pt x="3570613" y="759436"/>
                  </a:lnTo>
                  <a:lnTo>
                    <a:pt x="3523385" y="751938"/>
                  </a:lnTo>
                  <a:lnTo>
                    <a:pt x="3478131" y="739790"/>
                  </a:lnTo>
                  <a:lnTo>
                    <a:pt x="3435164" y="723277"/>
                  </a:lnTo>
                  <a:lnTo>
                    <a:pt x="3394799" y="702687"/>
                  </a:lnTo>
                  <a:lnTo>
                    <a:pt x="3357349" y="678304"/>
                  </a:lnTo>
                  <a:lnTo>
                    <a:pt x="3323129" y="650414"/>
                  </a:lnTo>
                  <a:lnTo>
                    <a:pt x="3292453" y="619303"/>
                  </a:lnTo>
                  <a:lnTo>
                    <a:pt x="3265634" y="585257"/>
                  </a:lnTo>
                  <a:lnTo>
                    <a:pt x="3242987" y="548562"/>
                  </a:lnTo>
                  <a:lnTo>
                    <a:pt x="3224826" y="509502"/>
                  </a:lnTo>
                  <a:lnTo>
                    <a:pt x="3211465" y="468365"/>
                  </a:lnTo>
                  <a:lnTo>
                    <a:pt x="3203218" y="425436"/>
                  </a:lnTo>
                  <a:lnTo>
                    <a:pt x="3200400" y="381000"/>
                  </a:lnTo>
                  <a:close/>
                </a:path>
              </a:pathLst>
            </a:custGeom>
            <a:ln w="12700">
              <a:solidFill>
                <a:srgbClr val="000000"/>
              </a:solidFill>
            </a:ln>
          </p:spPr>
          <p:txBody>
            <a:bodyPr wrap="square" lIns="0" tIns="0" rIns="0" bIns="0" rtlCol="0"/>
            <a:lstStyle/>
            <a:p>
              <a:endParaRPr/>
            </a:p>
          </p:txBody>
        </p:sp>
        <p:sp>
          <p:nvSpPr>
            <p:cNvPr id="5" name="object 5"/>
            <p:cNvSpPr/>
            <p:nvPr/>
          </p:nvSpPr>
          <p:spPr>
            <a:xfrm>
              <a:off x="3276600" y="3517900"/>
              <a:ext cx="2362200" cy="127000"/>
            </a:xfrm>
            <a:custGeom>
              <a:avLst/>
              <a:gdLst/>
              <a:ahLst/>
              <a:cxnLst/>
              <a:rect l="l" t="t" r="r" b="b"/>
              <a:pathLst>
                <a:path w="2362200" h="127000">
                  <a:moveTo>
                    <a:pt x="2235200" y="0"/>
                  </a:moveTo>
                  <a:lnTo>
                    <a:pt x="2235200" y="127000"/>
                  </a:lnTo>
                  <a:lnTo>
                    <a:pt x="2349500" y="69850"/>
                  </a:lnTo>
                  <a:lnTo>
                    <a:pt x="2247900" y="69850"/>
                  </a:lnTo>
                  <a:lnTo>
                    <a:pt x="2247900" y="57150"/>
                  </a:lnTo>
                  <a:lnTo>
                    <a:pt x="2349500" y="57150"/>
                  </a:lnTo>
                  <a:lnTo>
                    <a:pt x="2235200" y="0"/>
                  </a:lnTo>
                  <a:close/>
                </a:path>
                <a:path w="2362200" h="127000">
                  <a:moveTo>
                    <a:pt x="2235200" y="57150"/>
                  </a:moveTo>
                  <a:lnTo>
                    <a:pt x="0" y="57150"/>
                  </a:lnTo>
                  <a:lnTo>
                    <a:pt x="0" y="69850"/>
                  </a:lnTo>
                  <a:lnTo>
                    <a:pt x="2235200" y="69850"/>
                  </a:lnTo>
                  <a:lnTo>
                    <a:pt x="2235200" y="57150"/>
                  </a:lnTo>
                  <a:close/>
                </a:path>
                <a:path w="2362200" h="127000">
                  <a:moveTo>
                    <a:pt x="2349500" y="57150"/>
                  </a:moveTo>
                  <a:lnTo>
                    <a:pt x="2247900" y="57150"/>
                  </a:lnTo>
                  <a:lnTo>
                    <a:pt x="2247900" y="69850"/>
                  </a:lnTo>
                  <a:lnTo>
                    <a:pt x="2349500" y="69850"/>
                  </a:lnTo>
                  <a:lnTo>
                    <a:pt x="2362200" y="63500"/>
                  </a:lnTo>
                  <a:lnTo>
                    <a:pt x="2349500" y="57150"/>
                  </a:lnTo>
                  <a:close/>
                </a:path>
              </a:pathLst>
            </a:custGeom>
            <a:solidFill>
              <a:srgbClr val="000000"/>
            </a:solidFill>
          </p:spPr>
          <p:txBody>
            <a:bodyPr wrap="square" lIns="0" tIns="0" rIns="0" bIns="0" rtlCol="0"/>
            <a:lstStyle/>
            <a:p>
              <a:endParaRPr/>
            </a:p>
          </p:txBody>
        </p:sp>
      </p:grpSp>
      <p:sp>
        <p:nvSpPr>
          <p:cNvPr id="6" name="object 6"/>
          <p:cNvSpPr txBox="1"/>
          <p:nvPr/>
        </p:nvSpPr>
        <p:spPr>
          <a:xfrm>
            <a:off x="2677571" y="3192885"/>
            <a:ext cx="449580" cy="571500"/>
          </a:xfrm>
          <a:prstGeom prst="rect">
            <a:avLst/>
          </a:prstGeom>
        </p:spPr>
        <p:txBody>
          <a:bodyPr vert="horz" wrap="square" lIns="0" tIns="16510" rIns="0" bIns="0" rtlCol="0">
            <a:spAutoFit/>
          </a:bodyPr>
          <a:lstStyle/>
          <a:p>
            <a:pPr marL="38100">
              <a:lnSpc>
                <a:spcPct val="100000"/>
              </a:lnSpc>
              <a:spcBef>
                <a:spcPts val="130"/>
              </a:spcBef>
            </a:pPr>
            <a:r>
              <a:rPr sz="3550" i="1" spc="-160" dirty="0">
                <a:latin typeface="Times New Roman"/>
                <a:cs typeface="Times New Roman"/>
              </a:rPr>
              <a:t>q</a:t>
            </a:r>
            <a:r>
              <a:rPr sz="4425" spc="-240" baseline="-16949" dirty="0">
                <a:latin typeface="Times New Roman"/>
                <a:cs typeface="Times New Roman"/>
              </a:rPr>
              <a:t>1</a:t>
            </a:r>
            <a:endParaRPr sz="4425" baseline="-16949">
              <a:latin typeface="Times New Roman"/>
              <a:cs typeface="Times New Roman"/>
            </a:endParaRPr>
          </a:p>
        </p:txBody>
      </p:sp>
      <p:sp>
        <p:nvSpPr>
          <p:cNvPr id="7" name="object 7"/>
          <p:cNvSpPr txBox="1"/>
          <p:nvPr/>
        </p:nvSpPr>
        <p:spPr>
          <a:xfrm>
            <a:off x="5847139" y="3188186"/>
            <a:ext cx="490220" cy="571500"/>
          </a:xfrm>
          <a:prstGeom prst="rect">
            <a:avLst/>
          </a:prstGeom>
        </p:spPr>
        <p:txBody>
          <a:bodyPr vert="horz" wrap="square" lIns="0" tIns="16510" rIns="0" bIns="0" rtlCol="0">
            <a:spAutoFit/>
          </a:bodyPr>
          <a:lstStyle/>
          <a:p>
            <a:pPr marL="38100">
              <a:lnSpc>
                <a:spcPct val="100000"/>
              </a:lnSpc>
              <a:spcBef>
                <a:spcPts val="130"/>
              </a:spcBef>
            </a:pPr>
            <a:r>
              <a:rPr sz="3550" i="1" dirty="0">
                <a:latin typeface="Times New Roman"/>
                <a:cs typeface="Times New Roman"/>
              </a:rPr>
              <a:t>q</a:t>
            </a:r>
            <a:r>
              <a:rPr sz="4425" baseline="-16949" dirty="0">
                <a:latin typeface="Times New Roman"/>
                <a:cs typeface="Times New Roman"/>
              </a:rPr>
              <a:t>2</a:t>
            </a:r>
            <a:endParaRPr sz="4425" baseline="-16949">
              <a:latin typeface="Times New Roman"/>
              <a:cs typeface="Times New Roman"/>
            </a:endParaRPr>
          </a:p>
        </p:txBody>
      </p:sp>
      <p:sp>
        <p:nvSpPr>
          <p:cNvPr id="8" name="object 8"/>
          <p:cNvSpPr txBox="1"/>
          <p:nvPr/>
        </p:nvSpPr>
        <p:spPr>
          <a:xfrm>
            <a:off x="3739386" y="3009206"/>
            <a:ext cx="1555750" cy="577850"/>
          </a:xfrm>
          <a:prstGeom prst="rect">
            <a:avLst/>
          </a:prstGeom>
        </p:spPr>
        <p:txBody>
          <a:bodyPr vert="horz" wrap="square" lIns="0" tIns="15240" rIns="0" bIns="0" rtlCol="0">
            <a:spAutoFit/>
          </a:bodyPr>
          <a:lstStyle/>
          <a:p>
            <a:pPr marL="12700">
              <a:lnSpc>
                <a:spcPct val="100000"/>
              </a:lnSpc>
              <a:spcBef>
                <a:spcPts val="120"/>
              </a:spcBef>
              <a:tabLst>
                <a:tab pos="875030" algn="l"/>
              </a:tabLst>
            </a:pPr>
            <a:r>
              <a:rPr sz="3600" i="1" spc="45" dirty="0">
                <a:latin typeface="Times New Roman"/>
                <a:cs typeface="Times New Roman"/>
              </a:rPr>
              <a:t>a	</a:t>
            </a:r>
            <a:r>
              <a:rPr sz="3600" i="1" spc="10" dirty="0">
                <a:latin typeface="Times New Roman"/>
                <a:cs typeface="Times New Roman"/>
              </a:rPr>
              <a:t>b</a:t>
            </a:r>
            <a:r>
              <a:rPr sz="3600" spc="10" dirty="0">
                <a:latin typeface="Times New Roman"/>
                <a:cs typeface="Times New Roman"/>
              </a:rPr>
              <a:t>,</a:t>
            </a:r>
            <a:r>
              <a:rPr sz="3600" spc="-515" dirty="0">
                <a:latin typeface="Times New Roman"/>
                <a:cs typeface="Times New Roman"/>
              </a:rPr>
              <a:t> </a:t>
            </a:r>
            <a:r>
              <a:rPr sz="3600" i="1" spc="50" dirty="0">
                <a:latin typeface="Times New Roman"/>
                <a:cs typeface="Times New Roman"/>
              </a:rPr>
              <a:t>L</a:t>
            </a:r>
            <a:endParaRPr sz="3600" dirty="0">
              <a:latin typeface="Times New Roman"/>
              <a:cs typeface="Times New Roman"/>
            </a:endParaRPr>
          </a:p>
        </p:txBody>
      </p:sp>
      <p:grpSp>
        <p:nvGrpSpPr>
          <p:cNvPr id="9" name="object 9"/>
          <p:cNvGrpSpPr/>
          <p:nvPr/>
        </p:nvGrpSpPr>
        <p:grpSpPr>
          <a:xfrm>
            <a:off x="2662554" y="1904492"/>
            <a:ext cx="3514725" cy="1678305"/>
            <a:chOff x="2662554" y="1904492"/>
            <a:chExt cx="3514725" cy="1678305"/>
          </a:xfrm>
        </p:grpSpPr>
        <p:sp>
          <p:nvSpPr>
            <p:cNvPr id="10" name="object 10"/>
            <p:cNvSpPr/>
            <p:nvPr/>
          </p:nvSpPr>
          <p:spPr>
            <a:xfrm>
              <a:off x="4083406" y="3124201"/>
              <a:ext cx="900051" cy="458363"/>
            </a:xfrm>
            <a:prstGeom prst="rect">
              <a:avLst/>
            </a:prstGeom>
            <a:blipFill>
              <a:blip r:embed="rId2" cstate="print"/>
              <a:stretch>
                <a:fillRect/>
              </a:stretch>
            </a:blipFill>
          </p:spPr>
          <p:txBody>
            <a:bodyPr wrap="square" lIns="0" tIns="0" rIns="0" bIns="0" rtlCol="0"/>
            <a:lstStyle/>
            <a:p>
              <a:endParaRPr/>
            </a:p>
          </p:txBody>
        </p:sp>
        <p:sp>
          <p:nvSpPr>
            <p:cNvPr id="11" name="object 11"/>
            <p:cNvSpPr/>
            <p:nvPr/>
          </p:nvSpPr>
          <p:spPr>
            <a:xfrm>
              <a:off x="2662555" y="1904491"/>
              <a:ext cx="3514725" cy="1296035"/>
            </a:xfrm>
            <a:custGeom>
              <a:avLst/>
              <a:gdLst/>
              <a:ahLst/>
              <a:cxnLst/>
              <a:rect l="l" t="t" r="r" b="b"/>
              <a:pathLst>
                <a:path w="3514725" h="1296035">
                  <a:moveTo>
                    <a:pt x="1147445" y="1295908"/>
                  </a:moveTo>
                  <a:lnTo>
                    <a:pt x="1146098" y="1291209"/>
                  </a:lnTo>
                  <a:lnTo>
                    <a:pt x="1108329" y="1159129"/>
                  </a:lnTo>
                  <a:lnTo>
                    <a:pt x="1107440" y="1155827"/>
                  </a:lnTo>
                  <a:lnTo>
                    <a:pt x="1103884" y="1153922"/>
                  </a:lnTo>
                  <a:lnTo>
                    <a:pt x="1100582" y="1154811"/>
                  </a:lnTo>
                  <a:lnTo>
                    <a:pt x="1097153" y="1155827"/>
                  </a:lnTo>
                  <a:lnTo>
                    <a:pt x="1095248" y="1159256"/>
                  </a:lnTo>
                  <a:lnTo>
                    <a:pt x="1096137" y="1162685"/>
                  </a:lnTo>
                  <a:lnTo>
                    <a:pt x="1125308" y="1264767"/>
                  </a:lnTo>
                  <a:lnTo>
                    <a:pt x="8890" y="148463"/>
                  </a:lnTo>
                  <a:lnTo>
                    <a:pt x="0" y="157353"/>
                  </a:lnTo>
                  <a:lnTo>
                    <a:pt x="1116291" y="1273784"/>
                  </a:lnTo>
                  <a:lnTo>
                    <a:pt x="1014222" y="1244600"/>
                  </a:lnTo>
                  <a:lnTo>
                    <a:pt x="1010793" y="1243711"/>
                  </a:lnTo>
                  <a:lnTo>
                    <a:pt x="1007364" y="1245616"/>
                  </a:lnTo>
                  <a:lnTo>
                    <a:pt x="1006348" y="1249045"/>
                  </a:lnTo>
                  <a:lnTo>
                    <a:pt x="1005459" y="1252347"/>
                  </a:lnTo>
                  <a:lnTo>
                    <a:pt x="1007364" y="1255903"/>
                  </a:lnTo>
                  <a:lnTo>
                    <a:pt x="1010666" y="1256792"/>
                  </a:lnTo>
                  <a:lnTo>
                    <a:pt x="1147445" y="1295908"/>
                  </a:lnTo>
                  <a:close/>
                </a:path>
                <a:path w="3514725" h="1296035">
                  <a:moveTo>
                    <a:pt x="2047113" y="935228"/>
                  </a:moveTo>
                  <a:lnTo>
                    <a:pt x="2045716" y="931418"/>
                  </a:lnTo>
                  <a:lnTo>
                    <a:pt x="2042541" y="930021"/>
                  </a:lnTo>
                  <a:lnTo>
                    <a:pt x="2039366" y="928497"/>
                  </a:lnTo>
                  <a:lnTo>
                    <a:pt x="2035683" y="929894"/>
                  </a:lnTo>
                  <a:lnTo>
                    <a:pt x="2034159" y="933069"/>
                  </a:lnTo>
                  <a:lnTo>
                    <a:pt x="1989340" y="1029195"/>
                  </a:lnTo>
                  <a:lnTo>
                    <a:pt x="1915795" y="0"/>
                  </a:lnTo>
                  <a:lnTo>
                    <a:pt x="1903095" y="1016"/>
                  </a:lnTo>
                  <a:lnTo>
                    <a:pt x="1976653" y="1030236"/>
                  </a:lnTo>
                  <a:lnTo>
                    <a:pt x="1916684" y="938403"/>
                  </a:lnTo>
                  <a:lnTo>
                    <a:pt x="1912747" y="937514"/>
                  </a:lnTo>
                  <a:lnTo>
                    <a:pt x="1909699" y="939419"/>
                  </a:lnTo>
                  <a:lnTo>
                    <a:pt x="1906778" y="941324"/>
                  </a:lnTo>
                  <a:lnTo>
                    <a:pt x="1906016" y="945261"/>
                  </a:lnTo>
                  <a:lnTo>
                    <a:pt x="1907921" y="948309"/>
                  </a:lnTo>
                  <a:lnTo>
                    <a:pt x="1985645" y="1067308"/>
                  </a:lnTo>
                  <a:lnTo>
                    <a:pt x="1991499" y="1054735"/>
                  </a:lnTo>
                  <a:lnTo>
                    <a:pt x="2045716" y="938403"/>
                  </a:lnTo>
                  <a:lnTo>
                    <a:pt x="2047113" y="935228"/>
                  </a:lnTo>
                  <a:close/>
                </a:path>
                <a:path w="3514725" h="1296035">
                  <a:moveTo>
                    <a:pt x="3514344" y="233426"/>
                  </a:moveTo>
                  <a:lnTo>
                    <a:pt x="3504946" y="224790"/>
                  </a:lnTo>
                  <a:lnTo>
                    <a:pt x="2692133" y="1111529"/>
                  </a:lnTo>
                  <a:lnTo>
                    <a:pt x="2716911" y="1008126"/>
                  </a:lnTo>
                  <a:lnTo>
                    <a:pt x="2717673" y="1004824"/>
                  </a:lnTo>
                  <a:lnTo>
                    <a:pt x="2715641" y="1001395"/>
                  </a:lnTo>
                  <a:lnTo>
                    <a:pt x="2712212" y="1000506"/>
                  </a:lnTo>
                  <a:lnTo>
                    <a:pt x="2708783" y="999744"/>
                  </a:lnTo>
                  <a:lnTo>
                    <a:pt x="2705354" y="1001776"/>
                  </a:lnTo>
                  <a:lnTo>
                    <a:pt x="2704465" y="1005205"/>
                  </a:lnTo>
                  <a:lnTo>
                    <a:pt x="2671445" y="1143508"/>
                  </a:lnTo>
                  <a:lnTo>
                    <a:pt x="2687447" y="1138174"/>
                  </a:lnTo>
                  <a:lnTo>
                    <a:pt x="2806319" y="1098550"/>
                  </a:lnTo>
                  <a:lnTo>
                    <a:pt x="2809621" y="1097407"/>
                  </a:lnTo>
                  <a:lnTo>
                    <a:pt x="2811399" y="1093851"/>
                  </a:lnTo>
                  <a:lnTo>
                    <a:pt x="2810383" y="1090549"/>
                  </a:lnTo>
                  <a:lnTo>
                    <a:pt x="2809240" y="1087120"/>
                  </a:lnTo>
                  <a:lnTo>
                    <a:pt x="2805684" y="1085342"/>
                  </a:lnTo>
                  <a:lnTo>
                    <a:pt x="2701404" y="1120178"/>
                  </a:lnTo>
                  <a:lnTo>
                    <a:pt x="3514344" y="233426"/>
                  </a:lnTo>
                  <a:close/>
                </a:path>
              </a:pathLst>
            </a:custGeom>
            <a:solidFill>
              <a:srgbClr val="FF0000"/>
            </a:solidFill>
          </p:spPr>
          <p:txBody>
            <a:bodyPr wrap="square" lIns="0" tIns="0" rIns="0" bIns="0" rtlCol="0"/>
            <a:lstStyle/>
            <a:p>
              <a:endParaRPr/>
            </a:p>
          </p:txBody>
        </p:sp>
      </p:grpSp>
      <p:sp>
        <p:nvSpPr>
          <p:cNvPr id="12" name="object 12"/>
          <p:cNvSpPr txBox="1"/>
          <p:nvPr/>
        </p:nvSpPr>
        <p:spPr>
          <a:xfrm>
            <a:off x="2060194" y="1459738"/>
            <a:ext cx="950594" cy="513715"/>
          </a:xfrm>
          <a:prstGeom prst="rect">
            <a:avLst/>
          </a:prstGeom>
        </p:spPr>
        <p:txBody>
          <a:bodyPr vert="horz" wrap="square" lIns="0" tIns="13335" rIns="0" bIns="0" rtlCol="0">
            <a:spAutoFit/>
          </a:bodyPr>
          <a:lstStyle/>
          <a:p>
            <a:pPr marL="12700">
              <a:lnSpc>
                <a:spcPct val="100000"/>
              </a:lnSpc>
              <a:spcBef>
                <a:spcPts val="105"/>
              </a:spcBef>
            </a:pPr>
            <a:r>
              <a:rPr sz="3200" spc="-5" dirty="0">
                <a:solidFill>
                  <a:srgbClr val="FF0000"/>
                </a:solidFill>
                <a:latin typeface="Comic Sans MS"/>
                <a:cs typeface="Comic Sans MS"/>
              </a:rPr>
              <a:t>Read</a:t>
            </a:r>
            <a:endParaRPr sz="3200">
              <a:latin typeface="Comic Sans MS"/>
              <a:cs typeface="Comic Sans MS"/>
            </a:endParaRPr>
          </a:p>
        </p:txBody>
      </p:sp>
      <p:sp>
        <p:nvSpPr>
          <p:cNvPr id="13" name="object 13"/>
          <p:cNvSpPr txBox="1"/>
          <p:nvPr/>
        </p:nvSpPr>
        <p:spPr>
          <a:xfrm>
            <a:off x="4041775" y="1307338"/>
            <a:ext cx="1174115" cy="513715"/>
          </a:xfrm>
          <a:prstGeom prst="rect">
            <a:avLst/>
          </a:prstGeom>
        </p:spPr>
        <p:txBody>
          <a:bodyPr vert="horz" wrap="square" lIns="0" tIns="13335" rIns="0" bIns="0" rtlCol="0">
            <a:spAutoFit/>
          </a:bodyPr>
          <a:lstStyle/>
          <a:p>
            <a:pPr marL="12700">
              <a:lnSpc>
                <a:spcPct val="100000"/>
              </a:lnSpc>
              <a:spcBef>
                <a:spcPts val="105"/>
              </a:spcBef>
            </a:pPr>
            <a:r>
              <a:rPr sz="3200" dirty="0">
                <a:solidFill>
                  <a:srgbClr val="FF0000"/>
                </a:solidFill>
                <a:latin typeface="Comic Sans MS"/>
                <a:cs typeface="Comic Sans MS"/>
              </a:rPr>
              <a:t>Write</a:t>
            </a:r>
            <a:endParaRPr sz="3200">
              <a:latin typeface="Comic Sans MS"/>
              <a:cs typeface="Comic Sans MS"/>
            </a:endParaRPr>
          </a:p>
        </p:txBody>
      </p:sp>
      <p:sp>
        <p:nvSpPr>
          <p:cNvPr id="14" name="object 14"/>
          <p:cNvSpPr txBox="1"/>
          <p:nvPr/>
        </p:nvSpPr>
        <p:spPr>
          <a:xfrm>
            <a:off x="6404228" y="1535938"/>
            <a:ext cx="1986280" cy="513715"/>
          </a:xfrm>
          <a:prstGeom prst="rect">
            <a:avLst/>
          </a:prstGeom>
        </p:spPr>
        <p:txBody>
          <a:bodyPr vert="horz" wrap="square" lIns="0" tIns="13335" rIns="0" bIns="0" rtlCol="0">
            <a:spAutoFit/>
          </a:bodyPr>
          <a:lstStyle/>
          <a:p>
            <a:pPr marL="12700">
              <a:lnSpc>
                <a:spcPct val="100000"/>
              </a:lnSpc>
              <a:spcBef>
                <a:spcPts val="105"/>
              </a:spcBef>
            </a:pPr>
            <a:r>
              <a:rPr sz="3200" dirty="0">
                <a:solidFill>
                  <a:srgbClr val="FF0000"/>
                </a:solidFill>
                <a:latin typeface="Comic Sans MS"/>
                <a:cs typeface="Comic Sans MS"/>
              </a:rPr>
              <a:t>Move</a:t>
            </a:r>
            <a:r>
              <a:rPr sz="3200" spc="-85" dirty="0">
                <a:solidFill>
                  <a:srgbClr val="FF0000"/>
                </a:solidFill>
                <a:latin typeface="Comic Sans MS"/>
                <a:cs typeface="Comic Sans MS"/>
              </a:rPr>
              <a:t> </a:t>
            </a:r>
            <a:r>
              <a:rPr sz="3200" dirty="0">
                <a:solidFill>
                  <a:srgbClr val="FF0000"/>
                </a:solidFill>
                <a:latin typeface="Comic Sans MS"/>
                <a:cs typeface="Comic Sans MS"/>
              </a:rPr>
              <a:t>Left</a:t>
            </a:r>
            <a:endParaRPr sz="3200">
              <a:latin typeface="Comic Sans MS"/>
              <a:cs typeface="Comic Sans MS"/>
            </a:endParaRPr>
          </a:p>
        </p:txBody>
      </p:sp>
      <p:grpSp>
        <p:nvGrpSpPr>
          <p:cNvPr id="15" name="object 15"/>
          <p:cNvGrpSpPr/>
          <p:nvPr/>
        </p:nvGrpSpPr>
        <p:grpSpPr>
          <a:xfrm>
            <a:off x="2432050" y="5632450"/>
            <a:ext cx="4051300" cy="774700"/>
            <a:chOff x="2432050" y="5632450"/>
            <a:chExt cx="4051300" cy="774700"/>
          </a:xfrm>
        </p:grpSpPr>
        <p:sp>
          <p:nvSpPr>
            <p:cNvPr id="16" name="object 16"/>
            <p:cNvSpPr/>
            <p:nvPr/>
          </p:nvSpPr>
          <p:spPr>
            <a:xfrm>
              <a:off x="2438400" y="5638800"/>
              <a:ext cx="4038600" cy="762000"/>
            </a:xfrm>
            <a:custGeom>
              <a:avLst/>
              <a:gdLst/>
              <a:ahLst/>
              <a:cxnLst/>
              <a:rect l="l" t="t" r="r" b="b"/>
              <a:pathLst>
                <a:path w="4038600" h="762000">
                  <a:moveTo>
                    <a:pt x="0" y="381000"/>
                  </a:moveTo>
                  <a:lnTo>
                    <a:pt x="2818" y="336566"/>
                  </a:lnTo>
                  <a:lnTo>
                    <a:pt x="11065" y="293638"/>
                  </a:lnTo>
                  <a:lnTo>
                    <a:pt x="24426" y="252502"/>
                  </a:lnTo>
                  <a:lnTo>
                    <a:pt x="42587" y="213443"/>
                  </a:lnTo>
                  <a:lnTo>
                    <a:pt x="65234" y="176747"/>
                  </a:lnTo>
                  <a:lnTo>
                    <a:pt x="92053" y="142701"/>
                  </a:lnTo>
                  <a:lnTo>
                    <a:pt x="122729" y="111590"/>
                  </a:lnTo>
                  <a:lnTo>
                    <a:pt x="156949" y="83699"/>
                  </a:lnTo>
                  <a:lnTo>
                    <a:pt x="194399" y="59315"/>
                  </a:lnTo>
                  <a:lnTo>
                    <a:pt x="234764" y="38724"/>
                  </a:lnTo>
                  <a:lnTo>
                    <a:pt x="277731" y="22211"/>
                  </a:lnTo>
                  <a:lnTo>
                    <a:pt x="322985" y="10062"/>
                  </a:lnTo>
                  <a:lnTo>
                    <a:pt x="370213" y="2563"/>
                  </a:lnTo>
                  <a:lnTo>
                    <a:pt x="419100" y="0"/>
                  </a:lnTo>
                  <a:lnTo>
                    <a:pt x="467986" y="2563"/>
                  </a:lnTo>
                  <a:lnTo>
                    <a:pt x="515214" y="10062"/>
                  </a:lnTo>
                  <a:lnTo>
                    <a:pt x="560468" y="22211"/>
                  </a:lnTo>
                  <a:lnTo>
                    <a:pt x="603435" y="38724"/>
                  </a:lnTo>
                  <a:lnTo>
                    <a:pt x="643800" y="59315"/>
                  </a:lnTo>
                  <a:lnTo>
                    <a:pt x="681250" y="83699"/>
                  </a:lnTo>
                  <a:lnTo>
                    <a:pt x="715470" y="111590"/>
                  </a:lnTo>
                  <a:lnTo>
                    <a:pt x="746146" y="142701"/>
                  </a:lnTo>
                  <a:lnTo>
                    <a:pt x="772965" y="176747"/>
                  </a:lnTo>
                  <a:lnTo>
                    <a:pt x="795612" y="213443"/>
                  </a:lnTo>
                  <a:lnTo>
                    <a:pt x="813773" y="252502"/>
                  </a:lnTo>
                  <a:lnTo>
                    <a:pt x="827134" y="293638"/>
                  </a:lnTo>
                  <a:lnTo>
                    <a:pt x="835381" y="336566"/>
                  </a:lnTo>
                  <a:lnTo>
                    <a:pt x="838200" y="381000"/>
                  </a:lnTo>
                  <a:lnTo>
                    <a:pt x="835381" y="425433"/>
                  </a:lnTo>
                  <a:lnTo>
                    <a:pt x="827134" y="468361"/>
                  </a:lnTo>
                  <a:lnTo>
                    <a:pt x="813773" y="509497"/>
                  </a:lnTo>
                  <a:lnTo>
                    <a:pt x="795612" y="548556"/>
                  </a:lnTo>
                  <a:lnTo>
                    <a:pt x="772965" y="585252"/>
                  </a:lnTo>
                  <a:lnTo>
                    <a:pt x="746146" y="619298"/>
                  </a:lnTo>
                  <a:lnTo>
                    <a:pt x="715470" y="650409"/>
                  </a:lnTo>
                  <a:lnTo>
                    <a:pt x="681250" y="678300"/>
                  </a:lnTo>
                  <a:lnTo>
                    <a:pt x="643800" y="702684"/>
                  </a:lnTo>
                  <a:lnTo>
                    <a:pt x="603435" y="723275"/>
                  </a:lnTo>
                  <a:lnTo>
                    <a:pt x="560468" y="739788"/>
                  </a:lnTo>
                  <a:lnTo>
                    <a:pt x="515214" y="751937"/>
                  </a:lnTo>
                  <a:lnTo>
                    <a:pt x="467986" y="759436"/>
                  </a:lnTo>
                  <a:lnTo>
                    <a:pt x="419100" y="762000"/>
                  </a:lnTo>
                  <a:lnTo>
                    <a:pt x="370213" y="759436"/>
                  </a:lnTo>
                  <a:lnTo>
                    <a:pt x="322985" y="751937"/>
                  </a:lnTo>
                  <a:lnTo>
                    <a:pt x="277731" y="739788"/>
                  </a:lnTo>
                  <a:lnTo>
                    <a:pt x="234764" y="723275"/>
                  </a:lnTo>
                  <a:lnTo>
                    <a:pt x="194399" y="702684"/>
                  </a:lnTo>
                  <a:lnTo>
                    <a:pt x="156949" y="678300"/>
                  </a:lnTo>
                  <a:lnTo>
                    <a:pt x="122729" y="650409"/>
                  </a:lnTo>
                  <a:lnTo>
                    <a:pt x="92053" y="619298"/>
                  </a:lnTo>
                  <a:lnTo>
                    <a:pt x="65234" y="585252"/>
                  </a:lnTo>
                  <a:lnTo>
                    <a:pt x="42587" y="548556"/>
                  </a:lnTo>
                  <a:lnTo>
                    <a:pt x="24426" y="509497"/>
                  </a:lnTo>
                  <a:lnTo>
                    <a:pt x="11065" y="468361"/>
                  </a:lnTo>
                  <a:lnTo>
                    <a:pt x="2818" y="425433"/>
                  </a:lnTo>
                  <a:lnTo>
                    <a:pt x="0" y="381000"/>
                  </a:lnTo>
                  <a:close/>
                </a:path>
                <a:path w="4038600" h="762000">
                  <a:moveTo>
                    <a:pt x="3200400" y="381000"/>
                  </a:moveTo>
                  <a:lnTo>
                    <a:pt x="3203218" y="336566"/>
                  </a:lnTo>
                  <a:lnTo>
                    <a:pt x="3211465" y="293638"/>
                  </a:lnTo>
                  <a:lnTo>
                    <a:pt x="3224826" y="252502"/>
                  </a:lnTo>
                  <a:lnTo>
                    <a:pt x="3242987" y="213443"/>
                  </a:lnTo>
                  <a:lnTo>
                    <a:pt x="3265634" y="176747"/>
                  </a:lnTo>
                  <a:lnTo>
                    <a:pt x="3292453" y="142701"/>
                  </a:lnTo>
                  <a:lnTo>
                    <a:pt x="3323129" y="111590"/>
                  </a:lnTo>
                  <a:lnTo>
                    <a:pt x="3357349" y="83699"/>
                  </a:lnTo>
                  <a:lnTo>
                    <a:pt x="3394799" y="59315"/>
                  </a:lnTo>
                  <a:lnTo>
                    <a:pt x="3435164" y="38724"/>
                  </a:lnTo>
                  <a:lnTo>
                    <a:pt x="3478131" y="22211"/>
                  </a:lnTo>
                  <a:lnTo>
                    <a:pt x="3523385" y="10062"/>
                  </a:lnTo>
                  <a:lnTo>
                    <a:pt x="3570613" y="2563"/>
                  </a:lnTo>
                  <a:lnTo>
                    <a:pt x="3619500" y="0"/>
                  </a:lnTo>
                  <a:lnTo>
                    <a:pt x="3668386" y="2563"/>
                  </a:lnTo>
                  <a:lnTo>
                    <a:pt x="3715614" y="10062"/>
                  </a:lnTo>
                  <a:lnTo>
                    <a:pt x="3760868" y="22211"/>
                  </a:lnTo>
                  <a:lnTo>
                    <a:pt x="3803835" y="38724"/>
                  </a:lnTo>
                  <a:lnTo>
                    <a:pt x="3844200" y="59315"/>
                  </a:lnTo>
                  <a:lnTo>
                    <a:pt x="3881650" y="83699"/>
                  </a:lnTo>
                  <a:lnTo>
                    <a:pt x="3915870" y="111590"/>
                  </a:lnTo>
                  <a:lnTo>
                    <a:pt x="3946546" y="142701"/>
                  </a:lnTo>
                  <a:lnTo>
                    <a:pt x="3973365" y="176747"/>
                  </a:lnTo>
                  <a:lnTo>
                    <a:pt x="3996012" y="213443"/>
                  </a:lnTo>
                  <a:lnTo>
                    <a:pt x="4014173" y="252502"/>
                  </a:lnTo>
                  <a:lnTo>
                    <a:pt x="4027534" y="293638"/>
                  </a:lnTo>
                  <a:lnTo>
                    <a:pt x="4035781" y="336566"/>
                  </a:lnTo>
                  <a:lnTo>
                    <a:pt x="4038600" y="381000"/>
                  </a:lnTo>
                  <a:lnTo>
                    <a:pt x="4035781" y="425433"/>
                  </a:lnTo>
                  <a:lnTo>
                    <a:pt x="4027534" y="468361"/>
                  </a:lnTo>
                  <a:lnTo>
                    <a:pt x="4014173" y="509497"/>
                  </a:lnTo>
                  <a:lnTo>
                    <a:pt x="3996012" y="548556"/>
                  </a:lnTo>
                  <a:lnTo>
                    <a:pt x="3973365" y="585252"/>
                  </a:lnTo>
                  <a:lnTo>
                    <a:pt x="3946546" y="619298"/>
                  </a:lnTo>
                  <a:lnTo>
                    <a:pt x="3915870" y="650409"/>
                  </a:lnTo>
                  <a:lnTo>
                    <a:pt x="3881650" y="678300"/>
                  </a:lnTo>
                  <a:lnTo>
                    <a:pt x="3844200" y="702684"/>
                  </a:lnTo>
                  <a:lnTo>
                    <a:pt x="3803835" y="723275"/>
                  </a:lnTo>
                  <a:lnTo>
                    <a:pt x="3760868" y="739788"/>
                  </a:lnTo>
                  <a:lnTo>
                    <a:pt x="3715614" y="751937"/>
                  </a:lnTo>
                  <a:lnTo>
                    <a:pt x="3668386" y="759436"/>
                  </a:lnTo>
                  <a:lnTo>
                    <a:pt x="3619500" y="762000"/>
                  </a:lnTo>
                  <a:lnTo>
                    <a:pt x="3570613" y="759436"/>
                  </a:lnTo>
                  <a:lnTo>
                    <a:pt x="3523385" y="751937"/>
                  </a:lnTo>
                  <a:lnTo>
                    <a:pt x="3478131" y="739788"/>
                  </a:lnTo>
                  <a:lnTo>
                    <a:pt x="3435164" y="723275"/>
                  </a:lnTo>
                  <a:lnTo>
                    <a:pt x="3394799" y="702684"/>
                  </a:lnTo>
                  <a:lnTo>
                    <a:pt x="3357349" y="678300"/>
                  </a:lnTo>
                  <a:lnTo>
                    <a:pt x="3323129" y="650409"/>
                  </a:lnTo>
                  <a:lnTo>
                    <a:pt x="3292453" y="619298"/>
                  </a:lnTo>
                  <a:lnTo>
                    <a:pt x="3265634" y="585252"/>
                  </a:lnTo>
                  <a:lnTo>
                    <a:pt x="3242987" y="548556"/>
                  </a:lnTo>
                  <a:lnTo>
                    <a:pt x="3224826" y="509497"/>
                  </a:lnTo>
                  <a:lnTo>
                    <a:pt x="3211465" y="468361"/>
                  </a:lnTo>
                  <a:lnTo>
                    <a:pt x="3203218" y="425433"/>
                  </a:lnTo>
                  <a:lnTo>
                    <a:pt x="3200400" y="381000"/>
                  </a:lnTo>
                  <a:close/>
                </a:path>
              </a:pathLst>
            </a:custGeom>
            <a:ln w="12700">
              <a:solidFill>
                <a:srgbClr val="000000"/>
              </a:solidFill>
            </a:ln>
          </p:spPr>
          <p:txBody>
            <a:bodyPr wrap="square" lIns="0" tIns="0" rIns="0" bIns="0" rtlCol="0"/>
            <a:lstStyle/>
            <a:p>
              <a:endParaRPr/>
            </a:p>
          </p:txBody>
        </p:sp>
        <p:sp>
          <p:nvSpPr>
            <p:cNvPr id="17" name="object 17"/>
            <p:cNvSpPr/>
            <p:nvPr/>
          </p:nvSpPr>
          <p:spPr>
            <a:xfrm>
              <a:off x="3276600" y="5956300"/>
              <a:ext cx="2362200" cy="127000"/>
            </a:xfrm>
            <a:custGeom>
              <a:avLst/>
              <a:gdLst/>
              <a:ahLst/>
              <a:cxnLst/>
              <a:rect l="l" t="t" r="r" b="b"/>
              <a:pathLst>
                <a:path w="2362200" h="127000">
                  <a:moveTo>
                    <a:pt x="2235200" y="0"/>
                  </a:moveTo>
                  <a:lnTo>
                    <a:pt x="2235200" y="127000"/>
                  </a:lnTo>
                  <a:lnTo>
                    <a:pt x="2349500" y="69850"/>
                  </a:lnTo>
                  <a:lnTo>
                    <a:pt x="2247900" y="69850"/>
                  </a:lnTo>
                  <a:lnTo>
                    <a:pt x="2247900" y="57150"/>
                  </a:lnTo>
                  <a:lnTo>
                    <a:pt x="2349500" y="57150"/>
                  </a:lnTo>
                  <a:lnTo>
                    <a:pt x="2235200" y="0"/>
                  </a:lnTo>
                  <a:close/>
                </a:path>
                <a:path w="2362200" h="127000">
                  <a:moveTo>
                    <a:pt x="2235200" y="57150"/>
                  </a:moveTo>
                  <a:lnTo>
                    <a:pt x="0" y="57150"/>
                  </a:lnTo>
                  <a:lnTo>
                    <a:pt x="0" y="69850"/>
                  </a:lnTo>
                  <a:lnTo>
                    <a:pt x="2235200" y="69850"/>
                  </a:lnTo>
                  <a:lnTo>
                    <a:pt x="2235200" y="57150"/>
                  </a:lnTo>
                  <a:close/>
                </a:path>
                <a:path w="2362200" h="127000">
                  <a:moveTo>
                    <a:pt x="2349500" y="57150"/>
                  </a:moveTo>
                  <a:lnTo>
                    <a:pt x="2247900" y="57150"/>
                  </a:lnTo>
                  <a:lnTo>
                    <a:pt x="2247900" y="69850"/>
                  </a:lnTo>
                  <a:lnTo>
                    <a:pt x="2349500" y="69850"/>
                  </a:lnTo>
                  <a:lnTo>
                    <a:pt x="2362200" y="63500"/>
                  </a:lnTo>
                  <a:lnTo>
                    <a:pt x="2349500" y="57150"/>
                  </a:lnTo>
                  <a:close/>
                </a:path>
              </a:pathLst>
            </a:custGeom>
            <a:solidFill>
              <a:srgbClr val="000000"/>
            </a:solidFill>
          </p:spPr>
          <p:txBody>
            <a:bodyPr wrap="square" lIns="0" tIns="0" rIns="0" bIns="0" rtlCol="0"/>
            <a:lstStyle/>
            <a:p>
              <a:endParaRPr/>
            </a:p>
          </p:txBody>
        </p:sp>
      </p:grpSp>
      <p:sp>
        <p:nvSpPr>
          <p:cNvPr id="18" name="object 18"/>
          <p:cNvSpPr txBox="1"/>
          <p:nvPr/>
        </p:nvSpPr>
        <p:spPr>
          <a:xfrm>
            <a:off x="2677571" y="5631349"/>
            <a:ext cx="449580" cy="571500"/>
          </a:xfrm>
          <a:prstGeom prst="rect">
            <a:avLst/>
          </a:prstGeom>
        </p:spPr>
        <p:txBody>
          <a:bodyPr vert="horz" wrap="square" lIns="0" tIns="16510" rIns="0" bIns="0" rtlCol="0">
            <a:spAutoFit/>
          </a:bodyPr>
          <a:lstStyle/>
          <a:p>
            <a:pPr marL="38100">
              <a:lnSpc>
                <a:spcPct val="100000"/>
              </a:lnSpc>
              <a:spcBef>
                <a:spcPts val="130"/>
              </a:spcBef>
            </a:pPr>
            <a:r>
              <a:rPr sz="3550" i="1" spc="-160" dirty="0">
                <a:latin typeface="Times New Roman"/>
                <a:cs typeface="Times New Roman"/>
              </a:rPr>
              <a:t>q</a:t>
            </a:r>
            <a:r>
              <a:rPr sz="4425" spc="-240" baseline="-16949" dirty="0">
                <a:latin typeface="Times New Roman"/>
                <a:cs typeface="Times New Roman"/>
              </a:rPr>
              <a:t>1</a:t>
            </a:r>
            <a:endParaRPr sz="4425" baseline="-16949">
              <a:latin typeface="Times New Roman"/>
              <a:cs typeface="Times New Roman"/>
            </a:endParaRPr>
          </a:p>
        </p:txBody>
      </p:sp>
      <p:sp>
        <p:nvSpPr>
          <p:cNvPr id="19" name="object 19"/>
          <p:cNvSpPr txBox="1"/>
          <p:nvPr/>
        </p:nvSpPr>
        <p:spPr>
          <a:xfrm>
            <a:off x="5847139" y="5626586"/>
            <a:ext cx="490220" cy="571500"/>
          </a:xfrm>
          <a:prstGeom prst="rect">
            <a:avLst/>
          </a:prstGeom>
        </p:spPr>
        <p:txBody>
          <a:bodyPr vert="horz" wrap="square" lIns="0" tIns="16510" rIns="0" bIns="0" rtlCol="0">
            <a:spAutoFit/>
          </a:bodyPr>
          <a:lstStyle/>
          <a:p>
            <a:pPr marL="38100">
              <a:lnSpc>
                <a:spcPct val="100000"/>
              </a:lnSpc>
              <a:spcBef>
                <a:spcPts val="130"/>
              </a:spcBef>
            </a:pPr>
            <a:r>
              <a:rPr sz="3550" i="1" dirty="0">
                <a:latin typeface="Times New Roman"/>
                <a:cs typeface="Times New Roman"/>
              </a:rPr>
              <a:t>q</a:t>
            </a:r>
            <a:r>
              <a:rPr sz="4425" baseline="-16949" dirty="0">
                <a:latin typeface="Times New Roman"/>
                <a:cs typeface="Times New Roman"/>
              </a:rPr>
              <a:t>2</a:t>
            </a:r>
            <a:endParaRPr sz="4425" baseline="-16949">
              <a:latin typeface="Times New Roman"/>
              <a:cs typeface="Times New Roman"/>
            </a:endParaRPr>
          </a:p>
        </p:txBody>
      </p:sp>
      <p:sp>
        <p:nvSpPr>
          <p:cNvPr id="20" name="object 20"/>
          <p:cNvSpPr txBox="1"/>
          <p:nvPr/>
        </p:nvSpPr>
        <p:spPr>
          <a:xfrm>
            <a:off x="3663222" y="5447605"/>
            <a:ext cx="1579880" cy="577850"/>
          </a:xfrm>
          <a:prstGeom prst="rect">
            <a:avLst/>
          </a:prstGeom>
        </p:spPr>
        <p:txBody>
          <a:bodyPr vert="horz" wrap="square" lIns="0" tIns="15240" rIns="0" bIns="0" rtlCol="0">
            <a:spAutoFit/>
          </a:bodyPr>
          <a:lstStyle/>
          <a:p>
            <a:pPr marL="12700">
              <a:lnSpc>
                <a:spcPct val="100000"/>
              </a:lnSpc>
              <a:spcBef>
                <a:spcPts val="120"/>
              </a:spcBef>
              <a:tabLst>
                <a:tab pos="873760" algn="l"/>
              </a:tabLst>
            </a:pPr>
            <a:r>
              <a:rPr sz="3600" i="1" spc="50" dirty="0">
                <a:latin typeface="Times New Roman"/>
                <a:cs typeface="Times New Roman"/>
              </a:rPr>
              <a:t>a	</a:t>
            </a:r>
            <a:r>
              <a:rPr sz="3600" i="1" spc="10" dirty="0">
                <a:latin typeface="Times New Roman"/>
                <a:cs typeface="Times New Roman"/>
              </a:rPr>
              <a:t>b</a:t>
            </a:r>
            <a:r>
              <a:rPr sz="3600" spc="10" dirty="0">
                <a:latin typeface="Times New Roman"/>
                <a:cs typeface="Times New Roman"/>
              </a:rPr>
              <a:t>,</a:t>
            </a:r>
            <a:r>
              <a:rPr sz="3600" spc="-515" dirty="0">
                <a:latin typeface="Times New Roman"/>
                <a:cs typeface="Times New Roman"/>
              </a:rPr>
              <a:t> </a:t>
            </a:r>
            <a:r>
              <a:rPr sz="3600" i="1" spc="60" dirty="0">
                <a:latin typeface="Times New Roman"/>
                <a:cs typeface="Times New Roman"/>
              </a:rPr>
              <a:t>R</a:t>
            </a:r>
            <a:endParaRPr sz="3600">
              <a:latin typeface="Times New Roman"/>
              <a:cs typeface="Times New Roman"/>
            </a:endParaRPr>
          </a:p>
        </p:txBody>
      </p:sp>
      <p:sp>
        <p:nvSpPr>
          <p:cNvPr id="21" name="object 21"/>
          <p:cNvSpPr/>
          <p:nvPr/>
        </p:nvSpPr>
        <p:spPr>
          <a:xfrm>
            <a:off x="4006640" y="5562601"/>
            <a:ext cx="900561" cy="458363"/>
          </a:xfrm>
          <a:prstGeom prst="rect">
            <a:avLst/>
          </a:prstGeom>
          <a:blipFill>
            <a:blip r:embed="rId2" cstate="print"/>
            <a:stretch>
              <a:fillRect/>
            </a:stretch>
          </a:blipFill>
        </p:spPr>
        <p:txBody>
          <a:bodyPr wrap="square" lIns="0" tIns="0" rIns="0" bIns="0" rtlCol="0"/>
          <a:lstStyle/>
          <a:p>
            <a:endParaRPr/>
          </a:p>
        </p:txBody>
      </p:sp>
      <p:sp>
        <p:nvSpPr>
          <p:cNvPr id="22" name="object 22"/>
          <p:cNvSpPr/>
          <p:nvPr/>
        </p:nvSpPr>
        <p:spPr>
          <a:xfrm>
            <a:off x="5257800" y="5099558"/>
            <a:ext cx="916940" cy="403225"/>
          </a:xfrm>
          <a:custGeom>
            <a:avLst/>
            <a:gdLst/>
            <a:ahLst/>
            <a:cxnLst/>
            <a:rect l="l" t="t" r="r" b="b"/>
            <a:pathLst>
              <a:path w="916939" h="403225">
                <a:moveTo>
                  <a:pt x="94361" y="272034"/>
                </a:moveTo>
                <a:lnTo>
                  <a:pt x="90297" y="272542"/>
                </a:lnTo>
                <a:lnTo>
                  <a:pt x="88137" y="275336"/>
                </a:lnTo>
                <a:lnTo>
                  <a:pt x="0" y="386842"/>
                </a:lnTo>
                <a:lnTo>
                  <a:pt x="144779" y="403098"/>
                </a:lnTo>
                <a:lnTo>
                  <a:pt x="147954" y="400685"/>
                </a:lnTo>
                <a:lnTo>
                  <a:pt x="148716" y="393700"/>
                </a:lnTo>
                <a:lnTo>
                  <a:pt x="146176" y="390525"/>
                </a:lnTo>
                <a:lnTo>
                  <a:pt x="121315" y="387731"/>
                </a:lnTo>
                <a:lnTo>
                  <a:pt x="14477" y="387731"/>
                </a:lnTo>
                <a:lnTo>
                  <a:pt x="9651" y="375920"/>
                </a:lnTo>
                <a:lnTo>
                  <a:pt x="32199" y="366526"/>
                </a:lnTo>
                <a:lnTo>
                  <a:pt x="98171" y="283210"/>
                </a:lnTo>
                <a:lnTo>
                  <a:pt x="100329" y="280416"/>
                </a:lnTo>
                <a:lnTo>
                  <a:pt x="99822" y="276479"/>
                </a:lnTo>
                <a:lnTo>
                  <a:pt x="94361" y="272034"/>
                </a:lnTo>
                <a:close/>
              </a:path>
              <a:path w="916939" h="403225">
                <a:moveTo>
                  <a:pt x="32199" y="366526"/>
                </a:moveTo>
                <a:lnTo>
                  <a:pt x="9651" y="375920"/>
                </a:lnTo>
                <a:lnTo>
                  <a:pt x="14477" y="387731"/>
                </a:lnTo>
                <a:lnTo>
                  <a:pt x="19353" y="385699"/>
                </a:lnTo>
                <a:lnTo>
                  <a:pt x="17017" y="385699"/>
                </a:lnTo>
                <a:lnTo>
                  <a:pt x="12826" y="375539"/>
                </a:lnTo>
                <a:lnTo>
                  <a:pt x="25062" y="375539"/>
                </a:lnTo>
                <a:lnTo>
                  <a:pt x="32199" y="366526"/>
                </a:lnTo>
                <a:close/>
              </a:path>
              <a:path w="916939" h="403225">
                <a:moveTo>
                  <a:pt x="37168" y="378274"/>
                </a:moveTo>
                <a:lnTo>
                  <a:pt x="14477" y="387731"/>
                </a:lnTo>
                <a:lnTo>
                  <a:pt x="121315" y="387731"/>
                </a:lnTo>
                <a:lnTo>
                  <a:pt x="37168" y="378274"/>
                </a:lnTo>
                <a:close/>
              </a:path>
              <a:path w="916939" h="403225">
                <a:moveTo>
                  <a:pt x="12826" y="375539"/>
                </a:moveTo>
                <a:lnTo>
                  <a:pt x="17017" y="385699"/>
                </a:lnTo>
                <a:lnTo>
                  <a:pt x="24063" y="376801"/>
                </a:lnTo>
                <a:lnTo>
                  <a:pt x="12826" y="375539"/>
                </a:lnTo>
                <a:close/>
              </a:path>
              <a:path w="916939" h="403225">
                <a:moveTo>
                  <a:pt x="24063" y="376801"/>
                </a:moveTo>
                <a:lnTo>
                  <a:pt x="17017" y="385699"/>
                </a:lnTo>
                <a:lnTo>
                  <a:pt x="19353" y="385699"/>
                </a:lnTo>
                <a:lnTo>
                  <a:pt x="37168" y="378274"/>
                </a:lnTo>
                <a:lnTo>
                  <a:pt x="24063" y="376801"/>
                </a:lnTo>
                <a:close/>
              </a:path>
              <a:path w="916939" h="403225">
                <a:moveTo>
                  <a:pt x="911987" y="0"/>
                </a:moveTo>
                <a:lnTo>
                  <a:pt x="32199" y="366526"/>
                </a:lnTo>
                <a:lnTo>
                  <a:pt x="24063" y="376801"/>
                </a:lnTo>
                <a:lnTo>
                  <a:pt x="37168" y="378274"/>
                </a:lnTo>
                <a:lnTo>
                  <a:pt x="916813" y="11684"/>
                </a:lnTo>
                <a:lnTo>
                  <a:pt x="911987" y="0"/>
                </a:lnTo>
                <a:close/>
              </a:path>
              <a:path w="916939" h="403225">
                <a:moveTo>
                  <a:pt x="25062" y="375539"/>
                </a:moveTo>
                <a:lnTo>
                  <a:pt x="12826" y="375539"/>
                </a:lnTo>
                <a:lnTo>
                  <a:pt x="24063" y="376801"/>
                </a:lnTo>
                <a:lnTo>
                  <a:pt x="25062" y="375539"/>
                </a:lnTo>
                <a:close/>
              </a:path>
            </a:pathLst>
          </a:custGeom>
          <a:solidFill>
            <a:srgbClr val="FF0000"/>
          </a:solidFill>
        </p:spPr>
        <p:txBody>
          <a:bodyPr wrap="square" lIns="0" tIns="0" rIns="0" bIns="0" rtlCol="0"/>
          <a:lstStyle/>
          <a:p>
            <a:endParaRPr/>
          </a:p>
        </p:txBody>
      </p:sp>
      <p:sp>
        <p:nvSpPr>
          <p:cNvPr id="23" name="object 23"/>
          <p:cNvSpPr txBox="1"/>
          <p:nvPr/>
        </p:nvSpPr>
        <p:spPr>
          <a:xfrm>
            <a:off x="6328028" y="4584572"/>
            <a:ext cx="2152015" cy="513715"/>
          </a:xfrm>
          <a:prstGeom prst="rect">
            <a:avLst/>
          </a:prstGeom>
        </p:spPr>
        <p:txBody>
          <a:bodyPr vert="horz" wrap="square" lIns="0" tIns="12700" rIns="0" bIns="0" rtlCol="0">
            <a:spAutoFit/>
          </a:bodyPr>
          <a:lstStyle/>
          <a:p>
            <a:pPr marL="12700">
              <a:lnSpc>
                <a:spcPct val="100000"/>
              </a:lnSpc>
              <a:spcBef>
                <a:spcPts val="100"/>
              </a:spcBef>
            </a:pPr>
            <a:r>
              <a:rPr sz="3200" dirty="0">
                <a:solidFill>
                  <a:srgbClr val="FF0000"/>
                </a:solidFill>
                <a:latin typeface="Comic Sans MS"/>
                <a:cs typeface="Comic Sans MS"/>
              </a:rPr>
              <a:t>Move</a:t>
            </a:r>
            <a:r>
              <a:rPr sz="3200" spc="-85" dirty="0">
                <a:solidFill>
                  <a:srgbClr val="FF0000"/>
                </a:solidFill>
                <a:latin typeface="Comic Sans MS"/>
                <a:cs typeface="Comic Sans MS"/>
              </a:rPr>
              <a:t> </a:t>
            </a:r>
            <a:r>
              <a:rPr sz="3200" spc="-5" dirty="0">
                <a:solidFill>
                  <a:srgbClr val="FF0000"/>
                </a:solidFill>
                <a:latin typeface="Comic Sans MS"/>
                <a:cs typeface="Comic Sans MS"/>
              </a:rPr>
              <a:t>Right</a:t>
            </a:r>
            <a:endParaRPr sz="3200">
              <a:latin typeface="Comic Sans MS"/>
              <a:cs typeface="Comic Sans MS"/>
            </a:endParaRPr>
          </a:p>
        </p:txBody>
      </p:sp>
      <p:sp>
        <p:nvSpPr>
          <p:cNvPr id="24" name="Footer Placeholder 23"/>
          <p:cNvSpPr>
            <a:spLocks noGrp="1"/>
          </p:cNvSpPr>
          <p:nvPr>
            <p:ph type="ftr" sz="quarter" idx="11"/>
          </p:nvPr>
        </p:nvSpPr>
        <p:spPr/>
        <p:txBody>
          <a:bodyPr/>
          <a:lstStyle/>
          <a:p>
            <a:r>
              <a:rPr lang="en-US"/>
              <a:t>unit-4/Turning Machine</a:t>
            </a:r>
          </a:p>
        </p:txBody>
      </p:sp>
      <p:sp>
        <p:nvSpPr>
          <p:cNvPr id="25" name="Slide Number Placeholder 24"/>
          <p:cNvSpPr>
            <a:spLocks noGrp="1"/>
          </p:cNvSpPr>
          <p:nvPr>
            <p:ph type="sldNum" sz="quarter" idx="12"/>
          </p:nvPr>
        </p:nvSpPr>
        <p:spPr/>
        <p:txBody>
          <a:bodyPr/>
          <a:lstStyle/>
          <a:p>
            <a:fld id="{565C65C6-1AC9-4B56-AB8E-0D5719812ABF}" type="slidenum">
              <a:rPr lang="en-US" smtClean="0"/>
              <a:pPr/>
              <a:t>14</a:t>
            </a:fld>
            <a:endParaRPr lang="en-US"/>
          </a:p>
        </p:txBody>
      </p:sp>
    </p:spTree>
    <p:extLst>
      <p:ext uri="{BB962C8B-B14F-4D97-AF65-F5344CB8AC3E}">
        <p14:creationId xmlns:p14="http://schemas.microsoft.com/office/powerpoint/2010/main" val="11587497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060450" y="5403850"/>
            <a:ext cx="4051300" cy="774700"/>
            <a:chOff x="1060450" y="5403850"/>
            <a:chExt cx="4051300" cy="774700"/>
          </a:xfrm>
        </p:grpSpPr>
        <p:sp>
          <p:nvSpPr>
            <p:cNvPr id="3" name="object 3"/>
            <p:cNvSpPr/>
            <p:nvPr/>
          </p:nvSpPr>
          <p:spPr>
            <a:xfrm>
              <a:off x="1066800" y="5410200"/>
              <a:ext cx="4038600" cy="762000"/>
            </a:xfrm>
            <a:custGeom>
              <a:avLst/>
              <a:gdLst/>
              <a:ahLst/>
              <a:cxnLst/>
              <a:rect l="l" t="t" r="r" b="b"/>
              <a:pathLst>
                <a:path w="4038600" h="762000">
                  <a:moveTo>
                    <a:pt x="0" y="381000"/>
                  </a:moveTo>
                  <a:lnTo>
                    <a:pt x="2819" y="336563"/>
                  </a:lnTo>
                  <a:lnTo>
                    <a:pt x="11068" y="293634"/>
                  </a:lnTo>
                  <a:lnTo>
                    <a:pt x="24433" y="252497"/>
                  </a:lnTo>
                  <a:lnTo>
                    <a:pt x="42598" y="213437"/>
                  </a:lnTo>
                  <a:lnTo>
                    <a:pt x="65250" y="176742"/>
                  </a:lnTo>
                  <a:lnTo>
                    <a:pt x="92073" y="142696"/>
                  </a:lnTo>
                  <a:lnTo>
                    <a:pt x="122753" y="111585"/>
                  </a:lnTo>
                  <a:lnTo>
                    <a:pt x="156976" y="83695"/>
                  </a:lnTo>
                  <a:lnTo>
                    <a:pt x="194427" y="59312"/>
                  </a:lnTo>
                  <a:lnTo>
                    <a:pt x="234792" y="38722"/>
                  </a:lnTo>
                  <a:lnTo>
                    <a:pt x="277756" y="22209"/>
                  </a:lnTo>
                  <a:lnTo>
                    <a:pt x="323005" y="10061"/>
                  </a:lnTo>
                  <a:lnTo>
                    <a:pt x="370225" y="2563"/>
                  </a:lnTo>
                  <a:lnTo>
                    <a:pt x="419100" y="0"/>
                  </a:lnTo>
                  <a:lnTo>
                    <a:pt x="467986" y="2563"/>
                  </a:lnTo>
                  <a:lnTo>
                    <a:pt x="515214" y="10061"/>
                  </a:lnTo>
                  <a:lnTo>
                    <a:pt x="560468" y="22209"/>
                  </a:lnTo>
                  <a:lnTo>
                    <a:pt x="603435" y="38722"/>
                  </a:lnTo>
                  <a:lnTo>
                    <a:pt x="643800" y="59312"/>
                  </a:lnTo>
                  <a:lnTo>
                    <a:pt x="681250" y="83695"/>
                  </a:lnTo>
                  <a:lnTo>
                    <a:pt x="715470" y="111585"/>
                  </a:lnTo>
                  <a:lnTo>
                    <a:pt x="746146" y="142696"/>
                  </a:lnTo>
                  <a:lnTo>
                    <a:pt x="772965" y="176742"/>
                  </a:lnTo>
                  <a:lnTo>
                    <a:pt x="795612" y="213437"/>
                  </a:lnTo>
                  <a:lnTo>
                    <a:pt x="813773" y="252497"/>
                  </a:lnTo>
                  <a:lnTo>
                    <a:pt x="827134" y="293634"/>
                  </a:lnTo>
                  <a:lnTo>
                    <a:pt x="835381" y="336563"/>
                  </a:lnTo>
                  <a:lnTo>
                    <a:pt x="838200" y="381000"/>
                  </a:lnTo>
                  <a:lnTo>
                    <a:pt x="835381" y="425433"/>
                  </a:lnTo>
                  <a:lnTo>
                    <a:pt x="827134" y="468361"/>
                  </a:lnTo>
                  <a:lnTo>
                    <a:pt x="813773" y="509497"/>
                  </a:lnTo>
                  <a:lnTo>
                    <a:pt x="795612" y="548556"/>
                  </a:lnTo>
                  <a:lnTo>
                    <a:pt x="772965" y="585252"/>
                  </a:lnTo>
                  <a:lnTo>
                    <a:pt x="746146" y="619298"/>
                  </a:lnTo>
                  <a:lnTo>
                    <a:pt x="715470" y="650409"/>
                  </a:lnTo>
                  <a:lnTo>
                    <a:pt x="681250" y="678300"/>
                  </a:lnTo>
                  <a:lnTo>
                    <a:pt x="643800" y="702684"/>
                  </a:lnTo>
                  <a:lnTo>
                    <a:pt x="603435" y="723275"/>
                  </a:lnTo>
                  <a:lnTo>
                    <a:pt x="560468" y="739788"/>
                  </a:lnTo>
                  <a:lnTo>
                    <a:pt x="515214" y="751937"/>
                  </a:lnTo>
                  <a:lnTo>
                    <a:pt x="467986" y="759436"/>
                  </a:lnTo>
                  <a:lnTo>
                    <a:pt x="419100" y="762000"/>
                  </a:lnTo>
                  <a:lnTo>
                    <a:pt x="370225" y="759436"/>
                  </a:lnTo>
                  <a:lnTo>
                    <a:pt x="323005" y="751937"/>
                  </a:lnTo>
                  <a:lnTo>
                    <a:pt x="277756" y="739788"/>
                  </a:lnTo>
                  <a:lnTo>
                    <a:pt x="234792" y="723275"/>
                  </a:lnTo>
                  <a:lnTo>
                    <a:pt x="194427" y="702684"/>
                  </a:lnTo>
                  <a:lnTo>
                    <a:pt x="156976" y="678300"/>
                  </a:lnTo>
                  <a:lnTo>
                    <a:pt x="122753" y="650409"/>
                  </a:lnTo>
                  <a:lnTo>
                    <a:pt x="92073" y="619298"/>
                  </a:lnTo>
                  <a:lnTo>
                    <a:pt x="65250" y="585252"/>
                  </a:lnTo>
                  <a:lnTo>
                    <a:pt x="42598" y="548556"/>
                  </a:lnTo>
                  <a:lnTo>
                    <a:pt x="24433" y="509497"/>
                  </a:lnTo>
                  <a:lnTo>
                    <a:pt x="11068" y="468361"/>
                  </a:lnTo>
                  <a:lnTo>
                    <a:pt x="2819" y="425433"/>
                  </a:lnTo>
                  <a:lnTo>
                    <a:pt x="0" y="381000"/>
                  </a:lnTo>
                  <a:close/>
                </a:path>
                <a:path w="4038600" h="762000">
                  <a:moveTo>
                    <a:pt x="3200400" y="381000"/>
                  </a:moveTo>
                  <a:lnTo>
                    <a:pt x="3203218" y="336563"/>
                  </a:lnTo>
                  <a:lnTo>
                    <a:pt x="3211465" y="293634"/>
                  </a:lnTo>
                  <a:lnTo>
                    <a:pt x="3224826" y="252497"/>
                  </a:lnTo>
                  <a:lnTo>
                    <a:pt x="3242987" y="213437"/>
                  </a:lnTo>
                  <a:lnTo>
                    <a:pt x="3265634" y="176742"/>
                  </a:lnTo>
                  <a:lnTo>
                    <a:pt x="3292453" y="142696"/>
                  </a:lnTo>
                  <a:lnTo>
                    <a:pt x="3323129" y="111585"/>
                  </a:lnTo>
                  <a:lnTo>
                    <a:pt x="3357349" y="83695"/>
                  </a:lnTo>
                  <a:lnTo>
                    <a:pt x="3394799" y="59312"/>
                  </a:lnTo>
                  <a:lnTo>
                    <a:pt x="3435164" y="38722"/>
                  </a:lnTo>
                  <a:lnTo>
                    <a:pt x="3478131" y="22209"/>
                  </a:lnTo>
                  <a:lnTo>
                    <a:pt x="3523385" y="10061"/>
                  </a:lnTo>
                  <a:lnTo>
                    <a:pt x="3570613" y="2563"/>
                  </a:lnTo>
                  <a:lnTo>
                    <a:pt x="3619500" y="0"/>
                  </a:lnTo>
                  <a:lnTo>
                    <a:pt x="3668386" y="2563"/>
                  </a:lnTo>
                  <a:lnTo>
                    <a:pt x="3715614" y="10061"/>
                  </a:lnTo>
                  <a:lnTo>
                    <a:pt x="3760868" y="22209"/>
                  </a:lnTo>
                  <a:lnTo>
                    <a:pt x="3803835" y="38722"/>
                  </a:lnTo>
                  <a:lnTo>
                    <a:pt x="3844200" y="59312"/>
                  </a:lnTo>
                  <a:lnTo>
                    <a:pt x="3881650" y="83695"/>
                  </a:lnTo>
                  <a:lnTo>
                    <a:pt x="3915870" y="111585"/>
                  </a:lnTo>
                  <a:lnTo>
                    <a:pt x="3946546" y="142696"/>
                  </a:lnTo>
                  <a:lnTo>
                    <a:pt x="3973365" y="176742"/>
                  </a:lnTo>
                  <a:lnTo>
                    <a:pt x="3996012" y="213437"/>
                  </a:lnTo>
                  <a:lnTo>
                    <a:pt x="4014173" y="252497"/>
                  </a:lnTo>
                  <a:lnTo>
                    <a:pt x="4027534" y="293634"/>
                  </a:lnTo>
                  <a:lnTo>
                    <a:pt x="4035781" y="336563"/>
                  </a:lnTo>
                  <a:lnTo>
                    <a:pt x="4038600" y="381000"/>
                  </a:lnTo>
                  <a:lnTo>
                    <a:pt x="4035781" y="425433"/>
                  </a:lnTo>
                  <a:lnTo>
                    <a:pt x="4027534" y="468361"/>
                  </a:lnTo>
                  <a:lnTo>
                    <a:pt x="4014173" y="509497"/>
                  </a:lnTo>
                  <a:lnTo>
                    <a:pt x="3996012" y="548556"/>
                  </a:lnTo>
                  <a:lnTo>
                    <a:pt x="3973365" y="585252"/>
                  </a:lnTo>
                  <a:lnTo>
                    <a:pt x="3946546" y="619298"/>
                  </a:lnTo>
                  <a:lnTo>
                    <a:pt x="3915870" y="650409"/>
                  </a:lnTo>
                  <a:lnTo>
                    <a:pt x="3881650" y="678300"/>
                  </a:lnTo>
                  <a:lnTo>
                    <a:pt x="3844200" y="702684"/>
                  </a:lnTo>
                  <a:lnTo>
                    <a:pt x="3803835" y="723275"/>
                  </a:lnTo>
                  <a:lnTo>
                    <a:pt x="3760868" y="739788"/>
                  </a:lnTo>
                  <a:lnTo>
                    <a:pt x="3715614" y="751937"/>
                  </a:lnTo>
                  <a:lnTo>
                    <a:pt x="3668386" y="759436"/>
                  </a:lnTo>
                  <a:lnTo>
                    <a:pt x="3619500" y="762000"/>
                  </a:lnTo>
                  <a:lnTo>
                    <a:pt x="3570613" y="759436"/>
                  </a:lnTo>
                  <a:lnTo>
                    <a:pt x="3523385" y="751937"/>
                  </a:lnTo>
                  <a:lnTo>
                    <a:pt x="3478131" y="739788"/>
                  </a:lnTo>
                  <a:lnTo>
                    <a:pt x="3435164" y="723275"/>
                  </a:lnTo>
                  <a:lnTo>
                    <a:pt x="3394799" y="702684"/>
                  </a:lnTo>
                  <a:lnTo>
                    <a:pt x="3357349" y="678300"/>
                  </a:lnTo>
                  <a:lnTo>
                    <a:pt x="3323129" y="650409"/>
                  </a:lnTo>
                  <a:lnTo>
                    <a:pt x="3292453" y="619298"/>
                  </a:lnTo>
                  <a:lnTo>
                    <a:pt x="3265634" y="585252"/>
                  </a:lnTo>
                  <a:lnTo>
                    <a:pt x="3242987" y="548556"/>
                  </a:lnTo>
                  <a:lnTo>
                    <a:pt x="3224826" y="509497"/>
                  </a:lnTo>
                  <a:lnTo>
                    <a:pt x="3211465" y="468361"/>
                  </a:lnTo>
                  <a:lnTo>
                    <a:pt x="3203218" y="425433"/>
                  </a:lnTo>
                  <a:lnTo>
                    <a:pt x="3200400" y="381000"/>
                  </a:lnTo>
                  <a:close/>
                </a:path>
              </a:pathLst>
            </a:custGeom>
            <a:ln w="12700">
              <a:solidFill>
                <a:srgbClr val="000000"/>
              </a:solidFill>
            </a:ln>
          </p:spPr>
          <p:txBody>
            <a:bodyPr wrap="square" lIns="0" tIns="0" rIns="0" bIns="0" rtlCol="0"/>
            <a:lstStyle/>
            <a:p>
              <a:endParaRPr/>
            </a:p>
          </p:txBody>
        </p:sp>
        <p:sp>
          <p:nvSpPr>
            <p:cNvPr id="4" name="object 4"/>
            <p:cNvSpPr/>
            <p:nvPr/>
          </p:nvSpPr>
          <p:spPr>
            <a:xfrm>
              <a:off x="1905000" y="5727700"/>
              <a:ext cx="2362200" cy="127000"/>
            </a:xfrm>
            <a:custGeom>
              <a:avLst/>
              <a:gdLst/>
              <a:ahLst/>
              <a:cxnLst/>
              <a:rect l="l" t="t" r="r" b="b"/>
              <a:pathLst>
                <a:path w="2362200" h="127000">
                  <a:moveTo>
                    <a:pt x="2235200" y="0"/>
                  </a:moveTo>
                  <a:lnTo>
                    <a:pt x="2235200" y="127000"/>
                  </a:lnTo>
                  <a:lnTo>
                    <a:pt x="2349500" y="69850"/>
                  </a:lnTo>
                  <a:lnTo>
                    <a:pt x="2247900" y="69850"/>
                  </a:lnTo>
                  <a:lnTo>
                    <a:pt x="2247900" y="57150"/>
                  </a:lnTo>
                  <a:lnTo>
                    <a:pt x="2349500" y="57150"/>
                  </a:lnTo>
                  <a:lnTo>
                    <a:pt x="2235200" y="0"/>
                  </a:lnTo>
                  <a:close/>
                </a:path>
                <a:path w="2362200" h="127000">
                  <a:moveTo>
                    <a:pt x="2235200" y="57150"/>
                  </a:moveTo>
                  <a:lnTo>
                    <a:pt x="0" y="57150"/>
                  </a:lnTo>
                  <a:lnTo>
                    <a:pt x="0" y="69850"/>
                  </a:lnTo>
                  <a:lnTo>
                    <a:pt x="2235200" y="69850"/>
                  </a:lnTo>
                  <a:lnTo>
                    <a:pt x="2235200" y="57150"/>
                  </a:lnTo>
                  <a:close/>
                </a:path>
                <a:path w="2362200" h="127000">
                  <a:moveTo>
                    <a:pt x="2349500" y="57150"/>
                  </a:moveTo>
                  <a:lnTo>
                    <a:pt x="2247900" y="57150"/>
                  </a:lnTo>
                  <a:lnTo>
                    <a:pt x="2247900" y="69850"/>
                  </a:lnTo>
                  <a:lnTo>
                    <a:pt x="2349500" y="69850"/>
                  </a:lnTo>
                  <a:lnTo>
                    <a:pt x="2362200" y="63500"/>
                  </a:lnTo>
                  <a:lnTo>
                    <a:pt x="2349500" y="57150"/>
                  </a:lnTo>
                  <a:close/>
                </a:path>
              </a:pathLst>
            </a:custGeom>
            <a:solidFill>
              <a:srgbClr val="000000"/>
            </a:solidFill>
          </p:spPr>
          <p:txBody>
            <a:bodyPr wrap="square" lIns="0" tIns="0" rIns="0" bIns="0" rtlCol="0"/>
            <a:lstStyle/>
            <a:p>
              <a:endParaRPr/>
            </a:p>
          </p:txBody>
        </p:sp>
      </p:grpSp>
      <p:sp>
        <p:nvSpPr>
          <p:cNvPr id="5" name="object 5"/>
          <p:cNvSpPr txBox="1"/>
          <p:nvPr/>
        </p:nvSpPr>
        <p:spPr>
          <a:xfrm>
            <a:off x="1305971" y="5402749"/>
            <a:ext cx="449580" cy="571500"/>
          </a:xfrm>
          <a:prstGeom prst="rect">
            <a:avLst/>
          </a:prstGeom>
        </p:spPr>
        <p:txBody>
          <a:bodyPr vert="horz" wrap="square" lIns="0" tIns="16510" rIns="0" bIns="0" rtlCol="0">
            <a:spAutoFit/>
          </a:bodyPr>
          <a:lstStyle/>
          <a:p>
            <a:pPr marL="38100">
              <a:lnSpc>
                <a:spcPct val="100000"/>
              </a:lnSpc>
              <a:spcBef>
                <a:spcPts val="130"/>
              </a:spcBef>
            </a:pPr>
            <a:r>
              <a:rPr sz="3550" i="1" spc="-160" dirty="0">
                <a:latin typeface="Times New Roman"/>
                <a:cs typeface="Times New Roman"/>
              </a:rPr>
              <a:t>q</a:t>
            </a:r>
            <a:r>
              <a:rPr sz="4425" spc="-240" baseline="-16949" dirty="0">
                <a:latin typeface="Times New Roman"/>
                <a:cs typeface="Times New Roman"/>
              </a:rPr>
              <a:t>1</a:t>
            </a:r>
            <a:endParaRPr sz="4425" baseline="-16949">
              <a:latin typeface="Times New Roman"/>
              <a:cs typeface="Times New Roman"/>
            </a:endParaRPr>
          </a:p>
        </p:txBody>
      </p:sp>
      <p:sp>
        <p:nvSpPr>
          <p:cNvPr id="6" name="object 6"/>
          <p:cNvSpPr txBox="1"/>
          <p:nvPr/>
        </p:nvSpPr>
        <p:spPr>
          <a:xfrm>
            <a:off x="4475539" y="5397986"/>
            <a:ext cx="490220" cy="571500"/>
          </a:xfrm>
          <a:prstGeom prst="rect">
            <a:avLst/>
          </a:prstGeom>
        </p:spPr>
        <p:txBody>
          <a:bodyPr vert="horz" wrap="square" lIns="0" tIns="16510" rIns="0" bIns="0" rtlCol="0">
            <a:spAutoFit/>
          </a:bodyPr>
          <a:lstStyle/>
          <a:p>
            <a:pPr marL="38100">
              <a:lnSpc>
                <a:spcPct val="100000"/>
              </a:lnSpc>
              <a:spcBef>
                <a:spcPts val="130"/>
              </a:spcBef>
            </a:pPr>
            <a:r>
              <a:rPr sz="3550" i="1" dirty="0">
                <a:latin typeface="Times New Roman"/>
                <a:cs typeface="Times New Roman"/>
              </a:rPr>
              <a:t>q</a:t>
            </a:r>
            <a:r>
              <a:rPr sz="4425" baseline="-16949" dirty="0">
                <a:latin typeface="Times New Roman"/>
                <a:cs typeface="Times New Roman"/>
              </a:rPr>
              <a:t>2</a:t>
            </a:r>
            <a:endParaRPr sz="4425" baseline="-16949">
              <a:latin typeface="Times New Roman"/>
              <a:cs typeface="Times New Roman"/>
            </a:endParaRPr>
          </a:p>
        </p:txBody>
      </p:sp>
      <p:sp>
        <p:nvSpPr>
          <p:cNvPr id="7" name="object 7"/>
          <p:cNvSpPr txBox="1"/>
          <p:nvPr/>
        </p:nvSpPr>
        <p:spPr>
          <a:xfrm>
            <a:off x="2291622" y="5219005"/>
            <a:ext cx="1579880" cy="577850"/>
          </a:xfrm>
          <a:prstGeom prst="rect">
            <a:avLst/>
          </a:prstGeom>
        </p:spPr>
        <p:txBody>
          <a:bodyPr vert="horz" wrap="square" lIns="0" tIns="15240" rIns="0" bIns="0" rtlCol="0">
            <a:spAutoFit/>
          </a:bodyPr>
          <a:lstStyle/>
          <a:p>
            <a:pPr marL="12700">
              <a:lnSpc>
                <a:spcPct val="100000"/>
              </a:lnSpc>
              <a:spcBef>
                <a:spcPts val="120"/>
              </a:spcBef>
              <a:tabLst>
                <a:tab pos="873760" algn="l"/>
              </a:tabLst>
            </a:pPr>
            <a:r>
              <a:rPr sz="3600" i="1" spc="50" dirty="0">
                <a:latin typeface="Times New Roman"/>
                <a:cs typeface="Times New Roman"/>
              </a:rPr>
              <a:t>a	</a:t>
            </a:r>
            <a:r>
              <a:rPr sz="3600" i="1" spc="10" dirty="0">
                <a:latin typeface="Times New Roman"/>
                <a:cs typeface="Times New Roman"/>
              </a:rPr>
              <a:t>b</a:t>
            </a:r>
            <a:r>
              <a:rPr sz="3600" spc="10" dirty="0">
                <a:latin typeface="Times New Roman"/>
                <a:cs typeface="Times New Roman"/>
              </a:rPr>
              <a:t>,</a:t>
            </a:r>
            <a:r>
              <a:rPr sz="3600" spc="-515" dirty="0">
                <a:latin typeface="Times New Roman"/>
                <a:cs typeface="Times New Roman"/>
              </a:rPr>
              <a:t> </a:t>
            </a:r>
            <a:r>
              <a:rPr sz="3600" i="1" spc="60" dirty="0">
                <a:latin typeface="Times New Roman"/>
                <a:cs typeface="Times New Roman"/>
              </a:rPr>
              <a:t>R</a:t>
            </a:r>
            <a:endParaRPr sz="3600">
              <a:latin typeface="Times New Roman"/>
              <a:cs typeface="Times New Roman"/>
            </a:endParaRPr>
          </a:p>
        </p:txBody>
      </p:sp>
      <p:sp>
        <p:nvSpPr>
          <p:cNvPr id="8" name="object 8"/>
          <p:cNvSpPr/>
          <p:nvPr/>
        </p:nvSpPr>
        <p:spPr>
          <a:xfrm>
            <a:off x="2635040" y="5334001"/>
            <a:ext cx="900561" cy="458363"/>
          </a:xfrm>
          <a:prstGeom prst="rect">
            <a:avLst/>
          </a:prstGeom>
          <a:blipFill>
            <a:blip r:embed="rId2" cstate="print"/>
            <a:stretch>
              <a:fillRect/>
            </a:stretch>
          </a:blipFill>
        </p:spPr>
        <p:txBody>
          <a:bodyPr wrap="square" lIns="0" tIns="0" rIns="0" bIns="0" rtlCol="0"/>
          <a:lstStyle/>
          <a:p>
            <a:endParaRPr/>
          </a:p>
        </p:txBody>
      </p:sp>
      <p:sp>
        <p:nvSpPr>
          <p:cNvPr id="9" name="object 9"/>
          <p:cNvSpPr/>
          <p:nvPr/>
        </p:nvSpPr>
        <p:spPr>
          <a:xfrm>
            <a:off x="4432300" y="2133600"/>
            <a:ext cx="127000" cy="533400"/>
          </a:xfrm>
          <a:custGeom>
            <a:avLst/>
            <a:gdLst/>
            <a:ahLst/>
            <a:cxnLst/>
            <a:rect l="l" t="t" r="r" b="b"/>
            <a:pathLst>
              <a:path w="127000" h="533400">
                <a:moveTo>
                  <a:pt x="69850" y="114300"/>
                </a:moveTo>
                <a:lnTo>
                  <a:pt x="57150" y="114300"/>
                </a:lnTo>
                <a:lnTo>
                  <a:pt x="57150" y="533400"/>
                </a:lnTo>
                <a:lnTo>
                  <a:pt x="69850" y="533400"/>
                </a:lnTo>
                <a:lnTo>
                  <a:pt x="69850" y="114300"/>
                </a:lnTo>
                <a:close/>
              </a:path>
              <a:path w="127000" h="533400">
                <a:moveTo>
                  <a:pt x="63500" y="0"/>
                </a:moveTo>
                <a:lnTo>
                  <a:pt x="0" y="127000"/>
                </a:lnTo>
                <a:lnTo>
                  <a:pt x="57150" y="127000"/>
                </a:lnTo>
                <a:lnTo>
                  <a:pt x="57150" y="114300"/>
                </a:lnTo>
                <a:lnTo>
                  <a:pt x="120650" y="114300"/>
                </a:lnTo>
                <a:lnTo>
                  <a:pt x="63500" y="0"/>
                </a:lnTo>
                <a:close/>
              </a:path>
              <a:path w="127000" h="533400">
                <a:moveTo>
                  <a:pt x="120650" y="114300"/>
                </a:moveTo>
                <a:lnTo>
                  <a:pt x="69850" y="114300"/>
                </a:lnTo>
                <a:lnTo>
                  <a:pt x="69850" y="127000"/>
                </a:lnTo>
                <a:lnTo>
                  <a:pt x="127000" y="127000"/>
                </a:lnTo>
                <a:lnTo>
                  <a:pt x="120650" y="114300"/>
                </a:lnTo>
                <a:close/>
              </a:path>
            </a:pathLst>
          </a:custGeom>
          <a:solidFill>
            <a:srgbClr val="000000"/>
          </a:solidFill>
        </p:spPr>
        <p:txBody>
          <a:bodyPr wrap="square" lIns="0" tIns="0" rIns="0" bIns="0" rtlCol="0"/>
          <a:lstStyle/>
          <a:p>
            <a:endParaRPr/>
          </a:p>
        </p:txBody>
      </p:sp>
      <p:sp>
        <p:nvSpPr>
          <p:cNvPr id="10" name="object 10"/>
          <p:cNvSpPr/>
          <p:nvPr/>
        </p:nvSpPr>
        <p:spPr>
          <a:xfrm>
            <a:off x="1974205" y="1606547"/>
            <a:ext cx="234010" cy="368302"/>
          </a:xfrm>
          <a:prstGeom prst="rect">
            <a:avLst/>
          </a:prstGeom>
          <a:blipFill>
            <a:blip r:embed="rId3" cstate="print"/>
            <a:stretch>
              <a:fillRect/>
            </a:stretch>
          </a:blipFill>
        </p:spPr>
        <p:txBody>
          <a:bodyPr wrap="square" lIns="0" tIns="0" rIns="0" bIns="0" rtlCol="0"/>
          <a:lstStyle/>
          <a:p>
            <a:endParaRPr/>
          </a:p>
        </p:txBody>
      </p:sp>
      <p:sp>
        <p:nvSpPr>
          <p:cNvPr id="11" name="object 11"/>
          <p:cNvSpPr/>
          <p:nvPr/>
        </p:nvSpPr>
        <p:spPr>
          <a:xfrm>
            <a:off x="2583805" y="1606547"/>
            <a:ext cx="234010" cy="368302"/>
          </a:xfrm>
          <a:prstGeom prst="rect">
            <a:avLst/>
          </a:prstGeom>
          <a:blipFill>
            <a:blip r:embed="rId3" cstate="print"/>
            <a:stretch>
              <a:fillRect/>
            </a:stretch>
          </a:blipFill>
        </p:spPr>
        <p:txBody>
          <a:bodyPr wrap="square" lIns="0" tIns="0" rIns="0" bIns="0" rtlCol="0"/>
          <a:lstStyle/>
          <a:p>
            <a:endParaRPr/>
          </a:p>
        </p:txBody>
      </p:sp>
      <p:sp>
        <p:nvSpPr>
          <p:cNvPr id="12" name="object 12"/>
          <p:cNvSpPr/>
          <p:nvPr/>
        </p:nvSpPr>
        <p:spPr>
          <a:xfrm>
            <a:off x="6165205" y="1606547"/>
            <a:ext cx="234010" cy="368302"/>
          </a:xfrm>
          <a:prstGeom prst="rect">
            <a:avLst/>
          </a:prstGeom>
          <a:blipFill>
            <a:blip r:embed="rId3" cstate="print"/>
            <a:stretch>
              <a:fillRect/>
            </a:stretch>
          </a:blipFill>
        </p:spPr>
        <p:txBody>
          <a:bodyPr wrap="square" lIns="0" tIns="0" rIns="0" bIns="0" rtlCol="0"/>
          <a:lstStyle/>
          <a:p>
            <a:endParaRPr/>
          </a:p>
        </p:txBody>
      </p:sp>
      <p:sp>
        <p:nvSpPr>
          <p:cNvPr id="13" name="object 13"/>
          <p:cNvSpPr/>
          <p:nvPr/>
        </p:nvSpPr>
        <p:spPr>
          <a:xfrm>
            <a:off x="6774805" y="1606547"/>
            <a:ext cx="234010" cy="368302"/>
          </a:xfrm>
          <a:prstGeom prst="rect">
            <a:avLst/>
          </a:prstGeom>
          <a:blipFill>
            <a:blip r:embed="rId3" cstate="print"/>
            <a:stretch>
              <a:fillRect/>
            </a:stretch>
          </a:blipFill>
        </p:spPr>
        <p:txBody>
          <a:bodyPr wrap="square" lIns="0" tIns="0" rIns="0" bIns="0" rtlCol="0"/>
          <a:lstStyle/>
          <a:p>
            <a:endParaRPr/>
          </a:p>
        </p:txBody>
      </p:sp>
      <p:sp>
        <p:nvSpPr>
          <p:cNvPr id="14" name="object 14"/>
          <p:cNvSpPr/>
          <p:nvPr/>
        </p:nvSpPr>
        <p:spPr>
          <a:xfrm>
            <a:off x="5631805" y="1606547"/>
            <a:ext cx="234010" cy="368302"/>
          </a:xfrm>
          <a:prstGeom prst="rect">
            <a:avLst/>
          </a:prstGeom>
          <a:blipFill>
            <a:blip r:embed="rId3" cstate="print"/>
            <a:stretch>
              <a:fillRect/>
            </a:stretch>
          </a:blipFill>
        </p:spPr>
        <p:txBody>
          <a:bodyPr wrap="square" lIns="0" tIns="0" rIns="0" bIns="0" rtlCol="0"/>
          <a:lstStyle/>
          <a:p>
            <a:endParaRPr/>
          </a:p>
        </p:txBody>
      </p:sp>
      <p:graphicFrame>
        <p:nvGraphicFramePr>
          <p:cNvPr id="15" name="object 15"/>
          <p:cNvGraphicFramePr>
            <a:graphicFrameLocks noGrp="1"/>
          </p:cNvGraphicFramePr>
          <p:nvPr/>
        </p:nvGraphicFramePr>
        <p:xfrm>
          <a:off x="374650" y="1441450"/>
          <a:ext cx="8534400" cy="685800"/>
        </p:xfrm>
        <a:graphic>
          <a:graphicData uri="http://schemas.openxmlformats.org/drawingml/2006/table">
            <a:tbl>
              <a:tblPr firstRow="1" bandRow="1">
                <a:tableStyleId>{2D5ABB26-0587-4C30-8999-92F81FD0307C}</a:tableStyleId>
              </a:tblPr>
              <a:tblGrid>
                <a:gridCol w="13716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gridCol w="609600">
                  <a:extLst>
                    <a:ext uri="{9D8B030D-6E8A-4147-A177-3AD203B41FA5}">
                      <a16:colId xmlns:a16="http://schemas.microsoft.com/office/drawing/2014/main" val="20003"/>
                    </a:ext>
                  </a:extLst>
                </a:gridCol>
                <a:gridCol w="609600">
                  <a:extLst>
                    <a:ext uri="{9D8B030D-6E8A-4147-A177-3AD203B41FA5}">
                      <a16:colId xmlns:a16="http://schemas.microsoft.com/office/drawing/2014/main" val="20004"/>
                    </a:ext>
                  </a:extLst>
                </a:gridCol>
                <a:gridCol w="609600">
                  <a:extLst>
                    <a:ext uri="{9D8B030D-6E8A-4147-A177-3AD203B41FA5}">
                      <a16:colId xmlns:a16="http://schemas.microsoft.com/office/drawing/2014/main" val="20005"/>
                    </a:ext>
                  </a:extLst>
                </a:gridCol>
                <a:gridCol w="609600">
                  <a:extLst>
                    <a:ext uri="{9D8B030D-6E8A-4147-A177-3AD203B41FA5}">
                      <a16:colId xmlns:a16="http://schemas.microsoft.com/office/drawing/2014/main" val="20006"/>
                    </a:ext>
                  </a:extLst>
                </a:gridCol>
                <a:gridCol w="609600">
                  <a:extLst>
                    <a:ext uri="{9D8B030D-6E8A-4147-A177-3AD203B41FA5}">
                      <a16:colId xmlns:a16="http://schemas.microsoft.com/office/drawing/2014/main" val="20007"/>
                    </a:ext>
                  </a:extLst>
                </a:gridCol>
                <a:gridCol w="609600">
                  <a:extLst>
                    <a:ext uri="{9D8B030D-6E8A-4147-A177-3AD203B41FA5}">
                      <a16:colId xmlns:a16="http://schemas.microsoft.com/office/drawing/2014/main" val="20008"/>
                    </a:ext>
                  </a:extLst>
                </a:gridCol>
                <a:gridCol w="609600">
                  <a:extLst>
                    <a:ext uri="{9D8B030D-6E8A-4147-A177-3AD203B41FA5}">
                      <a16:colId xmlns:a16="http://schemas.microsoft.com/office/drawing/2014/main" val="20009"/>
                    </a:ext>
                  </a:extLst>
                </a:gridCol>
                <a:gridCol w="1676400">
                  <a:extLst>
                    <a:ext uri="{9D8B030D-6E8A-4147-A177-3AD203B41FA5}">
                      <a16:colId xmlns:a16="http://schemas.microsoft.com/office/drawing/2014/main" val="20010"/>
                    </a:ext>
                  </a:extLst>
                </a:gridCol>
              </a:tblGrid>
              <a:tr h="685800">
                <a:tc>
                  <a:txBody>
                    <a:bodyPr/>
                    <a:lstStyle/>
                    <a:p>
                      <a:pPr marL="396240">
                        <a:lnSpc>
                          <a:spcPts val="3440"/>
                        </a:lnSpc>
                      </a:pPr>
                      <a:r>
                        <a:rPr sz="3200" spc="-10" dirty="0">
                          <a:solidFill>
                            <a:srgbClr val="333399"/>
                          </a:solidFill>
                          <a:latin typeface="Comic Sans MS"/>
                          <a:cs typeface="Comic Sans MS"/>
                        </a:rPr>
                        <a:t>......</a:t>
                      </a:r>
                      <a:endParaRPr sz="3200">
                        <a:latin typeface="Comic Sans MS"/>
                        <a:cs typeface="Comic Sans MS"/>
                      </a:endParaRPr>
                    </a:p>
                  </a:txBody>
                  <a:tcPr marL="0" marR="0" marT="0" marB="0">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32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32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70180">
                        <a:lnSpc>
                          <a:spcPct val="100000"/>
                        </a:lnSpc>
                        <a:spcBef>
                          <a:spcPts val="114"/>
                        </a:spcBef>
                      </a:pPr>
                      <a:r>
                        <a:rPr sz="3600" i="1" dirty="0">
                          <a:latin typeface="Times New Roman"/>
                          <a:cs typeface="Times New Roman"/>
                        </a:rPr>
                        <a:t>a</a:t>
                      </a:r>
                      <a:endParaRPr sz="3600">
                        <a:latin typeface="Times New Roman"/>
                        <a:cs typeface="Times New Roman"/>
                      </a:endParaRPr>
                    </a:p>
                  </a:txBody>
                  <a:tcPr marL="0" marR="0" marT="1460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32410">
                        <a:lnSpc>
                          <a:spcPct val="100000"/>
                        </a:lnSpc>
                        <a:spcBef>
                          <a:spcPts val="440"/>
                        </a:spcBef>
                      </a:pPr>
                      <a:r>
                        <a:rPr sz="3550" i="1" dirty="0">
                          <a:latin typeface="Times New Roman"/>
                          <a:cs typeface="Times New Roman"/>
                        </a:rPr>
                        <a:t>b</a:t>
                      </a:r>
                      <a:endParaRPr sz="3550">
                        <a:latin typeface="Times New Roman"/>
                        <a:cs typeface="Times New Roman"/>
                      </a:endParaRPr>
                    </a:p>
                  </a:txBody>
                  <a:tcPr marL="0" marR="0" marT="5588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46379">
                        <a:lnSpc>
                          <a:spcPct val="100000"/>
                        </a:lnSpc>
                        <a:spcBef>
                          <a:spcPts val="114"/>
                        </a:spcBef>
                      </a:pPr>
                      <a:r>
                        <a:rPr sz="3600" i="1" dirty="0">
                          <a:latin typeface="Times New Roman"/>
                          <a:cs typeface="Times New Roman"/>
                        </a:rPr>
                        <a:t>a</a:t>
                      </a:r>
                      <a:endParaRPr sz="3600">
                        <a:latin typeface="Times New Roman"/>
                        <a:cs typeface="Times New Roman"/>
                      </a:endParaRPr>
                    </a:p>
                  </a:txBody>
                  <a:tcPr marL="0" marR="0" marT="1460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63195">
                        <a:lnSpc>
                          <a:spcPct val="100000"/>
                        </a:lnSpc>
                        <a:spcBef>
                          <a:spcPts val="114"/>
                        </a:spcBef>
                      </a:pPr>
                      <a:r>
                        <a:rPr sz="3600" i="1" dirty="0">
                          <a:latin typeface="Times New Roman"/>
                          <a:cs typeface="Times New Roman"/>
                        </a:rPr>
                        <a:t>c</a:t>
                      </a:r>
                      <a:endParaRPr sz="3600">
                        <a:latin typeface="Times New Roman"/>
                        <a:cs typeface="Times New Roman"/>
                      </a:endParaRPr>
                    </a:p>
                  </a:txBody>
                  <a:tcPr marL="0" marR="0" marT="1460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32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32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32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25475">
                        <a:lnSpc>
                          <a:spcPts val="3440"/>
                        </a:lnSpc>
                      </a:pPr>
                      <a:r>
                        <a:rPr sz="3200" spc="-10" dirty="0">
                          <a:solidFill>
                            <a:srgbClr val="333399"/>
                          </a:solidFill>
                          <a:latin typeface="Comic Sans MS"/>
                          <a:cs typeface="Comic Sans MS"/>
                        </a:rPr>
                        <a:t>......</a:t>
                      </a:r>
                      <a:endParaRPr sz="3200">
                        <a:latin typeface="Comic Sans MS"/>
                        <a:cs typeface="Comic Sans MS"/>
                      </a:endParaRPr>
                    </a:p>
                  </a:txBody>
                  <a:tcPr marL="0" marR="0" marT="0" marB="0">
                    <a:lnL w="12700">
                      <a:solidFill>
                        <a:srgbClr val="000000"/>
                      </a:solidFill>
                      <a:prstDash val="solid"/>
                    </a:lnL>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0"/>
                  </a:ext>
                </a:extLst>
              </a:tr>
            </a:tbl>
          </a:graphicData>
        </a:graphic>
      </p:graphicFrame>
      <p:sp>
        <p:nvSpPr>
          <p:cNvPr id="16" name="object 16"/>
          <p:cNvSpPr txBox="1"/>
          <p:nvPr/>
        </p:nvSpPr>
        <p:spPr>
          <a:xfrm>
            <a:off x="66039" y="0"/>
            <a:ext cx="5851525" cy="3836670"/>
          </a:xfrm>
          <a:prstGeom prst="rect">
            <a:avLst/>
          </a:prstGeom>
        </p:spPr>
        <p:txBody>
          <a:bodyPr vert="horz" wrap="square" lIns="0" tIns="210820" rIns="0" bIns="0" rtlCol="0">
            <a:spAutoFit/>
          </a:bodyPr>
          <a:lstStyle/>
          <a:p>
            <a:pPr marL="25400">
              <a:lnSpc>
                <a:spcPct val="100000"/>
              </a:lnSpc>
              <a:spcBef>
                <a:spcPts val="1660"/>
              </a:spcBef>
            </a:pPr>
            <a:r>
              <a:rPr sz="3200" dirty="0">
                <a:latin typeface="Comic Sans MS"/>
                <a:cs typeface="Comic Sans MS"/>
              </a:rPr>
              <a:t>Example:</a:t>
            </a:r>
            <a:endParaRPr sz="3200">
              <a:latin typeface="Comic Sans MS"/>
              <a:cs typeface="Comic Sans MS"/>
            </a:endParaRPr>
          </a:p>
          <a:p>
            <a:pPr marL="3206115" algn="ctr">
              <a:lnSpc>
                <a:spcPct val="100000"/>
              </a:lnSpc>
              <a:spcBef>
                <a:spcPts val="1560"/>
              </a:spcBef>
            </a:pPr>
            <a:r>
              <a:rPr sz="3200" dirty="0">
                <a:solidFill>
                  <a:srgbClr val="339933"/>
                </a:solidFill>
                <a:latin typeface="Comic Sans MS"/>
                <a:cs typeface="Comic Sans MS"/>
              </a:rPr>
              <a:t>Time</a:t>
            </a:r>
            <a:r>
              <a:rPr sz="3200" spc="-30" dirty="0">
                <a:solidFill>
                  <a:srgbClr val="339933"/>
                </a:solidFill>
                <a:latin typeface="Comic Sans MS"/>
                <a:cs typeface="Comic Sans MS"/>
              </a:rPr>
              <a:t> </a:t>
            </a:r>
            <a:r>
              <a:rPr sz="3200" dirty="0">
                <a:solidFill>
                  <a:srgbClr val="339933"/>
                </a:solidFill>
                <a:latin typeface="Comic Sans MS"/>
                <a:cs typeface="Comic Sans MS"/>
              </a:rPr>
              <a:t>1</a:t>
            </a:r>
            <a:endParaRPr sz="3200">
              <a:latin typeface="Comic Sans MS"/>
              <a:cs typeface="Comic Sans MS"/>
            </a:endParaRPr>
          </a:p>
          <a:p>
            <a:pPr>
              <a:lnSpc>
                <a:spcPct val="100000"/>
              </a:lnSpc>
            </a:pPr>
            <a:endParaRPr sz="4400">
              <a:latin typeface="Comic Sans MS"/>
              <a:cs typeface="Comic Sans MS"/>
            </a:endParaRPr>
          </a:p>
          <a:p>
            <a:pPr>
              <a:lnSpc>
                <a:spcPct val="100000"/>
              </a:lnSpc>
              <a:spcBef>
                <a:spcPts val="15"/>
              </a:spcBef>
            </a:pPr>
            <a:endParaRPr sz="3050">
              <a:latin typeface="Comic Sans MS"/>
              <a:cs typeface="Comic Sans MS"/>
            </a:endParaRPr>
          </a:p>
          <a:p>
            <a:pPr marR="1250950" algn="r">
              <a:lnSpc>
                <a:spcPct val="100000"/>
              </a:lnSpc>
            </a:pPr>
            <a:r>
              <a:rPr sz="3550" i="1" spc="-315" dirty="0">
                <a:latin typeface="Times New Roman"/>
                <a:cs typeface="Times New Roman"/>
              </a:rPr>
              <a:t>q</a:t>
            </a:r>
            <a:r>
              <a:rPr sz="4425" spc="-15" baseline="-16949" dirty="0">
                <a:latin typeface="Times New Roman"/>
                <a:cs typeface="Times New Roman"/>
              </a:rPr>
              <a:t>1</a:t>
            </a:r>
            <a:endParaRPr sz="4425" baseline="-16949">
              <a:latin typeface="Times New Roman"/>
              <a:cs typeface="Times New Roman"/>
            </a:endParaRPr>
          </a:p>
          <a:p>
            <a:pPr marL="3175000" algn="ctr">
              <a:lnSpc>
                <a:spcPct val="100000"/>
              </a:lnSpc>
              <a:spcBef>
                <a:spcPts val="710"/>
              </a:spcBef>
            </a:pPr>
            <a:r>
              <a:rPr sz="3200" dirty="0">
                <a:solidFill>
                  <a:srgbClr val="FF0000"/>
                </a:solidFill>
                <a:latin typeface="Comic Sans MS"/>
                <a:cs typeface="Comic Sans MS"/>
              </a:rPr>
              <a:t>current</a:t>
            </a:r>
            <a:r>
              <a:rPr sz="3200" spc="-65" dirty="0">
                <a:solidFill>
                  <a:srgbClr val="FF0000"/>
                </a:solidFill>
                <a:latin typeface="Comic Sans MS"/>
                <a:cs typeface="Comic Sans MS"/>
              </a:rPr>
              <a:t> </a:t>
            </a:r>
            <a:r>
              <a:rPr sz="3200" dirty="0">
                <a:solidFill>
                  <a:srgbClr val="FF0000"/>
                </a:solidFill>
                <a:latin typeface="Comic Sans MS"/>
                <a:cs typeface="Comic Sans MS"/>
              </a:rPr>
              <a:t>state</a:t>
            </a:r>
            <a:endParaRPr sz="3200">
              <a:latin typeface="Comic Sans MS"/>
              <a:cs typeface="Comic Sans MS"/>
            </a:endParaRPr>
          </a:p>
        </p:txBody>
      </p:sp>
      <p:sp>
        <p:nvSpPr>
          <p:cNvPr id="17" name="Footer Placeholder 16"/>
          <p:cNvSpPr>
            <a:spLocks noGrp="1"/>
          </p:cNvSpPr>
          <p:nvPr>
            <p:ph type="ftr" sz="quarter" idx="11"/>
          </p:nvPr>
        </p:nvSpPr>
        <p:spPr/>
        <p:txBody>
          <a:bodyPr/>
          <a:lstStyle/>
          <a:p>
            <a:r>
              <a:rPr lang="en-US"/>
              <a:t>unit-4/Turning Machine</a:t>
            </a:r>
          </a:p>
        </p:txBody>
      </p:sp>
      <p:sp>
        <p:nvSpPr>
          <p:cNvPr id="18" name="Slide Number Placeholder 17"/>
          <p:cNvSpPr>
            <a:spLocks noGrp="1"/>
          </p:cNvSpPr>
          <p:nvPr>
            <p:ph type="sldNum" sz="quarter" idx="12"/>
          </p:nvPr>
        </p:nvSpPr>
        <p:spPr/>
        <p:txBody>
          <a:bodyPr/>
          <a:lstStyle/>
          <a:p>
            <a:fld id="{565C65C6-1AC9-4B56-AB8E-0D5719812ABF}" type="slidenum">
              <a:rPr lang="en-US" smtClean="0"/>
              <a:pPr/>
              <a:t>15</a:t>
            </a:fld>
            <a:endParaRPr lang="en-US"/>
          </a:p>
        </p:txBody>
      </p:sp>
    </p:spTree>
    <p:extLst>
      <p:ext uri="{BB962C8B-B14F-4D97-AF65-F5344CB8AC3E}">
        <p14:creationId xmlns:p14="http://schemas.microsoft.com/office/powerpoint/2010/main" val="154878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508500" y="1600200"/>
            <a:ext cx="127000" cy="533400"/>
          </a:xfrm>
          <a:custGeom>
            <a:avLst/>
            <a:gdLst/>
            <a:ahLst/>
            <a:cxnLst/>
            <a:rect l="l" t="t" r="r" b="b"/>
            <a:pathLst>
              <a:path w="127000" h="533400">
                <a:moveTo>
                  <a:pt x="69850" y="114300"/>
                </a:moveTo>
                <a:lnTo>
                  <a:pt x="57150" y="114300"/>
                </a:lnTo>
                <a:lnTo>
                  <a:pt x="57150" y="533400"/>
                </a:lnTo>
                <a:lnTo>
                  <a:pt x="69850" y="533400"/>
                </a:lnTo>
                <a:lnTo>
                  <a:pt x="69850" y="114300"/>
                </a:lnTo>
                <a:close/>
              </a:path>
              <a:path w="127000" h="533400">
                <a:moveTo>
                  <a:pt x="63500" y="0"/>
                </a:moveTo>
                <a:lnTo>
                  <a:pt x="0" y="127000"/>
                </a:lnTo>
                <a:lnTo>
                  <a:pt x="57150" y="127000"/>
                </a:lnTo>
                <a:lnTo>
                  <a:pt x="57150" y="114300"/>
                </a:lnTo>
                <a:lnTo>
                  <a:pt x="120650" y="114300"/>
                </a:lnTo>
                <a:lnTo>
                  <a:pt x="63500" y="0"/>
                </a:lnTo>
                <a:close/>
              </a:path>
              <a:path w="127000" h="533400">
                <a:moveTo>
                  <a:pt x="120650" y="114300"/>
                </a:moveTo>
                <a:lnTo>
                  <a:pt x="69850" y="114300"/>
                </a:lnTo>
                <a:lnTo>
                  <a:pt x="69850" y="127000"/>
                </a:lnTo>
                <a:lnTo>
                  <a:pt x="127000" y="127000"/>
                </a:lnTo>
                <a:lnTo>
                  <a:pt x="120650" y="114300"/>
                </a:lnTo>
                <a:close/>
              </a:path>
            </a:pathLst>
          </a:custGeom>
          <a:solidFill>
            <a:srgbClr val="000000"/>
          </a:solidFill>
        </p:spPr>
        <p:txBody>
          <a:bodyPr wrap="square" lIns="0" tIns="0" rIns="0" bIns="0" rtlCol="0"/>
          <a:lstStyle/>
          <a:p>
            <a:endParaRPr/>
          </a:p>
        </p:txBody>
      </p:sp>
      <p:sp>
        <p:nvSpPr>
          <p:cNvPr id="3" name="object 3"/>
          <p:cNvSpPr/>
          <p:nvPr/>
        </p:nvSpPr>
        <p:spPr>
          <a:xfrm>
            <a:off x="1974205" y="1073147"/>
            <a:ext cx="234010" cy="368302"/>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2583805" y="1073147"/>
            <a:ext cx="234010" cy="368302"/>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6165205" y="1073147"/>
            <a:ext cx="234010" cy="368302"/>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6774805" y="1073147"/>
            <a:ext cx="234010" cy="368302"/>
          </a:xfrm>
          <a:prstGeom prst="rect">
            <a:avLst/>
          </a:prstGeom>
          <a:blipFill>
            <a:blip r:embed="rId2" cstate="print"/>
            <a:stretch>
              <a:fillRect/>
            </a:stretch>
          </a:blipFill>
        </p:spPr>
        <p:txBody>
          <a:bodyPr wrap="square" lIns="0" tIns="0" rIns="0" bIns="0" rtlCol="0"/>
          <a:lstStyle/>
          <a:p>
            <a:endParaRPr/>
          </a:p>
        </p:txBody>
      </p:sp>
      <p:sp>
        <p:nvSpPr>
          <p:cNvPr id="7" name="object 7"/>
          <p:cNvSpPr/>
          <p:nvPr/>
        </p:nvSpPr>
        <p:spPr>
          <a:xfrm>
            <a:off x="5631805" y="1073147"/>
            <a:ext cx="234010" cy="368302"/>
          </a:xfrm>
          <a:prstGeom prst="rect">
            <a:avLst/>
          </a:prstGeom>
          <a:blipFill>
            <a:blip r:embed="rId2" cstate="print"/>
            <a:stretch>
              <a:fillRect/>
            </a:stretch>
          </a:blipFill>
        </p:spPr>
        <p:txBody>
          <a:bodyPr wrap="square" lIns="0" tIns="0" rIns="0" bIns="0" rtlCol="0"/>
          <a:lstStyle/>
          <a:p>
            <a:endParaRPr/>
          </a:p>
        </p:txBody>
      </p:sp>
      <p:graphicFrame>
        <p:nvGraphicFramePr>
          <p:cNvPr id="8" name="object 8"/>
          <p:cNvGraphicFramePr>
            <a:graphicFrameLocks noGrp="1"/>
          </p:cNvGraphicFramePr>
          <p:nvPr/>
        </p:nvGraphicFramePr>
        <p:xfrm>
          <a:off x="374650" y="908050"/>
          <a:ext cx="8534400" cy="685800"/>
        </p:xfrm>
        <a:graphic>
          <a:graphicData uri="http://schemas.openxmlformats.org/drawingml/2006/table">
            <a:tbl>
              <a:tblPr firstRow="1" bandRow="1">
                <a:tableStyleId>{2D5ABB26-0587-4C30-8999-92F81FD0307C}</a:tableStyleId>
              </a:tblPr>
              <a:tblGrid>
                <a:gridCol w="13716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gridCol w="609600">
                  <a:extLst>
                    <a:ext uri="{9D8B030D-6E8A-4147-A177-3AD203B41FA5}">
                      <a16:colId xmlns:a16="http://schemas.microsoft.com/office/drawing/2014/main" val="20003"/>
                    </a:ext>
                  </a:extLst>
                </a:gridCol>
                <a:gridCol w="609600">
                  <a:extLst>
                    <a:ext uri="{9D8B030D-6E8A-4147-A177-3AD203B41FA5}">
                      <a16:colId xmlns:a16="http://schemas.microsoft.com/office/drawing/2014/main" val="20004"/>
                    </a:ext>
                  </a:extLst>
                </a:gridCol>
                <a:gridCol w="609600">
                  <a:extLst>
                    <a:ext uri="{9D8B030D-6E8A-4147-A177-3AD203B41FA5}">
                      <a16:colId xmlns:a16="http://schemas.microsoft.com/office/drawing/2014/main" val="20005"/>
                    </a:ext>
                  </a:extLst>
                </a:gridCol>
                <a:gridCol w="609600">
                  <a:extLst>
                    <a:ext uri="{9D8B030D-6E8A-4147-A177-3AD203B41FA5}">
                      <a16:colId xmlns:a16="http://schemas.microsoft.com/office/drawing/2014/main" val="20006"/>
                    </a:ext>
                  </a:extLst>
                </a:gridCol>
                <a:gridCol w="609600">
                  <a:extLst>
                    <a:ext uri="{9D8B030D-6E8A-4147-A177-3AD203B41FA5}">
                      <a16:colId xmlns:a16="http://schemas.microsoft.com/office/drawing/2014/main" val="20007"/>
                    </a:ext>
                  </a:extLst>
                </a:gridCol>
                <a:gridCol w="609600">
                  <a:extLst>
                    <a:ext uri="{9D8B030D-6E8A-4147-A177-3AD203B41FA5}">
                      <a16:colId xmlns:a16="http://schemas.microsoft.com/office/drawing/2014/main" val="20008"/>
                    </a:ext>
                  </a:extLst>
                </a:gridCol>
                <a:gridCol w="609600">
                  <a:extLst>
                    <a:ext uri="{9D8B030D-6E8A-4147-A177-3AD203B41FA5}">
                      <a16:colId xmlns:a16="http://schemas.microsoft.com/office/drawing/2014/main" val="20009"/>
                    </a:ext>
                  </a:extLst>
                </a:gridCol>
                <a:gridCol w="1676400">
                  <a:extLst>
                    <a:ext uri="{9D8B030D-6E8A-4147-A177-3AD203B41FA5}">
                      <a16:colId xmlns:a16="http://schemas.microsoft.com/office/drawing/2014/main" val="20010"/>
                    </a:ext>
                  </a:extLst>
                </a:gridCol>
              </a:tblGrid>
              <a:tr h="685800">
                <a:tc>
                  <a:txBody>
                    <a:bodyPr/>
                    <a:lstStyle/>
                    <a:p>
                      <a:pPr marL="396240">
                        <a:lnSpc>
                          <a:spcPts val="3440"/>
                        </a:lnSpc>
                      </a:pPr>
                      <a:r>
                        <a:rPr sz="3200" spc="-10" dirty="0">
                          <a:solidFill>
                            <a:srgbClr val="333399"/>
                          </a:solidFill>
                          <a:latin typeface="Comic Sans MS"/>
                          <a:cs typeface="Comic Sans MS"/>
                        </a:rPr>
                        <a:t>......</a:t>
                      </a:r>
                      <a:endParaRPr sz="3200">
                        <a:latin typeface="Comic Sans MS"/>
                        <a:cs typeface="Comic Sans MS"/>
                      </a:endParaRPr>
                    </a:p>
                  </a:txBody>
                  <a:tcPr marL="0" marR="0" marT="0" marB="0">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33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33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70180">
                        <a:lnSpc>
                          <a:spcPct val="100000"/>
                        </a:lnSpc>
                        <a:spcBef>
                          <a:spcPts val="114"/>
                        </a:spcBef>
                      </a:pPr>
                      <a:r>
                        <a:rPr sz="3600" i="1" dirty="0">
                          <a:latin typeface="Times New Roman"/>
                          <a:cs typeface="Times New Roman"/>
                        </a:rPr>
                        <a:t>a</a:t>
                      </a:r>
                      <a:endParaRPr sz="3600" dirty="0">
                        <a:latin typeface="Times New Roman"/>
                        <a:cs typeface="Times New Roman"/>
                      </a:endParaRPr>
                    </a:p>
                  </a:txBody>
                  <a:tcPr marL="0" marR="0" marT="1460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32410">
                        <a:lnSpc>
                          <a:spcPct val="100000"/>
                        </a:lnSpc>
                        <a:spcBef>
                          <a:spcPts val="440"/>
                        </a:spcBef>
                      </a:pPr>
                      <a:r>
                        <a:rPr sz="3550" i="1" dirty="0">
                          <a:latin typeface="Times New Roman"/>
                          <a:cs typeface="Times New Roman"/>
                        </a:rPr>
                        <a:t>b</a:t>
                      </a:r>
                      <a:endParaRPr sz="3550">
                        <a:latin typeface="Times New Roman"/>
                        <a:cs typeface="Times New Roman"/>
                      </a:endParaRPr>
                    </a:p>
                  </a:txBody>
                  <a:tcPr marL="0" marR="0" marT="5588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46379">
                        <a:lnSpc>
                          <a:spcPct val="100000"/>
                        </a:lnSpc>
                        <a:spcBef>
                          <a:spcPts val="114"/>
                        </a:spcBef>
                      </a:pPr>
                      <a:r>
                        <a:rPr sz="3600" i="1" dirty="0">
                          <a:latin typeface="Times New Roman"/>
                          <a:cs typeface="Times New Roman"/>
                        </a:rPr>
                        <a:t>a</a:t>
                      </a:r>
                      <a:endParaRPr sz="3600">
                        <a:latin typeface="Times New Roman"/>
                        <a:cs typeface="Times New Roman"/>
                      </a:endParaRPr>
                    </a:p>
                  </a:txBody>
                  <a:tcPr marL="0" marR="0" marT="1460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63195">
                        <a:lnSpc>
                          <a:spcPct val="100000"/>
                        </a:lnSpc>
                        <a:spcBef>
                          <a:spcPts val="114"/>
                        </a:spcBef>
                      </a:pPr>
                      <a:r>
                        <a:rPr sz="3600" i="1" dirty="0">
                          <a:latin typeface="Times New Roman"/>
                          <a:cs typeface="Times New Roman"/>
                        </a:rPr>
                        <a:t>c</a:t>
                      </a:r>
                      <a:endParaRPr sz="3600">
                        <a:latin typeface="Times New Roman"/>
                        <a:cs typeface="Times New Roman"/>
                      </a:endParaRPr>
                    </a:p>
                  </a:txBody>
                  <a:tcPr marL="0" marR="0" marT="1460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33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33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33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25475">
                        <a:lnSpc>
                          <a:spcPts val="3440"/>
                        </a:lnSpc>
                      </a:pPr>
                      <a:r>
                        <a:rPr sz="3200" spc="-10" dirty="0">
                          <a:solidFill>
                            <a:srgbClr val="333399"/>
                          </a:solidFill>
                          <a:latin typeface="Comic Sans MS"/>
                          <a:cs typeface="Comic Sans MS"/>
                        </a:rPr>
                        <a:t>......</a:t>
                      </a:r>
                      <a:endParaRPr sz="3200" dirty="0">
                        <a:latin typeface="Comic Sans MS"/>
                        <a:cs typeface="Comic Sans MS"/>
                      </a:endParaRPr>
                    </a:p>
                  </a:txBody>
                  <a:tcPr marL="0" marR="0" marT="0" marB="0">
                    <a:lnL w="12700">
                      <a:solidFill>
                        <a:srgbClr val="000000"/>
                      </a:solidFill>
                      <a:prstDash val="solid"/>
                    </a:lnL>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0"/>
                  </a:ext>
                </a:extLst>
              </a:tr>
            </a:tbl>
          </a:graphicData>
        </a:graphic>
      </p:graphicFrame>
      <p:grpSp>
        <p:nvGrpSpPr>
          <p:cNvPr id="9" name="object 9"/>
          <p:cNvGrpSpPr/>
          <p:nvPr/>
        </p:nvGrpSpPr>
        <p:grpSpPr>
          <a:xfrm>
            <a:off x="450850" y="5708650"/>
            <a:ext cx="4051300" cy="774700"/>
            <a:chOff x="450850" y="5708650"/>
            <a:chExt cx="4051300" cy="774700"/>
          </a:xfrm>
        </p:grpSpPr>
        <p:sp>
          <p:nvSpPr>
            <p:cNvPr id="10" name="object 10"/>
            <p:cNvSpPr/>
            <p:nvPr/>
          </p:nvSpPr>
          <p:spPr>
            <a:xfrm>
              <a:off x="457200" y="5715000"/>
              <a:ext cx="4038600" cy="762000"/>
            </a:xfrm>
            <a:custGeom>
              <a:avLst/>
              <a:gdLst/>
              <a:ahLst/>
              <a:cxnLst/>
              <a:rect l="l" t="t" r="r" b="b"/>
              <a:pathLst>
                <a:path w="4038600" h="762000">
                  <a:moveTo>
                    <a:pt x="0" y="381000"/>
                  </a:moveTo>
                  <a:lnTo>
                    <a:pt x="2819" y="336566"/>
                  </a:lnTo>
                  <a:lnTo>
                    <a:pt x="11068" y="293638"/>
                  </a:lnTo>
                  <a:lnTo>
                    <a:pt x="24433" y="252502"/>
                  </a:lnTo>
                  <a:lnTo>
                    <a:pt x="42598" y="213443"/>
                  </a:lnTo>
                  <a:lnTo>
                    <a:pt x="65250" y="176747"/>
                  </a:lnTo>
                  <a:lnTo>
                    <a:pt x="92073" y="142701"/>
                  </a:lnTo>
                  <a:lnTo>
                    <a:pt x="122753" y="111590"/>
                  </a:lnTo>
                  <a:lnTo>
                    <a:pt x="156976" y="83699"/>
                  </a:lnTo>
                  <a:lnTo>
                    <a:pt x="194427" y="59315"/>
                  </a:lnTo>
                  <a:lnTo>
                    <a:pt x="234792" y="38724"/>
                  </a:lnTo>
                  <a:lnTo>
                    <a:pt x="277756" y="22211"/>
                  </a:lnTo>
                  <a:lnTo>
                    <a:pt x="323005" y="10062"/>
                  </a:lnTo>
                  <a:lnTo>
                    <a:pt x="370225" y="2563"/>
                  </a:lnTo>
                  <a:lnTo>
                    <a:pt x="419100" y="0"/>
                  </a:lnTo>
                  <a:lnTo>
                    <a:pt x="467974" y="2563"/>
                  </a:lnTo>
                  <a:lnTo>
                    <a:pt x="515194" y="10062"/>
                  </a:lnTo>
                  <a:lnTo>
                    <a:pt x="560443" y="22211"/>
                  </a:lnTo>
                  <a:lnTo>
                    <a:pt x="603407" y="38724"/>
                  </a:lnTo>
                  <a:lnTo>
                    <a:pt x="643772" y="59315"/>
                  </a:lnTo>
                  <a:lnTo>
                    <a:pt x="681223" y="83699"/>
                  </a:lnTo>
                  <a:lnTo>
                    <a:pt x="715446" y="111590"/>
                  </a:lnTo>
                  <a:lnTo>
                    <a:pt x="746126" y="142701"/>
                  </a:lnTo>
                  <a:lnTo>
                    <a:pt x="772949" y="176747"/>
                  </a:lnTo>
                  <a:lnTo>
                    <a:pt x="795601" y="213443"/>
                  </a:lnTo>
                  <a:lnTo>
                    <a:pt x="813766" y="252502"/>
                  </a:lnTo>
                  <a:lnTo>
                    <a:pt x="827131" y="293638"/>
                  </a:lnTo>
                  <a:lnTo>
                    <a:pt x="835380" y="336566"/>
                  </a:lnTo>
                  <a:lnTo>
                    <a:pt x="838200" y="381000"/>
                  </a:lnTo>
                  <a:lnTo>
                    <a:pt x="835380" y="425433"/>
                  </a:lnTo>
                  <a:lnTo>
                    <a:pt x="827131" y="468361"/>
                  </a:lnTo>
                  <a:lnTo>
                    <a:pt x="813766" y="509497"/>
                  </a:lnTo>
                  <a:lnTo>
                    <a:pt x="795601" y="548556"/>
                  </a:lnTo>
                  <a:lnTo>
                    <a:pt x="772949" y="585252"/>
                  </a:lnTo>
                  <a:lnTo>
                    <a:pt x="746126" y="619298"/>
                  </a:lnTo>
                  <a:lnTo>
                    <a:pt x="715446" y="650409"/>
                  </a:lnTo>
                  <a:lnTo>
                    <a:pt x="681223" y="678300"/>
                  </a:lnTo>
                  <a:lnTo>
                    <a:pt x="643772" y="702684"/>
                  </a:lnTo>
                  <a:lnTo>
                    <a:pt x="603407" y="723275"/>
                  </a:lnTo>
                  <a:lnTo>
                    <a:pt x="560443" y="739788"/>
                  </a:lnTo>
                  <a:lnTo>
                    <a:pt x="515194" y="751937"/>
                  </a:lnTo>
                  <a:lnTo>
                    <a:pt x="467974" y="759436"/>
                  </a:lnTo>
                  <a:lnTo>
                    <a:pt x="419100" y="762000"/>
                  </a:lnTo>
                  <a:lnTo>
                    <a:pt x="370225" y="759436"/>
                  </a:lnTo>
                  <a:lnTo>
                    <a:pt x="323005" y="751937"/>
                  </a:lnTo>
                  <a:lnTo>
                    <a:pt x="277756" y="739788"/>
                  </a:lnTo>
                  <a:lnTo>
                    <a:pt x="234792" y="723275"/>
                  </a:lnTo>
                  <a:lnTo>
                    <a:pt x="194427" y="702684"/>
                  </a:lnTo>
                  <a:lnTo>
                    <a:pt x="156976" y="678300"/>
                  </a:lnTo>
                  <a:lnTo>
                    <a:pt x="122753" y="650409"/>
                  </a:lnTo>
                  <a:lnTo>
                    <a:pt x="92073" y="619298"/>
                  </a:lnTo>
                  <a:lnTo>
                    <a:pt x="65250" y="585252"/>
                  </a:lnTo>
                  <a:lnTo>
                    <a:pt x="42598" y="548556"/>
                  </a:lnTo>
                  <a:lnTo>
                    <a:pt x="24433" y="509497"/>
                  </a:lnTo>
                  <a:lnTo>
                    <a:pt x="11068" y="468361"/>
                  </a:lnTo>
                  <a:lnTo>
                    <a:pt x="2819" y="425433"/>
                  </a:lnTo>
                  <a:lnTo>
                    <a:pt x="0" y="381000"/>
                  </a:lnTo>
                  <a:close/>
                </a:path>
                <a:path w="4038600" h="762000">
                  <a:moveTo>
                    <a:pt x="3200400" y="381000"/>
                  </a:moveTo>
                  <a:lnTo>
                    <a:pt x="3203218" y="336566"/>
                  </a:lnTo>
                  <a:lnTo>
                    <a:pt x="3211465" y="293638"/>
                  </a:lnTo>
                  <a:lnTo>
                    <a:pt x="3224826" y="252502"/>
                  </a:lnTo>
                  <a:lnTo>
                    <a:pt x="3242987" y="213443"/>
                  </a:lnTo>
                  <a:lnTo>
                    <a:pt x="3265634" y="176747"/>
                  </a:lnTo>
                  <a:lnTo>
                    <a:pt x="3292453" y="142701"/>
                  </a:lnTo>
                  <a:lnTo>
                    <a:pt x="3323129" y="111590"/>
                  </a:lnTo>
                  <a:lnTo>
                    <a:pt x="3357349" y="83699"/>
                  </a:lnTo>
                  <a:lnTo>
                    <a:pt x="3394799" y="59315"/>
                  </a:lnTo>
                  <a:lnTo>
                    <a:pt x="3435164" y="38724"/>
                  </a:lnTo>
                  <a:lnTo>
                    <a:pt x="3478131" y="22211"/>
                  </a:lnTo>
                  <a:lnTo>
                    <a:pt x="3523385" y="10062"/>
                  </a:lnTo>
                  <a:lnTo>
                    <a:pt x="3570613" y="2563"/>
                  </a:lnTo>
                  <a:lnTo>
                    <a:pt x="3619500" y="0"/>
                  </a:lnTo>
                  <a:lnTo>
                    <a:pt x="3668386" y="2563"/>
                  </a:lnTo>
                  <a:lnTo>
                    <a:pt x="3715614" y="10062"/>
                  </a:lnTo>
                  <a:lnTo>
                    <a:pt x="3760868" y="22211"/>
                  </a:lnTo>
                  <a:lnTo>
                    <a:pt x="3803835" y="38724"/>
                  </a:lnTo>
                  <a:lnTo>
                    <a:pt x="3844200" y="59315"/>
                  </a:lnTo>
                  <a:lnTo>
                    <a:pt x="3881650" y="83699"/>
                  </a:lnTo>
                  <a:lnTo>
                    <a:pt x="3915870" y="111590"/>
                  </a:lnTo>
                  <a:lnTo>
                    <a:pt x="3946546" y="142701"/>
                  </a:lnTo>
                  <a:lnTo>
                    <a:pt x="3973365" y="176747"/>
                  </a:lnTo>
                  <a:lnTo>
                    <a:pt x="3996012" y="213443"/>
                  </a:lnTo>
                  <a:lnTo>
                    <a:pt x="4014173" y="252502"/>
                  </a:lnTo>
                  <a:lnTo>
                    <a:pt x="4027534" y="293638"/>
                  </a:lnTo>
                  <a:lnTo>
                    <a:pt x="4035781" y="336566"/>
                  </a:lnTo>
                  <a:lnTo>
                    <a:pt x="4038600" y="381000"/>
                  </a:lnTo>
                  <a:lnTo>
                    <a:pt x="4035781" y="425433"/>
                  </a:lnTo>
                  <a:lnTo>
                    <a:pt x="4027534" y="468361"/>
                  </a:lnTo>
                  <a:lnTo>
                    <a:pt x="4014173" y="509497"/>
                  </a:lnTo>
                  <a:lnTo>
                    <a:pt x="3996012" y="548556"/>
                  </a:lnTo>
                  <a:lnTo>
                    <a:pt x="3973365" y="585252"/>
                  </a:lnTo>
                  <a:lnTo>
                    <a:pt x="3946546" y="619298"/>
                  </a:lnTo>
                  <a:lnTo>
                    <a:pt x="3915870" y="650409"/>
                  </a:lnTo>
                  <a:lnTo>
                    <a:pt x="3881650" y="678300"/>
                  </a:lnTo>
                  <a:lnTo>
                    <a:pt x="3844200" y="702684"/>
                  </a:lnTo>
                  <a:lnTo>
                    <a:pt x="3803835" y="723275"/>
                  </a:lnTo>
                  <a:lnTo>
                    <a:pt x="3760868" y="739788"/>
                  </a:lnTo>
                  <a:lnTo>
                    <a:pt x="3715614" y="751937"/>
                  </a:lnTo>
                  <a:lnTo>
                    <a:pt x="3668386" y="759436"/>
                  </a:lnTo>
                  <a:lnTo>
                    <a:pt x="3619500" y="762000"/>
                  </a:lnTo>
                  <a:lnTo>
                    <a:pt x="3570613" y="759436"/>
                  </a:lnTo>
                  <a:lnTo>
                    <a:pt x="3523385" y="751937"/>
                  </a:lnTo>
                  <a:lnTo>
                    <a:pt x="3478131" y="739788"/>
                  </a:lnTo>
                  <a:lnTo>
                    <a:pt x="3435164" y="723275"/>
                  </a:lnTo>
                  <a:lnTo>
                    <a:pt x="3394799" y="702684"/>
                  </a:lnTo>
                  <a:lnTo>
                    <a:pt x="3357349" y="678300"/>
                  </a:lnTo>
                  <a:lnTo>
                    <a:pt x="3323129" y="650409"/>
                  </a:lnTo>
                  <a:lnTo>
                    <a:pt x="3292453" y="619298"/>
                  </a:lnTo>
                  <a:lnTo>
                    <a:pt x="3265634" y="585252"/>
                  </a:lnTo>
                  <a:lnTo>
                    <a:pt x="3242987" y="548556"/>
                  </a:lnTo>
                  <a:lnTo>
                    <a:pt x="3224826" y="509497"/>
                  </a:lnTo>
                  <a:lnTo>
                    <a:pt x="3211465" y="468361"/>
                  </a:lnTo>
                  <a:lnTo>
                    <a:pt x="3203218" y="425433"/>
                  </a:lnTo>
                  <a:lnTo>
                    <a:pt x="3200400" y="381000"/>
                  </a:lnTo>
                  <a:close/>
                </a:path>
              </a:pathLst>
            </a:custGeom>
            <a:ln w="12700">
              <a:solidFill>
                <a:srgbClr val="000000"/>
              </a:solidFill>
            </a:ln>
          </p:spPr>
          <p:txBody>
            <a:bodyPr wrap="square" lIns="0" tIns="0" rIns="0" bIns="0" rtlCol="0"/>
            <a:lstStyle/>
            <a:p>
              <a:endParaRPr/>
            </a:p>
          </p:txBody>
        </p:sp>
        <p:sp>
          <p:nvSpPr>
            <p:cNvPr id="11" name="object 11"/>
            <p:cNvSpPr/>
            <p:nvPr/>
          </p:nvSpPr>
          <p:spPr>
            <a:xfrm>
              <a:off x="1295400" y="6032500"/>
              <a:ext cx="2362200" cy="127000"/>
            </a:xfrm>
            <a:custGeom>
              <a:avLst/>
              <a:gdLst/>
              <a:ahLst/>
              <a:cxnLst/>
              <a:rect l="l" t="t" r="r" b="b"/>
              <a:pathLst>
                <a:path w="2362200" h="127000">
                  <a:moveTo>
                    <a:pt x="2235200" y="0"/>
                  </a:moveTo>
                  <a:lnTo>
                    <a:pt x="2235200" y="127000"/>
                  </a:lnTo>
                  <a:lnTo>
                    <a:pt x="2349500" y="69850"/>
                  </a:lnTo>
                  <a:lnTo>
                    <a:pt x="2247900" y="69850"/>
                  </a:lnTo>
                  <a:lnTo>
                    <a:pt x="2247900" y="57150"/>
                  </a:lnTo>
                  <a:lnTo>
                    <a:pt x="2349500" y="57150"/>
                  </a:lnTo>
                  <a:lnTo>
                    <a:pt x="2235200" y="0"/>
                  </a:lnTo>
                  <a:close/>
                </a:path>
                <a:path w="2362200" h="127000">
                  <a:moveTo>
                    <a:pt x="2235200" y="57150"/>
                  </a:moveTo>
                  <a:lnTo>
                    <a:pt x="0" y="57150"/>
                  </a:lnTo>
                  <a:lnTo>
                    <a:pt x="0" y="69850"/>
                  </a:lnTo>
                  <a:lnTo>
                    <a:pt x="2235200" y="69850"/>
                  </a:lnTo>
                  <a:lnTo>
                    <a:pt x="2235200" y="57150"/>
                  </a:lnTo>
                  <a:close/>
                </a:path>
                <a:path w="2362200" h="127000">
                  <a:moveTo>
                    <a:pt x="2349500" y="57150"/>
                  </a:moveTo>
                  <a:lnTo>
                    <a:pt x="2247900" y="57150"/>
                  </a:lnTo>
                  <a:lnTo>
                    <a:pt x="2247900" y="69850"/>
                  </a:lnTo>
                  <a:lnTo>
                    <a:pt x="2349500" y="69850"/>
                  </a:lnTo>
                  <a:lnTo>
                    <a:pt x="2362200" y="63500"/>
                  </a:lnTo>
                  <a:lnTo>
                    <a:pt x="2349500" y="57150"/>
                  </a:lnTo>
                  <a:close/>
                </a:path>
              </a:pathLst>
            </a:custGeom>
            <a:solidFill>
              <a:srgbClr val="000000"/>
            </a:solidFill>
          </p:spPr>
          <p:txBody>
            <a:bodyPr wrap="square" lIns="0" tIns="0" rIns="0" bIns="0" rtlCol="0"/>
            <a:lstStyle/>
            <a:p>
              <a:endParaRPr/>
            </a:p>
          </p:txBody>
        </p:sp>
      </p:grpSp>
      <p:sp>
        <p:nvSpPr>
          <p:cNvPr id="12" name="object 12"/>
          <p:cNvSpPr txBox="1"/>
          <p:nvPr/>
        </p:nvSpPr>
        <p:spPr>
          <a:xfrm>
            <a:off x="696308" y="5707549"/>
            <a:ext cx="449580" cy="571500"/>
          </a:xfrm>
          <a:prstGeom prst="rect">
            <a:avLst/>
          </a:prstGeom>
        </p:spPr>
        <p:txBody>
          <a:bodyPr vert="horz" wrap="square" lIns="0" tIns="16510" rIns="0" bIns="0" rtlCol="0">
            <a:spAutoFit/>
          </a:bodyPr>
          <a:lstStyle/>
          <a:p>
            <a:pPr marL="38100">
              <a:lnSpc>
                <a:spcPct val="100000"/>
              </a:lnSpc>
              <a:spcBef>
                <a:spcPts val="130"/>
              </a:spcBef>
            </a:pPr>
            <a:r>
              <a:rPr sz="3550" i="1" spc="-160" dirty="0">
                <a:latin typeface="Times New Roman"/>
                <a:cs typeface="Times New Roman"/>
              </a:rPr>
              <a:t>q</a:t>
            </a:r>
            <a:r>
              <a:rPr sz="4425" spc="-240" baseline="-16949" dirty="0">
                <a:latin typeface="Times New Roman"/>
                <a:cs typeface="Times New Roman"/>
              </a:rPr>
              <a:t>1</a:t>
            </a:r>
            <a:endParaRPr sz="4425" baseline="-16949">
              <a:latin typeface="Times New Roman"/>
              <a:cs typeface="Times New Roman"/>
            </a:endParaRPr>
          </a:p>
        </p:txBody>
      </p:sp>
      <p:sp>
        <p:nvSpPr>
          <p:cNvPr id="13" name="object 13"/>
          <p:cNvSpPr txBox="1"/>
          <p:nvPr/>
        </p:nvSpPr>
        <p:spPr>
          <a:xfrm>
            <a:off x="3865939" y="5702786"/>
            <a:ext cx="490220" cy="571500"/>
          </a:xfrm>
          <a:prstGeom prst="rect">
            <a:avLst/>
          </a:prstGeom>
        </p:spPr>
        <p:txBody>
          <a:bodyPr vert="horz" wrap="square" lIns="0" tIns="16510" rIns="0" bIns="0" rtlCol="0">
            <a:spAutoFit/>
          </a:bodyPr>
          <a:lstStyle/>
          <a:p>
            <a:pPr marL="38100">
              <a:lnSpc>
                <a:spcPct val="100000"/>
              </a:lnSpc>
              <a:spcBef>
                <a:spcPts val="130"/>
              </a:spcBef>
            </a:pPr>
            <a:r>
              <a:rPr sz="3550" i="1" dirty="0">
                <a:latin typeface="Times New Roman"/>
                <a:cs typeface="Times New Roman"/>
              </a:rPr>
              <a:t>q</a:t>
            </a:r>
            <a:r>
              <a:rPr sz="4425" baseline="-16949" dirty="0">
                <a:latin typeface="Times New Roman"/>
                <a:cs typeface="Times New Roman"/>
              </a:rPr>
              <a:t>2</a:t>
            </a:r>
            <a:endParaRPr sz="4425" baseline="-16949">
              <a:latin typeface="Times New Roman"/>
              <a:cs typeface="Times New Roman"/>
            </a:endParaRPr>
          </a:p>
        </p:txBody>
      </p:sp>
      <p:sp>
        <p:nvSpPr>
          <p:cNvPr id="14" name="object 14"/>
          <p:cNvSpPr txBox="1"/>
          <p:nvPr/>
        </p:nvSpPr>
        <p:spPr>
          <a:xfrm>
            <a:off x="1682022" y="5523805"/>
            <a:ext cx="1579880" cy="577850"/>
          </a:xfrm>
          <a:prstGeom prst="rect">
            <a:avLst/>
          </a:prstGeom>
        </p:spPr>
        <p:txBody>
          <a:bodyPr vert="horz" wrap="square" lIns="0" tIns="15240" rIns="0" bIns="0" rtlCol="0">
            <a:spAutoFit/>
          </a:bodyPr>
          <a:lstStyle/>
          <a:p>
            <a:pPr marL="12700">
              <a:lnSpc>
                <a:spcPct val="100000"/>
              </a:lnSpc>
              <a:spcBef>
                <a:spcPts val="120"/>
              </a:spcBef>
              <a:tabLst>
                <a:tab pos="873760" algn="l"/>
              </a:tabLst>
            </a:pPr>
            <a:r>
              <a:rPr sz="3600" i="1" spc="50" dirty="0">
                <a:latin typeface="Times New Roman"/>
                <a:cs typeface="Times New Roman"/>
              </a:rPr>
              <a:t>a	</a:t>
            </a:r>
            <a:r>
              <a:rPr sz="3600" i="1" spc="10" dirty="0">
                <a:latin typeface="Times New Roman"/>
                <a:cs typeface="Times New Roman"/>
              </a:rPr>
              <a:t>b</a:t>
            </a:r>
            <a:r>
              <a:rPr sz="3600" spc="10" dirty="0">
                <a:latin typeface="Times New Roman"/>
                <a:cs typeface="Times New Roman"/>
              </a:rPr>
              <a:t>,</a:t>
            </a:r>
            <a:r>
              <a:rPr sz="3600" spc="-515" dirty="0">
                <a:latin typeface="Times New Roman"/>
                <a:cs typeface="Times New Roman"/>
              </a:rPr>
              <a:t> </a:t>
            </a:r>
            <a:r>
              <a:rPr sz="3600" i="1" spc="60" dirty="0">
                <a:latin typeface="Times New Roman"/>
                <a:cs typeface="Times New Roman"/>
              </a:rPr>
              <a:t>R</a:t>
            </a:r>
            <a:endParaRPr sz="3600" dirty="0">
              <a:latin typeface="Times New Roman"/>
              <a:cs typeface="Times New Roman"/>
            </a:endParaRPr>
          </a:p>
        </p:txBody>
      </p:sp>
      <p:sp>
        <p:nvSpPr>
          <p:cNvPr id="15" name="object 15"/>
          <p:cNvSpPr/>
          <p:nvPr/>
        </p:nvSpPr>
        <p:spPr>
          <a:xfrm>
            <a:off x="2025440" y="5638801"/>
            <a:ext cx="900561" cy="458363"/>
          </a:xfrm>
          <a:prstGeom prst="rect">
            <a:avLst/>
          </a:prstGeom>
          <a:blipFill>
            <a:blip r:embed="rId3" cstate="print"/>
            <a:stretch>
              <a:fillRect/>
            </a:stretch>
          </a:blipFill>
        </p:spPr>
        <p:txBody>
          <a:bodyPr wrap="square" lIns="0" tIns="0" rIns="0" bIns="0" rtlCol="0"/>
          <a:lstStyle/>
          <a:p>
            <a:endParaRPr/>
          </a:p>
        </p:txBody>
      </p:sp>
      <p:sp>
        <p:nvSpPr>
          <p:cNvPr id="16" name="object 16"/>
          <p:cNvSpPr/>
          <p:nvPr/>
        </p:nvSpPr>
        <p:spPr>
          <a:xfrm>
            <a:off x="5041900" y="4267200"/>
            <a:ext cx="127000" cy="533400"/>
          </a:xfrm>
          <a:custGeom>
            <a:avLst/>
            <a:gdLst/>
            <a:ahLst/>
            <a:cxnLst/>
            <a:rect l="l" t="t" r="r" b="b"/>
            <a:pathLst>
              <a:path w="127000" h="533400">
                <a:moveTo>
                  <a:pt x="69850" y="114300"/>
                </a:moveTo>
                <a:lnTo>
                  <a:pt x="57150" y="114300"/>
                </a:lnTo>
                <a:lnTo>
                  <a:pt x="57150" y="533400"/>
                </a:lnTo>
                <a:lnTo>
                  <a:pt x="69850" y="533400"/>
                </a:lnTo>
                <a:lnTo>
                  <a:pt x="69850" y="114300"/>
                </a:lnTo>
                <a:close/>
              </a:path>
              <a:path w="127000" h="533400">
                <a:moveTo>
                  <a:pt x="63500" y="0"/>
                </a:moveTo>
                <a:lnTo>
                  <a:pt x="0" y="127000"/>
                </a:lnTo>
                <a:lnTo>
                  <a:pt x="57150" y="127000"/>
                </a:lnTo>
                <a:lnTo>
                  <a:pt x="57150" y="114300"/>
                </a:lnTo>
                <a:lnTo>
                  <a:pt x="120650" y="114300"/>
                </a:lnTo>
                <a:lnTo>
                  <a:pt x="63500" y="0"/>
                </a:lnTo>
                <a:close/>
              </a:path>
              <a:path w="127000" h="533400">
                <a:moveTo>
                  <a:pt x="120650" y="114300"/>
                </a:moveTo>
                <a:lnTo>
                  <a:pt x="69850" y="114300"/>
                </a:lnTo>
                <a:lnTo>
                  <a:pt x="69850" y="127000"/>
                </a:lnTo>
                <a:lnTo>
                  <a:pt x="127000" y="127000"/>
                </a:lnTo>
                <a:lnTo>
                  <a:pt x="120650" y="114300"/>
                </a:lnTo>
                <a:close/>
              </a:path>
            </a:pathLst>
          </a:custGeom>
          <a:solidFill>
            <a:srgbClr val="000000"/>
          </a:solidFill>
        </p:spPr>
        <p:txBody>
          <a:bodyPr wrap="square" lIns="0" tIns="0" rIns="0" bIns="0" rtlCol="0"/>
          <a:lstStyle/>
          <a:p>
            <a:endParaRPr/>
          </a:p>
        </p:txBody>
      </p:sp>
      <p:sp>
        <p:nvSpPr>
          <p:cNvPr id="17" name="object 17"/>
          <p:cNvSpPr/>
          <p:nvPr/>
        </p:nvSpPr>
        <p:spPr>
          <a:xfrm>
            <a:off x="1974205" y="3740147"/>
            <a:ext cx="234010" cy="368302"/>
          </a:xfrm>
          <a:prstGeom prst="rect">
            <a:avLst/>
          </a:prstGeom>
          <a:blipFill>
            <a:blip r:embed="rId2" cstate="print"/>
            <a:stretch>
              <a:fillRect/>
            </a:stretch>
          </a:blipFill>
        </p:spPr>
        <p:txBody>
          <a:bodyPr wrap="square" lIns="0" tIns="0" rIns="0" bIns="0" rtlCol="0"/>
          <a:lstStyle/>
          <a:p>
            <a:endParaRPr/>
          </a:p>
        </p:txBody>
      </p:sp>
      <p:sp>
        <p:nvSpPr>
          <p:cNvPr id="18" name="object 18"/>
          <p:cNvSpPr/>
          <p:nvPr/>
        </p:nvSpPr>
        <p:spPr>
          <a:xfrm>
            <a:off x="2583805" y="3740147"/>
            <a:ext cx="234010" cy="368302"/>
          </a:xfrm>
          <a:prstGeom prst="rect">
            <a:avLst/>
          </a:prstGeom>
          <a:blipFill>
            <a:blip r:embed="rId2" cstate="print"/>
            <a:stretch>
              <a:fillRect/>
            </a:stretch>
          </a:blipFill>
        </p:spPr>
        <p:txBody>
          <a:bodyPr wrap="square" lIns="0" tIns="0" rIns="0" bIns="0" rtlCol="0"/>
          <a:lstStyle/>
          <a:p>
            <a:endParaRPr/>
          </a:p>
        </p:txBody>
      </p:sp>
      <p:sp>
        <p:nvSpPr>
          <p:cNvPr id="19" name="object 19"/>
          <p:cNvSpPr/>
          <p:nvPr/>
        </p:nvSpPr>
        <p:spPr>
          <a:xfrm>
            <a:off x="6165205" y="3740147"/>
            <a:ext cx="234010" cy="368302"/>
          </a:xfrm>
          <a:prstGeom prst="rect">
            <a:avLst/>
          </a:prstGeom>
          <a:blipFill>
            <a:blip r:embed="rId2" cstate="print"/>
            <a:stretch>
              <a:fillRect/>
            </a:stretch>
          </a:blipFill>
        </p:spPr>
        <p:txBody>
          <a:bodyPr wrap="square" lIns="0" tIns="0" rIns="0" bIns="0" rtlCol="0"/>
          <a:lstStyle/>
          <a:p>
            <a:endParaRPr/>
          </a:p>
        </p:txBody>
      </p:sp>
      <p:sp>
        <p:nvSpPr>
          <p:cNvPr id="20" name="object 20"/>
          <p:cNvSpPr/>
          <p:nvPr/>
        </p:nvSpPr>
        <p:spPr>
          <a:xfrm>
            <a:off x="6774805" y="3740147"/>
            <a:ext cx="234010" cy="368302"/>
          </a:xfrm>
          <a:prstGeom prst="rect">
            <a:avLst/>
          </a:prstGeom>
          <a:blipFill>
            <a:blip r:embed="rId2" cstate="print"/>
            <a:stretch>
              <a:fillRect/>
            </a:stretch>
          </a:blipFill>
        </p:spPr>
        <p:txBody>
          <a:bodyPr wrap="square" lIns="0" tIns="0" rIns="0" bIns="0" rtlCol="0"/>
          <a:lstStyle/>
          <a:p>
            <a:endParaRPr/>
          </a:p>
        </p:txBody>
      </p:sp>
      <p:sp>
        <p:nvSpPr>
          <p:cNvPr id="21" name="object 21"/>
          <p:cNvSpPr/>
          <p:nvPr/>
        </p:nvSpPr>
        <p:spPr>
          <a:xfrm>
            <a:off x="5631805" y="3740147"/>
            <a:ext cx="234010" cy="368302"/>
          </a:xfrm>
          <a:prstGeom prst="rect">
            <a:avLst/>
          </a:prstGeom>
          <a:blipFill>
            <a:blip r:embed="rId2" cstate="print"/>
            <a:stretch>
              <a:fillRect/>
            </a:stretch>
          </a:blipFill>
        </p:spPr>
        <p:txBody>
          <a:bodyPr wrap="square" lIns="0" tIns="0" rIns="0" bIns="0" rtlCol="0"/>
          <a:lstStyle/>
          <a:p>
            <a:endParaRPr/>
          </a:p>
        </p:txBody>
      </p:sp>
      <p:graphicFrame>
        <p:nvGraphicFramePr>
          <p:cNvPr id="22" name="object 22"/>
          <p:cNvGraphicFramePr>
            <a:graphicFrameLocks noGrp="1"/>
          </p:cNvGraphicFramePr>
          <p:nvPr/>
        </p:nvGraphicFramePr>
        <p:xfrm>
          <a:off x="374650" y="3575050"/>
          <a:ext cx="8534400" cy="685800"/>
        </p:xfrm>
        <a:graphic>
          <a:graphicData uri="http://schemas.openxmlformats.org/drawingml/2006/table">
            <a:tbl>
              <a:tblPr firstRow="1" bandRow="1">
                <a:tableStyleId>{2D5ABB26-0587-4C30-8999-92F81FD0307C}</a:tableStyleId>
              </a:tblPr>
              <a:tblGrid>
                <a:gridCol w="13716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gridCol w="609600">
                  <a:extLst>
                    <a:ext uri="{9D8B030D-6E8A-4147-A177-3AD203B41FA5}">
                      <a16:colId xmlns:a16="http://schemas.microsoft.com/office/drawing/2014/main" val="20003"/>
                    </a:ext>
                  </a:extLst>
                </a:gridCol>
                <a:gridCol w="609600">
                  <a:extLst>
                    <a:ext uri="{9D8B030D-6E8A-4147-A177-3AD203B41FA5}">
                      <a16:colId xmlns:a16="http://schemas.microsoft.com/office/drawing/2014/main" val="20004"/>
                    </a:ext>
                  </a:extLst>
                </a:gridCol>
                <a:gridCol w="609600">
                  <a:extLst>
                    <a:ext uri="{9D8B030D-6E8A-4147-A177-3AD203B41FA5}">
                      <a16:colId xmlns:a16="http://schemas.microsoft.com/office/drawing/2014/main" val="20005"/>
                    </a:ext>
                  </a:extLst>
                </a:gridCol>
                <a:gridCol w="609600">
                  <a:extLst>
                    <a:ext uri="{9D8B030D-6E8A-4147-A177-3AD203B41FA5}">
                      <a16:colId xmlns:a16="http://schemas.microsoft.com/office/drawing/2014/main" val="20006"/>
                    </a:ext>
                  </a:extLst>
                </a:gridCol>
                <a:gridCol w="609600">
                  <a:extLst>
                    <a:ext uri="{9D8B030D-6E8A-4147-A177-3AD203B41FA5}">
                      <a16:colId xmlns:a16="http://schemas.microsoft.com/office/drawing/2014/main" val="20007"/>
                    </a:ext>
                  </a:extLst>
                </a:gridCol>
                <a:gridCol w="609600">
                  <a:extLst>
                    <a:ext uri="{9D8B030D-6E8A-4147-A177-3AD203B41FA5}">
                      <a16:colId xmlns:a16="http://schemas.microsoft.com/office/drawing/2014/main" val="20008"/>
                    </a:ext>
                  </a:extLst>
                </a:gridCol>
                <a:gridCol w="609600">
                  <a:extLst>
                    <a:ext uri="{9D8B030D-6E8A-4147-A177-3AD203B41FA5}">
                      <a16:colId xmlns:a16="http://schemas.microsoft.com/office/drawing/2014/main" val="20009"/>
                    </a:ext>
                  </a:extLst>
                </a:gridCol>
                <a:gridCol w="1676400">
                  <a:extLst>
                    <a:ext uri="{9D8B030D-6E8A-4147-A177-3AD203B41FA5}">
                      <a16:colId xmlns:a16="http://schemas.microsoft.com/office/drawing/2014/main" val="20010"/>
                    </a:ext>
                  </a:extLst>
                </a:gridCol>
              </a:tblGrid>
              <a:tr h="685800">
                <a:tc>
                  <a:txBody>
                    <a:bodyPr/>
                    <a:lstStyle/>
                    <a:p>
                      <a:pPr marL="396240">
                        <a:lnSpc>
                          <a:spcPts val="3445"/>
                        </a:lnSpc>
                      </a:pPr>
                      <a:r>
                        <a:rPr sz="3200" spc="-10" dirty="0">
                          <a:solidFill>
                            <a:srgbClr val="333399"/>
                          </a:solidFill>
                          <a:latin typeface="Comic Sans MS"/>
                          <a:cs typeface="Comic Sans MS"/>
                        </a:rPr>
                        <a:t>......</a:t>
                      </a:r>
                      <a:endParaRPr sz="3200">
                        <a:latin typeface="Comic Sans MS"/>
                        <a:cs typeface="Comic Sans MS"/>
                      </a:endParaRPr>
                    </a:p>
                  </a:txBody>
                  <a:tcPr marL="0" marR="0" marT="0" marB="0">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33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33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70180">
                        <a:lnSpc>
                          <a:spcPct val="100000"/>
                        </a:lnSpc>
                        <a:spcBef>
                          <a:spcPts val="114"/>
                        </a:spcBef>
                      </a:pPr>
                      <a:r>
                        <a:rPr sz="3600" i="1" dirty="0">
                          <a:latin typeface="Times New Roman"/>
                          <a:cs typeface="Times New Roman"/>
                        </a:rPr>
                        <a:t>a</a:t>
                      </a:r>
                      <a:endParaRPr sz="3600">
                        <a:latin typeface="Times New Roman"/>
                        <a:cs typeface="Times New Roman"/>
                      </a:endParaRPr>
                    </a:p>
                  </a:txBody>
                  <a:tcPr marL="0" marR="0" marT="1460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32410">
                        <a:lnSpc>
                          <a:spcPct val="100000"/>
                        </a:lnSpc>
                        <a:spcBef>
                          <a:spcPts val="440"/>
                        </a:spcBef>
                      </a:pPr>
                      <a:r>
                        <a:rPr sz="3550" i="1" dirty="0">
                          <a:latin typeface="Times New Roman"/>
                          <a:cs typeface="Times New Roman"/>
                        </a:rPr>
                        <a:t>b</a:t>
                      </a:r>
                      <a:endParaRPr sz="3550">
                        <a:latin typeface="Times New Roman"/>
                        <a:cs typeface="Times New Roman"/>
                      </a:endParaRPr>
                    </a:p>
                  </a:txBody>
                  <a:tcPr marL="0" marR="0" marT="5588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38760">
                        <a:lnSpc>
                          <a:spcPct val="100000"/>
                        </a:lnSpc>
                        <a:spcBef>
                          <a:spcPts val="600"/>
                        </a:spcBef>
                      </a:pPr>
                      <a:r>
                        <a:rPr sz="3550" i="1" dirty="0">
                          <a:latin typeface="Times New Roman"/>
                          <a:cs typeface="Times New Roman"/>
                        </a:rPr>
                        <a:t>b</a:t>
                      </a:r>
                      <a:endParaRPr sz="3550">
                        <a:latin typeface="Times New Roman"/>
                        <a:cs typeface="Times New Roman"/>
                      </a:endParaRPr>
                    </a:p>
                  </a:txBody>
                  <a:tcPr marL="0" marR="0" marT="7620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63195">
                        <a:lnSpc>
                          <a:spcPct val="100000"/>
                        </a:lnSpc>
                        <a:spcBef>
                          <a:spcPts val="114"/>
                        </a:spcBef>
                      </a:pPr>
                      <a:r>
                        <a:rPr sz="3600" i="1" dirty="0">
                          <a:latin typeface="Times New Roman"/>
                          <a:cs typeface="Times New Roman"/>
                        </a:rPr>
                        <a:t>c</a:t>
                      </a:r>
                      <a:endParaRPr sz="3600">
                        <a:latin typeface="Times New Roman"/>
                        <a:cs typeface="Times New Roman"/>
                      </a:endParaRPr>
                    </a:p>
                  </a:txBody>
                  <a:tcPr marL="0" marR="0" marT="1460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33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33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33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25475">
                        <a:lnSpc>
                          <a:spcPts val="3445"/>
                        </a:lnSpc>
                      </a:pPr>
                      <a:r>
                        <a:rPr sz="3200" spc="-10" dirty="0">
                          <a:solidFill>
                            <a:srgbClr val="333399"/>
                          </a:solidFill>
                          <a:latin typeface="Comic Sans MS"/>
                          <a:cs typeface="Comic Sans MS"/>
                        </a:rPr>
                        <a:t>......</a:t>
                      </a:r>
                      <a:endParaRPr sz="3200">
                        <a:latin typeface="Comic Sans MS"/>
                        <a:cs typeface="Comic Sans MS"/>
                      </a:endParaRPr>
                    </a:p>
                  </a:txBody>
                  <a:tcPr marL="0" marR="0" marT="0" marB="0">
                    <a:lnL w="12700">
                      <a:solidFill>
                        <a:srgbClr val="000000"/>
                      </a:solidFill>
                      <a:prstDash val="solid"/>
                    </a:lnL>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0"/>
                  </a:ext>
                </a:extLst>
              </a:tr>
            </a:tbl>
          </a:graphicData>
        </a:graphic>
      </p:graphicFrame>
      <p:sp>
        <p:nvSpPr>
          <p:cNvPr id="23" name="object 23"/>
          <p:cNvSpPr txBox="1"/>
          <p:nvPr/>
        </p:nvSpPr>
        <p:spPr>
          <a:xfrm>
            <a:off x="3762375" y="341579"/>
            <a:ext cx="1597025" cy="4815205"/>
          </a:xfrm>
          <a:prstGeom prst="rect">
            <a:avLst/>
          </a:prstGeom>
        </p:spPr>
        <p:txBody>
          <a:bodyPr vert="horz" wrap="square" lIns="0" tIns="13335" rIns="0" bIns="0" rtlCol="0">
            <a:spAutoFit/>
          </a:bodyPr>
          <a:lstStyle/>
          <a:p>
            <a:pPr marL="63500">
              <a:lnSpc>
                <a:spcPct val="100000"/>
              </a:lnSpc>
              <a:spcBef>
                <a:spcPts val="105"/>
              </a:spcBef>
            </a:pPr>
            <a:r>
              <a:rPr sz="3200" spc="-5" dirty="0">
                <a:solidFill>
                  <a:srgbClr val="339933"/>
                </a:solidFill>
                <a:latin typeface="Comic Sans MS"/>
                <a:cs typeface="Comic Sans MS"/>
              </a:rPr>
              <a:t>Time</a:t>
            </a:r>
            <a:r>
              <a:rPr sz="3200" spc="-25" dirty="0">
                <a:solidFill>
                  <a:srgbClr val="339933"/>
                </a:solidFill>
                <a:latin typeface="Comic Sans MS"/>
                <a:cs typeface="Comic Sans MS"/>
              </a:rPr>
              <a:t> </a:t>
            </a:r>
            <a:r>
              <a:rPr sz="3200" dirty="0">
                <a:solidFill>
                  <a:srgbClr val="339933"/>
                </a:solidFill>
                <a:latin typeface="Comic Sans MS"/>
                <a:cs typeface="Comic Sans MS"/>
              </a:rPr>
              <a:t>1</a:t>
            </a:r>
            <a:endParaRPr sz="3200">
              <a:latin typeface="Comic Sans MS"/>
              <a:cs typeface="Comic Sans MS"/>
            </a:endParaRPr>
          </a:p>
          <a:p>
            <a:pPr>
              <a:lnSpc>
                <a:spcPct val="100000"/>
              </a:lnSpc>
              <a:spcBef>
                <a:spcPts val="30"/>
              </a:spcBef>
            </a:pPr>
            <a:endParaRPr sz="6150">
              <a:latin typeface="Comic Sans MS"/>
              <a:cs typeface="Comic Sans MS"/>
            </a:endParaRPr>
          </a:p>
          <a:p>
            <a:pPr marL="127635" algn="ctr">
              <a:lnSpc>
                <a:spcPct val="100000"/>
              </a:lnSpc>
            </a:pPr>
            <a:r>
              <a:rPr sz="3550" i="1" spc="-160" dirty="0">
                <a:latin typeface="Times New Roman"/>
                <a:cs typeface="Times New Roman"/>
              </a:rPr>
              <a:t>q</a:t>
            </a:r>
            <a:r>
              <a:rPr sz="4425" spc="-240" baseline="-16949" dirty="0">
                <a:latin typeface="Times New Roman"/>
                <a:cs typeface="Times New Roman"/>
              </a:rPr>
              <a:t>1</a:t>
            </a:r>
            <a:endParaRPr sz="4425" baseline="-16949">
              <a:latin typeface="Times New Roman"/>
              <a:cs typeface="Times New Roman"/>
            </a:endParaRPr>
          </a:p>
          <a:p>
            <a:pPr>
              <a:lnSpc>
                <a:spcPct val="100000"/>
              </a:lnSpc>
              <a:spcBef>
                <a:spcPts val="50"/>
              </a:spcBef>
            </a:pPr>
            <a:endParaRPr sz="3700">
              <a:latin typeface="Times New Roman"/>
              <a:cs typeface="Times New Roman"/>
            </a:endParaRPr>
          </a:p>
          <a:p>
            <a:pPr marL="63500">
              <a:lnSpc>
                <a:spcPct val="100000"/>
              </a:lnSpc>
            </a:pPr>
            <a:r>
              <a:rPr sz="3200" dirty="0">
                <a:solidFill>
                  <a:srgbClr val="339933"/>
                </a:solidFill>
                <a:latin typeface="Comic Sans MS"/>
                <a:cs typeface="Comic Sans MS"/>
              </a:rPr>
              <a:t>Time</a:t>
            </a:r>
            <a:r>
              <a:rPr sz="3200" spc="-45" dirty="0">
                <a:solidFill>
                  <a:srgbClr val="339933"/>
                </a:solidFill>
                <a:latin typeface="Comic Sans MS"/>
                <a:cs typeface="Comic Sans MS"/>
              </a:rPr>
              <a:t> </a:t>
            </a:r>
            <a:r>
              <a:rPr sz="3200" dirty="0">
                <a:solidFill>
                  <a:srgbClr val="339933"/>
                </a:solidFill>
                <a:latin typeface="Comic Sans MS"/>
                <a:cs typeface="Comic Sans MS"/>
              </a:rPr>
              <a:t>2</a:t>
            </a:r>
            <a:endParaRPr sz="3200">
              <a:latin typeface="Comic Sans MS"/>
              <a:cs typeface="Comic Sans MS"/>
            </a:endParaRPr>
          </a:p>
          <a:p>
            <a:pPr>
              <a:lnSpc>
                <a:spcPct val="100000"/>
              </a:lnSpc>
              <a:spcBef>
                <a:spcPts val="25"/>
              </a:spcBef>
            </a:pPr>
            <a:endParaRPr sz="6150">
              <a:latin typeface="Comic Sans MS"/>
              <a:cs typeface="Comic Sans MS"/>
            </a:endParaRPr>
          </a:p>
          <a:p>
            <a:pPr marR="43180" algn="r">
              <a:lnSpc>
                <a:spcPct val="100000"/>
              </a:lnSpc>
            </a:pPr>
            <a:r>
              <a:rPr sz="3550" i="1" spc="-20" dirty="0">
                <a:latin typeface="Times New Roman"/>
                <a:cs typeface="Times New Roman"/>
              </a:rPr>
              <a:t>q</a:t>
            </a:r>
            <a:r>
              <a:rPr sz="4425" spc="22" baseline="-16949" dirty="0">
                <a:latin typeface="Times New Roman"/>
                <a:cs typeface="Times New Roman"/>
              </a:rPr>
              <a:t>2</a:t>
            </a:r>
            <a:endParaRPr sz="4425" baseline="-16949">
              <a:latin typeface="Times New Roman"/>
              <a:cs typeface="Times New Roman"/>
            </a:endParaRPr>
          </a:p>
        </p:txBody>
      </p:sp>
      <p:sp>
        <p:nvSpPr>
          <p:cNvPr id="24" name="Footer Placeholder 23"/>
          <p:cNvSpPr>
            <a:spLocks noGrp="1"/>
          </p:cNvSpPr>
          <p:nvPr>
            <p:ph type="ftr" sz="quarter" idx="11"/>
          </p:nvPr>
        </p:nvSpPr>
        <p:spPr/>
        <p:txBody>
          <a:bodyPr/>
          <a:lstStyle/>
          <a:p>
            <a:r>
              <a:rPr lang="en-US"/>
              <a:t>unit-4/Turning Machine</a:t>
            </a:r>
          </a:p>
        </p:txBody>
      </p:sp>
      <p:sp>
        <p:nvSpPr>
          <p:cNvPr id="25" name="Slide Number Placeholder 24"/>
          <p:cNvSpPr>
            <a:spLocks noGrp="1"/>
          </p:cNvSpPr>
          <p:nvPr>
            <p:ph type="sldNum" sz="quarter" idx="12"/>
          </p:nvPr>
        </p:nvSpPr>
        <p:spPr/>
        <p:txBody>
          <a:bodyPr/>
          <a:lstStyle/>
          <a:p>
            <a:fld id="{565C65C6-1AC9-4B56-AB8E-0D5719812ABF}" type="slidenum">
              <a:rPr lang="en-US" smtClean="0"/>
              <a:pPr/>
              <a:t>16</a:t>
            </a:fld>
            <a:endParaRPr lang="en-US"/>
          </a:p>
        </p:txBody>
      </p:sp>
    </p:spTree>
    <p:extLst>
      <p:ext uri="{BB962C8B-B14F-4D97-AF65-F5344CB8AC3E}">
        <p14:creationId xmlns:p14="http://schemas.microsoft.com/office/powerpoint/2010/main" val="2757842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508500" y="1600200"/>
            <a:ext cx="127000" cy="533400"/>
          </a:xfrm>
          <a:custGeom>
            <a:avLst/>
            <a:gdLst/>
            <a:ahLst/>
            <a:cxnLst/>
            <a:rect l="l" t="t" r="r" b="b"/>
            <a:pathLst>
              <a:path w="127000" h="533400">
                <a:moveTo>
                  <a:pt x="69850" y="114300"/>
                </a:moveTo>
                <a:lnTo>
                  <a:pt x="57150" y="114300"/>
                </a:lnTo>
                <a:lnTo>
                  <a:pt x="57150" y="533400"/>
                </a:lnTo>
                <a:lnTo>
                  <a:pt x="69850" y="533400"/>
                </a:lnTo>
                <a:lnTo>
                  <a:pt x="69850" y="114300"/>
                </a:lnTo>
                <a:close/>
              </a:path>
              <a:path w="127000" h="533400">
                <a:moveTo>
                  <a:pt x="63500" y="0"/>
                </a:moveTo>
                <a:lnTo>
                  <a:pt x="0" y="127000"/>
                </a:lnTo>
                <a:lnTo>
                  <a:pt x="57150" y="127000"/>
                </a:lnTo>
                <a:lnTo>
                  <a:pt x="57150" y="114300"/>
                </a:lnTo>
                <a:lnTo>
                  <a:pt x="120650" y="114300"/>
                </a:lnTo>
                <a:lnTo>
                  <a:pt x="63500" y="0"/>
                </a:lnTo>
                <a:close/>
              </a:path>
              <a:path w="127000" h="533400">
                <a:moveTo>
                  <a:pt x="120650" y="114300"/>
                </a:moveTo>
                <a:lnTo>
                  <a:pt x="69850" y="114300"/>
                </a:lnTo>
                <a:lnTo>
                  <a:pt x="69850" y="127000"/>
                </a:lnTo>
                <a:lnTo>
                  <a:pt x="127000" y="127000"/>
                </a:lnTo>
                <a:lnTo>
                  <a:pt x="120650" y="114300"/>
                </a:lnTo>
                <a:close/>
              </a:path>
            </a:pathLst>
          </a:custGeom>
          <a:solidFill>
            <a:srgbClr val="000000"/>
          </a:solidFill>
        </p:spPr>
        <p:txBody>
          <a:bodyPr wrap="square" lIns="0" tIns="0" rIns="0" bIns="0" rtlCol="0"/>
          <a:lstStyle/>
          <a:p>
            <a:endParaRPr/>
          </a:p>
        </p:txBody>
      </p:sp>
      <p:sp>
        <p:nvSpPr>
          <p:cNvPr id="3" name="object 3"/>
          <p:cNvSpPr/>
          <p:nvPr/>
        </p:nvSpPr>
        <p:spPr>
          <a:xfrm>
            <a:off x="1974205" y="1073147"/>
            <a:ext cx="234010" cy="368302"/>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2583805" y="1073147"/>
            <a:ext cx="234010" cy="368302"/>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6165205" y="1073147"/>
            <a:ext cx="234010" cy="368302"/>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6774805" y="1073147"/>
            <a:ext cx="234010" cy="368302"/>
          </a:xfrm>
          <a:prstGeom prst="rect">
            <a:avLst/>
          </a:prstGeom>
          <a:blipFill>
            <a:blip r:embed="rId2" cstate="print"/>
            <a:stretch>
              <a:fillRect/>
            </a:stretch>
          </a:blipFill>
        </p:spPr>
        <p:txBody>
          <a:bodyPr wrap="square" lIns="0" tIns="0" rIns="0" bIns="0" rtlCol="0"/>
          <a:lstStyle/>
          <a:p>
            <a:endParaRPr/>
          </a:p>
        </p:txBody>
      </p:sp>
      <p:sp>
        <p:nvSpPr>
          <p:cNvPr id="7" name="object 7"/>
          <p:cNvSpPr/>
          <p:nvPr/>
        </p:nvSpPr>
        <p:spPr>
          <a:xfrm>
            <a:off x="5631805" y="1073147"/>
            <a:ext cx="234010" cy="368302"/>
          </a:xfrm>
          <a:prstGeom prst="rect">
            <a:avLst/>
          </a:prstGeom>
          <a:blipFill>
            <a:blip r:embed="rId2" cstate="print"/>
            <a:stretch>
              <a:fillRect/>
            </a:stretch>
          </a:blipFill>
        </p:spPr>
        <p:txBody>
          <a:bodyPr wrap="square" lIns="0" tIns="0" rIns="0" bIns="0" rtlCol="0"/>
          <a:lstStyle/>
          <a:p>
            <a:endParaRPr/>
          </a:p>
        </p:txBody>
      </p:sp>
      <p:graphicFrame>
        <p:nvGraphicFramePr>
          <p:cNvPr id="8" name="object 8"/>
          <p:cNvGraphicFramePr>
            <a:graphicFrameLocks noGrp="1"/>
          </p:cNvGraphicFramePr>
          <p:nvPr/>
        </p:nvGraphicFramePr>
        <p:xfrm>
          <a:off x="374650" y="908050"/>
          <a:ext cx="8534400" cy="685800"/>
        </p:xfrm>
        <a:graphic>
          <a:graphicData uri="http://schemas.openxmlformats.org/drawingml/2006/table">
            <a:tbl>
              <a:tblPr firstRow="1" bandRow="1">
                <a:tableStyleId>{2D5ABB26-0587-4C30-8999-92F81FD0307C}</a:tableStyleId>
              </a:tblPr>
              <a:tblGrid>
                <a:gridCol w="13716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gridCol w="609600">
                  <a:extLst>
                    <a:ext uri="{9D8B030D-6E8A-4147-A177-3AD203B41FA5}">
                      <a16:colId xmlns:a16="http://schemas.microsoft.com/office/drawing/2014/main" val="20003"/>
                    </a:ext>
                  </a:extLst>
                </a:gridCol>
                <a:gridCol w="609600">
                  <a:extLst>
                    <a:ext uri="{9D8B030D-6E8A-4147-A177-3AD203B41FA5}">
                      <a16:colId xmlns:a16="http://schemas.microsoft.com/office/drawing/2014/main" val="20004"/>
                    </a:ext>
                  </a:extLst>
                </a:gridCol>
                <a:gridCol w="609600">
                  <a:extLst>
                    <a:ext uri="{9D8B030D-6E8A-4147-A177-3AD203B41FA5}">
                      <a16:colId xmlns:a16="http://schemas.microsoft.com/office/drawing/2014/main" val="20005"/>
                    </a:ext>
                  </a:extLst>
                </a:gridCol>
                <a:gridCol w="609600">
                  <a:extLst>
                    <a:ext uri="{9D8B030D-6E8A-4147-A177-3AD203B41FA5}">
                      <a16:colId xmlns:a16="http://schemas.microsoft.com/office/drawing/2014/main" val="20006"/>
                    </a:ext>
                  </a:extLst>
                </a:gridCol>
                <a:gridCol w="609600">
                  <a:extLst>
                    <a:ext uri="{9D8B030D-6E8A-4147-A177-3AD203B41FA5}">
                      <a16:colId xmlns:a16="http://schemas.microsoft.com/office/drawing/2014/main" val="20007"/>
                    </a:ext>
                  </a:extLst>
                </a:gridCol>
                <a:gridCol w="609600">
                  <a:extLst>
                    <a:ext uri="{9D8B030D-6E8A-4147-A177-3AD203B41FA5}">
                      <a16:colId xmlns:a16="http://schemas.microsoft.com/office/drawing/2014/main" val="20008"/>
                    </a:ext>
                  </a:extLst>
                </a:gridCol>
                <a:gridCol w="609600">
                  <a:extLst>
                    <a:ext uri="{9D8B030D-6E8A-4147-A177-3AD203B41FA5}">
                      <a16:colId xmlns:a16="http://schemas.microsoft.com/office/drawing/2014/main" val="20009"/>
                    </a:ext>
                  </a:extLst>
                </a:gridCol>
                <a:gridCol w="1676400">
                  <a:extLst>
                    <a:ext uri="{9D8B030D-6E8A-4147-A177-3AD203B41FA5}">
                      <a16:colId xmlns:a16="http://schemas.microsoft.com/office/drawing/2014/main" val="20010"/>
                    </a:ext>
                  </a:extLst>
                </a:gridCol>
              </a:tblGrid>
              <a:tr h="685800">
                <a:tc>
                  <a:txBody>
                    <a:bodyPr/>
                    <a:lstStyle/>
                    <a:p>
                      <a:pPr marL="396240">
                        <a:lnSpc>
                          <a:spcPts val="3440"/>
                        </a:lnSpc>
                      </a:pPr>
                      <a:r>
                        <a:rPr sz="3200" spc="-10" dirty="0">
                          <a:solidFill>
                            <a:srgbClr val="333399"/>
                          </a:solidFill>
                          <a:latin typeface="Comic Sans MS"/>
                          <a:cs typeface="Comic Sans MS"/>
                        </a:rPr>
                        <a:t>......</a:t>
                      </a:r>
                      <a:endParaRPr sz="3200">
                        <a:latin typeface="Comic Sans MS"/>
                        <a:cs typeface="Comic Sans MS"/>
                      </a:endParaRPr>
                    </a:p>
                  </a:txBody>
                  <a:tcPr marL="0" marR="0" marT="0" marB="0">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32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32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70180">
                        <a:lnSpc>
                          <a:spcPct val="100000"/>
                        </a:lnSpc>
                        <a:spcBef>
                          <a:spcPts val="114"/>
                        </a:spcBef>
                      </a:pPr>
                      <a:r>
                        <a:rPr sz="3600" i="1" dirty="0">
                          <a:latin typeface="Times New Roman"/>
                          <a:cs typeface="Times New Roman"/>
                        </a:rPr>
                        <a:t>a</a:t>
                      </a:r>
                      <a:endParaRPr sz="3600">
                        <a:latin typeface="Times New Roman"/>
                        <a:cs typeface="Times New Roman"/>
                      </a:endParaRPr>
                    </a:p>
                  </a:txBody>
                  <a:tcPr marL="0" marR="0" marT="1460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32410">
                        <a:lnSpc>
                          <a:spcPct val="100000"/>
                        </a:lnSpc>
                        <a:spcBef>
                          <a:spcPts val="440"/>
                        </a:spcBef>
                      </a:pPr>
                      <a:r>
                        <a:rPr sz="3550" i="1" dirty="0">
                          <a:latin typeface="Times New Roman"/>
                          <a:cs typeface="Times New Roman"/>
                        </a:rPr>
                        <a:t>b</a:t>
                      </a:r>
                      <a:endParaRPr sz="3550">
                        <a:latin typeface="Times New Roman"/>
                        <a:cs typeface="Times New Roman"/>
                      </a:endParaRPr>
                    </a:p>
                  </a:txBody>
                  <a:tcPr marL="0" marR="0" marT="5588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46379">
                        <a:lnSpc>
                          <a:spcPct val="100000"/>
                        </a:lnSpc>
                        <a:spcBef>
                          <a:spcPts val="114"/>
                        </a:spcBef>
                      </a:pPr>
                      <a:r>
                        <a:rPr sz="3600" i="1" dirty="0">
                          <a:latin typeface="Times New Roman"/>
                          <a:cs typeface="Times New Roman"/>
                        </a:rPr>
                        <a:t>a</a:t>
                      </a:r>
                      <a:endParaRPr sz="3600">
                        <a:latin typeface="Times New Roman"/>
                        <a:cs typeface="Times New Roman"/>
                      </a:endParaRPr>
                    </a:p>
                  </a:txBody>
                  <a:tcPr marL="0" marR="0" marT="1460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63195">
                        <a:lnSpc>
                          <a:spcPct val="100000"/>
                        </a:lnSpc>
                        <a:spcBef>
                          <a:spcPts val="114"/>
                        </a:spcBef>
                      </a:pPr>
                      <a:r>
                        <a:rPr sz="3600" i="1" dirty="0">
                          <a:latin typeface="Times New Roman"/>
                          <a:cs typeface="Times New Roman"/>
                        </a:rPr>
                        <a:t>c</a:t>
                      </a:r>
                      <a:endParaRPr sz="3600">
                        <a:latin typeface="Times New Roman"/>
                        <a:cs typeface="Times New Roman"/>
                      </a:endParaRPr>
                    </a:p>
                  </a:txBody>
                  <a:tcPr marL="0" marR="0" marT="1460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32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32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32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25475">
                        <a:lnSpc>
                          <a:spcPts val="3440"/>
                        </a:lnSpc>
                      </a:pPr>
                      <a:r>
                        <a:rPr sz="3200" spc="-10" dirty="0">
                          <a:solidFill>
                            <a:srgbClr val="333399"/>
                          </a:solidFill>
                          <a:latin typeface="Comic Sans MS"/>
                          <a:cs typeface="Comic Sans MS"/>
                        </a:rPr>
                        <a:t>......</a:t>
                      </a:r>
                      <a:endParaRPr sz="3200">
                        <a:latin typeface="Comic Sans MS"/>
                        <a:cs typeface="Comic Sans MS"/>
                      </a:endParaRPr>
                    </a:p>
                  </a:txBody>
                  <a:tcPr marL="0" marR="0" marT="0" marB="0">
                    <a:lnL w="12700">
                      <a:solidFill>
                        <a:srgbClr val="000000"/>
                      </a:solidFill>
                      <a:prstDash val="solid"/>
                    </a:lnL>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0"/>
                  </a:ext>
                </a:extLst>
              </a:tr>
            </a:tbl>
          </a:graphicData>
        </a:graphic>
      </p:graphicFrame>
      <p:sp>
        <p:nvSpPr>
          <p:cNvPr id="9" name="object 9"/>
          <p:cNvSpPr txBox="1"/>
          <p:nvPr/>
        </p:nvSpPr>
        <p:spPr>
          <a:xfrm>
            <a:off x="202590" y="0"/>
            <a:ext cx="4972685" cy="3613785"/>
          </a:xfrm>
          <a:prstGeom prst="rect">
            <a:avLst/>
          </a:prstGeom>
        </p:spPr>
        <p:txBody>
          <a:bodyPr vert="horz" wrap="square" lIns="0" tIns="13335" rIns="0" bIns="0" rtlCol="0">
            <a:spAutoFit/>
          </a:bodyPr>
          <a:lstStyle/>
          <a:p>
            <a:pPr marL="25400">
              <a:lnSpc>
                <a:spcPts val="3620"/>
              </a:lnSpc>
              <a:spcBef>
                <a:spcPts val="105"/>
              </a:spcBef>
            </a:pPr>
            <a:r>
              <a:rPr sz="3200" dirty="0">
                <a:latin typeface="Comic Sans MS"/>
                <a:cs typeface="Comic Sans MS"/>
              </a:rPr>
              <a:t>Example:</a:t>
            </a:r>
            <a:endParaRPr sz="3200">
              <a:latin typeface="Comic Sans MS"/>
              <a:cs typeface="Comic Sans MS"/>
            </a:endParaRPr>
          </a:p>
          <a:p>
            <a:pPr marL="3622675">
              <a:lnSpc>
                <a:spcPts val="3620"/>
              </a:lnSpc>
            </a:pPr>
            <a:r>
              <a:rPr sz="3200" spc="-5" dirty="0">
                <a:solidFill>
                  <a:srgbClr val="339933"/>
                </a:solidFill>
                <a:latin typeface="Comic Sans MS"/>
                <a:cs typeface="Comic Sans MS"/>
              </a:rPr>
              <a:t>Time</a:t>
            </a:r>
            <a:r>
              <a:rPr sz="3200" spc="-40" dirty="0">
                <a:solidFill>
                  <a:srgbClr val="339933"/>
                </a:solidFill>
                <a:latin typeface="Comic Sans MS"/>
                <a:cs typeface="Comic Sans MS"/>
              </a:rPr>
              <a:t> </a:t>
            </a:r>
            <a:r>
              <a:rPr sz="3200" dirty="0">
                <a:solidFill>
                  <a:srgbClr val="339933"/>
                </a:solidFill>
                <a:latin typeface="Comic Sans MS"/>
                <a:cs typeface="Comic Sans MS"/>
              </a:rPr>
              <a:t>1</a:t>
            </a:r>
            <a:endParaRPr sz="3200">
              <a:latin typeface="Comic Sans MS"/>
              <a:cs typeface="Comic Sans MS"/>
            </a:endParaRPr>
          </a:p>
          <a:p>
            <a:pPr>
              <a:lnSpc>
                <a:spcPct val="100000"/>
              </a:lnSpc>
              <a:spcBef>
                <a:spcPts val="30"/>
              </a:spcBef>
            </a:pPr>
            <a:endParaRPr sz="6150">
              <a:latin typeface="Comic Sans MS"/>
              <a:cs typeface="Comic Sans MS"/>
            </a:endParaRPr>
          </a:p>
          <a:p>
            <a:pPr marR="356235" algn="r">
              <a:lnSpc>
                <a:spcPct val="100000"/>
              </a:lnSpc>
            </a:pPr>
            <a:r>
              <a:rPr sz="3550" i="1" spc="-315" dirty="0">
                <a:latin typeface="Times New Roman"/>
                <a:cs typeface="Times New Roman"/>
              </a:rPr>
              <a:t>q</a:t>
            </a:r>
            <a:r>
              <a:rPr sz="4425" spc="-15" baseline="-16949" dirty="0">
                <a:latin typeface="Times New Roman"/>
                <a:cs typeface="Times New Roman"/>
              </a:rPr>
              <a:t>1</a:t>
            </a:r>
            <a:endParaRPr sz="4425" baseline="-16949">
              <a:latin typeface="Times New Roman"/>
              <a:cs typeface="Times New Roman"/>
            </a:endParaRPr>
          </a:p>
          <a:p>
            <a:pPr>
              <a:lnSpc>
                <a:spcPct val="100000"/>
              </a:lnSpc>
              <a:spcBef>
                <a:spcPts val="50"/>
              </a:spcBef>
            </a:pPr>
            <a:endParaRPr sz="3700">
              <a:latin typeface="Times New Roman"/>
              <a:cs typeface="Times New Roman"/>
            </a:endParaRPr>
          </a:p>
          <a:p>
            <a:pPr marL="3622675">
              <a:lnSpc>
                <a:spcPct val="100000"/>
              </a:lnSpc>
            </a:pPr>
            <a:r>
              <a:rPr sz="3200" dirty="0">
                <a:solidFill>
                  <a:srgbClr val="339933"/>
                </a:solidFill>
                <a:latin typeface="Comic Sans MS"/>
                <a:cs typeface="Comic Sans MS"/>
              </a:rPr>
              <a:t>Time</a:t>
            </a:r>
            <a:r>
              <a:rPr sz="3200" spc="-80" dirty="0">
                <a:solidFill>
                  <a:srgbClr val="339933"/>
                </a:solidFill>
                <a:latin typeface="Comic Sans MS"/>
                <a:cs typeface="Comic Sans MS"/>
              </a:rPr>
              <a:t> </a:t>
            </a:r>
            <a:r>
              <a:rPr sz="3200" dirty="0">
                <a:solidFill>
                  <a:srgbClr val="339933"/>
                </a:solidFill>
                <a:latin typeface="Comic Sans MS"/>
                <a:cs typeface="Comic Sans MS"/>
              </a:rPr>
              <a:t>2</a:t>
            </a:r>
            <a:endParaRPr sz="3200">
              <a:latin typeface="Comic Sans MS"/>
              <a:cs typeface="Comic Sans MS"/>
            </a:endParaRPr>
          </a:p>
        </p:txBody>
      </p:sp>
      <p:grpSp>
        <p:nvGrpSpPr>
          <p:cNvPr id="10" name="object 10"/>
          <p:cNvGrpSpPr/>
          <p:nvPr/>
        </p:nvGrpSpPr>
        <p:grpSpPr>
          <a:xfrm>
            <a:off x="450850" y="5708650"/>
            <a:ext cx="4051300" cy="774700"/>
            <a:chOff x="450850" y="5708650"/>
            <a:chExt cx="4051300" cy="774700"/>
          </a:xfrm>
        </p:grpSpPr>
        <p:sp>
          <p:nvSpPr>
            <p:cNvPr id="11" name="object 11"/>
            <p:cNvSpPr/>
            <p:nvPr/>
          </p:nvSpPr>
          <p:spPr>
            <a:xfrm>
              <a:off x="457200" y="5715000"/>
              <a:ext cx="4038600" cy="762000"/>
            </a:xfrm>
            <a:custGeom>
              <a:avLst/>
              <a:gdLst/>
              <a:ahLst/>
              <a:cxnLst/>
              <a:rect l="l" t="t" r="r" b="b"/>
              <a:pathLst>
                <a:path w="4038600" h="762000">
                  <a:moveTo>
                    <a:pt x="0" y="381000"/>
                  </a:moveTo>
                  <a:lnTo>
                    <a:pt x="2819" y="336566"/>
                  </a:lnTo>
                  <a:lnTo>
                    <a:pt x="11068" y="293638"/>
                  </a:lnTo>
                  <a:lnTo>
                    <a:pt x="24433" y="252502"/>
                  </a:lnTo>
                  <a:lnTo>
                    <a:pt x="42598" y="213443"/>
                  </a:lnTo>
                  <a:lnTo>
                    <a:pt x="65250" y="176747"/>
                  </a:lnTo>
                  <a:lnTo>
                    <a:pt x="92073" y="142701"/>
                  </a:lnTo>
                  <a:lnTo>
                    <a:pt x="122753" y="111590"/>
                  </a:lnTo>
                  <a:lnTo>
                    <a:pt x="156976" y="83699"/>
                  </a:lnTo>
                  <a:lnTo>
                    <a:pt x="194427" y="59315"/>
                  </a:lnTo>
                  <a:lnTo>
                    <a:pt x="234792" y="38724"/>
                  </a:lnTo>
                  <a:lnTo>
                    <a:pt x="277756" y="22211"/>
                  </a:lnTo>
                  <a:lnTo>
                    <a:pt x="323005" y="10062"/>
                  </a:lnTo>
                  <a:lnTo>
                    <a:pt x="370225" y="2563"/>
                  </a:lnTo>
                  <a:lnTo>
                    <a:pt x="419100" y="0"/>
                  </a:lnTo>
                  <a:lnTo>
                    <a:pt x="467974" y="2563"/>
                  </a:lnTo>
                  <a:lnTo>
                    <a:pt x="515194" y="10062"/>
                  </a:lnTo>
                  <a:lnTo>
                    <a:pt x="560443" y="22211"/>
                  </a:lnTo>
                  <a:lnTo>
                    <a:pt x="603407" y="38724"/>
                  </a:lnTo>
                  <a:lnTo>
                    <a:pt x="643772" y="59315"/>
                  </a:lnTo>
                  <a:lnTo>
                    <a:pt x="681223" y="83699"/>
                  </a:lnTo>
                  <a:lnTo>
                    <a:pt x="715446" y="111590"/>
                  </a:lnTo>
                  <a:lnTo>
                    <a:pt x="746126" y="142701"/>
                  </a:lnTo>
                  <a:lnTo>
                    <a:pt x="772949" y="176747"/>
                  </a:lnTo>
                  <a:lnTo>
                    <a:pt x="795601" y="213443"/>
                  </a:lnTo>
                  <a:lnTo>
                    <a:pt x="813766" y="252502"/>
                  </a:lnTo>
                  <a:lnTo>
                    <a:pt x="827131" y="293638"/>
                  </a:lnTo>
                  <a:lnTo>
                    <a:pt x="835380" y="336566"/>
                  </a:lnTo>
                  <a:lnTo>
                    <a:pt x="838200" y="381000"/>
                  </a:lnTo>
                  <a:lnTo>
                    <a:pt x="835380" y="425433"/>
                  </a:lnTo>
                  <a:lnTo>
                    <a:pt x="827131" y="468361"/>
                  </a:lnTo>
                  <a:lnTo>
                    <a:pt x="813766" y="509497"/>
                  </a:lnTo>
                  <a:lnTo>
                    <a:pt x="795601" y="548556"/>
                  </a:lnTo>
                  <a:lnTo>
                    <a:pt x="772949" y="585252"/>
                  </a:lnTo>
                  <a:lnTo>
                    <a:pt x="746126" y="619298"/>
                  </a:lnTo>
                  <a:lnTo>
                    <a:pt x="715446" y="650409"/>
                  </a:lnTo>
                  <a:lnTo>
                    <a:pt x="681223" y="678300"/>
                  </a:lnTo>
                  <a:lnTo>
                    <a:pt x="643772" y="702684"/>
                  </a:lnTo>
                  <a:lnTo>
                    <a:pt x="603407" y="723275"/>
                  </a:lnTo>
                  <a:lnTo>
                    <a:pt x="560443" y="739788"/>
                  </a:lnTo>
                  <a:lnTo>
                    <a:pt x="515194" y="751937"/>
                  </a:lnTo>
                  <a:lnTo>
                    <a:pt x="467974" y="759436"/>
                  </a:lnTo>
                  <a:lnTo>
                    <a:pt x="419100" y="762000"/>
                  </a:lnTo>
                  <a:lnTo>
                    <a:pt x="370225" y="759436"/>
                  </a:lnTo>
                  <a:lnTo>
                    <a:pt x="323005" y="751937"/>
                  </a:lnTo>
                  <a:lnTo>
                    <a:pt x="277756" y="739788"/>
                  </a:lnTo>
                  <a:lnTo>
                    <a:pt x="234792" y="723275"/>
                  </a:lnTo>
                  <a:lnTo>
                    <a:pt x="194427" y="702684"/>
                  </a:lnTo>
                  <a:lnTo>
                    <a:pt x="156976" y="678300"/>
                  </a:lnTo>
                  <a:lnTo>
                    <a:pt x="122753" y="650409"/>
                  </a:lnTo>
                  <a:lnTo>
                    <a:pt x="92073" y="619298"/>
                  </a:lnTo>
                  <a:lnTo>
                    <a:pt x="65250" y="585252"/>
                  </a:lnTo>
                  <a:lnTo>
                    <a:pt x="42598" y="548556"/>
                  </a:lnTo>
                  <a:lnTo>
                    <a:pt x="24433" y="509497"/>
                  </a:lnTo>
                  <a:lnTo>
                    <a:pt x="11068" y="468361"/>
                  </a:lnTo>
                  <a:lnTo>
                    <a:pt x="2819" y="425433"/>
                  </a:lnTo>
                  <a:lnTo>
                    <a:pt x="0" y="381000"/>
                  </a:lnTo>
                  <a:close/>
                </a:path>
                <a:path w="4038600" h="762000">
                  <a:moveTo>
                    <a:pt x="3200400" y="381000"/>
                  </a:moveTo>
                  <a:lnTo>
                    <a:pt x="3203218" y="336566"/>
                  </a:lnTo>
                  <a:lnTo>
                    <a:pt x="3211465" y="293638"/>
                  </a:lnTo>
                  <a:lnTo>
                    <a:pt x="3224826" y="252502"/>
                  </a:lnTo>
                  <a:lnTo>
                    <a:pt x="3242987" y="213443"/>
                  </a:lnTo>
                  <a:lnTo>
                    <a:pt x="3265634" y="176747"/>
                  </a:lnTo>
                  <a:lnTo>
                    <a:pt x="3292453" y="142701"/>
                  </a:lnTo>
                  <a:lnTo>
                    <a:pt x="3323129" y="111590"/>
                  </a:lnTo>
                  <a:lnTo>
                    <a:pt x="3357349" y="83699"/>
                  </a:lnTo>
                  <a:lnTo>
                    <a:pt x="3394799" y="59315"/>
                  </a:lnTo>
                  <a:lnTo>
                    <a:pt x="3435164" y="38724"/>
                  </a:lnTo>
                  <a:lnTo>
                    <a:pt x="3478131" y="22211"/>
                  </a:lnTo>
                  <a:lnTo>
                    <a:pt x="3523385" y="10062"/>
                  </a:lnTo>
                  <a:lnTo>
                    <a:pt x="3570613" y="2563"/>
                  </a:lnTo>
                  <a:lnTo>
                    <a:pt x="3619500" y="0"/>
                  </a:lnTo>
                  <a:lnTo>
                    <a:pt x="3668386" y="2563"/>
                  </a:lnTo>
                  <a:lnTo>
                    <a:pt x="3715614" y="10062"/>
                  </a:lnTo>
                  <a:lnTo>
                    <a:pt x="3760868" y="22211"/>
                  </a:lnTo>
                  <a:lnTo>
                    <a:pt x="3803835" y="38724"/>
                  </a:lnTo>
                  <a:lnTo>
                    <a:pt x="3844200" y="59315"/>
                  </a:lnTo>
                  <a:lnTo>
                    <a:pt x="3881650" y="83699"/>
                  </a:lnTo>
                  <a:lnTo>
                    <a:pt x="3915870" y="111590"/>
                  </a:lnTo>
                  <a:lnTo>
                    <a:pt x="3946546" y="142701"/>
                  </a:lnTo>
                  <a:lnTo>
                    <a:pt x="3973365" y="176747"/>
                  </a:lnTo>
                  <a:lnTo>
                    <a:pt x="3996012" y="213443"/>
                  </a:lnTo>
                  <a:lnTo>
                    <a:pt x="4014173" y="252502"/>
                  </a:lnTo>
                  <a:lnTo>
                    <a:pt x="4027534" y="293638"/>
                  </a:lnTo>
                  <a:lnTo>
                    <a:pt x="4035781" y="336566"/>
                  </a:lnTo>
                  <a:lnTo>
                    <a:pt x="4038600" y="381000"/>
                  </a:lnTo>
                  <a:lnTo>
                    <a:pt x="4035781" y="425433"/>
                  </a:lnTo>
                  <a:lnTo>
                    <a:pt x="4027534" y="468361"/>
                  </a:lnTo>
                  <a:lnTo>
                    <a:pt x="4014173" y="509497"/>
                  </a:lnTo>
                  <a:lnTo>
                    <a:pt x="3996012" y="548556"/>
                  </a:lnTo>
                  <a:lnTo>
                    <a:pt x="3973365" y="585252"/>
                  </a:lnTo>
                  <a:lnTo>
                    <a:pt x="3946546" y="619298"/>
                  </a:lnTo>
                  <a:lnTo>
                    <a:pt x="3915870" y="650409"/>
                  </a:lnTo>
                  <a:lnTo>
                    <a:pt x="3881650" y="678300"/>
                  </a:lnTo>
                  <a:lnTo>
                    <a:pt x="3844200" y="702684"/>
                  </a:lnTo>
                  <a:lnTo>
                    <a:pt x="3803835" y="723275"/>
                  </a:lnTo>
                  <a:lnTo>
                    <a:pt x="3760868" y="739788"/>
                  </a:lnTo>
                  <a:lnTo>
                    <a:pt x="3715614" y="751937"/>
                  </a:lnTo>
                  <a:lnTo>
                    <a:pt x="3668386" y="759436"/>
                  </a:lnTo>
                  <a:lnTo>
                    <a:pt x="3619500" y="762000"/>
                  </a:lnTo>
                  <a:lnTo>
                    <a:pt x="3570613" y="759436"/>
                  </a:lnTo>
                  <a:lnTo>
                    <a:pt x="3523385" y="751937"/>
                  </a:lnTo>
                  <a:lnTo>
                    <a:pt x="3478131" y="739788"/>
                  </a:lnTo>
                  <a:lnTo>
                    <a:pt x="3435164" y="723275"/>
                  </a:lnTo>
                  <a:lnTo>
                    <a:pt x="3394799" y="702684"/>
                  </a:lnTo>
                  <a:lnTo>
                    <a:pt x="3357349" y="678300"/>
                  </a:lnTo>
                  <a:lnTo>
                    <a:pt x="3323129" y="650409"/>
                  </a:lnTo>
                  <a:lnTo>
                    <a:pt x="3292453" y="619298"/>
                  </a:lnTo>
                  <a:lnTo>
                    <a:pt x="3265634" y="585252"/>
                  </a:lnTo>
                  <a:lnTo>
                    <a:pt x="3242987" y="548556"/>
                  </a:lnTo>
                  <a:lnTo>
                    <a:pt x="3224826" y="509497"/>
                  </a:lnTo>
                  <a:lnTo>
                    <a:pt x="3211465" y="468361"/>
                  </a:lnTo>
                  <a:lnTo>
                    <a:pt x="3203218" y="425433"/>
                  </a:lnTo>
                  <a:lnTo>
                    <a:pt x="3200400" y="381000"/>
                  </a:lnTo>
                  <a:close/>
                </a:path>
              </a:pathLst>
            </a:custGeom>
            <a:ln w="12700">
              <a:solidFill>
                <a:srgbClr val="000000"/>
              </a:solidFill>
            </a:ln>
          </p:spPr>
          <p:txBody>
            <a:bodyPr wrap="square" lIns="0" tIns="0" rIns="0" bIns="0" rtlCol="0"/>
            <a:lstStyle/>
            <a:p>
              <a:endParaRPr/>
            </a:p>
          </p:txBody>
        </p:sp>
        <p:sp>
          <p:nvSpPr>
            <p:cNvPr id="12" name="object 12"/>
            <p:cNvSpPr/>
            <p:nvPr/>
          </p:nvSpPr>
          <p:spPr>
            <a:xfrm>
              <a:off x="1295400" y="6032500"/>
              <a:ext cx="2362200" cy="127000"/>
            </a:xfrm>
            <a:custGeom>
              <a:avLst/>
              <a:gdLst/>
              <a:ahLst/>
              <a:cxnLst/>
              <a:rect l="l" t="t" r="r" b="b"/>
              <a:pathLst>
                <a:path w="2362200" h="127000">
                  <a:moveTo>
                    <a:pt x="2235200" y="0"/>
                  </a:moveTo>
                  <a:lnTo>
                    <a:pt x="2235200" y="127000"/>
                  </a:lnTo>
                  <a:lnTo>
                    <a:pt x="2349500" y="69850"/>
                  </a:lnTo>
                  <a:lnTo>
                    <a:pt x="2247900" y="69850"/>
                  </a:lnTo>
                  <a:lnTo>
                    <a:pt x="2247900" y="57150"/>
                  </a:lnTo>
                  <a:lnTo>
                    <a:pt x="2349500" y="57150"/>
                  </a:lnTo>
                  <a:lnTo>
                    <a:pt x="2235200" y="0"/>
                  </a:lnTo>
                  <a:close/>
                </a:path>
                <a:path w="2362200" h="127000">
                  <a:moveTo>
                    <a:pt x="2235200" y="57150"/>
                  </a:moveTo>
                  <a:lnTo>
                    <a:pt x="0" y="57150"/>
                  </a:lnTo>
                  <a:lnTo>
                    <a:pt x="0" y="69850"/>
                  </a:lnTo>
                  <a:lnTo>
                    <a:pt x="2235200" y="69850"/>
                  </a:lnTo>
                  <a:lnTo>
                    <a:pt x="2235200" y="57150"/>
                  </a:lnTo>
                  <a:close/>
                </a:path>
                <a:path w="2362200" h="127000">
                  <a:moveTo>
                    <a:pt x="2349500" y="57150"/>
                  </a:moveTo>
                  <a:lnTo>
                    <a:pt x="2247900" y="57150"/>
                  </a:lnTo>
                  <a:lnTo>
                    <a:pt x="2247900" y="69850"/>
                  </a:lnTo>
                  <a:lnTo>
                    <a:pt x="2349500" y="69850"/>
                  </a:lnTo>
                  <a:lnTo>
                    <a:pt x="2362200" y="63500"/>
                  </a:lnTo>
                  <a:lnTo>
                    <a:pt x="2349500" y="57150"/>
                  </a:lnTo>
                  <a:close/>
                </a:path>
              </a:pathLst>
            </a:custGeom>
            <a:solidFill>
              <a:srgbClr val="000000"/>
            </a:solidFill>
          </p:spPr>
          <p:txBody>
            <a:bodyPr wrap="square" lIns="0" tIns="0" rIns="0" bIns="0" rtlCol="0"/>
            <a:lstStyle/>
            <a:p>
              <a:endParaRPr/>
            </a:p>
          </p:txBody>
        </p:sp>
      </p:grpSp>
      <p:sp>
        <p:nvSpPr>
          <p:cNvPr id="13" name="object 13"/>
          <p:cNvSpPr txBox="1"/>
          <p:nvPr/>
        </p:nvSpPr>
        <p:spPr>
          <a:xfrm>
            <a:off x="696308" y="5707549"/>
            <a:ext cx="449580" cy="571500"/>
          </a:xfrm>
          <a:prstGeom prst="rect">
            <a:avLst/>
          </a:prstGeom>
        </p:spPr>
        <p:txBody>
          <a:bodyPr vert="horz" wrap="square" lIns="0" tIns="16510" rIns="0" bIns="0" rtlCol="0">
            <a:spAutoFit/>
          </a:bodyPr>
          <a:lstStyle/>
          <a:p>
            <a:pPr marL="38100">
              <a:lnSpc>
                <a:spcPct val="100000"/>
              </a:lnSpc>
              <a:spcBef>
                <a:spcPts val="130"/>
              </a:spcBef>
            </a:pPr>
            <a:r>
              <a:rPr sz="3550" i="1" spc="-160" dirty="0">
                <a:latin typeface="Times New Roman"/>
                <a:cs typeface="Times New Roman"/>
              </a:rPr>
              <a:t>q</a:t>
            </a:r>
            <a:r>
              <a:rPr sz="4425" spc="-240" baseline="-16949" dirty="0">
                <a:latin typeface="Times New Roman"/>
                <a:cs typeface="Times New Roman"/>
              </a:rPr>
              <a:t>1</a:t>
            </a:r>
            <a:endParaRPr sz="4425" baseline="-16949">
              <a:latin typeface="Times New Roman"/>
              <a:cs typeface="Times New Roman"/>
            </a:endParaRPr>
          </a:p>
        </p:txBody>
      </p:sp>
      <p:sp>
        <p:nvSpPr>
          <p:cNvPr id="14" name="object 14"/>
          <p:cNvSpPr txBox="1"/>
          <p:nvPr/>
        </p:nvSpPr>
        <p:spPr>
          <a:xfrm>
            <a:off x="1694686" y="5523805"/>
            <a:ext cx="1555750" cy="577850"/>
          </a:xfrm>
          <a:prstGeom prst="rect">
            <a:avLst/>
          </a:prstGeom>
        </p:spPr>
        <p:txBody>
          <a:bodyPr vert="horz" wrap="square" lIns="0" tIns="15240" rIns="0" bIns="0" rtlCol="0">
            <a:spAutoFit/>
          </a:bodyPr>
          <a:lstStyle/>
          <a:p>
            <a:pPr marL="12700">
              <a:lnSpc>
                <a:spcPct val="100000"/>
              </a:lnSpc>
              <a:spcBef>
                <a:spcPts val="120"/>
              </a:spcBef>
              <a:tabLst>
                <a:tab pos="875030" algn="l"/>
              </a:tabLst>
            </a:pPr>
            <a:r>
              <a:rPr sz="3600" i="1" spc="45" dirty="0">
                <a:latin typeface="Times New Roman"/>
                <a:cs typeface="Times New Roman"/>
              </a:rPr>
              <a:t>a	</a:t>
            </a:r>
            <a:r>
              <a:rPr sz="3600" i="1" spc="10" dirty="0">
                <a:latin typeface="Times New Roman"/>
                <a:cs typeface="Times New Roman"/>
              </a:rPr>
              <a:t>b</a:t>
            </a:r>
            <a:r>
              <a:rPr sz="3600" spc="10" dirty="0">
                <a:latin typeface="Times New Roman"/>
                <a:cs typeface="Times New Roman"/>
              </a:rPr>
              <a:t>,</a:t>
            </a:r>
            <a:r>
              <a:rPr sz="3600" spc="-515" dirty="0">
                <a:latin typeface="Times New Roman"/>
                <a:cs typeface="Times New Roman"/>
              </a:rPr>
              <a:t> </a:t>
            </a:r>
            <a:r>
              <a:rPr sz="3600" i="1" spc="50" dirty="0">
                <a:latin typeface="Times New Roman"/>
                <a:cs typeface="Times New Roman"/>
              </a:rPr>
              <a:t>L</a:t>
            </a:r>
            <a:endParaRPr sz="3600">
              <a:latin typeface="Times New Roman"/>
              <a:cs typeface="Times New Roman"/>
            </a:endParaRPr>
          </a:p>
        </p:txBody>
      </p:sp>
      <p:sp>
        <p:nvSpPr>
          <p:cNvPr id="15" name="object 15"/>
          <p:cNvSpPr/>
          <p:nvPr/>
        </p:nvSpPr>
        <p:spPr>
          <a:xfrm>
            <a:off x="2038706" y="5638801"/>
            <a:ext cx="900051" cy="458363"/>
          </a:xfrm>
          <a:prstGeom prst="rect">
            <a:avLst/>
          </a:prstGeom>
          <a:blipFill>
            <a:blip r:embed="rId3" cstate="print"/>
            <a:stretch>
              <a:fillRect/>
            </a:stretch>
          </a:blipFill>
        </p:spPr>
        <p:txBody>
          <a:bodyPr wrap="square" lIns="0" tIns="0" rIns="0" bIns="0" rtlCol="0"/>
          <a:lstStyle/>
          <a:p>
            <a:endParaRPr/>
          </a:p>
        </p:txBody>
      </p:sp>
      <p:sp>
        <p:nvSpPr>
          <p:cNvPr id="16" name="object 16"/>
          <p:cNvSpPr/>
          <p:nvPr/>
        </p:nvSpPr>
        <p:spPr>
          <a:xfrm>
            <a:off x="3822700" y="4267200"/>
            <a:ext cx="127000" cy="533400"/>
          </a:xfrm>
          <a:custGeom>
            <a:avLst/>
            <a:gdLst/>
            <a:ahLst/>
            <a:cxnLst/>
            <a:rect l="l" t="t" r="r" b="b"/>
            <a:pathLst>
              <a:path w="127000" h="533400">
                <a:moveTo>
                  <a:pt x="69850" y="114300"/>
                </a:moveTo>
                <a:lnTo>
                  <a:pt x="57150" y="114300"/>
                </a:lnTo>
                <a:lnTo>
                  <a:pt x="57150" y="533400"/>
                </a:lnTo>
                <a:lnTo>
                  <a:pt x="69850" y="533400"/>
                </a:lnTo>
                <a:lnTo>
                  <a:pt x="69850" y="114300"/>
                </a:lnTo>
                <a:close/>
              </a:path>
              <a:path w="127000" h="533400">
                <a:moveTo>
                  <a:pt x="63500" y="0"/>
                </a:moveTo>
                <a:lnTo>
                  <a:pt x="0" y="127000"/>
                </a:lnTo>
                <a:lnTo>
                  <a:pt x="57150" y="127000"/>
                </a:lnTo>
                <a:lnTo>
                  <a:pt x="57150" y="114300"/>
                </a:lnTo>
                <a:lnTo>
                  <a:pt x="120650" y="114300"/>
                </a:lnTo>
                <a:lnTo>
                  <a:pt x="63500" y="0"/>
                </a:lnTo>
                <a:close/>
              </a:path>
              <a:path w="127000" h="533400">
                <a:moveTo>
                  <a:pt x="120650" y="114300"/>
                </a:moveTo>
                <a:lnTo>
                  <a:pt x="69850" y="114300"/>
                </a:lnTo>
                <a:lnTo>
                  <a:pt x="69850" y="127000"/>
                </a:lnTo>
                <a:lnTo>
                  <a:pt x="127000" y="127000"/>
                </a:lnTo>
                <a:lnTo>
                  <a:pt x="120650" y="114300"/>
                </a:lnTo>
                <a:close/>
              </a:path>
            </a:pathLst>
          </a:custGeom>
          <a:solidFill>
            <a:srgbClr val="000000"/>
          </a:solidFill>
        </p:spPr>
        <p:txBody>
          <a:bodyPr wrap="square" lIns="0" tIns="0" rIns="0" bIns="0" rtlCol="0"/>
          <a:lstStyle/>
          <a:p>
            <a:endParaRPr/>
          </a:p>
        </p:txBody>
      </p:sp>
      <p:sp>
        <p:nvSpPr>
          <p:cNvPr id="17" name="object 17"/>
          <p:cNvSpPr/>
          <p:nvPr/>
        </p:nvSpPr>
        <p:spPr>
          <a:xfrm>
            <a:off x="1974205" y="3740147"/>
            <a:ext cx="234010" cy="368302"/>
          </a:xfrm>
          <a:prstGeom prst="rect">
            <a:avLst/>
          </a:prstGeom>
          <a:blipFill>
            <a:blip r:embed="rId2" cstate="print"/>
            <a:stretch>
              <a:fillRect/>
            </a:stretch>
          </a:blipFill>
        </p:spPr>
        <p:txBody>
          <a:bodyPr wrap="square" lIns="0" tIns="0" rIns="0" bIns="0" rtlCol="0"/>
          <a:lstStyle/>
          <a:p>
            <a:endParaRPr/>
          </a:p>
        </p:txBody>
      </p:sp>
      <p:sp>
        <p:nvSpPr>
          <p:cNvPr id="18" name="object 18"/>
          <p:cNvSpPr/>
          <p:nvPr/>
        </p:nvSpPr>
        <p:spPr>
          <a:xfrm>
            <a:off x="2583805" y="3740147"/>
            <a:ext cx="234010" cy="368302"/>
          </a:xfrm>
          <a:prstGeom prst="rect">
            <a:avLst/>
          </a:prstGeom>
          <a:blipFill>
            <a:blip r:embed="rId2" cstate="print"/>
            <a:stretch>
              <a:fillRect/>
            </a:stretch>
          </a:blipFill>
        </p:spPr>
        <p:txBody>
          <a:bodyPr wrap="square" lIns="0" tIns="0" rIns="0" bIns="0" rtlCol="0"/>
          <a:lstStyle/>
          <a:p>
            <a:endParaRPr/>
          </a:p>
        </p:txBody>
      </p:sp>
      <p:sp>
        <p:nvSpPr>
          <p:cNvPr id="19" name="object 19"/>
          <p:cNvSpPr/>
          <p:nvPr/>
        </p:nvSpPr>
        <p:spPr>
          <a:xfrm>
            <a:off x="6165205" y="3740147"/>
            <a:ext cx="234010" cy="368302"/>
          </a:xfrm>
          <a:prstGeom prst="rect">
            <a:avLst/>
          </a:prstGeom>
          <a:blipFill>
            <a:blip r:embed="rId2" cstate="print"/>
            <a:stretch>
              <a:fillRect/>
            </a:stretch>
          </a:blipFill>
        </p:spPr>
        <p:txBody>
          <a:bodyPr wrap="square" lIns="0" tIns="0" rIns="0" bIns="0" rtlCol="0"/>
          <a:lstStyle/>
          <a:p>
            <a:endParaRPr/>
          </a:p>
        </p:txBody>
      </p:sp>
      <p:sp>
        <p:nvSpPr>
          <p:cNvPr id="20" name="object 20"/>
          <p:cNvSpPr/>
          <p:nvPr/>
        </p:nvSpPr>
        <p:spPr>
          <a:xfrm>
            <a:off x="6774805" y="3740147"/>
            <a:ext cx="234010" cy="368302"/>
          </a:xfrm>
          <a:prstGeom prst="rect">
            <a:avLst/>
          </a:prstGeom>
          <a:blipFill>
            <a:blip r:embed="rId2" cstate="print"/>
            <a:stretch>
              <a:fillRect/>
            </a:stretch>
          </a:blipFill>
        </p:spPr>
        <p:txBody>
          <a:bodyPr wrap="square" lIns="0" tIns="0" rIns="0" bIns="0" rtlCol="0"/>
          <a:lstStyle/>
          <a:p>
            <a:endParaRPr/>
          </a:p>
        </p:txBody>
      </p:sp>
      <p:sp>
        <p:nvSpPr>
          <p:cNvPr id="21" name="object 21"/>
          <p:cNvSpPr/>
          <p:nvPr/>
        </p:nvSpPr>
        <p:spPr>
          <a:xfrm>
            <a:off x="5631805" y="3740147"/>
            <a:ext cx="234010" cy="368302"/>
          </a:xfrm>
          <a:prstGeom prst="rect">
            <a:avLst/>
          </a:prstGeom>
          <a:blipFill>
            <a:blip r:embed="rId2" cstate="print"/>
            <a:stretch>
              <a:fillRect/>
            </a:stretch>
          </a:blipFill>
        </p:spPr>
        <p:txBody>
          <a:bodyPr wrap="square" lIns="0" tIns="0" rIns="0" bIns="0" rtlCol="0"/>
          <a:lstStyle/>
          <a:p>
            <a:endParaRPr/>
          </a:p>
        </p:txBody>
      </p:sp>
      <p:graphicFrame>
        <p:nvGraphicFramePr>
          <p:cNvPr id="22" name="object 22"/>
          <p:cNvGraphicFramePr>
            <a:graphicFrameLocks noGrp="1"/>
          </p:cNvGraphicFramePr>
          <p:nvPr/>
        </p:nvGraphicFramePr>
        <p:xfrm>
          <a:off x="374650" y="3575050"/>
          <a:ext cx="8534400" cy="685800"/>
        </p:xfrm>
        <a:graphic>
          <a:graphicData uri="http://schemas.openxmlformats.org/drawingml/2006/table">
            <a:tbl>
              <a:tblPr firstRow="1" bandRow="1">
                <a:tableStyleId>{2D5ABB26-0587-4C30-8999-92F81FD0307C}</a:tableStyleId>
              </a:tblPr>
              <a:tblGrid>
                <a:gridCol w="13716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gridCol w="609600">
                  <a:extLst>
                    <a:ext uri="{9D8B030D-6E8A-4147-A177-3AD203B41FA5}">
                      <a16:colId xmlns:a16="http://schemas.microsoft.com/office/drawing/2014/main" val="20003"/>
                    </a:ext>
                  </a:extLst>
                </a:gridCol>
                <a:gridCol w="609600">
                  <a:extLst>
                    <a:ext uri="{9D8B030D-6E8A-4147-A177-3AD203B41FA5}">
                      <a16:colId xmlns:a16="http://schemas.microsoft.com/office/drawing/2014/main" val="20004"/>
                    </a:ext>
                  </a:extLst>
                </a:gridCol>
                <a:gridCol w="609600">
                  <a:extLst>
                    <a:ext uri="{9D8B030D-6E8A-4147-A177-3AD203B41FA5}">
                      <a16:colId xmlns:a16="http://schemas.microsoft.com/office/drawing/2014/main" val="20005"/>
                    </a:ext>
                  </a:extLst>
                </a:gridCol>
                <a:gridCol w="609600">
                  <a:extLst>
                    <a:ext uri="{9D8B030D-6E8A-4147-A177-3AD203B41FA5}">
                      <a16:colId xmlns:a16="http://schemas.microsoft.com/office/drawing/2014/main" val="20006"/>
                    </a:ext>
                  </a:extLst>
                </a:gridCol>
                <a:gridCol w="609600">
                  <a:extLst>
                    <a:ext uri="{9D8B030D-6E8A-4147-A177-3AD203B41FA5}">
                      <a16:colId xmlns:a16="http://schemas.microsoft.com/office/drawing/2014/main" val="20007"/>
                    </a:ext>
                  </a:extLst>
                </a:gridCol>
                <a:gridCol w="609600">
                  <a:extLst>
                    <a:ext uri="{9D8B030D-6E8A-4147-A177-3AD203B41FA5}">
                      <a16:colId xmlns:a16="http://schemas.microsoft.com/office/drawing/2014/main" val="20008"/>
                    </a:ext>
                  </a:extLst>
                </a:gridCol>
                <a:gridCol w="609600">
                  <a:extLst>
                    <a:ext uri="{9D8B030D-6E8A-4147-A177-3AD203B41FA5}">
                      <a16:colId xmlns:a16="http://schemas.microsoft.com/office/drawing/2014/main" val="20009"/>
                    </a:ext>
                  </a:extLst>
                </a:gridCol>
                <a:gridCol w="1676400">
                  <a:extLst>
                    <a:ext uri="{9D8B030D-6E8A-4147-A177-3AD203B41FA5}">
                      <a16:colId xmlns:a16="http://schemas.microsoft.com/office/drawing/2014/main" val="20010"/>
                    </a:ext>
                  </a:extLst>
                </a:gridCol>
              </a:tblGrid>
              <a:tr h="685800">
                <a:tc>
                  <a:txBody>
                    <a:bodyPr/>
                    <a:lstStyle/>
                    <a:p>
                      <a:pPr marL="396240">
                        <a:lnSpc>
                          <a:spcPts val="3445"/>
                        </a:lnSpc>
                      </a:pPr>
                      <a:r>
                        <a:rPr sz="3200" spc="-10" dirty="0">
                          <a:solidFill>
                            <a:srgbClr val="333399"/>
                          </a:solidFill>
                          <a:latin typeface="Comic Sans MS"/>
                          <a:cs typeface="Comic Sans MS"/>
                        </a:rPr>
                        <a:t>......</a:t>
                      </a:r>
                      <a:endParaRPr sz="3200">
                        <a:latin typeface="Comic Sans MS"/>
                        <a:cs typeface="Comic Sans MS"/>
                      </a:endParaRPr>
                    </a:p>
                  </a:txBody>
                  <a:tcPr marL="0" marR="0" marT="0" marB="0">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32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32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70180">
                        <a:lnSpc>
                          <a:spcPct val="100000"/>
                        </a:lnSpc>
                        <a:spcBef>
                          <a:spcPts val="114"/>
                        </a:spcBef>
                      </a:pPr>
                      <a:r>
                        <a:rPr sz="3600" i="1" dirty="0">
                          <a:latin typeface="Times New Roman"/>
                          <a:cs typeface="Times New Roman"/>
                        </a:rPr>
                        <a:t>a</a:t>
                      </a:r>
                      <a:endParaRPr sz="3600">
                        <a:latin typeface="Times New Roman"/>
                        <a:cs typeface="Times New Roman"/>
                      </a:endParaRPr>
                    </a:p>
                  </a:txBody>
                  <a:tcPr marL="0" marR="0" marT="1460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32410">
                        <a:lnSpc>
                          <a:spcPct val="100000"/>
                        </a:lnSpc>
                        <a:spcBef>
                          <a:spcPts val="440"/>
                        </a:spcBef>
                      </a:pPr>
                      <a:r>
                        <a:rPr sz="3550" i="1" dirty="0">
                          <a:latin typeface="Times New Roman"/>
                          <a:cs typeface="Times New Roman"/>
                        </a:rPr>
                        <a:t>b</a:t>
                      </a:r>
                      <a:endParaRPr sz="3550">
                        <a:latin typeface="Times New Roman"/>
                        <a:cs typeface="Times New Roman"/>
                      </a:endParaRPr>
                    </a:p>
                  </a:txBody>
                  <a:tcPr marL="0" marR="0" marT="5588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38760">
                        <a:lnSpc>
                          <a:spcPct val="100000"/>
                        </a:lnSpc>
                        <a:spcBef>
                          <a:spcPts val="600"/>
                        </a:spcBef>
                      </a:pPr>
                      <a:r>
                        <a:rPr sz="3550" i="1" dirty="0">
                          <a:latin typeface="Times New Roman"/>
                          <a:cs typeface="Times New Roman"/>
                        </a:rPr>
                        <a:t>b</a:t>
                      </a:r>
                      <a:endParaRPr sz="3550">
                        <a:latin typeface="Times New Roman"/>
                        <a:cs typeface="Times New Roman"/>
                      </a:endParaRPr>
                    </a:p>
                  </a:txBody>
                  <a:tcPr marL="0" marR="0" marT="7620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63195">
                        <a:lnSpc>
                          <a:spcPct val="100000"/>
                        </a:lnSpc>
                        <a:spcBef>
                          <a:spcPts val="114"/>
                        </a:spcBef>
                      </a:pPr>
                      <a:r>
                        <a:rPr sz="3600" i="1" dirty="0">
                          <a:latin typeface="Times New Roman"/>
                          <a:cs typeface="Times New Roman"/>
                        </a:rPr>
                        <a:t>c</a:t>
                      </a:r>
                      <a:endParaRPr sz="3600">
                        <a:latin typeface="Times New Roman"/>
                        <a:cs typeface="Times New Roman"/>
                      </a:endParaRPr>
                    </a:p>
                  </a:txBody>
                  <a:tcPr marL="0" marR="0" marT="1460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32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32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32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25475">
                        <a:lnSpc>
                          <a:spcPts val="3445"/>
                        </a:lnSpc>
                      </a:pPr>
                      <a:r>
                        <a:rPr sz="3200" spc="-10" dirty="0">
                          <a:solidFill>
                            <a:srgbClr val="333399"/>
                          </a:solidFill>
                          <a:latin typeface="Comic Sans MS"/>
                          <a:cs typeface="Comic Sans MS"/>
                        </a:rPr>
                        <a:t>......</a:t>
                      </a:r>
                      <a:endParaRPr sz="3200">
                        <a:latin typeface="Comic Sans MS"/>
                        <a:cs typeface="Comic Sans MS"/>
                      </a:endParaRPr>
                    </a:p>
                  </a:txBody>
                  <a:tcPr marL="0" marR="0" marT="0" marB="0">
                    <a:lnL w="12700">
                      <a:solidFill>
                        <a:srgbClr val="000000"/>
                      </a:solidFill>
                      <a:prstDash val="solid"/>
                    </a:lnL>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0"/>
                  </a:ext>
                </a:extLst>
              </a:tr>
            </a:tbl>
          </a:graphicData>
        </a:graphic>
      </p:graphicFrame>
      <p:sp>
        <p:nvSpPr>
          <p:cNvPr id="23" name="object 23"/>
          <p:cNvSpPr txBox="1"/>
          <p:nvPr/>
        </p:nvSpPr>
        <p:spPr>
          <a:xfrm>
            <a:off x="3637339" y="4635986"/>
            <a:ext cx="718820" cy="1638300"/>
          </a:xfrm>
          <a:prstGeom prst="rect">
            <a:avLst/>
          </a:prstGeom>
        </p:spPr>
        <p:txBody>
          <a:bodyPr vert="horz" wrap="square" lIns="0" tIns="16510" rIns="0" bIns="0" rtlCol="0">
            <a:spAutoFit/>
          </a:bodyPr>
          <a:lstStyle/>
          <a:p>
            <a:pPr marL="38100">
              <a:lnSpc>
                <a:spcPct val="100000"/>
              </a:lnSpc>
              <a:spcBef>
                <a:spcPts val="130"/>
              </a:spcBef>
            </a:pPr>
            <a:r>
              <a:rPr sz="3550" i="1" dirty="0">
                <a:latin typeface="Times New Roman"/>
                <a:cs typeface="Times New Roman"/>
              </a:rPr>
              <a:t>q</a:t>
            </a:r>
            <a:r>
              <a:rPr sz="4425" baseline="-16949" dirty="0">
                <a:latin typeface="Times New Roman"/>
                <a:cs typeface="Times New Roman"/>
              </a:rPr>
              <a:t>2</a:t>
            </a:r>
          </a:p>
          <a:p>
            <a:pPr marL="266700">
              <a:lnSpc>
                <a:spcPct val="100000"/>
              </a:lnSpc>
              <a:spcBef>
                <a:spcPts val="4140"/>
              </a:spcBef>
            </a:pPr>
            <a:r>
              <a:rPr sz="3550" i="1" dirty="0">
                <a:latin typeface="Times New Roman"/>
                <a:cs typeface="Times New Roman"/>
              </a:rPr>
              <a:t>q</a:t>
            </a:r>
            <a:r>
              <a:rPr sz="4425" baseline="-16949" dirty="0">
                <a:latin typeface="Times New Roman"/>
                <a:cs typeface="Times New Roman"/>
              </a:rPr>
              <a:t>2</a:t>
            </a:r>
          </a:p>
        </p:txBody>
      </p:sp>
      <p:sp>
        <p:nvSpPr>
          <p:cNvPr id="24" name="Footer Placeholder 23"/>
          <p:cNvSpPr>
            <a:spLocks noGrp="1"/>
          </p:cNvSpPr>
          <p:nvPr>
            <p:ph type="ftr" sz="quarter" idx="11"/>
          </p:nvPr>
        </p:nvSpPr>
        <p:spPr/>
        <p:txBody>
          <a:bodyPr/>
          <a:lstStyle/>
          <a:p>
            <a:r>
              <a:rPr lang="en-US"/>
              <a:t>unit-4/Turning Machine</a:t>
            </a:r>
          </a:p>
        </p:txBody>
      </p:sp>
      <p:sp>
        <p:nvSpPr>
          <p:cNvPr id="25" name="Slide Number Placeholder 24"/>
          <p:cNvSpPr>
            <a:spLocks noGrp="1"/>
          </p:cNvSpPr>
          <p:nvPr>
            <p:ph type="sldNum" sz="quarter" idx="12"/>
          </p:nvPr>
        </p:nvSpPr>
        <p:spPr/>
        <p:txBody>
          <a:bodyPr/>
          <a:lstStyle/>
          <a:p>
            <a:fld id="{565C65C6-1AC9-4B56-AB8E-0D5719812ABF}" type="slidenum">
              <a:rPr lang="en-US" smtClean="0"/>
              <a:pPr/>
              <a:t>17</a:t>
            </a:fld>
            <a:endParaRPr lang="en-US"/>
          </a:p>
        </p:txBody>
      </p:sp>
    </p:spTree>
    <p:extLst>
      <p:ext uri="{BB962C8B-B14F-4D97-AF65-F5344CB8AC3E}">
        <p14:creationId xmlns:p14="http://schemas.microsoft.com/office/powerpoint/2010/main" val="24622533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5651500" y="1676400"/>
            <a:ext cx="127000" cy="533400"/>
          </a:xfrm>
          <a:custGeom>
            <a:avLst/>
            <a:gdLst/>
            <a:ahLst/>
            <a:cxnLst/>
            <a:rect l="l" t="t" r="r" b="b"/>
            <a:pathLst>
              <a:path w="127000" h="533400">
                <a:moveTo>
                  <a:pt x="69850" y="114300"/>
                </a:moveTo>
                <a:lnTo>
                  <a:pt x="57150" y="114300"/>
                </a:lnTo>
                <a:lnTo>
                  <a:pt x="57150" y="533400"/>
                </a:lnTo>
                <a:lnTo>
                  <a:pt x="69850" y="533400"/>
                </a:lnTo>
                <a:lnTo>
                  <a:pt x="69850" y="114300"/>
                </a:lnTo>
                <a:close/>
              </a:path>
              <a:path w="127000" h="533400">
                <a:moveTo>
                  <a:pt x="63500" y="0"/>
                </a:moveTo>
                <a:lnTo>
                  <a:pt x="0" y="127000"/>
                </a:lnTo>
                <a:lnTo>
                  <a:pt x="57150" y="127000"/>
                </a:lnTo>
                <a:lnTo>
                  <a:pt x="57150" y="114300"/>
                </a:lnTo>
                <a:lnTo>
                  <a:pt x="120650" y="114300"/>
                </a:lnTo>
                <a:lnTo>
                  <a:pt x="63500" y="0"/>
                </a:lnTo>
                <a:close/>
              </a:path>
              <a:path w="127000" h="533400">
                <a:moveTo>
                  <a:pt x="120650" y="114300"/>
                </a:moveTo>
                <a:lnTo>
                  <a:pt x="69850" y="114300"/>
                </a:lnTo>
                <a:lnTo>
                  <a:pt x="69850" y="127000"/>
                </a:lnTo>
                <a:lnTo>
                  <a:pt x="127000" y="127000"/>
                </a:lnTo>
                <a:lnTo>
                  <a:pt x="120650" y="114300"/>
                </a:lnTo>
                <a:close/>
              </a:path>
            </a:pathLst>
          </a:custGeom>
          <a:solidFill>
            <a:srgbClr val="000000"/>
          </a:solidFill>
        </p:spPr>
        <p:txBody>
          <a:bodyPr wrap="square" lIns="0" tIns="0" rIns="0" bIns="0" rtlCol="0"/>
          <a:lstStyle/>
          <a:p>
            <a:endParaRPr/>
          </a:p>
        </p:txBody>
      </p:sp>
      <p:sp>
        <p:nvSpPr>
          <p:cNvPr id="3" name="object 3"/>
          <p:cNvSpPr/>
          <p:nvPr/>
        </p:nvSpPr>
        <p:spPr>
          <a:xfrm>
            <a:off x="1974205" y="1123947"/>
            <a:ext cx="234010" cy="368302"/>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2583805" y="1123947"/>
            <a:ext cx="234010" cy="368302"/>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6165205" y="1123947"/>
            <a:ext cx="234010" cy="368302"/>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6774805" y="1123947"/>
            <a:ext cx="234010" cy="368302"/>
          </a:xfrm>
          <a:prstGeom prst="rect">
            <a:avLst/>
          </a:prstGeom>
          <a:blipFill>
            <a:blip r:embed="rId2" cstate="print"/>
            <a:stretch>
              <a:fillRect/>
            </a:stretch>
          </a:blipFill>
        </p:spPr>
        <p:txBody>
          <a:bodyPr wrap="square" lIns="0" tIns="0" rIns="0" bIns="0" rtlCol="0"/>
          <a:lstStyle/>
          <a:p>
            <a:endParaRPr/>
          </a:p>
        </p:txBody>
      </p:sp>
      <p:sp>
        <p:nvSpPr>
          <p:cNvPr id="7" name="object 7"/>
          <p:cNvSpPr/>
          <p:nvPr/>
        </p:nvSpPr>
        <p:spPr>
          <a:xfrm>
            <a:off x="5631805" y="1123947"/>
            <a:ext cx="234010" cy="368302"/>
          </a:xfrm>
          <a:prstGeom prst="rect">
            <a:avLst/>
          </a:prstGeom>
          <a:blipFill>
            <a:blip r:embed="rId2" cstate="print"/>
            <a:stretch>
              <a:fillRect/>
            </a:stretch>
          </a:blipFill>
        </p:spPr>
        <p:txBody>
          <a:bodyPr wrap="square" lIns="0" tIns="0" rIns="0" bIns="0" rtlCol="0"/>
          <a:lstStyle/>
          <a:p>
            <a:endParaRPr/>
          </a:p>
        </p:txBody>
      </p:sp>
      <p:graphicFrame>
        <p:nvGraphicFramePr>
          <p:cNvPr id="8" name="object 8"/>
          <p:cNvGraphicFramePr>
            <a:graphicFrameLocks noGrp="1"/>
          </p:cNvGraphicFramePr>
          <p:nvPr/>
        </p:nvGraphicFramePr>
        <p:xfrm>
          <a:off x="374650" y="958850"/>
          <a:ext cx="8534400" cy="685800"/>
        </p:xfrm>
        <a:graphic>
          <a:graphicData uri="http://schemas.openxmlformats.org/drawingml/2006/table">
            <a:tbl>
              <a:tblPr firstRow="1" bandRow="1">
                <a:tableStyleId>{2D5ABB26-0587-4C30-8999-92F81FD0307C}</a:tableStyleId>
              </a:tblPr>
              <a:tblGrid>
                <a:gridCol w="13716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gridCol w="609600">
                  <a:extLst>
                    <a:ext uri="{9D8B030D-6E8A-4147-A177-3AD203B41FA5}">
                      <a16:colId xmlns:a16="http://schemas.microsoft.com/office/drawing/2014/main" val="20003"/>
                    </a:ext>
                  </a:extLst>
                </a:gridCol>
                <a:gridCol w="609600">
                  <a:extLst>
                    <a:ext uri="{9D8B030D-6E8A-4147-A177-3AD203B41FA5}">
                      <a16:colId xmlns:a16="http://schemas.microsoft.com/office/drawing/2014/main" val="20004"/>
                    </a:ext>
                  </a:extLst>
                </a:gridCol>
                <a:gridCol w="609600">
                  <a:extLst>
                    <a:ext uri="{9D8B030D-6E8A-4147-A177-3AD203B41FA5}">
                      <a16:colId xmlns:a16="http://schemas.microsoft.com/office/drawing/2014/main" val="20005"/>
                    </a:ext>
                  </a:extLst>
                </a:gridCol>
                <a:gridCol w="609600">
                  <a:extLst>
                    <a:ext uri="{9D8B030D-6E8A-4147-A177-3AD203B41FA5}">
                      <a16:colId xmlns:a16="http://schemas.microsoft.com/office/drawing/2014/main" val="20006"/>
                    </a:ext>
                  </a:extLst>
                </a:gridCol>
                <a:gridCol w="609600">
                  <a:extLst>
                    <a:ext uri="{9D8B030D-6E8A-4147-A177-3AD203B41FA5}">
                      <a16:colId xmlns:a16="http://schemas.microsoft.com/office/drawing/2014/main" val="20007"/>
                    </a:ext>
                  </a:extLst>
                </a:gridCol>
                <a:gridCol w="609600">
                  <a:extLst>
                    <a:ext uri="{9D8B030D-6E8A-4147-A177-3AD203B41FA5}">
                      <a16:colId xmlns:a16="http://schemas.microsoft.com/office/drawing/2014/main" val="20008"/>
                    </a:ext>
                  </a:extLst>
                </a:gridCol>
                <a:gridCol w="609600">
                  <a:extLst>
                    <a:ext uri="{9D8B030D-6E8A-4147-A177-3AD203B41FA5}">
                      <a16:colId xmlns:a16="http://schemas.microsoft.com/office/drawing/2014/main" val="20009"/>
                    </a:ext>
                  </a:extLst>
                </a:gridCol>
                <a:gridCol w="1676400">
                  <a:extLst>
                    <a:ext uri="{9D8B030D-6E8A-4147-A177-3AD203B41FA5}">
                      <a16:colId xmlns:a16="http://schemas.microsoft.com/office/drawing/2014/main" val="20010"/>
                    </a:ext>
                  </a:extLst>
                </a:gridCol>
              </a:tblGrid>
              <a:tr h="685800">
                <a:tc>
                  <a:txBody>
                    <a:bodyPr/>
                    <a:lstStyle/>
                    <a:p>
                      <a:pPr marL="396240">
                        <a:lnSpc>
                          <a:spcPts val="3435"/>
                        </a:lnSpc>
                      </a:pPr>
                      <a:r>
                        <a:rPr sz="3200" spc="-10" dirty="0">
                          <a:solidFill>
                            <a:srgbClr val="333399"/>
                          </a:solidFill>
                          <a:latin typeface="Comic Sans MS"/>
                          <a:cs typeface="Comic Sans MS"/>
                        </a:rPr>
                        <a:t>......</a:t>
                      </a:r>
                      <a:endParaRPr sz="3200">
                        <a:latin typeface="Comic Sans MS"/>
                        <a:cs typeface="Comic Sans MS"/>
                      </a:endParaRPr>
                    </a:p>
                  </a:txBody>
                  <a:tcPr marL="0" marR="0" marT="0" marB="0">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32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32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70180">
                        <a:lnSpc>
                          <a:spcPct val="100000"/>
                        </a:lnSpc>
                        <a:spcBef>
                          <a:spcPts val="114"/>
                        </a:spcBef>
                      </a:pPr>
                      <a:r>
                        <a:rPr sz="3600" i="1" dirty="0">
                          <a:latin typeface="Times New Roman"/>
                          <a:cs typeface="Times New Roman"/>
                        </a:rPr>
                        <a:t>a</a:t>
                      </a:r>
                      <a:endParaRPr sz="3600">
                        <a:latin typeface="Times New Roman"/>
                        <a:cs typeface="Times New Roman"/>
                      </a:endParaRPr>
                    </a:p>
                  </a:txBody>
                  <a:tcPr marL="0" marR="0" marT="1460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32410">
                        <a:lnSpc>
                          <a:spcPct val="100000"/>
                        </a:lnSpc>
                        <a:spcBef>
                          <a:spcPts val="440"/>
                        </a:spcBef>
                      </a:pPr>
                      <a:r>
                        <a:rPr sz="3550" i="1" dirty="0">
                          <a:latin typeface="Times New Roman"/>
                          <a:cs typeface="Times New Roman"/>
                        </a:rPr>
                        <a:t>b</a:t>
                      </a:r>
                      <a:endParaRPr sz="3550">
                        <a:latin typeface="Times New Roman"/>
                        <a:cs typeface="Times New Roman"/>
                      </a:endParaRPr>
                    </a:p>
                  </a:txBody>
                  <a:tcPr marL="0" marR="0" marT="5588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46379">
                        <a:lnSpc>
                          <a:spcPct val="100000"/>
                        </a:lnSpc>
                        <a:spcBef>
                          <a:spcPts val="114"/>
                        </a:spcBef>
                      </a:pPr>
                      <a:r>
                        <a:rPr sz="3600" i="1" dirty="0">
                          <a:latin typeface="Times New Roman"/>
                          <a:cs typeface="Times New Roman"/>
                        </a:rPr>
                        <a:t>a</a:t>
                      </a:r>
                      <a:endParaRPr sz="3600">
                        <a:latin typeface="Times New Roman"/>
                        <a:cs typeface="Times New Roman"/>
                      </a:endParaRPr>
                    </a:p>
                  </a:txBody>
                  <a:tcPr marL="0" marR="0" marT="1460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63195">
                        <a:lnSpc>
                          <a:spcPct val="100000"/>
                        </a:lnSpc>
                        <a:spcBef>
                          <a:spcPts val="114"/>
                        </a:spcBef>
                      </a:pPr>
                      <a:r>
                        <a:rPr sz="3600" i="1" dirty="0">
                          <a:latin typeface="Times New Roman"/>
                          <a:cs typeface="Times New Roman"/>
                        </a:rPr>
                        <a:t>c</a:t>
                      </a:r>
                      <a:endParaRPr sz="3600">
                        <a:latin typeface="Times New Roman"/>
                        <a:cs typeface="Times New Roman"/>
                      </a:endParaRPr>
                    </a:p>
                  </a:txBody>
                  <a:tcPr marL="0" marR="0" marT="1460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32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32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32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25475">
                        <a:lnSpc>
                          <a:spcPts val="3435"/>
                        </a:lnSpc>
                      </a:pPr>
                      <a:r>
                        <a:rPr sz="3200" spc="-10" dirty="0">
                          <a:solidFill>
                            <a:srgbClr val="333399"/>
                          </a:solidFill>
                          <a:latin typeface="Comic Sans MS"/>
                          <a:cs typeface="Comic Sans MS"/>
                        </a:rPr>
                        <a:t>......</a:t>
                      </a:r>
                      <a:endParaRPr sz="3200">
                        <a:latin typeface="Comic Sans MS"/>
                        <a:cs typeface="Comic Sans MS"/>
                      </a:endParaRPr>
                    </a:p>
                  </a:txBody>
                  <a:tcPr marL="0" marR="0" marT="0" marB="0">
                    <a:lnL w="12700">
                      <a:solidFill>
                        <a:srgbClr val="000000"/>
                      </a:solidFill>
                      <a:prstDash val="solid"/>
                    </a:lnL>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0"/>
                  </a:ext>
                </a:extLst>
              </a:tr>
            </a:tbl>
          </a:graphicData>
        </a:graphic>
      </p:graphicFrame>
      <p:grpSp>
        <p:nvGrpSpPr>
          <p:cNvPr id="9" name="object 9"/>
          <p:cNvGrpSpPr/>
          <p:nvPr/>
        </p:nvGrpSpPr>
        <p:grpSpPr>
          <a:xfrm>
            <a:off x="450850" y="5759450"/>
            <a:ext cx="4051300" cy="774700"/>
            <a:chOff x="450850" y="5759450"/>
            <a:chExt cx="4051300" cy="774700"/>
          </a:xfrm>
        </p:grpSpPr>
        <p:sp>
          <p:nvSpPr>
            <p:cNvPr id="10" name="object 10"/>
            <p:cNvSpPr/>
            <p:nvPr/>
          </p:nvSpPr>
          <p:spPr>
            <a:xfrm>
              <a:off x="457200" y="5765800"/>
              <a:ext cx="4038600" cy="762000"/>
            </a:xfrm>
            <a:custGeom>
              <a:avLst/>
              <a:gdLst/>
              <a:ahLst/>
              <a:cxnLst/>
              <a:rect l="l" t="t" r="r" b="b"/>
              <a:pathLst>
                <a:path w="4038600" h="762000">
                  <a:moveTo>
                    <a:pt x="0" y="381000"/>
                  </a:moveTo>
                  <a:lnTo>
                    <a:pt x="2819" y="336566"/>
                  </a:lnTo>
                  <a:lnTo>
                    <a:pt x="11068" y="293638"/>
                  </a:lnTo>
                  <a:lnTo>
                    <a:pt x="24433" y="252502"/>
                  </a:lnTo>
                  <a:lnTo>
                    <a:pt x="42598" y="213443"/>
                  </a:lnTo>
                  <a:lnTo>
                    <a:pt x="65250" y="176747"/>
                  </a:lnTo>
                  <a:lnTo>
                    <a:pt x="92073" y="142701"/>
                  </a:lnTo>
                  <a:lnTo>
                    <a:pt x="122753" y="111590"/>
                  </a:lnTo>
                  <a:lnTo>
                    <a:pt x="156976" y="83699"/>
                  </a:lnTo>
                  <a:lnTo>
                    <a:pt x="194427" y="59315"/>
                  </a:lnTo>
                  <a:lnTo>
                    <a:pt x="234792" y="38724"/>
                  </a:lnTo>
                  <a:lnTo>
                    <a:pt x="277756" y="22211"/>
                  </a:lnTo>
                  <a:lnTo>
                    <a:pt x="323005" y="10062"/>
                  </a:lnTo>
                  <a:lnTo>
                    <a:pt x="370225" y="2563"/>
                  </a:lnTo>
                  <a:lnTo>
                    <a:pt x="419100" y="0"/>
                  </a:lnTo>
                  <a:lnTo>
                    <a:pt x="467974" y="2563"/>
                  </a:lnTo>
                  <a:lnTo>
                    <a:pt x="515194" y="10062"/>
                  </a:lnTo>
                  <a:lnTo>
                    <a:pt x="560443" y="22211"/>
                  </a:lnTo>
                  <a:lnTo>
                    <a:pt x="603407" y="38724"/>
                  </a:lnTo>
                  <a:lnTo>
                    <a:pt x="643772" y="59315"/>
                  </a:lnTo>
                  <a:lnTo>
                    <a:pt x="681223" y="83699"/>
                  </a:lnTo>
                  <a:lnTo>
                    <a:pt x="715446" y="111590"/>
                  </a:lnTo>
                  <a:lnTo>
                    <a:pt x="746126" y="142701"/>
                  </a:lnTo>
                  <a:lnTo>
                    <a:pt x="772949" y="176747"/>
                  </a:lnTo>
                  <a:lnTo>
                    <a:pt x="795601" y="213443"/>
                  </a:lnTo>
                  <a:lnTo>
                    <a:pt x="813766" y="252502"/>
                  </a:lnTo>
                  <a:lnTo>
                    <a:pt x="827131" y="293638"/>
                  </a:lnTo>
                  <a:lnTo>
                    <a:pt x="835380" y="336566"/>
                  </a:lnTo>
                  <a:lnTo>
                    <a:pt x="838200" y="381000"/>
                  </a:lnTo>
                  <a:lnTo>
                    <a:pt x="835380" y="425433"/>
                  </a:lnTo>
                  <a:lnTo>
                    <a:pt x="827131" y="468361"/>
                  </a:lnTo>
                  <a:lnTo>
                    <a:pt x="813766" y="509497"/>
                  </a:lnTo>
                  <a:lnTo>
                    <a:pt x="795601" y="548556"/>
                  </a:lnTo>
                  <a:lnTo>
                    <a:pt x="772949" y="585252"/>
                  </a:lnTo>
                  <a:lnTo>
                    <a:pt x="746126" y="619298"/>
                  </a:lnTo>
                  <a:lnTo>
                    <a:pt x="715446" y="650409"/>
                  </a:lnTo>
                  <a:lnTo>
                    <a:pt x="681223" y="678300"/>
                  </a:lnTo>
                  <a:lnTo>
                    <a:pt x="643772" y="702684"/>
                  </a:lnTo>
                  <a:lnTo>
                    <a:pt x="603407" y="723275"/>
                  </a:lnTo>
                  <a:lnTo>
                    <a:pt x="560443" y="739788"/>
                  </a:lnTo>
                  <a:lnTo>
                    <a:pt x="515194" y="751937"/>
                  </a:lnTo>
                  <a:lnTo>
                    <a:pt x="467974" y="759436"/>
                  </a:lnTo>
                  <a:lnTo>
                    <a:pt x="419100" y="762000"/>
                  </a:lnTo>
                  <a:lnTo>
                    <a:pt x="370225" y="759436"/>
                  </a:lnTo>
                  <a:lnTo>
                    <a:pt x="323005" y="751937"/>
                  </a:lnTo>
                  <a:lnTo>
                    <a:pt x="277756" y="739788"/>
                  </a:lnTo>
                  <a:lnTo>
                    <a:pt x="234792" y="723275"/>
                  </a:lnTo>
                  <a:lnTo>
                    <a:pt x="194427" y="702684"/>
                  </a:lnTo>
                  <a:lnTo>
                    <a:pt x="156976" y="678300"/>
                  </a:lnTo>
                  <a:lnTo>
                    <a:pt x="122753" y="650409"/>
                  </a:lnTo>
                  <a:lnTo>
                    <a:pt x="92073" y="619298"/>
                  </a:lnTo>
                  <a:lnTo>
                    <a:pt x="65250" y="585252"/>
                  </a:lnTo>
                  <a:lnTo>
                    <a:pt x="42598" y="548556"/>
                  </a:lnTo>
                  <a:lnTo>
                    <a:pt x="24433" y="509497"/>
                  </a:lnTo>
                  <a:lnTo>
                    <a:pt x="11068" y="468361"/>
                  </a:lnTo>
                  <a:lnTo>
                    <a:pt x="2819" y="425433"/>
                  </a:lnTo>
                  <a:lnTo>
                    <a:pt x="0" y="381000"/>
                  </a:lnTo>
                  <a:close/>
                </a:path>
                <a:path w="4038600" h="762000">
                  <a:moveTo>
                    <a:pt x="3200400" y="381000"/>
                  </a:moveTo>
                  <a:lnTo>
                    <a:pt x="3203218" y="336566"/>
                  </a:lnTo>
                  <a:lnTo>
                    <a:pt x="3211465" y="293638"/>
                  </a:lnTo>
                  <a:lnTo>
                    <a:pt x="3224826" y="252502"/>
                  </a:lnTo>
                  <a:lnTo>
                    <a:pt x="3242987" y="213443"/>
                  </a:lnTo>
                  <a:lnTo>
                    <a:pt x="3265634" y="176747"/>
                  </a:lnTo>
                  <a:lnTo>
                    <a:pt x="3292453" y="142701"/>
                  </a:lnTo>
                  <a:lnTo>
                    <a:pt x="3323129" y="111590"/>
                  </a:lnTo>
                  <a:lnTo>
                    <a:pt x="3357349" y="83699"/>
                  </a:lnTo>
                  <a:lnTo>
                    <a:pt x="3394799" y="59315"/>
                  </a:lnTo>
                  <a:lnTo>
                    <a:pt x="3435164" y="38724"/>
                  </a:lnTo>
                  <a:lnTo>
                    <a:pt x="3478131" y="22211"/>
                  </a:lnTo>
                  <a:lnTo>
                    <a:pt x="3523385" y="10062"/>
                  </a:lnTo>
                  <a:lnTo>
                    <a:pt x="3570613" y="2563"/>
                  </a:lnTo>
                  <a:lnTo>
                    <a:pt x="3619500" y="0"/>
                  </a:lnTo>
                  <a:lnTo>
                    <a:pt x="3668386" y="2563"/>
                  </a:lnTo>
                  <a:lnTo>
                    <a:pt x="3715614" y="10062"/>
                  </a:lnTo>
                  <a:lnTo>
                    <a:pt x="3760868" y="22211"/>
                  </a:lnTo>
                  <a:lnTo>
                    <a:pt x="3803835" y="38724"/>
                  </a:lnTo>
                  <a:lnTo>
                    <a:pt x="3844200" y="59315"/>
                  </a:lnTo>
                  <a:lnTo>
                    <a:pt x="3881650" y="83699"/>
                  </a:lnTo>
                  <a:lnTo>
                    <a:pt x="3915870" y="111590"/>
                  </a:lnTo>
                  <a:lnTo>
                    <a:pt x="3946546" y="142701"/>
                  </a:lnTo>
                  <a:lnTo>
                    <a:pt x="3973365" y="176747"/>
                  </a:lnTo>
                  <a:lnTo>
                    <a:pt x="3996012" y="213443"/>
                  </a:lnTo>
                  <a:lnTo>
                    <a:pt x="4014173" y="252502"/>
                  </a:lnTo>
                  <a:lnTo>
                    <a:pt x="4027534" y="293638"/>
                  </a:lnTo>
                  <a:lnTo>
                    <a:pt x="4035781" y="336566"/>
                  </a:lnTo>
                  <a:lnTo>
                    <a:pt x="4038600" y="381000"/>
                  </a:lnTo>
                  <a:lnTo>
                    <a:pt x="4035781" y="425433"/>
                  </a:lnTo>
                  <a:lnTo>
                    <a:pt x="4027534" y="468361"/>
                  </a:lnTo>
                  <a:lnTo>
                    <a:pt x="4014173" y="509497"/>
                  </a:lnTo>
                  <a:lnTo>
                    <a:pt x="3996012" y="548556"/>
                  </a:lnTo>
                  <a:lnTo>
                    <a:pt x="3973365" y="585252"/>
                  </a:lnTo>
                  <a:lnTo>
                    <a:pt x="3946546" y="619298"/>
                  </a:lnTo>
                  <a:lnTo>
                    <a:pt x="3915870" y="650409"/>
                  </a:lnTo>
                  <a:lnTo>
                    <a:pt x="3881650" y="678300"/>
                  </a:lnTo>
                  <a:lnTo>
                    <a:pt x="3844200" y="702684"/>
                  </a:lnTo>
                  <a:lnTo>
                    <a:pt x="3803835" y="723275"/>
                  </a:lnTo>
                  <a:lnTo>
                    <a:pt x="3760868" y="739788"/>
                  </a:lnTo>
                  <a:lnTo>
                    <a:pt x="3715614" y="751937"/>
                  </a:lnTo>
                  <a:lnTo>
                    <a:pt x="3668386" y="759436"/>
                  </a:lnTo>
                  <a:lnTo>
                    <a:pt x="3619500" y="762000"/>
                  </a:lnTo>
                  <a:lnTo>
                    <a:pt x="3570613" y="759436"/>
                  </a:lnTo>
                  <a:lnTo>
                    <a:pt x="3523385" y="751937"/>
                  </a:lnTo>
                  <a:lnTo>
                    <a:pt x="3478131" y="739788"/>
                  </a:lnTo>
                  <a:lnTo>
                    <a:pt x="3435164" y="723275"/>
                  </a:lnTo>
                  <a:lnTo>
                    <a:pt x="3394799" y="702684"/>
                  </a:lnTo>
                  <a:lnTo>
                    <a:pt x="3357349" y="678300"/>
                  </a:lnTo>
                  <a:lnTo>
                    <a:pt x="3323129" y="650409"/>
                  </a:lnTo>
                  <a:lnTo>
                    <a:pt x="3292453" y="619298"/>
                  </a:lnTo>
                  <a:lnTo>
                    <a:pt x="3265634" y="585252"/>
                  </a:lnTo>
                  <a:lnTo>
                    <a:pt x="3242987" y="548556"/>
                  </a:lnTo>
                  <a:lnTo>
                    <a:pt x="3224826" y="509497"/>
                  </a:lnTo>
                  <a:lnTo>
                    <a:pt x="3211465" y="468361"/>
                  </a:lnTo>
                  <a:lnTo>
                    <a:pt x="3203218" y="425433"/>
                  </a:lnTo>
                  <a:lnTo>
                    <a:pt x="3200400" y="381000"/>
                  </a:lnTo>
                  <a:close/>
                </a:path>
              </a:pathLst>
            </a:custGeom>
            <a:ln w="12700">
              <a:solidFill>
                <a:srgbClr val="000000"/>
              </a:solidFill>
            </a:ln>
          </p:spPr>
          <p:txBody>
            <a:bodyPr wrap="square" lIns="0" tIns="0" rIns="0" bIns="0" rtlCol="0"/>
            <a:lstStyle/>
            <a:p>
              <a:endParaRPr/>
            </a:p>
          </p:txBody>
        </p:sp>
        <p:sp>
          <p:nvSpPr>
            <p:cNvPr id="11" name="object 11"/>
            <p:cNvSpPr/>
            <p:nvPr/>
          </p:nvSpPr>
          <p:spPr>
            <a:xfrm>
              <a:off x="1295400" y="6083300"/>
              <a:ext cx="2362200" cy="127000"/>
            </a:xfrm>
            <a:custGeom>
              <a:avLst/>
              <a:gdLst/>
              <a:ahLst/>
              <a:cxnLst/>
              <a:rect l="l" t="t" r="r" b="b"/>
              <a:pathLst>
                <a:path w="2362200" h="127000">
                  <a:moveTo>
                    <a:pt x="2235200" y="0"/>
                  </a:moveTo>
                  <a:lnTo>
                    <a:pt x="2235200" y="127000"/>
                  </a:lnTo>
                  <a:lnTo>
                    <a:pt x="2349500" y="69850"/>
                  </a:lnTo>
                  <a:lnTo>
                    <a:pt x="2247900" y="69850"/>
                  </a:lnTo>
                  <a:lnTo>
                    <a:pt x="2247900" y="57150"/>
                  </a:lnTo>
                  <a:lnTo>
                    <a:pt x="2349500" y="57150"/>
                  </a:lnTo>
                  <a:lnTo>
                    <a:pt x="2235200" y="0"/>
                  </a:lnTo>
                  <a:close/>
                </a:path>
                <a:path w="2362200" h="127000">
                  <a:moveTo>
                    <a:pt x="2235200" y="57150"/>
                  </a:moveTo>
                  <a:lnTo>
                    <a:pt x="0" y="57150"/>
                  </a:lnTo>
                  <a:lnTo>
                    <a:pt x="0" y="69850"/>
                  </a:lnTo>
                  <a:lnTo>
                    <a:pt x="2235200" y="69850"/>
                  </a:lnTo>
                  <a:lnTo>
                    <a:pt x="2235200" y="57150"/>
                  </a:lnTo>
                  <a:close/>
                </a:path>
                <a:path w="2362200" h="127000">
                  <a:moveTo>
                    <a:pt x="2349500" y="57150"/>
                  </a:moveTo>
                  <a:lnTo>
                    <a:pt x="2247900" y="57150"/>
                  </a:lnTo>
                  <a:lnTo>
                    <a:pt x="2247900" y="69850"/>
                  </a:lnTo>
                  <a:lnTo>
                    <a:pt x="2349500" y="69850"/>
                  </a:lnTo>
                  <a:lnTo>
                    <a:pt x="2362200" y="63500"/>
                  </a:lnTo>
                  <a:lnTo>
                    <a:pt x="2349500" y="57150"/>
                  </a:lnTo>
                  <a:close/>
                </a:path>
              </a:pathLst>
            </a:custGeom>
            <a:solidFill>
              <a:srgbClr val="000000"/>
            </a:solidFill>
          </p:spPr>
          <p:txBody>
            <a:bodyPr wrap="square" lIns="0" tIns="0" rIns="0" bIns="0" rtlCol="0"/>
            <a:lstStyle/>
            <a:p>
              <a:endParaRPr/>
            </a:p>
          </p:txBody>
        </p:sp>
      </p:grpSp>
      <p:sp>
        <p:nvSpPr>
          <p:cNvPr id="12" name="object 12"/>
          <p:cNvSpPr txBox="1"/>
          <p:nvPr/>
        </p:nvSpPr>
        <p:spPr>
          <a:xfrm>
            <a:off x="696308" y="5758349"/>
            <a:ext cx="449580" cy="571500"/>
          </a:xfrm>
          <a:prstGeom prst="rect">
            <a:avLst/>
          </a:prstGeom>
        </p:spPr>
        <p:txBody>
          <a:bodyPr vert="horz" wrap="square" lIns="0" tIns="16510" rIns="0" bIns="0" rtlCol="0">
            <a:spAutoFit/>
          </a:bodyPr>
          <a:lstStyle/>
          <a:p>
            <a:pPr marL="38100">
              <a:lnSpc>
                <a:spcPct val="100000"/>
              </a:lnSpc>
              <a:spcBef>
                <a:spcPts val="130"/>
              </a:spcBef>
            </a:pPr>
            <a:r>
              <a:rPr sz="3550" i="1" spc="-160" dirty="0">
                <a:latin typeface="Times New Roman"/>
                <a:cs typeface="Times New Roman"/>
              </a:rPr>
              <a:t>q</a:t>
            </a:r>
            <a:r>
              <a:rPr sz="4425" spc="-240" baseline="-16949" dirty="0">
                <a:latin typeface="Times New Roman"/>
                <a:cs typeface="Times New Roman"/>
              </a:rPr>
              <a:t>1</a:t>
            </a:r>
            <a:endParaRPr sz="4425" baseline="-16949">
              <a:latin typeface="Times New Roman"/>
              <a:cs typeface="Times New Roman"/>
            </a:endParaRPr>
          </a:p>
        </p:txBody>
      </p:sp>
      <p:sp>
        <p:nvSpPr>
          <p:cNvPr id="13" name="object 13"/>
          <p:cNvSpPr txBox="1"/>
          <p:nvPr/>
        </p:nvSpPr>
        <p:spPr>
          <a:xfrm>
            <a:off x="3865939" y="5753586"/>
            <a:ext cx="490220" cy="571500"/>
          </a:xfrm>
          <a:prstGeom prst="rect">
            <a:avLst/>
          </a:prstGeom>
        </p:spPr>
        <p:txBody>
          <a:bodyPr vert="horz" wrap="square" lIns="0" tIns="16510" rIns="0" bIns="0" rtlCol="0">
            <a:spAutoFit/>
          </a:bodyPr>
          <a:lstStyle/>
          <a:p>
            <a:pPr marL="38100">
              <a:lnSpc>
                <a:spcPct val="100000"/>
              </a:lnSpc>
              <a:spcBef>
                <a:spcPts val="130"/>
              </a:spcBef>
            </a:pPr>
            <a:r>
              <a:rPr sz="3550" i="1" dirty="0">
                <a:latin typeface="Times New Roman"/>
                <a:cs typeface="Times New Roman"/>
              </a:rPr>
              <a:t>q</a:t>
            </a:r>
            <a:r>
              <a:rPr sz="4425" baseline="-16949" dirty="0">
                <a:latin typeface="Times New Roman"/>
                <a:cs typeface="Times New Roman"/>
              </a:rPr>
              <a:t>2</a:t>
            </a:r>
            <a:endParaRPr sz="4425" baseline="-16949">
              <a:latin typeface="Times New Roman"/>
              <a:cs typeface="Times New Roman"/>
            </a:endParaRPr>
          </a:p>
        </p:txBody>
      </p:sp>
      <p:sp>
        <p:nvSpPr>
          <p:cNvPr id="14" name="object 14"/>
          <p:cNvSpPr txBox="1"/>
          <p:nvPr/>
        </p:nvSpPr>
        <p:spPr>
          <a:xfrm>
            <a:off x="2542609" y="5561853"/>
            <a:ext cx="747395" cy="577850"/>
          </a:xfrm>
          <a:prstGeom prst="rect">
            <a:avLst/>
          </a:prstGeom>
        </p:spPr>
        <p:txBody>
          <a:bodyPr vert="horz" wrap="square" lIns="0" tIns="15240" rIns="0" bIns="0" rtlCol="0">
            <a:spAutoFit/>
          </a:bodyPr>
          <a:lstStyle/>
          <a:p>
            <a:pPr marL="12700">
              <a:lnSpc>
                <a:spcPct val="100000"/>
              </a:lnSpc>
              <a:spcBef>
                <a:spcPts val="120"/>
              </a:spcBef>
            </a:pPr>
            <a:r>
              <a:rPr sz="3600" i="1" spc="125" dirty="0">
                <a:latin typeface="Times New Roman"/>
                <a:cs typeface="Times New Roman"/>
              </a:rPr>
              <a:t>g</a:t>
            </a:r>
            <a:r>
              <a:rPr sz="3600" spc="125" dirty="0">
                <a:latin typeface="Times New Roman"/>
                <a:cs typeface="Times New Roman"/>
              </a:rPr>
              <a:t>,</a:t>
            </a:r>
            <a:r>
              <a:rPr sz="3600" spc="-515" dirty="0">
                <a:latin typeface="Times New Roman"/>
                <a:cs typeface="Times New Roman"/>
              </a:rPr>
              <a:t> </a:t>
            </a:r>
            <a:r>
              <a:rPr sz="3600" i="1" spc="55" dirty="0">
                <a:latin typeface="Times New Roman"/>
                <a:cs typeface="Times New Roman"/>
              </a:rPr>
              <a:t>R</a:t>
            </a:r>
            <a:endParaRPr sz="3600">
              <a:latin typeface="Times New Roman"/>
              <a:cs typeface="Times New Roman"/>
            </a:endParaRPr>
          </a:p>
        </p:txBody>
      </p:sp>
      <p:grpSp>
        <p:nvGrpSpPr>
          <p:cNvPr id="15" name="object 15"/>
          <p:cNvGrpSpPr/>
          <p:nvPr/>
        </p:nvGrpSpPr>
        <p:grpSpPr>
          <a:xfrm>
            <a:off x="1669266" y="5689601"/>
            <a:ext cx="1217930" cy="445770"/>
            <a:chOff x="1669266" y="5689601"/>
            <a:chExt cx="1217930" cy="445770"/>
          </a:xfrm>
        </p:grpSpPr>
        <p:sp>
          <p:nvSpPr>
            <p:cNvPr id="16" name="object 16"/>
            <p:cNvSpPr/>
            <p:nvPr/>
          </p:nvSpPr>
          <p:spPr>
            <a:xfrm>
              <a:off x="1986906" y="5689601"/>
              <a:ext cx="900283" cy="445614"/>
            </a:xfrm>
            <a:prstGeom prst="rect">
              <a:avLst/>
            </a:prstGeom>
            <a:blipFill>
              <a:blip r:embed="rId3" cstate="print"/>
              <a:stretch>
                <a:fillRect/>
              </a:stretch>
            </a:blipFill>
          </p:spPr>
          <p:txBody>
            <a:bodyPr wrap="square" lIns="0" tIns="0" rIns="0" bIns="0" rtlCol="0"/>
            <a:lstStyle/>
            <a:p>
              <a:endParaRPr/>
            </a:p>
          </p:txBody>
        </p:sp>
        <p:sp>
          <p:nvSpPr>
            <p:cNvPr id="17" name="object 17"/>
            <p:cNvSpPr/>
            <p:nvPr/>
          </p:nvSpPr>
          <p:spPr>
            <a:xfrm>
              <a:off x="1669266" y="5689601"/>
              <a:ext cx="449518" cy="445614"/>
            </a:xfrm>
            <a:prstGeom prst="rect">
              <a:avLst/>
            </a:prstGeom>
            <a:blipFill>
              <a:blip r:embed="rId4" cstate="print"/>
              <a:stretch>
                <a:fillRect/>
              </a:stretch>
            </a:blipFill>
          </p:spPr>
          <p:txBody>
            <a:bodyPr wrap="square" lIns="0" tIns="0" rIns="0" bIns="0" rtlCol="0"/>
            <a:lstStyle/>
            <a:p>
              <a:endParaRPr/>
            </a:p>
          </p:txBody>
        </p:sp>
      </p:grpSp>
      <p:sp>
        <p:nvSpPr>
          <p:cNvPr id="18" name="object 18"/>
          <p:cNvSpPr/>
          <p:nvPr/>
        </p:nvSpPr>
        <p:spPr>
          <a:xfrm>
            <a:off x="6261100" y="4343400"/>
            <a:ext cx="127000" cy="533400"/>
          </a:xfrm>
          <a:custGeom>
            <a:avLst/>
            <a:gdLst/>
            <a:ahLst/>
            <a:cxnLst/>
            <a:rect l="l" t="t" r="r" b="b"/>
            <a:pathLst>
              <a:path w="127000" h="533400">
                <a:moveTo>
                  <a:pt x="69850" y="114300"/>
                </a:moveTo>
                <a:lnTo>
                  <a:pt x="57150" y="114300"/>
                </a:lnTo>
                <a:lnTo>
                  <a:pt x="57150" y="533400"/>
                </a:lnTo>
                <a:lnTo>
                  <a:pt x="69850" y="533400"/>
                </a:lnTo>
                <a:lnTo>
                  <a:pt x="69850" y="114300"/>
                </a:lnTo>
                <a:close/>
              </a:path>
              <a:path w="127000" h="533400">
                <a:moveTo>
                  <a:pt x="63500" y="0"/>
                </a:moveTo>
                <a:lnTo>
                  <a:pt x="0" y="127000"/>
                </a:lnTo>
                <a:lnTo>
                  <a:pt x="57150" y="127000"/>
                </a:lnTo>
                <a:lnTo>
                  <a:pt x="57150" y="114300"/>
                </a:lnTo>
                <a:lnTo>
                  <a:pt x="120650" y="114300"/>
                </a:lnTo>
                <a:lnTo>
                  <a:pt x="63500" y="0"/>
                </a:lnTo>
                <a:close/>
              </a:path>
              <a:path w="127000" h="533400">
                <a:moveTo>
                  <a:pt x="120650" y="114300"/>
                </a:moveTo>
                <a:lnTo>
                  <a:pt x="69850" y="114300"/>
                </a:lnTo>
                <a:lnTo>
                  <a:pt x="69850" y="127000"/>
                </a:lnTo>
                <a:lnTo>
                  <a:pt x="127000" y="127000"/>
                </a:lnTo>
                <a:lnTo>
                  <a:pt x="120650" y="114300"/>
                </a:lnTo>
                <a:close/>
              </a:path>
            </a:pathLst>
          </a:custGeom>
          <a:solidFill>
            <a:srgbClr val="000000"/>
          </a:solidFill>
        </p:spPr>
        <p:txBody>
          <a:bodyPr wrap="square" lIns="0" tIns="0" rIns="0" bIns="0" rtlCol="0"/>
          <a:lstStyle/>
          <a:p>
            <a:endParaRPr/>
          </a:p>
        </p:txBody>
      </p:sp>
      <p:sp>
        <p:nvSpPr>
          <p:cNvPr id="19" name="object 19"/>
          <p:cNvSpPr/>
          <p:nvPr/>
        </p:nvSpPr>
        <p:spPr>
          <a:xfrm>
            <a:off x="1974205" y="3790947"/>
            <a:ext cx="234010" cy="368302"/>
          </a:xfrm>
          <a:prstGeom prst="rect">
            <a:avLst/>
          </a:prstGeom>
          <a:blipFill>
            <a:blip r:embed="rId2" cstate="print"/>
            <a:stretch>
              <a:fillRect/>
            </a:stretch>
          </a:blipFill>
        </p:spPr>
        <p:txBody>
          <a:bodyPr wrap="square" lIns="0" tIns="0" rIns="0" bIns="0" rtlCol="0"/>
          <a:lstStyle/>
          <a:p>
            <a:endParaRPr/>
          </a:p>
        </p:txBody>
      </p:sp>
      <p:sp>
        <p:nvSpPr>
          <p:cNvPr id="20" name="object 20"/>
          <p:cNvSpPr/>
          <p:nvPr/>
        </p:nvSpPr>
        <p:spPr>
          <a:xfrm>
            <a:off x="2583805" y="3790947"/>
            <a:ext cx="234010" cy="368302"/>
          </a:xfrm>
          <a:prstGeom prst="rect">
            <a:avLst/>
          </a:prstGeom>
          <a:blipFill>
            <a:blip r:embed="rId2" cstate="print"/>
            <a:stretch>
              <a:fillRect/>
            </a:stretch>
          </a:blipFill>
        </p:spPr>
        <p:txBody>
          <a:bodyPr wrap="square" lIns="0" tIns="0" rIns="0" bIns="0" rtlCol="0"/>
          <a:lstStyle/>
          <a:p>
            <a:endParaRPr/>
          </a:p>
        </p:txBody>
      </p:sp>
      <p:sp>
        <p:nvSpPr>
          <p:cNvPr id="21" name="object 21"/>
          <p:cNvSpPr/>
          <p:nvPr/>
        </p:nvSpPr>
        <p:spPr>
          <a:xfrm>
            <a:off x="6165205" y="3790947"/>
            <a:ext cx="234010" cy="368302"/>
          </a:xfrm>
          <a:prstGeom prst="rect">
            <a:avLst/>
          </a:prstGeom>
          <a:blipFill>
            <a:blip r:embed="rId2" cstate="print"/>
            <a:stretch>
              <a:fillRect/>
            </a:stretch>
          </a:blipFill>
        </p:spPr>
        <p:txBody>
          <a:bodyPr wrap="square" lIns="0" tIns="0" rIns="0" bIns="0" rtlCol="0"/>
          <a:lstStyle/>
          <a:p>
            <a:endParaRPr/>
          </a:p>
        </p:txBody>
      </p:sp>
      <p:sp>
        <p:nvSpPr>
          <p:cNvPr id="22" name="object 22"/>
          <p:cNvSpPr/>
          <p:nvPr/>
        </p:nvSpPr>
        <p:spPr>
          <a:xfrm>
            <a:off x="6774805" y="3790947"/>
            <a:ext cx="234010" cy="368302"/>
          </a:xfrm>
          <a:prstGeom prst="rect">
            <a:avLst/>
          </a:prstGeom>
          <a:blipFill>
            <a:blip r:embed="rId2" cstate="print"/>
            <a:stretch>
              <a:fillRect/>
            </a:stretch>
          </a:blipFill>
        </p:spPr>
        <p:txBody>
          <a:bodyPr wrap="square" lIns="0" tIns="0" rIns="0" bIns="0" rtlCol="0"/>
          <a:lstStyle/>
          <a:p>
            <a:endParaRPr/>
          </a:p>
        </p:txBody>
      </p:sp>
      <p:graphicFrame>
        <p:nvGraphicFramePr>
          <p:cNvPr id="23" name="object 23"/>
          <p:cNvGraphicFramePr>
            <a:graphicFrameLocks noGrp="1"/>
          </p:cNvGraphicFramePr>
          <p:nvPr/>
        </p:nvGraphicFramePr>
        <p:xfrm>
          <a:off x="374650" y="3625850"/>
          <a:ext cx="8534400" cy="685800"/>
        </p:xfrm>
        <a:graphic>
          <a:graphicData uri="http://schemas.openxmlformats.org/drawingml/2006/table">
            <a:tbl>
              <a:tblPr firstRow="1" bandRow="1">
                <a:tableStyleId>{2D5ABB26-0587-4C30-8999-92F81FD0307C}</a:tableStyleId>
              </a:tblPr>
              <a:tblGrid>
                <a:gridCol w="13716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gridCol w="609600">
                  <a:extLst>
                    <a:ext uri="{9D8B030D-6E8A-4147-A177-3AD203B41FA5}">
                      <a16:colId xmlns:a16="http://schemas.microsoft.com/office/drawing/2014/main" val="20003"/>
                    </a:ext>
                  </a:extLst>
                </a:gridCol>
                <a:gridCol w="609600">
                  <a:extLst>
                    <a:ext uri="{9D8B030D-6E8A-4147-A177-3AD203B41FA5}">
                      <a16:colId xmlns:a16="http://schemas.microsoft.com/office/drawing/2014/main" val="20004"/>
                    </a:ext>
                  </a:extLst>
                </a:gridCol>
                <a:gridCol w="609600">
                  <a:extLst>
                    <a:ext uri="{9D8B030D-6E8A-4147-A177-3AD203B41FA5}">
                      <a16:colId xmlns:a16="http://schemas.microsoft.com/office/drawing/2014/main" val="20005"/>
                    </a:ext>
                  </a:extLst>
                </a:gridCol>
                <a:gridCol w="609600">
                  <a:extLst>
                    <a:ext uri="{9D8B030D-6E8A-4147-A177-3AD203B41FA5}">
                      <a16:colId xmlns:a16="http://schemas.microsoft.com/office/drawing/2014/main" val="20006"/>
                    </a:ext>
                  </a:extLst>
                </a:gridCol>
                <a:gridCol w="609600">
                  <a:extLst>
                    <a:ext uri="{9D8B030D-6E8A-4147-A177-3AD203B41FA5}">
                      <a16:colId xmlns:a16="http://schemas.microsoft.com/office/drawing/2014/main" val="20007"/>
                    </a:ext>
                  </a:extLst>
                </a:gridCol>
                <a:gridCol w="609600">
                  <a:extLst>
                    <a:ext uri="{9D8B030D-6E8A-4147-A177-3AD203B41FA5}">
                      <a16:colId xmlns:a16="http://schemas.microsoft.com/office/drawing/2014/main" val="20008"/>
                    </a:ext>
                  </a:extLst>
                </a:gridCol>
                <a:gridCol w="609600">
                  <a:extLst>
                    <a:ext uri="{9D8B030D-6E8A-4147-A177-3AD203B41FA5}">
                      <a16:colId xmlns:a16="http://schemas.microsoft.com/office/drawing/2014/main" val="20009"/>
                    </a:ext>
                  </a:extLst>
                </a:gridCol>
                <a:gridCol w="1676400">
                  <a:extLst>
                    <a:ext uri="{9D8B030D-6E8A-4147-A177-3AD203B41FA5}">
                      <a16:colId xmlns:a16="http://schemas.microsoft.com/office/drawing/2014/main" val="20010"/>
                    </a:ext>
                  </a:extLst>
                </a:gridCol>
              </a:tblGrid>
              <a:tr h="685800">
                <a:tc>
                  <a:txBody>
                    <a:bodyPr/>
                    <a:lstStyle/>
                    <a:p>
                      <a:pPr marL="396240">
                        <a:lnSpc>
                          <a:spcPts val="3440"/>
                        </a:lnSpc>
                      </a:pPr>
                      <a:r>
                        <a:rPr sz="3200" spc="-10" dirty="0">
                          <a:solidFill>
                            <a:srgbClr val="333399"/>
                          </a:solidFill>
                          <a:latin typeface="Comic Sans MS"/>
                          <a:cs typeface="Comic Sans MS"/>
                        </a:rPr>
                        <a:t>......</a:t>
                      </a:r>
                      <a:endParaRPr sz="3200">
                        <a:latin typeface="Comic Sans MS"/>
                        <a:cs typeface="Comic Sans MS"/>
                      </a:endParaRPr>
                    </a:p>
                  </a:txBody>
                  <a:tcPr marL="0" marR="0" marT="0" marB="0">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32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32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70180">
                        <a:lnSpc>
                          <a:spcPct val="100000"/>
                        </a:lnSpc>
                        <a:spcBef>
                          <a:spcPts val="114"/>
                        </a:spcBef>
                      </a:pPr>
                      <a:r>
                        <a:rPr sz="3600" i="1" dirty="0">
                          <a:latin typeface="Times New Roman"/>
                          <a:cs typeface="Times New Roman"/>
                        </a:rPr>
                        <a:t>a</a:t>
                      </a:r>
                      <a:endParaRPr sz="3600">
                        <a:latin typeface="Times New Roman"/>
                        <a:cs typeface="Times New Roman"/>
                      </a:endParaRPr>
                    </a:p>
                  </a:txBody>
                  <a:tcPr marL="0" marR="0" marT="1460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32410">
                        <a:lnSpc>
                          <a:spcPct val="100000"/>
                        </a:lnSpc>
                        <a:spcBef>
                          <a:spcPts val="440"/>
                        </a:spcBef>
                      </a:pPr>
                      <a:r>
                        <a:rPr sz="3550" i="1" dirty="0">
                          <a:latin typeface="Times New Roman"/>
                          <a:cs typeface="Times New Roman"/>
                        </a:rPr>
                        <a:t>b</a:t>
                      </a:r>
                      <a:endParaRPr sz="3550">
                        <a:latin typeface="Times New Roman"/>
                        <a:cs typeface="Times New Roman"/>
                      </a:endParaRPr>
                    </a:p>
                  </a:txBody>
                  <a:tcPr marL="0" marR="0" marT="5588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38760">
                        <a:lnSpc>
                          <a:spcPct val="100000"/>
                        </a:lnSpc>
                        <a:spcBef>
                          <a:spcPts val="600"/>
                        </a:spcBef>
                      </a:pPr>
                      <a:r>
                        <a:rPr sz="3550" i="1" dirty="0">
                          <a:latin typeface="Times New Roman"/>
                          <a:cs typeface="Times New Roman"/>
                        </a:rPr>
                        <a:t>b</a:t>
                      </a:r>
                      <a:endParaRPr sz="3550">
                        <a:latin typeface="Times New Roman"/>
                        <a:cs typeface="Times New Roman"/>
                      </a:endParaRPr>
                    </a:p>
                  </a:txBody>
                  <a:tcPr marL="0" marR="0" marT="7620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63195">
                        <a:lnSpc>
                          <a:spcPct val="100000"/>
                        </a:lnSpc>
                        <a:spcBef>
                          <a:spcPts val="114"/>
                        </a:spcBef>
                      </a:pPr>
                      <a:r>
                        <a:rPr sz="3600" i="1" dirty="0">
                          <a:latin typeface="Times New Roman"/>
                          <a:cs typeface="Times New Roman"/>
                        </a:rPr>
                        <a:t>c</a:t>
                      </a:r>
                      <a:endParaRPr sz="3600">
                        <a:latin typeface="Times New Roman"/>
                        <a:cs typeface="Times New Roman"/>
                      </a:endParaRPr>
                    </a:p>
                  </a:txBody>
                  <a:tcPr marL="0" marR="0" marT="1460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10185">
                        <a:lnSpc>
                          <a:spcPts val="3885"/>
                        </a:lnSpc>
                      </a:pPr>
                      <a:r>
                        <a:rPr sz="3600" i="1" dirty="0">
                          <a:latin typeface="Times New Roman"/>
                          <a:cs typeface="Times New Roman"/>
                        </a:rPr>
                        <a:t>g</a:t>
                      </a:r>
                      <a:endParaRPr sz="36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32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32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25475">
                        <a:lnSpc>
                          <a:spcPts val="3440"/>
                        </a:lnSpc>
                      </a:pPr>
                      <a:r>
                        <a:rPr sz="3200" spc="-10" dirty="0">
                          <a:solidFill>
                            <a:srgbClr val="333399"/>
                          </a:solidFill>
                          <a:latin typeface="Comic Sans MS"/>
                          <a:cs typeface="Comic Sans MS"/>
                        </a:rPr>
                        <a:t>......</a:t>
                      </a:r>
                      <a:endParaRPr sz="3200">
                        <a:latin typeface="Comic Sans MS"/>
                        <a:cs typeface="Comic Sans MS"/>
                      </a:endParaRPr>
                    </a:p>
                  </a:txBody>
                  <a:tcPr marL="0" marR="0" marT="0" marB="0">
                    <a:lnL w="12700">
                      <a:solidFill>
                        <a:srgbClr val="000000"/>
                      </a:solidFill>
                      <a:prstDash val="solid"/>
                    </a:lnL>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0"/>
                  </a:ext>
                </a:extLst>
              </a:tr>
            </a:tbl>
          </a:graphicData>
        </a:graphic>
      </p:graphicFrame>
      <p:sp>
        <p:nvSpPr>
          <p:cNvPr id="24" name="object 24"/>
          <p:cNvSpPr txBox="1"/>
          <p:nvPr/>
        </p:nvSpPr>
        <p:spPr>
          <a:xfrm>
            <a:off x="177190" y="11683"/>
            <a:ext cx="6401435" cy="5271770"/>
          </a:xfrm>
          <a:prstGeom prst="rect">
            <a:avLst/>
          </a:prstGeom>
        </p:spPr>
        <p:txBody>
          <a:bodyPr vert="horz" wrap="square" lIns="0" tIns="12700" rIns="0" bIns="0" rtlCol="0">
            <a:spAutoFit/>
          </a:bodyPr>
          <a:lstStyle/>
          <a:p>
            <a:pPr marL="50800">
              <a:lnSpc>
                <a:spcPts val="3620"/>
              </a:lnSpc>
              <a:spcBef>
                <a:spcPts val="100"/>
              </a:spcBef>
            </a:pPr>
            <a:r>
              <a:rPr sz="3200" dirty="0">
                <a:latin typeface="Comic Sans MS"/>
                <a:cs typeface="Comic Sans MS"/>
              </a:rPr>
              <a:t>Example:</a:t>
            </a:r>
            <a:endParaRPr sz="3200">
              <a:latin typeface="Comic Sans MS"/>
              <a:cs typeface="Comic Sans MS"/>
            </a:endParaRPr>
          </a:p>
          <a:p>
            <a:pPr marL="3648075">
              <a:lnSpc>
                <a:spcPts val="3620"/>
              </a:lnSpc>
            </a:pPr>
            <a:r>
              <a:rPr sz="3200" dirty="0">
                <a:solidFill>
                  <a:srgbClr val="339933"/>
                </a:solidFill>
                <a:latin typeface="Comic Sans MS"/>
                <a:cs typeface="Comic Sans MS"/>
              </a:rPr>
              <a:t>Time</a:t>
            </a:r>
            <a:r>
              <a:rPr sz="3200" spc="-25" dirty="0">
                <a:solidFill>
                  <a:srgbClr val="339933"/>
                </a:solidFill>
                <a:latin typeface="Comic Sans MS"/>
                <a:cs typeface="Comic Sans MS"/>
              </a:rPr>
              <a:t> </a:t>
            </a:r>
            <a:r>
              <a:rPr sz="3200" dirty="0">
                <a:solidFill>
                  <a:srgbClr val="339933"/>
                </a:solidFill>
                <a:latin typeface="Comic Sans MS"/>
                <a:cs typeface="Comic Sans MS"/>
              </a:rPr>
              <a:t>1</a:t>
            </a:r>
            <a:endParaRPr sz="3200">
              <a:latin typeface="Comic Sans MS"/>
              <a:cs typeface="Comic Sans MS"/>
            </a:endParaRPr>
          </a:p>
          <a:p>
            <a:pPr>
              <a:lnSpc>
                <a:spcPct val="100000"/>
              </a:lnSpc>
              <a:spcBef>
                <a:spcPts val="20"/>
              </a:spcBef>
            </a:pPr>
            <a:endParaRPr sz="6300">
              <a:latin typeface="Comic Sans MS"/>
              <a:cs typeface="Comic Sans MS"/>
            </a:endParaRPr>
          </a:p>
          <a:p>
            <a:pPr marR="615950" algn="r">
              <a:lnSpc>
                <a:spcPct val="100000"/>
              </a:lnSpc>
            </a:pPr>
            <a:r>
              <a:rPr sz="3550" i="1" spc="-315" dirty="0">
                <a:latin typeface="Times New Roman"/>
                <a:cs typeface="Times New Roman"/>
              </a:rPr>
              <a:t>q</a:t>
            </a:r>
            <a:r>
              <a:rPr sz="4425" spc="-15" baseline="-16949" dirty="0">
                <a:latin typeface="Times New Roman"/>
                <a:cs typeface="Times New Roman"/>
              </a:rPr>
              <a:t>1</a:t>
            </a:r>
            <a:endParaRPr sz="4425" baseline="-16949">
              <a:latin typeface="Times New Roman"/>
              <a:cs typeface="Times New Roman"/>
            </a:endParaRPr>
          </a:p>
          <a:p>
            <a:pPr marL="3648075">
              <a:lnSpc>
                <a:spcPct val="100000"/>
              </a:lnSpc>
              <a:spcBef>
                <a:spcPts val="4109"/>
              </a:spcBef>
            </a:pPr>
            <a:r>
              <a:rPr sz="3200" dirty="0">
                <a:solidFill>
                  <a:srgbClr val="339933"/>
                </a:solidFill>
                <a:latin typeface="Comic Sans MS"/>
                <a:cs typeface="Comic Sans MS"/>
              </a:rPr>
              <a:t>Time</a:t>
            </a:r>
            <a:r>
              <a:rPr sz="3200" spc="-25" dirty="0">
                <a:solidFill>
                  <a:srgbClr val="339933"/>
                </a:solidFill>
                <a:latin typeface="Comic Sans MS"/>
                <a:cs typeface="Comic Sans MS"/>
              </a:rPr>
              <a:t> </a:t>
            </a:r>
            <a:r>
              <a:rPr sz="3200" dirty="0">
                <a:solidFill>
                  <a:srgbClr val="339933"/>
                </a:solidFill>
                <a:latin typeface="Comic Sans MS"/>
                <a:cs typeface="Comic Sans MS"/>
              </a:rPr>
              <a:t>2</a:t>
            </a:r>
            <a:endParaRPr sz="3200">
              <a:latin typeface="Comic Sans MS"/>
              <a:cs typeface="Comic Sans MS"/>
            </a:endParaRPr>
          </a:p>
          <a:p>
            <a:pPr>
              <a:lnSpc>
                <a:spcPct val="100000"/>
              </a:lnSpc>
              <a:spcBef>
                <a:spcPts val="10"/>
              </a:spcBef>
            </a:pPr>
            <a:endParaRPr sz="6300">
              <a:latin typeface="Comic Sans MS"/>
              <a:cs typeface="Comic Sans MS"/>
            </a:endParaRPr>
          </a:p>
          <a:p>
            <a:pPr marR="43180" algn="r">
              <a:lnSpc>
                <a:spcPct val="100000"/>
              </a:lnSpc>
            </a:pPr>
            <a:r>
              <a:rPr sz="3550" i="1" spc="-20" dirty="0">
                <a:latin typeface="Times New Roman"/>
                <a:cs typeface="Times New Roman"/>
              </a:rPr>
              <a:t>q</a:t>
            </a:r>
            <a:r>
              <a:rPr sz="4425" spc="22" baseline="-16949" dirty="0">
                <a:latin typeface="Times New Roman"/>
                <a:cs typeface="Times New Roman"/>
              </a:rPr>
              <a:t>2</a:t>
            </a:r>
            <a:endParaRPr sz="4425" baseline="-16949">
              <a:latin typeface="Times New Roman"/>
              <a:cs typeface="Times New Roman"/>
            </a:endParaRPr>
          </a:p>
        </p:txBody>
      </p:sp>
      <p:sp>
        <p:nvSpPr>
          <p:cNvPr id="25" name="Footer Placeholder 24"/>
          <p:cNvSpPr>
            <a:spLocks noGrp="1"/>
          </p:cNvSpPr>
          <p:nvPr>
            <p:ph type="ftr" sz="quarter" idx="11"/>
          </p:nvPr>
        </p:nvSpPr>
        <p:spPr/>
        <p:txBody>
          <a:bodyPr/>
          <a:lstStyle/>
          <a:p>
            <a:r>
              <a:rPr lang="en-US"/>
              <a:t>unit-4/Turning Machine</a:t>
            </a:r>
          </a:p>
        </p:txBody>
      </p:sp>
      <p:sp>
        <p:nvSpPr>
          <p:cNvPr id="26" name="Slide Number Placeholder 25"/>
          <p:cNvSpPr>
            <a:spLocks noGrp="1"/>
          </p:cNvSpPr>
          <p:nvPr>
            <p:ph type="sldNum" sz="quarter" idx="12"/>
          </p:nvPr>
        </p:nvSpPr>
        <p:spPr/>
        <p:txBody>
          <a:bodyPr/>
          <a:lstStyle/>
          <a:p>
            <a:fld id="{565C65C6-1AC9-4B56-AB8E-0D5719812ABF}" type="slidenum">
              <a:rPr lang="en-US" smtClean="0"/>
              <a:pPr/>
              <a:t>18</a:t>
            </a:fld>
            <a:endParaRPr lang="en-US"/>
          </a:p>
        </p:txBody>
      </p:sp>
    </p:spTree>
    <p:extLst>
      <p:ext uri="{BB962C8B-B14F-4D97-AF65-F5344CB8AC3E}">
        <p14:creationId xmlns:p14="http://schemas.microsoft.com/office/powerpoint/2010/main" val="34008352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989326" y="482930"/>
            <a:ext cx="3167380" cy="697230"/>
          </a:xfrm>
          <a:prstGeom prst="rect">
            <a:avLst/>
          </a:prstGeom>
        </p:spPr>
        <p:txBody>
          <a:bodyPr vert="horz" wrap="square" lIns="0" tIns="13335" rIns="0" bIns="0" rtlCol="0">
            <a:spAutoFit/>
          </a:bodyPr>
          <a:lstStyle/>
          <a:p>
            <a:pPr marL="12700">
              <a:lnSpc>
                <a:spcPct val="100000"/>
              </a:lnSpc>
              <a:spcBef>
                <a:spcPts val="105"/>
              </a:spcBef>
            </a:pPr>
            <a:r>
              <a:rPr sz="4400" i="0" dirty="0">
                <a:latin typeface="Arial"/>
                <a:cs typeface="Arial"/>
              </a:rPr>
              <a:t>Determinism</a:t>
            </a:r>
            <a:endParaRPr sz="4400">
              <a:latin typeface="Arial"/>
              <a:cs typeface="Arial"/>
            </a:endParaRPr>
          </a:p>
        </p:txBody>
      </p:sp>
      <p:grpSp>
        <p:nvGrpSpPr>
          <p:cNvPr id="3" name="object 3"/>
          <p:cNvGrpSpPr/>
          <p:nvPr/>
        </p:nvGrpSpPr>
        <p:grpSpPr>
          <a:xfrm>
            <a:off x="222250" y="2889250"/>
            <a:ext cx="3670300" cy="1689100"/>
            <a:chOff x="222250" y="2889250"/>
            <a:chExt cx="3670300" cy="1689100"/>
          </a:xfrm>
        </p:grpSpPr>
        <p:sp>
          <p:nvSpPr>
            <p:cNvPr id="4" name="object 4"/>
            <p:cNvSpPr/>
            <p:nvPr/>
          </p:nvSpPr>
          <p:spPr>
            <a:xfrm>
              <a:off x="228600" y="2895600"/>
              <a:ext cx="3657600" cy="1676400"/>
            </a:xfrm>
            <a:custGeom>
              <a:avLst/>
              <a:gdLst/>
              <a:ahLst/>
              <a:cxnLst/>
              <a:rect l="l" t="t" r="r" b="b"/>
              <a:pathLst>
                <a:path w="3657600" h="1676400">
                  <a:moveTo>
                    <a:pt x="0" y="1295400"/>
                  </a:moveTo>
                  <a:lnTo>
                    <a:pt x="2819" y="1250963"/>
                  </a:lnTo>
                  <a:lnTo>
                    <a:pt x="11068" y="1208034"/>
                  </a:lnTo>
                  <a:lnTo>
                    <a:pt x="24433" y="1166897"/>
                  </a:lnTo>
                  <a:lnTo>
                    <a:pt x="42598" y="1127837"/>
                  </a:lnTo>
                  <a:lnTo>
                    <a:pt x="65250" y="1091142"/>
                  </a:lnTo>
                  <a:lnTo>
                    <a:pt x="92073" y="1057096"/>
                  </a:lnTo>
                  <a:lnTo>
                    <a:pt x="122753" y="1025985"/>
                  </a:lnTo>
                  <a:lnTo>
                    <a:pt x="156976" y="998095"/>
                  </a:lnTo>
                  <a:lnTo>
                    <a:pt x="194427" y="973712"/>
                  </a:lnTo>
                  <a:lnTo>
                    <a:pt x="234792" y="953122"/>
                  </a:lnTo>
                  <a:lnTo>
                    <a:pt x="277756" y="936609"/>
                  </a:lnTo>
                  <a:lnTo>
                    <a:pt x="323005" y="924461"/>
                  </a:lnTo>
                  <a:lnTo>
                    <a:pt x="370225" y="916963"/>
                  </a:lnTo>
                  <a:lnTo>
                    <a:pt x="419100" y="914400"/>
                  </a:lnTo>
                  <a:lnTo>
                    <a:pt x="467974" y="916963"/>
                  </a:lnTo>
                  <a:lnTo>
                    <a:pt x="515194" y="924461"/>
                  </a:lnTo>
                  <a:lnTo>
                    <a:pt x="560443" y="936609"/>
                  </a:lnTo>
                  <a:lnTo>
                    <a:pt x="603407" y="953122"/>
                  </a:lnTo>
                  <a:lnTo>
                    <a:pt x="643772" y="973712"/>
                  </a:lnTo>
                  <a:lnTo>
                    <a:pt x="681223" y="998095"/>
                  </a:lnTo>
                  <a:lnTo>
                    <a:pt x="715446" y="1025985"/>
                  </a:lnTo>
                  <a:lnTo>
                    <a:pt x="746126" y="1057096"/>
                  </a:lnTo>
                  <a:lnTo>
                    <a:pt x="772949" y="1091142"/>
                  </a:lnTo>
                  <a:lnTo>
                    <a:pt x="795601" y="1127837"/>
                  </a:lnTo>
                  <a:lnTo>
                    <a:pt x="813766" y="1166897"/>
                  </a:lnTo>
                  <a:lnTo>
                    <a:pt x="827131" y="1208034"/>
                  </a:lnTo>
                  <a:lnTo>
                    <a:pt x="835380" y="1250963"/>
                  </a:lnTo>
                  <a:lnTo>
                    <a:pt x="838200" y="1295400"/>
                  </a:lnTo>
                  <a:lnTo>
                    <a:pt x="835380" y="1339836"/>
                  </a:lnTo>
                  <a:lnTo>
                    <a:pt x="827131" y="1382765"/>
                  </a:lnTo>
                  <a:lnTo>
                    <a:pt x="813766" y="1423902"/>
                  </a:lnTo>
                  <a:lnTo>
                    <a:pt x="795601" y="1462962"/>
                  </a:lnTo>
                  <a:lnTo>
                    <a:pt x="772949" y="1499657"/>
                  </a:lnTo>
                  <a:lnTo>
                    <a:pt x="746126" y="1533703"/>
                  </a:lnTo>
                  <a:lnTo>
                    <a:pt x="715446" y="1564814"/>
                  </a:lnTo>
                  <a:lnTo>
                    <a:pt x="681223" y="1592704"/>
                  </a:lnTo>
                  <a:lnTo>
                    <a:pt x="643772" y="1617087"/>
                  </a:lnTo>
                  <a:lnTo>
                    <a:pt x="603407" y="1637677"/>
                  </a:lnTo>
                  <a:lnTo>
                    <a:pt x="560443" y="1654190"/>
                  </a:lnTo>
                  <a:lnTo>
                    <a:pt x="515194" y="1666338"/>
                  </a:lnTo>
                  <a:lnTo>
                    <a:pt x="467974" y="1673836"/>
                  </a:lnTo>
                  <a:lnTo>
                    <a:pt x="419100" y="1676400"/>
                  </a:lnTo>
                  <a:lnTo>
                    <a:pt x="370225" y="1673836"/>
                  </a:lnTo>
                  <a:lnTo>
                    <a:pt x="323005" y="1666338"/>
                  </a:lnTo>
                  <a:lnTo>
                    <a:pt x="277756" y="1654190"/>
                  </a:lnTo>
                  <a:lnTo>
                    <a:pt x="234792" y="1637677"/>
                  </a:lnTo>
                  <a:lnTo>
                    <a:pt x="194427" y="1617087"/>
                  </a:lnTo>
                  <a:lnTo>
                    <a:pt x="156976" y="1592704"/>
                  </a:lnTo>
                  <a:lnTo>
                    <a:pt x="122753" y="1564814"/>
                  </a:lnTo>
                  <a:lnTo>
                    <a:pt x="92073" y="1533703"/>
                  </a:lnTo>
                  <a:lnTo>
                    <a:pt x="65250" y="1499657"/>
                  </a:lnTo>
                  <a:lnTo>
                    <a:pt x="42598" y="1462962"/>
                  </a:lnTo>
                  <a:lnTo>
                    <a:pt x="24433" y="1423902"/>
                  </a:lnTo>
                  <a:lnTo>
                    <a:pt x="11068" y="1382765"/>
                  </a:lnTo>
                  <a:lnTo>
                    <a:pt x="2819" y="1339836"/>
                  </a:lnTo>
                  <a:lnTo>
                    <a:pt x="0" y="1295400"/>
                  </a:lnTo>
                  <a:close/>
                </a:path>
                <a:path w="3657600" h="1676400">
                  <a:moveTo>
                    <a:pt x="2819400" y="381000"/>
                  </a:moveTo>
                  <a:lnTo>
                    <a:pt x="2822218" y="336563"/>
                  </a:lnTo>
                  <a:lnTo>
                    <a:pt x="2830465" y="293634"/>
                  </a:lnTo>
                  <a:lnTo>
                    <a:pt x="2843826" y="252497"/>
                  </a:lnTo>
                  <a:lnTo>
                    <a:pt x="2861987" y="213437"/>
                  </a:lnTo>
                  <a:lnTo>
                    <a:pt x="2884634" y="176742"/>
                  </a:lnTo>
                  <a:lnTo>
                    <a:pt x="2911453" y="142696"/>
                  </a:lnTo>
                  <a:lnTo>
                    <a:pt x="2942129" y="111585"/>
                  </a:lnTo>
                  <a:lnTo>
                    <a:pt x="2976349" y="83695"/>
                  </a:lnTo>
                  <a:lnTo>
                    <a:pt x="3013799" y="59312"/>
                  </a:lnTo>
                  <a:lnTo>
                    <a:pt x="3054164" y="38722"/>
                  </a:lnTo>
                  <a:lnTo>
                    <a:pt x="3097131" y="22209"/>
                  </a:lnTo>
                  <a:lnTo>
                    <a:pt x="3142385" y="10061"/>
                  </a:lnTo>
                  <a:lnTo>
                    <a:pt x="3189613" y="2563"/>
                  </a:lnTo>
                  <a:lnTo>
                    <a:pt x="3238500" y="0"/>
                  </a:lnTo>
                  <a:lnTo>
                    <a:pt x="3287386" y="2563"/>
                  </a:lnTo>
                  <a:lnTo>
                    <a:pt x="3334614" y="10061"/>
                  </a:lnTo>
                  <a:lnTo>
                    <a:pt x="3379868" y="22209"/>
                  </a:lnTo>
                  <a:lnTo>
                    <a:pt x="3422835" y="38722"/>
                  </a:lnTo>
                  <a:lnTo>
                    <a:pt x="3463200" y="59312"/>
                  </a:lnTo>
                  <a:lnTo>
                    <a:pt x="3500650" y="83695"/>
                  </a:lnTo>
                  <a:lnTo>
                    <a:pt x="3534870" y="111585"/>
                  </a:lnTo>
                  <a:lnTo>
                    <a:pt x="3565546" y="142696"/>
                  </a:lnTo>
                  <a:lnTo>
                    <a:pt x="3592365" y="176742"/>
                  </a:lnTo>
                  <a:lnTo>
                    <a:pt x="3615012" y="213437"/>
                  </a:lnTo>
                  <a:lnTo>
                    <a:pt x="3633173" y="252497"/>
                  </a:lnTo>
                  <a:lnTo>
                    <a:pt x="3646534" y="293634"/>
                  </a:lnTo>
                  <a:lnTo>
                    <a:pt x="3654781" y="336563"/>
                  </a:lnTo>
                  <a:lnTo>
                    <a:pt x="3657600" y="381000"/>
                  </a:lnTo>
                  <a:lnTo>
                    <a:pt x="3654781" y="425436"/>
                  </a:lnTo>
                  <a:lnTo>
                    <a:pt x="3646534" y="468365"/>
                  </a:lnTo>
                  <a:lnTo>
                    <a:pt x="3633173" y="509502"/>
                  </a:lnTo>
                  <a:lnTo>
                    <a:pt x="3615012" y="548562"/>
                  </a:lnTo>
                  <a:lnTo>
                    <a:pt x="3592365" y="585257"/>
                  </a:lnTo>
                  <a:lnTo>
                    <a:pt x="3565546" y="619303"/>
                  </a:lnTo>
                  <a:lnTo>
                    <a:pt x="3534870" y="650414"/>
                  </a:lnTo>
                  <a:lnTo>
                    <a:pt x="3500650" y="678304"/>
                  </a:lnTo>
                  <a:lnTo>
                    <a:pt x="3463200" y="702687"/>
                  </a:lnTo>
                  <a:lnTo>
                    <a:pt x="3422835" y="723277"/>
                  </a:lnTo>
                  <a:lnTo>
                    <a:pt x="3379868" y="739790"/>
                  </a:lnTo>
                  <a:lnTo>
                    <a:pt x="3334614" y="751938"/>
                  </a:lnTo>
                  <a:lnTo>
                    <a:pt x="3287386" y="759436"/>
                  </a:lnTo>
                  <a:lnTo>
                    <a:pt x="3238500" y="762000"/>
                  </a:lnTo>
                  <a:lnTo>
                    <a:pt x="3189613" y="759436"/>
                  </a:lnTo>
                  <a:lnTo>
                    <a:pt x="3142385" y="751938"/>
                  </a:lnTo>
                  <a:lnTo>
                    <a:pt x="3097131" y="739790"/>
                  </a:lnTo>
                  <a:lnTo>
                    <a:pt x="3054164" y="723277"/>
                  </a:lnTo>
                  <a:lnTo>
                    <a:pt x="3013799" y="702687"/>
                  </a:lnTo>
                  <a:lnTo>
                    <a:pt x="2976349" y="678304"/>
                  </a:lnTo>
                  <a:lnTo>
                    <a:pt x="2942129" y="650414"/>
                  </a:lnTo>
                  <a:lnTo>
                    <a:pt x="2911453" y="619303"/>
                  </a:lnTo>
                  <a:lnTo>
                    <a:pt x="2884634" y="585257"/>
                  </a:lnTo>
                  <a:lnTo>
                    <a:pt x="2861987" y="548562"/>
                  </a:lnTo>
                  <a:lnTo>
                    <a:pt x="2843826" y="509502"/>
                  </a:lnTo>
                  <a:lnTo>
                    <a:pt x="2830465" y="468365"/>
                  </a:lnTo>
                  <a:lnTo>
                    <a:pt x="2822218" y="425436"/>
                  </a:lnTo>
                  <a:lnTo>
                    <a:pt x="2819400" y="381000"/>
                  </a:lnTo>
                  <a:close/>
                </a:path>
              </a:pathLst>
            </a:custGeom>
            <a:ln w="12700">
              <a:solidFill>
                <a:srgbClr val="000000"/>
              </a:solidFill>
            </a:ln>
          </p:spPr>
          <p:txBody>
            <a:bodyPr wrap="square" lIns="0" tIns="0" rIns="0" bIns="0" rtlCol="0"/>
            <a:lstStyle/>
            <a:p>
              <a:endParaRPr/>
            </a:p>
          </p:txBody>
        </p:sp>
        <p:sp>
          <p:nvSpPr>
            <p:cNvPr id="5" name="object 5"/>
            <p:cNvSpPr/>
            <p:nvPr/>
          </p:nvSpPr>
          <p:spPr>
            <a:xfrm>
              <a:off x="988796" y="3328034"/>
              <a:ext cx="2059305" cy="640715"/>
            </a:xfrm>
            <a:custGeom>
              <a:avLst/>
              <a:gdLst/>
              <a:ahLst/>
              <a:cxnLst/>
              <a:rect l="l" t="t" r="r" b="b"/>
              <a:pathLst>
                <a:path w="2059305" h="640714">
                  <a:moveTo>
                    <a:pt x="1935620" y="54796"/>
                  </a:moveTo>
                  <a:lnTo>
                    <a:pt x="0" y="628269"/>
                  </a:lnTo>
                  <a:lnTo>
                    <a:pt x="3606" y="640460"/>
                  </a:lnTo>
                  <a:lnTo>
                    <a:pt x="1939230" y="66972"/>
                  </a:lnTo>
                  <a:lnTo>
                    <a:pt x="1935620" y="54796"/>
                  </a:lnTo>
                  <a:close/>
                </a:path>
                <a:path w="2059305" h="640714">
                  <a:moveTo>
                    <a:pt x="2030917" y="51180"/>
                  </a:moveTo>
                  <a:lnTo>
                    <a:pt x="1947824" y="51180"/>
                  </a:lnTo>
                  <a:lnTo>
                    <a:pt x="1951380" y="63373"/>
                  </a:lnTo>
                  <a:lnTo>
                    <a:pt x="1939230" y="66972"/>
                  </a:lnTo>
                  <a:lnTo>
                    <a:pt x="1955444" y="121665"/>
                  </a:lnTo>
                  <a:lnTo>
                    <a:pt x="2030917" y="51180"/>
                  </a:lnTo>
                  <a:close/>
                </a:path>
                <a:path w="2059305" h="640714">
                  <a:moveTo>
                    <a:pt x="1947824" y="51180"/>
                  </a:moveTo>
                  <a:lnTo>
                    <a:pt x="1935620" y="54796"/>
                  </a:lnTo>
                  <a:lnTo>
                    <a:pt x="1939230" y="66972"/>
                  </a:lnTo>
                  <a:lnTo>
                    <a:pt x="1951380" y="63373"/>
                  </a:lnTo>
                  <a:lnTo>
                    <a:pt x="1947824" y="51180"/>
                  </a:lnTo>
                  <a:close/>
                </a:path>
                <a:path w="2059305" h="640714">
                  <a:moveTo>
                    <a:pt x="1919376" y="0"/>
                  </a:moveTo>
                  <a:lnTo>
                    <a:pt x="1935620" y="54796"/>
                  </a:lnTo>
                  <a:lnTo>
                    <a:pt x="1947824" y="51180"/>
                  </a:lnTo>
                  <a:lnTo>
                    <a:pt x="2030917" y="51180"/>
                  </a:lnTo>
                  <a:lnTo>
                    <a:pt x="2059203" y="24764"/>
                  </a:lnTo>
                  <a:lnTo>
                    <a:pt x="1919376" y="0"/>
                  </a:lnTo>
                  <a:close/>
                </a:path>
              </a:pathLst>
            </a:custGeom>
            <a:solidFill>
              <a:srgbClr val="000000"/>
            </a:solidFill>
          </p:spPr>
          <p:txBody>
            <a:bodyPr wrap="square" lIns="0" tIns="0" rIns="0" bIns="0" rtlCol="0"/>
            <a:lstStyle/>
            <a:p>
              <a:endParaRPr/>
            </a:p>
          </p:txBody>
        </p:sp>
      </p:grpSp>
      <p:sp>
        <p:nvSpPr>
          <p:cNvPr id="6" name="object 6"/>
          <p:cNvSpPr txBox="1"/>
          <p:nvPr/>
        </p:nvSpPr>
        <p:spPr>
          <a:xfrm>
            <a:off x="467708" y="3802485"/>
            <a:ext cx="449580" cy="571500"/>
          </a:xfrm>
          <a:prstGeom prst="rect">
            <a:avLst/>
          </a:prstGeom>
        </p:spPr>
        <p:txBody>
          <a:bodyPr vert="horz" wrap="square" lIns="0" tIns="16510" rIns="0" bIns="0" rtlCol="0">
            <a:spAutoFit/>
          </a:bodyPr>
          <a:lstStyle/>
          <a:p>
            <a:pPr marL="38100">
              <a:lnSpc>
                <a:spcPct val="100000"/>
              </a:lnSpc>
              <a:spcBef>
                <a:spcPts val="130"/>
              </a:spcBef>
            </a:pPr>
            <a:r>
              <a:rPr sz="3550" i="1" spc="-160" dirty="0">
                <a:latin typeface="Times New Roman"/>
                <a:cs typeface="Times New Roman"/>
              </a:rPr>
              <a:t>q</a:t>
            </a:r>
            <a:r>
              <a:rPr sz="4425" spc="-240" baseline="-16949" dirty="0">
                <a:latin typeface="Times New Roman"/>
                <a:cs typeface="Times New Roman"/>
              </a:rPr>
              <a:t>1</a:t>
            </a:r>
            <a:endParaRPr sz="4425" baseline="-16949">
              <a:latin typeface="Times New Roman"/>
              <a:cs typeface="Times New Roman"/>
            </a:endParaRPr>
          </a:p>
        </p:txBody>
      </p:sp>
      <p:sp>
        <p:nvSpPr>
          <p:cNvPr id="7" name="object 7"/>
          <p:cNvSpPr txBox="1"/>
          <p:nvPr/>
        </p:nvSpPr>
        <p:spPr>
          <a:xfrm>
            <a:off x="3256339" y="2883387"/>
            <a:ext cx="490220" cy="571500"/>
          </a:xfrm>
          <a:prstGeom prst="rect">
            <a:avLst/>
          </a:prstGeom>
        </p:spPr>
        <p:txBody>
          <a:bodyPr vert="horz" wrap="square" lIns="0" tIns="16510" rIns="0" bIns="0" rtlCol="0">
            <a:spAutoFit/>
          </a:bodyPr>
          <a:lstStyle/>
          <a:p>
            <a:pPr marL="38100">
              <a:lnSpc>
                <a:spcPct val="100000"/>
              </a:lnSpc>
              <a:spcBef>
                <a:spcPts val="130"/>
              </a:spcBef>
            </a:pPr>
            <a:r>
              <a:rPr sz="3550" i="1" dirty="0">
                <a:latin typeface="Times New Roman"/>
                <a:cs typeface="Times New Roman"/>
              </a:rPr>
              <a:t>q</a:t>
            </a:r>
            <a:r>
              <a:rPr sz="4425" baseline="-16949" dirty="0">
                <a:latin typeface="Times New Roman"/>
                <a:cs typeface="Times New Roman"/>
              </a:rPr>
              <a:t>2</a:t>
            </a:r>
            <a:endParaRPr sz="4425" baseline="-16949">
              <a:latin typeface="Times New Roman"/>
              <a:cs typeface="Times New Roman"/>
            </a:endParaRPr>
          </a:p>
        </p:txBody>
      </p:sp>
      <p:sp>
        <p:nvSpPr>
          <p:cNvPr id="8" name="object 8"/>
          <p:cNvSpPr/>
          <p:nvPr/>
        </p:nvSpPr>
        <p:spPr>
          <a:xfrm>
            <a:off x="1339640" y="2971801"/>
            <a:ext cx="900561" cy="458363"/>
          </a:xfrm>
          <a:prstGeom prst="rect">
            <a:avLst/>
          </a:prstGeom>
          <a:blipFill>
            <a:blip r:embed="rId2" cstate="print"/>
            <a:stretch>
              <a:fillRect/>
            </a:stretch>
          </a:blipFill>
        </p:spPr>
        <p:txBody>
          <a:bodyPr wrap="square" lIns="0" tIns="0" rIns="0" bIns="0" rtlCol="0"/>
          <a:lstStyle/>
          <a:p>
            <a:endParaRPr/>
          </a:p>
        </p:txBody>
      </p:sp>
      <p:sp>
        <p:nvSpPr>
          <p:cNvPr id="9" name="object 9"/>
          <p:cNvSpPr txBox="1"/>
          <p:nvPr/>
        </p:nvSpPr>
        <p:spPr>
          <a:xfrm>
            <a:off x="996222" y="1804891"/>
            <a:ext cx="1800860" cy="1629410"/>
          </a:xfrm>
          <a:prstGeom prst="rect">
            <a:avLst/>
          </a:prstGeom>
        </p:spPr>
        <p:txBody>
          <a:bodyPr vert="horz" wrap="square" lIns="0" tIns="278130" rIns="0" bIns="0" rtlCol="0">
            <a:spAutoFit/>
          </a:bodyPr>
          <a:lstStyle/>
          <a:p>
            <a:pPr marL="314325">
              <a:lnSpc>
                <a:spcPct val="100000"/>
              </a:lnSpc>
              <a:spcBef>
                <a:spcPts val="2190"/>
              </a:spcBef>
            </a:pPr>
            <a:r>
              <a:rPr sz="3200" u="heavy" spc="-5" dirty="0">
                <a:solidFill>
                  <a:srgbClr val="339933"/>
                </a:solidFill>
                <a:uFill>
                  <a:solidFill>
                    <a:srgbClr val="339933"/>
                  </a:solidFill>
                </a:uFill>
                <a:latin typeface="Comic Sans MS"/>
                <a:cs typeface="Comic Sans MS"/>
              </a:rPr>
              <a:t>All</a:t>
            </a:r>
            <a:r>
              <a:rPr sz="3200" u="heavy" spc="-20" dirty="0">
                <a:solidFill>
                  <a:srgbClr val="339933"/>
                </a:solidFill>
                <a:uFill>
                  <a:solidFill>
                    <a:srgbClr val="339933"/>
                  </a:solidFill>
                </a:uFill>
                <a:latin typeface="Comic Sans MS"/>
                <a:cs typeface="Comic Sans MS"/>
              </a:rPr>
              <a:t>o</a:t>
            </a:r>
            <a:r>
              <a:rPr sz="3200" u="heavy" spc="-5" dirty="0">
                <a:solidFill>
                  <a:srgbClr val="339933"/>
                </a:solidFill>
                <a:uFill>
                  <a:solidFill>
                    <a:srgbClr val="339933"/>
                  </a:solidFill>
                </a:uFill>
                <a:latin typeface="Comic Sans MS"/>
                <a:cs typeface="Comic Sans MS"/>
              </a:rPr>
              <a:t>wed</a:t>
            </a:r>
            <a:endParaRPr sz="3200">
              <a:latin typeface="Comic Sans MS"/>
              <a:cs typeface="Comic Sans MS"/>
            </a:endParaRPr>
          </a:p>
          <a:p>
            <a:pPr marL="12700">
              <a:lnSpc>
                <a:spcPct val="100000"/>
              </a:lnSpc>
              <a:spcBef>
                <a:spcPts val="2370"/>
              </a:spcBef>
              <a:tabLst>
                <a:tab pos="873760" algn="l"/>
              </a:tabLst>
            </a:pPr>
            <a:r>
              <a:rPr sz="3600" i="1" spc="50" dirty="0">
                <a:latin typeface="Times New Roman"/>
                <a:cs typeface="Times New Roman"/>
              </a:rPr>
              <a:t>a	</a:t>
            </a:r>
            <a:r>
              <a:rPr sz="3600" i="1" spc="10" dirty="0">
                <a:latin typeface="Times New Roman"/>
                <a:cs typeface="Times New Roman"/>
              </a:rPr>
              <a:t>b</a:t>
            </a:r>
            <a:r>
              <a:rPr sz="3600" spc="10" dirty="0">
                <a:latin typeface="Times New Roman"/>
                <a:cs typeface="Times New Roman"/>
              </a:rPr>
              <a:t>,</a:t>
            </a:r>
            <a:r>
              <a:rPr sz="3600" spc="-459" dirty="0">
                <a:latin typeface="Times New Roman"/>
                <a:cs typeface="Times New Roman"/>
              </a:rPr>
              <a:t> </a:t>
            </a:r>
            <a:r>
              <a:rPr sz="3600" i="1" spc="60" dirty="0">
                <a:latin typeface="Times New Roman"/>
                <a:cs typeface="Times New Roman"/>
              </a:rPr>
              <a:t>R</a:t>
            </a:r>
            <a:endParaRPr sz="3600">
              <a:latin typeface="Times New Roman"/>
              <a:cs typeface="Times New Roman"/>
            </a:endParaRPr>
          </a:p>
        </p:txBody>
      </p:sp>
      <p:sp>
        <p:nvSpPr>
          <p:cNvPr id="10" name="object 10"/>
          <p:cNvSpPr/>
          <p:nvPr/>
        </p:nvSpPr>
        <p:spPr>
          <a:xfrm>
            <a:off x="3048000" y="4495800"/>
            <a:ext cx="838200" cy="762000"/>
          </a:xfrm>
          <a:custGeom>
            <a:avLst/>
            <a:gdLst/>
            <a:ahLst/>
            <a:cxnLst/>
            <a:rect l="l" t="t" r="r" b="b"/>
            <a:pathLst>
              <a:path w="838200" h="762000">
                <a:moveTo>
                  <a:pt x="0" y="381000"/>
                </a:moveTo>
                <a:lnTo>
                  <a:pt x="2818" y="336563"/>
                </a:lnTo>
                <a:lnTo>
                  <a:pt x="11065" y="293634"/>
                </a:lnTo>
                <a:lnTo>
                  <a:pt x="24426" y="252497"/>
                </a:lnTo>
                <a:lnTo>
                  <a:pt x="42587" y="213437"/>
                </a:lnTo>
                <a:lnTo>
                  <a:pt x="65234" y="176742"/>
                </a:lnTo>
                <a:lnTo>
                  <a:pt x="92053" y="142696"/>
                </a:lnTo>
                <a:lnTo>
                  <a:pt x="122729" y="111585"/>
                </a:lnTo>
                <a:lnTo>
                  <a:pt x="156949" y="83695"/>
                </a:lnTo>
                <a:lnTo>
                  <a:pt x="194399" y="59312"/>
                </a:lnTo>
                <a:lnTo>
                  <a:pt x="234764" y="38722"/>
                </a:lnTo>
                <a:lnTo>
                  <a:pt x="277731" y="22209"/>
                </a:lnTo>
                <a:lnTo>
                  <a:pt x="322985" y="10061"/>
                </a:lnTo>
                <a:lnTo>
                  <a:pt x="370213" y="2563"/>
                </a:lnTo>
                <a:lnTo>
                  <a:pt x="419100" y="0"/>
                </a:lnTo>
                <a:lnTo>
                  <a:pt x="467986" y="2563"/>
                </a:lnTo>
                <a:lnTo>
                  <a:pt x="515214" y="10061"/>
                </a:lnTo>
                <a:lnTo>
                  <a:pt x="560468" y="22209"/>
                </a:lnTo>
                <a:lnTo>
                  <a:pt x="603435" y="38722"/>
                </a:lnTo>
                <a:lnTo>
                  <a:pt x="643800" y="59312"/>
                </a:lnTo>
                <a:lnTo>
                  <a:pt x="681250" y="83695"/>
                </a:lnTo>
                <a:lnTo>
                  <a:pt x="715470" y="111585"/>
                </a:lnTo>
                <a:lnTo>
                  <a:pt x="746146" y="142696"/>
                </a:lnTo>
                <a:lnTo>
                  <a:pt x="772965" y="176742"/>
                </a:lnTo>
                <a:lnTo>
                  <a:pt x="795612" y="213437"/>
                </a:lnTo>
                <a:lnTo>
                  <a:pt x="813773" y="252497"/>
                </a:lnTo>
                <a:lnTo>
                  <a:pt x="827134" y="293634"/>
                </a:lnTo>
                <a:lnTo>
                  <a:pt x="835381" y="336563"/>
                </a:lnTo>
                <a:lnTo>
                  <a:pt x="838200" y="381000"/>
                </a:lnTo>
                <a:lnTo>
                  <a:pt x="835381" y="425436"/>
                </a:lnTo>
                <a:lnTo>
                  <a:pt x="827134" y="468365"/>
                </a:lnTo>
                <a:lnTo>
                  <a:pt x="813773" y="509502"/>
                </a:lnTo>
                <a:lnTo>
                  <a:pt x="795612" y="548562"/>
                </a:lnTo>
                <a:lnTo>
                  <a:pt x="772965" y="585257"/>
                </a:lnTo>
                <a:lnTo>
                  <a:pt x="746146" y="619303"/>
                </a:lnTo>
                <a:lnTo>
                  <a:pt x="715470" y="650414"/>
                </a:lnTo>
                <a:lnTo>
                  <a:pt x="681250" y="678304"/>
                </a:lnTo>
                <a:lnTo>
                  <a:pt x="643800" y="702687"/>
                </a:lnTo>
                <a:lnTo>
                  <a:pt x="603435" y="723277"/>
                </a:lnTo>
                <a:lnTo>
                  <a:pt x="560468" y="739790"/>
                </a:lnTo>
                <a:lnTo>
                  <a:pt x="515214" y="751938"/>
                </a:lnTo>
                <a:lnTo>
                  <a:pt x="467986" y="759436"/>
                </a:lnTo>
                <a:lnTo>
                  <a:pt x="419100" y="762000"/>
                </a:lnTo>
                <a:lnTo>
                  <a:pt x="370213" y="759436"/>
                </a:lnTo>
                <a:lnTo>
                  <a:pt x="322985" y="751938"/>
                </a:lnTo>
                <a:lnTo>
                  <a:pt x="277731" y="739790"/>
                </a:lnTo>
                <a:lnTo>
                  <a:pt x="234764" y="723277"/>
                </a:lnTo>
                <a:lnTo>
                  <a:pt x="194399" y="702687"/>
                </a:lnTo>
                <a:lnTo>
                  <a:pt x="156949" y="678304"/>
                </a:lnTo>
                <a:lnTo>
                  <a:pt x="122729" y="650414"/>
                </a:lnTo>
                <a:lnTo>
                  <a:pt x="92053" y="619303"/>
                </a:lnTo>
                <a:lnTo>
                  <a:pt x="65234" y="585257"/>
                </a:lnTo>
                <a:lnTo>
                  <a:pt x="42587" y="548562"/>
                </a:lnTo>
                <a:lnTo>
                  <a:pt x="24426" y="509502"/>
                </a:lnTo>
                <a:lnTo>
                  <a:pt x="11065" y="468365"/>
                </a:lnTo>
                <a:lnTo>
                  <a:pt x="2818" y="425436"/>
                </a:lnTo>
                <a:lnTo>
                  <a:pt x="0" y="381000"/>
                </a:lnTo>
                <a:close/>
              </a:path>
            </a:pathLst>
          </a:custGeom>
          <a:ln w="12700">
            <a:solidFill>
              <a:srgbClr val="000000"/>
            </a:solidFill>
          </a:ln>
        </p:spPr>
        <p:txBody>
          <a:bodyPr wrap="square" lIns="0" tIns="0" rIns="0" bIns="0" rtlCol="0"/>
          <a:lstStyle/>
          <a:p>
            <a:endParaRPr/>
          </a:p>
        </p:txBody>
      </p:sp>
      <p:sp>
        <p:nvSpPr>
          <p:cNvPr id="11" name="object 11"/>
          <p:cNvSpPr txBox="1"/>
          <p:nvPr/>
        </p:nvSpPr>
        <p:spPr>
          <a:xfrm>
            <a:off x="3262929" y="4479135"/>
            <a:ext cx="476884" cy="568325"/>
          </a:xfrm>
          <a:prstGeom prst="rect">
            <a:avLst/>
          </a:prstGeom>
        </p:spPr>
        <p:txBody>
          <a:bodyPr vert="horz" wrap="square" lIns="0" tIns="13970" rIns="0" bIns="0" rtlCol="0">
            <a:spAutoFit/>
          </a:bodyPr>
          <a:lstStyle/>
          <a:p>
            <a:pPr marL="38100">
              <a:lnSpc>
                <a:spcPct val="100000"/>
              </a:lnSpc>
              <a:spcBef>
                <a:spcPts val="110"/>
              </a:spcBef>
            </a:pPr>
            <a:r>
              <a:rPr sz="3550" i="1" spc="-55" dirty="0">
                <a:latin typeface="Times New Roman"/>
                <a:cs typeface="Times New Roman"/>
              </a:rPr>
              <a:t>q</a:t>
            </a:r>
            <a:r>
              <a:rPr sz="4425" spc="-82" baseline="-16949" dirty="0">
                <a:latin typeface="Times New Roman"/>
                <a:cs typeface="Times New Roman"/>
              </a:rPr>
              <a:t>3</a:t>
            </a:r>
            <a:endParaRPr sz="4425" baseline="-16949">
              <a:latin typeface="Times New Roman"/>
              <a:cs typeface="Times New Roman"/>
            </a:endParaRPr>
          </a:p>
        </p:txBody>
      </p:sp>
      <p:sp>
        <p:nvSpPr>
          <p:cNvPr id="12" name="object 12"/>
          <p:cNvSpPr/>
          <p:nvPr/>
        </p:nvSpPr>
        <p:spPr>
          <a:xfrm>
            <a:off x="989228" y="4413377"/>
            <a:ext cx="2059305" cy="497840"/>
          </a:xfrm>
          <a:custGeom>
            <a:avLst/>
            <a:gdLst/>
            <a:ahLst/>
            <a:cxnLst/>
            <a:rect l="l" t="t" r="r" b="b"/>
            <a:pathLst>
              <a:path w="2059305" h="497839">
                <a:moveTo>
                  <a:pt x="1933368" y="442103"/>
                </a:moveTo>
                <a:lnTo>
                  <a:pt x="1920976" y="497840"/>
                </a:lnTo>
                <a:lnTo>
                  <a:pt x="2058771" y="463423"/>
                </a:lnTo>
                <a:lnTo>
                  <a:pt x="2035942" y="444881"/>
                </a:lnTo>
                <a:lnTo>
                  <a:pt x="1945868" y="444881"/>
                </a:lnTo>
                <a:lnTo>
                  <a:pt x="1933368" y="442103"/>
                </a:lnTo>
                <a:close/>
              </a:path>
              <a:path w="2059305" h="497839">
                <a:moveTo>
                  <a:pt x="1936131" y="429678"/>
                </a:moveTo>
                <a:lnTo>
                  <a:pt x="1933368" y="442103"/>
                </a:lnTo>
                <a:lnTo>
                  <a:pt x="1945868" y="444881"/>
                </a:lnTo>
                <a:lnTo>
                  <a:pt x="1948535" y="432435"/>
                </a:lnTo>
                <a:lnTo>
                  <a:pt x="1936131" y="429678"/>
                </a:lnTo>
                <a:close/>
              </a:path>
              <a:path w="2059305" h="497839">
                <a:moveTo>
                  <a:pt x="1948535" y="373888"/>
                </a:moveTo>
                <a:lnTo>
                  <a:pt x="1936131" y="429678"/>
                </a:lnTo>
                <a:lnTo>
                  <a:pt x="1948535" y="432435"/>
                </a:lnTo>
                <a:lnTo>
                  <a:pt x="1945868" y="444881"/>
                </a:lnTo>
                <a:lnTo>
                  <a:pt x="2035942" y="444881"/>
                </a:lnTo>
                <a:lnTo>
                  <a:pt x="1948535" y="373888"/>
                </a:lnTo>
                <a:close/>
              </a:path>
              <a:path w="2059305" h="497839">
                <a:moveTo>
                  <a:pt x="2743" y="0"/>
                </a:moveTo>
                <a:lnTo>
                  <a:pt x="0" y="12446"/>
                </a:lnTo>
                <a:lnTo>
                  <a:pt x="1933368" y="442103"/>
                </a:lnTo>
                <a:lnTo>
                  <a:pt x="1936131" y="429678"/>
                </a:lnTo>
                <a:lnTo>
                  <a:pt x="2743" y="0"/>
                </a:lnTo>
                <a:close/>
              </a:path>
            </a:pathLst>
          </a:custGeom>
          <a:solidFill>
            <a:srgbClr val="000000"/>
          </a:solidFill>
        </p:spPr>
        <p:txBody>
          <a:bodyPr wrap="square" lIns="0" tIns="0" rIns="0" bIns="0" rtlCol="0"/>
          <a:lstStyle/>
          <a:p>
            <a:endParaRPr/>
          </a:p>
        </p:txBody>
      </p:sp>
      <p:sp>
        <p:nvSpPr>
          <p:cNvPr id="13" name="object 13"/>
          <p:cNvSpPr txBox="1"/>
          <p:nvPr/>
        </p:nvSpPr>
        <p:spPr>
          <a:xfrm>
            <a:off x="899390" y="4685605"/>
            <a:ext cx="1602740" cy="577850"/>
          </a:xfrm>
          <a:prstGeom prst="rect">
            <a:avLst/>
          </a:prstGeom>
        </p:spPr>
        <p:txBody>
          <a:bodyPr vert="horz" wrap="square" lIns="0" tIns="15240" rIns="0" bIns="0" rtlCol="0">
            <a:spAutoFit/>
          </a:bodyPr>
          <a:lstStyle/>
          <a:p>
            <a:pPr marL="12700">
              <a:lnSpc>
                <a:spcPct val="100000"/>
              </a:lnSpc>
              <a:spcBef>
                <a:spcPts val="120"/>
              </a:spcBef>
              <a:tabLst>
                <a:tab pos="880110" algn="l"/>
              </a:tabLst>
            </a:pPr>
            <a:r>
              <a:rPr sz="3600" i="1" spc="50" dirty="0">
                <a:latin typeface="Times New Roman"/>
                <a:cs typeface="Times New Roman"/>
              </a:rPr>
              <a:t>b	</a:t>
            </a:r>
            <a:r>
              <a:rPr sz="3600" i="1" spc="180" dirty="0">
                <a:latin typeface="Times New Roman"/>
                <a:cs typeface="Times New Roman"/>
              </a:rPr>
              <a:t>d</a:t>
            </a:r>
            <a:r>
              <a:rPr sz="3600" spc="180" dirty="0">
                <a:latin typeface="Times New Roman"/>
                <a:cs typeface="Times New Roman"/>
              </a:rPr>
              <a:t>,</a:t>
            </a:r>
            <a:r>
              <a:rPr sz="3600" spc="-520" dirty="0">
                <a:latin typeface="Times New Roman"/>
                <a:cs typeface="Times New Roman"/>
              </a:rPr>
              <a:t> </a:t>
            </a:r>
            <a:r>
              <a:rPr sz="3600" i="1" spc="55" dirty="0">
                <a:latin typeface="Times New Roman"/>
                <a:cs typeface="Times New Roman"/>
              </a:rPr>
              <a:t>L</a:t>
            </a:r>
            <a:endParaRPr sz="3600" dirty="0">
              <a:latin typeface="Times New Roman"/>
              <a:cs typeface="Times New Roman"/>
            </a:endParaRPr>
          </a:p>
        </p:txBody>
      </p:sp>
      <p:sp>
        <p:nvSpPr>
          <p:cNvPr id="14" name="object 14"/>
          <p:cNvSpPr/>
          <p:nvPr/>
        </p:nvSpPr>
        <p:spPr>
          <a:xfrm>
            <a:off x="1235357" y="4800601"/>
            <a:ext cx="900189" cy="458363"/>
          </a:xfrm>
          <a:prstGeom prst="rect">
            <a:avLst/>
          </a:prstGeom>
          <a:blipFill>
            <a:blip r:embed="rId3" cstate="print"/>
            <a:stretch>
              <a:fillRect/>
            </a:stretch>
          </a:blipFill>
        </p:spPr>
        <p:txBody>
          <a:bodyPr wrap="square" lIns="0" tIns="0" rIns="0" bIns="0" rtlCol="0"/>
          <a:lstStyle/>
          <a:p>
            <a:endParaRPr/>
          </a:p>
        </p:txBody>
      </p:sp>
      <p:grpSp>
        <p:nvGrpSpPr>
          <p:cNvPr id="15" name="object 15"/>
          <p:cNvGrpSpPr/>
          <p:nvPr/>
        </p:nvGrpSpPr>
        <p:grpSpPr>
          <a:xfrm>
            <a:off x="5251450" y="2813050"/>
            <a:ext cx="3670300" cy="1689100"/>
            <a:chOff x="5251450" y="2813050"/>
            <a:chExt cx="3670300" cy="1689100"/>
          </a:xfrm>
        </p:grpSpPr>
        <p:sp>
          <p:nvSpPr>
            <p:cNvPr id="16" name="object 16"/>
            <p:cNvSpPr/>
            <p:nvPr/>
          </p:nvSpPr>
          <p:spPr>
            <a:xfrm>
              <a:off x="5257800" y="2819400"/>
              <a:ext cx="3657600" cy="1676400"/>
            </a:xfrm>
            <a:custGeom>
              <a:avLst/>
              <a:gdLst/>
              <a:ahLst/>
              <a:cxnLst/>
              <a:rect l="l" t="t" r="r" b="b"/>
              <a:pathLst>
                <a:path w="3657600" h="1676400">
                  <a:moveTo>
                    <a:pt x="0" y="1295400"/>
                  </a:moveTo>
                  <a:lnTo>
                    <a:pt x="2818" y="1250963"/>
                  </a:lnTo>
                  <a:lnTo>
                    <a:pt x="11065" y="1208034"/>
                  </a:lnTo>
                  <a:lnTo>
                    <a:pt x="24426" y="1166897"/>
                  </a:lnTo>
                  <a:lnTo>
                    <a:pt x="42587" y="1127837"/>
                  </a:lnTo>
                  <a:lnTo>
                    <a:pt x="65234" y="1091142"/>
                  </a:lnTo>
                  <a:lnTo>
                    <a:pt x="92053" y="1057096"/>
                  </a:lnTo>
                  <a:lnTo>
                    <a:pt x="122729" y="1025985"/>
                  </a:lnTo>
                  <a:lnTo>
                    <a:pt x="156949" y="998095"/>
                  </a:lnTo>
                  <a:lnTo>
                    <a:pt x="194399" y="973712"/>
                  </a:lnTo>
                  <a:lnTo>
                    <a:pt x="234764" y="953122"/>
                  </a:lnTo>
                  <a:lnTo>
                    <a:pt x="277731" y="936609"/>
                  </a:lnTo>
                  <a:lnTo>
                    <a:pt x="322985" y="924461"/>
                  </a:lnTo>
                  <a:lnTo>
                    <a:pt x="370213" y="916963"/>
                  </a:lnTo>
                  <a:lnTo>
                    <a:pt x="419100" y="914400"/>
                  </a:lnTo>
                  <a:lnTo>
                    <a:pt x="467986" y="916963"/>
                  </a:lnTo>
                  <a:lnTo>
                    <a:pt x="515214" y="924461"/>
                  </a:lnTo>
                  <a:lnTo>
                    <a:pt x="560468" y="936609"/>
                  </a:lnTo>
                  <a:lnTo>
                    <a:pt x="603435" y="953122"/>
                  </a:lnTo>
                  <a:lnTo>
                    <a:pt x="643800" y="973712"/>
                  </a:lnTo>
                  <a:lnTo>
                    <a:pt x="681250" y="998095"/>
                  </a:lnTo>
                  <a:lnTo>
                    <a:pt x="715470" y="1025985"/>
                  </a:lnTo>
                  <a:lnTo>
                    <a:pt x="746146" y="1057096"/>
                  </a:lnTo>
                  <a:lnTo>
                    <a:pt x="772965" y="1091142"/>
                  </a:lnTo>
                  <a:lnTo>
                    <a:pt x="795612" y="1127837"/>
                  </a:lnTo>
                  <a:lnTo>
                    <a:pt x="813773" y="1166897"/>
                  </a:lnTo>
                  <a:lnTo>
                    <a:pt x="827134" y="1208034"/>
                  </a:lnTo>
                  <a:lnTo>
                    <a:pt x="835381" y="1250963"/>
                  </a:lnTo>
                  <a:lnTo>
                    <a:pt x="838200" y="1295400"/>
                  </a:lnTo>
                  <a:lnTo>
                    <a:pt x="835381" y="1339836"/>
                  </a:lnTo>
                  <a:lnTo>
                    <a:pt x="827134" y="1382765"/>
                  </a:lnTo>
                  <a:lnTo>
                    <a:pt x="813773" y="1423902"/>
                  </a:lnTo>
                  <a:lnTo>
                    <a:pt x="795612" y="1462962"/>
                  </a:lnTo>
                  <a:lnTo>
                    <a:pt x="772965" y="1499657"/>
                  </a:lnTo>
                  <a:lnTo>
                    <a:pt x="746146" y="1533703"/>
                  </a:lnTo>
                  <a:lnTo>
                    <a:pt x="715470" y="1564814"/>
                  </a:lnTo>
                  <a:lnTo>
                    <a:pt x="681250" y="1592704"/>
                  </a:lnTo>
                  <a:lnTo>
                    <a:pt x="643800" y="1617087"/>
                  </a:lnTo>
                  <a:lnTo>
                    <a:pt x="603435" y="1637677"/>
                  </a:lnTo>
                  <a:lnTo>
                    <a:pt x="560468" y="1654190"/>
                  </a:lnTo>
                  <a:lnTo>
                    <a:pt x="515214" y="1666338"/>
                  </a:lnTo>
                  <a:lnTo>
                    <a:pt x="467986" y="1673836"/>
                  </a:lnTo>
                  <a:lnTo>
                    <a:pt x="419100" y="1676400"/>
                  </a:lnTo>
                  <a:lnTo>
                    <a:pt x="370213" y="1673836"/>
                  </a:lnTo>
                  <a:lnTo>
                    <a:pt x="322985" y="1666338"/>
                  </a:lnTo>
                  <a:lnTo>
                    <a:pt x="277731" y="1654190"/>
                  </a:lnTo>
                  <a:lnTo>
                    <a:pt x="234764" y="1637677"/>
                  </a:lnTo>
                  <a:lnTo>
                    <a:pt x="194399" y="1617087"/>
                  </a:lnTo>
                  <a:lnTo>
                    <a:pt x="156949" y="1592704"/>
                  </a:lnTo>
                  <a:lnTo>
                    <a:pt x="122729" y="1564814"/>
                  </a:lnTo>
                  <a:lnTo>
                    <a:pt x="92053" y="1533703"/>
                  </a:lnTo>
                  <a:lnTo>
                    <a:pt x="65234" y="1499657"/>
                  </a:lnTo>
                  <a:lnTo>
                    <a:pt x="42587" y="1462962"/>
                  </a:lnTo>
                  <a:lnTo>
                    <a:pt x="24426" y="1423902"/>
                  </a:lnTo>
                  <a:lnTo>
                    <a:pt x="11065" y="1382765"/>
                  </a:lnTo>
                  <a:lnTo>
                    <a:pt x="2818" y="1339836"/>
                  </a:lnTo>
                  <a:lnTo>
                    <a:pt x="0" y="1295400"/>
                  </a:lnTo>
                  <a:close/>
                </a:path>
                <a:path w="3657600" h="1676400">
                  <a:moveTo>
                    <a:pt x="2819400" y="381000"/>
                  </a:moveTo>
                  <a:lnTo>
                    <a:pt x="2822218" y="336563"/>
                  </a:lnTo>
                  <a:lnTo>
                    <a:pt x="2830465" y="293634"/>
                  </a:lnTo>
                  <a:lnTo>
                    <a:pt x="2843826" y="252497"/>
                  </a:lnTo>
                  <a:lnTo>
                    <a:pt x="2861987" y="213437"/>
                  </a:lnTo>
                  <a:lnTo>
                    <a:pt x="2884634" y="176742"/>
                  </a:lnTo>
                  <a:lnTo>
                    <a:pt x="2911453" y="142696"/>
                  </a:lnTo>
                  <a:lnTo>
                    <a:pt x="2942129" y="111585"/>
                  </a:lnTo>
                  <a:lnTo>
                    <a:pt x="2976349" y="83695"/>
                  </a:lnTo>
                  <a:lnTo>
                    <a:pt x="3013799" y="59312"/>
                  </a:lnTo>
                  <a:lnTo>
                    <a:pt x="3054164" y="38722"/>
                  </a:lnTo>
                  <a:lnTo>
                    <a:pt x="3097131" y="22209"/>
                  </a:lnTo>
                  <a:lnTo>
                    <a:pt x="3142385" y="10061"/>
                  </a:lnTo>
                  <a:lnTo>
                    <a:pt x="3189613" y="2563"/>
                  </a:lnTo>
                  <a:lnTo>
                    <a:pt x="3238500" y="0"/>
                  </a:lnTo>
                  <a:lnTo>
                    <a:pt x="3287386" y="2563"/>
                  </a:lnTo>
                  <a:lnTo>
                    <a:pt x="3334614" y="10061"/>
                  </a:lnTo>
                  <a:lnTo>
                    <a:pt x="3379868" y="22209"/>
                  </a:lnTo>
                  <a:lnTo>
                    <a:pt x="3422835" y="38722"/>
                  </a:lnTo>
                  <a:lnTo>
                    <a:pt x="3463200" y="59312"/>
                  </a:lnTo>
                  <a:lnTo>
                    <a:pt x="3500650" y="83695"/>
                  </a:lnTo>
                  <a:lnTo>
                    <a:pt x="3534870" y="111585"/>
                  </a:lnTo>
                  <a:lnTo>
                    <a:pt x="3565546" y="142696"/>
                  </a:lnTo>
                  <a:lnTo>
                    <a:pt x="3592365" y="176742"/>
                  </a:lnTo>
                  <a:lnTo>
                    <a:pt x="3615012" y="213437"/>
                  </a:lnTo>
                  <a:lnTo>
                    <a:pt x="3633173" y="252497"/>
                  </a:lnTo>
                  <a:lnTo>
                    <a:pt x="3646534" y="293634"/>
                  </a:lnTo>
                  <a:lnTo>
                    <a:pt x="3654781" y="336563"/>
                  </a:lnTo>
                  <a:lnTo>
                    <a:pt x="3657600" y="381000"/>
                  </a:lnTo>
                  <a:lnTo>
                    <a:pt x="3654781" y="425436"/>
                  </a:lnTo>
                  <a:lnTo>
                    <a:pt x="3646534" y="468365"/>
                  </a:lnTo>
                  <a:lnTo>
                    <a:pt x="3633173" y="509502"/>
                  </a:lnTo>
                  <a:lnTo>
                    <a:pt x="3615012" y="548562"/>
                  </a:lnTo>
                  <a:lnTo>
                    <a:pt x="3592365" y="585257"/>
                  </a:lnTo>
                  <a:lnTo>
                    <a:pt x="3565546" y="619303"/>
                  </a:lnTo>
                  <a:lnTo>
                    <a:pt x="3534870" y="650414"/>
                  </a:lnTo>
                  <a:lnTo>
                    <a:pt x="3500650" y="678304"/>
                  </a:lnTo>
                  <a:lnTo>
                    <a:pt x="3463200" y="702687"/>
                  </a:lnTo>
                  <a:lnTo>
                    <a:pt x="3422835" y="723277"/>
                  </a:lnTo>
                  <a:lnTo>
                    <a:pt x="3379868" y="739790"/>
                  </a:lnTo>
                  <a:lnTo>
                    <a:pt x="3334614" y="751938"/>
                  </a:lnTo>
                  <a:lnTo>
                    <a:pt x="3287386" y="759436"/>
                  </a:lnTo>
                  <a:lnTo>
                    <a:pt x="3238500" y="762000"/>
                  </a:lnTo>
                  <a:lnTo>
                    <a:pt x="3189613" y="759436"/>
                  </a:lnTo>
                  <a:lnTo>
                    <a:pt x="3142385" y="751938"/>
                  </a:lnTo>
                  <a:lnTo>
                    <a:pt x="3097131" y="739790"/>
                  </a:lnTo>
                  <a:lnTo>
                    <a:pt x="3054164" y="723277"/>
                  </a:lnTo>
                  <a:lnTo>
                    <a:pt x="3013799" y="702687"/>
                  </a:lnTo>
                  <a:lnTo>
                    <a:pt x="2976349" y="678304"/>
                  </a:lnTo>
                  <a:lnTo>
                    <a:pt x="2942129" y="650414"/>
                  </a:lnTo>
                  <a:lnTo>
                    <a:pt x="2911453" y="619303"/>
                  </a:lnTo>
                  <a:lnTo>
                    <a:pt x="2884634" y="585257"/>
                  </a:lnTo>
                  <a:lnTo>
                    <a:pt x="2861987" y="548562"/>
                  </a:lnTo>
                  <a:lnTo>
                    <a:pt x="2843826" y="509502"/>
                  </a:lnTo>
                  <a:lnTo>
                    <a:pt x="2830465" y="468365"/>
                  </a:lnTo>
                  <a:lnTo>
                    <a:pt x="2822218" y="425436"/>
                  </a:lnTo>
                  <a:lnTo>
                    <a:pt x="2819400" y="381000"/>
                  </a:lnTo>
                  <a:close/>
                </a:path>
              </a:pathLst>
            </a:custGeom>
            <a:ln w="12700">
              <a:solidFill>
                <a:srgbClr val="000000"/>
              </a:solidFill>
            </a:ln>
          </p:spPr>
          <p:txBody>
            <a:bodyPr wrap="square" lIns="0" tIns="0" rIns="0" bIns="0" rtlCol="0"/>
            <a:lstStyle/>
            <a:p>
              <a:endParaRPr/>
            </a:p>
          </p:txBody>
        </p:sp>
        <p:sp>
          <p:nvSpPr>
            <p:cNvPr id="17" name="object 17"/>
            <p:cNvSpPr/>
            <p:nvPr/>
          </p:nvSpPr>
          <p:spPr>
            <a:xfrm>
              <a:off x="6018022" y="3251834"/>
              <a:ext cx="2059305" cy="640715"/>
            </a:xfrm>
            <a:custGeom>
              <a:avLst/>
              <a:gdLst/>
              <a:ahLst/>
              <a:cxnLst/>
              <a:rect l="l" t="t" r="r" b="b"/>
              <a:pathLst>
                <a:path w="2059304" h="640714">
                  <a:moveTo>
                    <a:pt x="1935595" y="54796"/>
                  </a:moveTo>
                  <a:lnTo>
                    <a:pt x="0" y="628269"/>
                  </a:lnTo>
                  <a:lnTo>
                    <a:pt x="3555" y="640460"/>
                  </a:lnTo>
                  <a:lnTo>
                    <a:pt x="1939205" y="66972"/>
                  </a:lnTo>
                  <a:lnTo>
                    <a:pt x="1935595" y="54796"/>
                  </a:lnTo>
                  <a:close/>
                </a:path>
                <a:path w="2059304" h="640714">
                  <a:moveTo>
                    <a:pt x="2030892" y="51180"/>
                  </a:moveTo>
                  <a:lnTo>
                    <a:pt x="1947799" y="51180"/>
                  </a:lnTo>
                  <a:lnTo>
                    <a:pt x="1951354" y="63373"/>
                  </a:lnTo>
                  <a:lnTo>
                    <a:pt x="1939205" y="66972"/>
                  </a:lnTo>
                  <a:lnTo>
                    <a:pt x="1955419" y="121665"/>
                  </a:lnTo>
                  <a:lnTo>
                    <a:pt x="2030892" y="51180"/>
                  </a:lnTo>
                  <a:close/>
                </a:path>
                <a:path w="2059304" h="640714">
                  <a:moveTo>
                    <a:pt x="1947799" y="51180"/>
                  </a:moveTo>
                  <a:lnTo>
                    <a:pt x="1935595" y="54796"/>
                  </a:lnTo>
                  <a:lnTo>
                    <a:pt x="1939205" y="66972"/>
                  </a:lnTo>
                  <a:lnTo>
                    <a:pt x="1951354" y="63373"/>
                  </a:lnTo>
                  <a:lnTo>
                    <a:pt x="1947799" y="51180"/>
                  </a:lnTo>
                  <a:close/>
                </a:path>
                <a:path w="2059304" h="640714">
                  <a:moveTo>
                    <a:pt x="1919351" y="0"/>
                  </a:moveTo>
                  <a:lnTo>
                    <a:pt x="1935595" y="54796"/>
                  </a:lnTo>
                  <a:lnTo>
                    <a:pt x="1947799" y="51180"/>
                  </a:lnTo>
                  <a:lnTo>
                    <a:pt x="2030892" y="51180"/>
                  </a:lnTo>
                  <a:lnTo>
                    <a:pt x="2059177" y="24764"/>
                  </a:lnTo>
                  <a:lnTo>
                    <a:pt x="1919351" y="0"/>
                  </a:lnTo>
                  <a:close/>
                </a:path>
              </a:pathLst>
            </a:custGeom>
            <a:solidFill>
              <a:srgbClr val="000000"/>
            </a:solidFill>
          </p:spPr>
          <p:txBody>
            <a:bodyPr wrap="square" lIns="0" tIns="0" rIns="0" bIns="0" rtlCol="0"/>
            <a:lstStyle/>
            <a:p>
              <a:endParaRPr/>
            </a:p>
          </p:txBody>
        </p:sp>
      </p:grpSp>
      <p:sp>
        <p:nvSpPr>
          <p:cNvPr id="18" name="object 18"/>
          <p:cNvSpPr txBox="1"/>
          <p:nvPr/>
        </p:nvSpPr>
        <p:spPr>
          <a:xfrm>
            <a:off x="5496844" y="3726285"/>
            <a:ext cx="449580" cy="571500"/>
          </a:xfrm>
          <a:prstGeom prst="rect">
            <a:avLst/>
          </a:prstGeom>
        </p:spPr>
        <p:txBody>
          <a:bodyPr vert="horz" wrap="square" lIns="0" tIns="16510" rIns="0" bIns="0" rtlCol="0">
            <a:spAutoFit/>
          </a:bodyPr>
          <a:lstStyle/>
          <a:p>
            <a:pPr marL="38100">
              <a:lnSpc>
                <a:spcPct val="100000"/>
              </a:lnSpc>
              <a:spcBef>
                <a:spcPts val="130"/>
              </a:spcBef>
            </a:pPr>
            <a:r>
              <a:rPr sz="3550" i="1" spc="-160" dirty="0">
                <a:latin typeface="Times New Roman"/>
                <a:cs typeface="Times New Roman"/>
              </a:rPr>
              <a:t>q</a:t>
            </a:r>
            <a:r>
              <a:rPr sz="4425" spc="-240" baseline="-16949" dirty="0">
                <a:latin typeface="Times New Roman"/>
                <a:cs typeface="Times New Roman"/>
              </a:rPr>
              <a:t>1</a:t>
            </a:r>
            <a:endParaRPr sz="4425" baseline="-16949" dirty="0">
              <a:latin typeface="Times New Roman"/>
              <a:cs typeface="Times New Roman"/>
            </a:endParaRPr>
          </a:p>
        </p:txBody>
      </p:sp>
      <p:sp>
        <p:nvSpPr>
          <p:cNvPr id="19" name="object 19"/>
          <p:cNvSpPr txBox="1"/>
          <p:nvPr/>
        </p:nvSpPr>
        <p:spPr>
          <a:xfrm>
            <a:off x="8285539" y="2807187"/>
            <a:ext cx="489584" cy="571500"/>
          </a:xfrm>
          <a:prstGeom prst="rect">
            <a:avLst/>
          </a:prstGeom>
        </p:spPr>
        <p:txBody>
          <a:bodyPr vert="horz" wrap="square" lIns="0" tIns="16510" rIns="0" bIns="0" rtlCol="0">
            <a:spAutoFit/>
          </a:bodyPr>
          <a:lstStyle/>
          <a:p>
            <a:pPr marL="38100">
              <a:lnSpc>
                <a:spcPct val="100000"/>
              </a:lnSpc>
              <a:spcBef>
                <a:spcPts val="130"/>
              </a:spcBef>
            </a:pPr>
            <a:r>
              <a:rPr sz="3550" i="1" dirty="0">
                <a:latin typeface="Times New Roman"/>
                <a:cs typeface="Times New Roman"/>
              </a:rPr>
              <a:t>q</a:t>
            </a:r>
            <a:r>
              <a:rPr sz="4425" baseline="-16949" dirty="0">
                <a:latin typeface="Times New Roman"/>
                <a:cs typeface="Times New Roman"/>
              </a:rPr>
              <a:t>2</a:t>
            </a:r>
            <a:endParaRPr sz="4425" baseline="-16949">
              <a:latin typeface="Times New Roman"/>
              <a:cs typeface="Times New Roman"/>
            </a:endParaRPr>
          </a:p>
        </p:txBody>
      </p:sp>
      <p:sp>
        <p:nvSpPr>
          <p:cNvPr id="20" name="object 20"/>
          <p:cNvSpPr txBox="1"/>
          <p:nvPr/>
        </p:nvSpPr>
        <p:spPr>
          <a:xfrm>
            <a:off x="5870828" y="1753020"/>
            <a:ext cx="2446655" cy="1605280"/>
          </a:xfrm>
          <a:prstGeom prst="rect">
            <a:avLst/>
          </a:prstGeom>
        </p:spPr>
        <p:txBody>
          <a:bodyPr vert="horz" wrap="square" lIns="0" tIns="251460" rIns="0" bIns="0" rtlCol="0">
            <a:spAutoFit/>
          </a:bodyPr>
          <a:lstStyle/>
          <a:p>
            <a:pPr marL="12700">
              <a:lnSpc>
                <a:spcPct val="100000"/>
              </a:lnSpc>
              <a:spcBef>
                <a:spcPts val="1980"/>
              </a:spcBef>
            </a:pPr>
            <a:r>
              <a:rPr sz="3600" b="1" u="heavy" dirty="0">
                <a:solidFill>
                  <a:srgbClr val="FF0000"/>
                </a:solidFill>
                <a:uFill>
                  <a:solidFill>
                    <a:srgbClr val="FF0000"/>
                  </a:solidFill>
                </a:uFill>
                <a:latin typeface="Comic Sans MS"/>
                <a:cs typeface="Comic Sans MS"/>
              </a:rPr>
              <a:t>Not</a:t>
            </a:r>
            <a:r>
              <a:rPr sz="3600" b="1" u="heavy" spc="-700" dirty="0">
                <a:solidFill>
                  <a:srgbClr val="FF0000"/>
                </a:solidFill>
                <a:uFill>
                  <a:solidFill>
                    <a:srgbClr val="FF0000"/>
                  </a:solidFill>
                </a:uFill>
                <a:latin typeface="Comic Sans MS"/>
                <a:cs typeface="Comic Sans MS"/>
              </a:rPr>
              <a:t> </a:t>
            </a:r>
            <a:r>
              <a:rPr sz="3200" u="heavy" spc="-5" dirty="0">
                <a:solidFill>
                  <a:srgbClr val="FF0000"/>
                </a:solidFill>
                <a:uFill>
                  <a:solidFill>
                    <a:srgbClr val="FF0000"/>
                  </a:solidFill>
                </a:uFill>
                <a:latin typeface="Comic Sans MS"/>
                <a:cs typeface="Comic Sans MS"/>
              </a:rPr>
              <a:t>Allowed</a:t>
            </a:r>
            <a:endParaRPr sz="3200">
              <a:latin typeface="Comic Sans MS"/>
              <a:cs typeface="Comic Sans MS"/>
            </a:endParaRPr>
          </a:p>
          <a:p>
            <a:pPr marL="167005">
              <a:lnSpc>
                <a:spcPct val="100000"/>
              </a:lnSpc>
              <a:spcBef>
                <a:spcPts val="1910"/>
              </a:spcBef>
              <a:tabLst>
                <a:tab pos="1028065" algn="l"/>
              </a:tabLst>
            </a:pPr>
            <a:r>
              <a:rPr sz="3600" i="1" spc="50" dirty="0">
                <a:latin typeface="Times New Roman"/>
                <a:cs typeface="Times New Roman"/>
              </a:rPr>
              <a:t>a	</a:t>
            </a:r>
            <a:r>
              <a:rPr sz="3600" i="1" spc="10" dirty="0">
                <a:latin typeface="Times New Roman"/>
                <a:cs typeface="Times New Roman"/>
              </a:rPr>
              <a:t>b</a:t>
            </a:r>
            <a:r>
              <a:rPr sz="3600" spc="10" dirty="0">
                <a:latin typeface="Times New Roman"/>
                <a:cs typeface="Times New Roman"/>
              </a:rPr>
              <a:t>,</a:t>
            </a:r>
            <a:r>
              <a:rPr sz="3600" spc="-450" dirty="0">
                <a:latin typeface="Times New Roman"/>
                <a:cs typeface="Times New Roman"/>
              </a:rPr>
              <a:t> </a:t>
            </a:r>
            <a:r>
              <a:rPr sz="3600" i="1" spc="60" dirty="0">
                <a:latin typeface="Times New Roman"/>
                <a:cs typeface="Times New Roman"/>
              </a:rPr>
              <a:t>R</a:t>
            </a:r>
            <a:endParaRPr sz="3600">
              <a:latin typeface="Times New Roman"/>
              <a:cs typeface="Times New Roman"/>
            </a:endParaRPr>
          </a:p>
        </p:txBody>
      </p:sp>
      <p:grpSp>
        <p:nvGrpSpPr>
          <p:cNvPr id="21" name="object 21"/>
          <p:cNvGrpSpPr/>
          <p:nvPr/>
        </p:nvGrpSpPr>
        <p:grpSpPr>
          <a:xfrm>
            <a:off x="6368840" y="2895601"/>
            <a:ext cx="2553335" cy="2292350"/>
            <a:chOff x="6368840" y="2895601"/>
            <a:chExt cx="2553335" cy="2292350"/>
          </a:xfrm>
        </p:grpSpPr>
        <p:sp>
          <p:nvSpPr>
            <p:cNvPr id="22" name="object 22"/>
            <p:cNvSpPr/>
            <p:nvPr/>
          </p:nvSpPr>
          <p:spPr>
            <a:xfrm>
              <a:off x="6368840" y="2895601"/>
              <a:ext cx="900561" cy="458363"/>
            </a:xfrm>
            <a:prstGeom prst="rect">
              <a:avLst/>
            </a:prstGeom>
            <a:blipFill>
              <a:blip r:embed="rId2" cstate="print"/>
              <a:stretch>
                <a:fillRect/>
              </a:stretch>
            </a:blipFill>
          </p:spPr>
          <p:txBody>
            <a:bodyPr wrap="square" lIns="0" tIns="0" rIns="0" bIns="0" rtlCol="0"/>
            <a:lstStyle/>
            <a:p>
              <a:endParaRPr/>
            </a:p>
          </p:txBody>
        </p:sp>
        <p:sp>
          <p:nvSpPr>
            <p:cNvPr id="23" name="object 23"/>
            <p:cNvSpPr/>
            <p:nvPr/>
          </p:nvSpPr>
          <p:spPr>
            <a:xfrm>
              <a:off x="8077200" y="4419600"/>
              <a:ext cx="838200" cy="762000"/>
            </a:xfrm>
            <a:custGeom>
              <a:avLst/>
              <a:gdLst/>
              <a:ahLst/>
              <a:cxnLst/>
              <a:rect l="l" t="t" r="r" b="b"/>
              <a:pathLst>
                <a:path w="838200" h="762000">
                  <a:moveTo>
                    <a:pt x="0" y="381000"/>
                  </a:moveTo>
                  <a:lnTo>
                    <a:pt x="2818" y="336563"/>
                  </a:lnTo>
                  <a:lnTo>
                    <a:pt x="11065" y="293634"/>
                  </a:lnTo>
                  <a:lnTo>
                    <a:pt x="24426" y="252497"/>
                  </a:lnTo>
                  <a:lnTo>
                    <a:pt x="42587" y="213437"/>
                  </a:lnTo>
                  <a:lnTo>
                    <a:pt x="65234" y="176742"/>
                  </a:lnTo>
                  <a:lnTo>
                    <a:pt x="92053" y="142696"/>
                  </a:lnTo>
                  <a:lnTo>
                    <a:pt x="122729" y="111585"/>
                  </a:lnTo>
                  <a:lnTo>
                    <a:pt x="156949" y="83695"/>
                  </a:lnTo>
                  <a:lnTo>
                    <a:pt x="194399" y="59312"/>
                  </a:lnTo>
                  <a:lnTo>
                    <a:pt x="234764" y="38722"/>
                  </a:lnTo>
                  <a:lnTo>
                    <a:pt x="277731" y="22209"/>
                  </a:lnTo>
                  <a:lnTo>
                    <a:pt x="322985" y="10061"/>
                  </a:lnTo>
                  <a:lnTo>
                    <a:pt x="370213" y="2563"/>
                  </a:lnTo>
                  <a:lnTo>
                    <a:pt x="419100" y="0"/>
                  </a:lnTo>
                  <a:lnTo>
                    <a:pt x="467986" y="2563"/>
                  </a:lnTo>
                  <a:lnTo>
                    <a:pt x="515214" y="10061"/>
                  </a:lnTo>
                  <a:lnTo>
                    <a:pt x="560468" y="22209"/>
                  </a:lnTo>
                  <a:lnTo>
                    <a:pt x="603435" y="38722"/>
                  </a:lnTo>
                  <a:lnTo>
                    <a:pt x="643800" y="59312"/>
                  </a:lnTo>
                  <a:lnTo>
                    <a:pt x="681250" y="83695"/>
                  </a:lnTo>
                  <a:lnTo>
                    <a:pt x="715470" y="111585"/>
                  </a:lnTo>
                  <a:lnTo>
                    <a:pt x="746146" y="142696"/>
                  </a:lnTo>
                  <a:lnTo>
                    <a:pt x="772965" y="176742"/>
                  </a:lnTo>
                  <a:lnTo>
                    <a:pt x="795612" y="213437"/>
                  </a:lnTo>
                  <a:lnTo>
                    <a:pt x="813773" y="252497"/>
                  </a:lnTo>
                  <a:lnTo>
                    <a:pt x="827134" y="293634"/>
                  </a:lnTo>
                  <a:lnTo>
                    <a:pt x="835381" y="336563"/>
                  </a:lnTo>
                  <a:lnTo>
                    <a:pt x="838200" y="381000"/>
                  </a:lnTo>
                  <a:lnTo>
                    <a:pt x="835381" y="425436"/>
                  </a:lnTo>
                  <a:lnTo>
                    <a:pt x="827134" y="468365"/>
                  </a:lnTo>
                  <a:lnTo>
                    <a:pt x="813773" y="509502"/>
                  </a:lnTo>
                  <a:lnTo>
                    <a:pt x="795612" y="548562"/>
                  </a:lnTo>
                  <a:lnTo>
                    <a:pt x="772965" y="585257"/>
                  </a:lnTo>
                  <a:lnTo>
                    <a:pt x="746146" y="619303"/>
                  </a:lnTo>
                  <a:lnTo>
                    <a:pt x="715470" y="650414"/>
                  </a:lnTo>
                  <a:lnTo>
                    <a:pt x="681250" y="678304"/>
                  </a:lnTo>
                  <a:lnTo>
                    <a:pt x="643800" y="702687"/>
                  </a:lnTo>
                  <a:lnTo>
                    <a:pt x="603435" y="723277"/>
                  </a:lnTo>
                  <a:lnTo>
                    <a:pt x="560468" y="739790"/>
                  </a:lnTo>
                  <a:lnTo>
                    <a:pt x="515214" y="751938"/>
                  </a:lnTo>
                  <a:lnTo>
                    <a:pt x="467986" y="759436"/>
                  </a:lnTo>
                  <a:lnTo>
                    <a:pt x="419100" y="762000"/>
                  </a:lnTo>
                  <a:lnTo>
                    <a:pt x="370213" y="759436"/>
                  </a:lnTo>
                  <a:lnTo>
                    <a:pt x="322985" y="751938"/>
                  </a:lnTo>
                  <a:lnTo>
                    <a:pt x="277731" y="739790"/>
                  </a:lnTo>
                  <a:lnTo>
                    <a:pt x="234764" y="723277"/>
                  </a:lnTo>
                  <a:lnTo>
                    <a:pt x="194399" y="702687"/>
                  </a:lnTo>
                  <a:lnTo>
                    <a:pt x="156949" y="678304"/>
                  </a:lnTo>
                  <a:lnTo>
                    <a:pt x="122729" y="650414"/>
                  </a:lnTo>
                  <a:lnTo>
                    <a:pt x="92053" y="619303"/>
                  </a:lnTo>
                  <a:lnTo>
                    <a:pt x="65234" y="585257"/>
                  </a:lnTo>
                  <a:lnTo>
                    <a:pt x="42587" y="548562"/>
                  </a:lnTo>
                  <a:lnTo>
                    <a:pt x="24426" y="509502"/>
                  </a:lnTo>
                  <a:lnTo>
                    <a:pt x="11065" y="468365"/>
                  </a:lnTo>
                  <a:lnTo>
                    <a:pt x="2818" y="425436"/>
                  </a:lnTo>
                  <a:lnTo>
                    <a:pt x="0" y="381000"/>
                  </a:lnTo>
                  <a:close/>
                </a:path>
              </a:pathLst>
            </a:custGeom>
            <a:ln w="12700">
              <a:solidFill>
                <a:srgbClr val="000000"/>
              </a:solidFill>
            </a:ln>
          </p:spPr>
          <p:txBody>
            <a:bodyPr wrap="square" lIns="0" tIns="0" rIns="0" bIns="0" rtlCol="0"/>
            <a:lstStyle/>
            <a:p>
              <a:endParaRPr/>
            </a:p>
          </p:txBody>
        </p:sp>
      </p:grpSp>
      <p:sp>
        <p:nvSpPr>
          <p:cNvPr id="24" name="object 24"/>
          <p:cNvSpPr txBox="1"/>
          <p:nvPr/>
        </p:nvSpPr>
        <p:spPr>
          <a:xfrm>
            <a:off x="8292129" y="4402935"/>
            <a:ext cx="476884" cy="568325"/>
          </a:xfrm>
          <a:prstGeom prst="rect">
            <a:avLst/>
          </a:prstGeom>
        </p:spPr>
        <p:txBody>
          <a:bodyPr vert="horz" wrap="square" lIns="0" tIns="13970" rIns="0" bIns="0" rtlCol="0">
            <a:spAutoFit/>
          </a:bodyPr>
          <a:lstStyle/>
          <a:p>
            <a:pPr marL="38100">
              <a:lnSpc>
                <a:spcPct val="100000"/>
              </a:lnSpc>
              <a:spcBef>
                <a:spcPts val="110"/>
              </a:spcBef>
            </a:pPr>
            <a:r>
              <a:rPr sz="3550" i="1" spc="-55" dirty="0">
                <a:latin typeface="Times New Roman"/>
                <a:cs typeface="Times New Roman"/>
              </a:rPr>
              <a:t>q</a:t>
            </a:r>
            <a:r>
              <a:rPr sz="4425" spc="-82" baseline="-16949" dirty="0">
                <a:latin typeface="Times New Roman"/>
                <a:cs typeface="Times New Roman"/>
              </a:rPr>
              <a:t>3</a:t>
            </a:r>
            <a:endParaRPr sz="4425" baseline="-16949">
              <a:latin typeface="Times New Roman"/>
              <a:cs typeface="Times New Roman"/>
            </a:endParaRPr>
          </a:p>
        </p:txBody>
      </p:sp>
      <p:sp>
        <p:nvSpPr>
          <p:cNvPr id="25" name="object 25"/>
          <p:cNvSpPr/>
          <p:nvPr/>
        </p:nvSpPr>
        <p:spPr>
          <a:xfrm>
            <a:off x="6018403" y="4337177"/>
            <a:ext cx="2059305" cy="497840"/>
          </a:xfrm>
          <a:custGeom>
            <a:avLst/>
            <a:gdLst/>
            <a:ahLst/>
            <a:cxnLst/>
            <a:rect l="l" t="t" r="r" b="b"/>
            <a:pathLst>
              <a:path w="2059304" h="497839">
                <a:moveTo>
                  <a:pt x="1933394" y="442103"/>
                </a:moveTo>
                <a:lnTo>
                  <a:pt x="1921002" y="497840"/>
                </a:lnTo>
                <a:lnTo>
                  <a:pt x="2058797" y="463423"/>
                </a:lnTo>
                <a:lnTo>
                  <a:pt x="2035967" y="444881"/>
                </a:lnTo>
                <a:lnTo>
                  <a:pt x="1945894" y="444881"/>
                </a:lnTo>
                <a:lnTo>
                  <a:pt x="1933394" y="442103"/>
                </a:lnTo>
                <a:close/>
              </a:path>
              <a:path w="2059304" h="497839">
                <a:moveTo>
                  <a:pt x="1936156" y="429678"/>
                </a:moveTo>
                <a:lnTo>
                  <a:pt x="1933394" y="442103"/>
                </a:lnTo>
                <a:lnTo>
                  <a:pt x="1945894" y="444881"/>
                </a:lnTo>
                <a:lnTo>
                  <a:pt x="1948561" y="432435"/>
                </a:lnTo>
                <a:lnTo>
                  <a:pt x="1936156" y="429678"/>
                </a:lnTo>
                <a:close/>
              </a:path>
              <a:path w="2059304" h="497839">
                <a:moveTo>
                  <a:pt x="1948561" y="373888"/>
                </a:moveTo>
                <a:lnTo>
                  <a:pt x="1936156" y="429678"/>
                </a:lnTo>
                <a:lnTo>
                  <a:pt x="1948561" y="432435"/>
                </a:lnTo>
                <a:lnTo>
                  <a:pt x="1945894" y="444881"/>
                </a:lnTo>
                <a:lnTo>
                  <a:pt x="2035967" y="444881"/>
                </a:lnTo>
                <a:lnTo>
                  <a:pt x="1948561" y="373888"/>
                </a:lnTo>
                <a:close/>
              </a:path>
              <a:path w="2059304" h="497839">
                <a:moveTo>
                  <a:pt x="2794" y="0"/>
                </a:moveTo>
                <a:lnTo>
                  <a:pt x="0" y="12446"/>
                </a:lnTo>
                <a:lnTo>
                  <a:pt x="1933394" y="442103"/>
                </a:lnTo>
                <a:lnTo>
                  <a:pt x="1936156" y="429678"/>
                </a:lnTo>
                <a:lnTo>
                  <a:pt x="2794" y="0"/>
                </a:lnTo>
                <a:close/>
              </a:path>
            </a:pathLst>
          </a:custGeom>
          <a:solidFill>
            <a:srgbClr val="000000"/>
          </a:solidFill>
        </p:spPr>
        <p:txBody>
          <a:bodyPr wrap="square" lIns="0" tIns="0" rIns="0" bIns="0" rtlCol="0"/>
          <a:lstStyle/>
          <a:p>
            <a:endParaRPr/>
          </a:p>
        </p:txBody>
      </p:sp>
      <p:sp>
        <p:nvSpPr>
          <p:cNvPr id="26" name="object 26"/>
          <p:cNvSpPr txBox="1"/>
          <p:nvPr/>
        </p:nvSpPr>
        <p:spPr>
          <a:xfrm>
            <a:off x="6025457" y="4609405"/>
            <a:ext cx="1609090" cy="577850"/>
          </a:xfrm>
          <a:prstGeom prst="rect">
            <a:avLst/>
          </a:prstGeom>
        </p:spPr>
        <p:txBody>
          <a:bodyPr vert="horz" wrap="square" lIns="0" tIns="15240" rIns="0" bIns="0" rtlCol="0">
            <a:spAutoFit/>
          </a:bodyPr>
          <a:lstStyle/>
          <a:p>
            <a:pPr marL="12700">
              <a:lnSpc>
                <a:spcPct val="100000"/>
              </a:lnSpc>
              <a:spcBef>
                <a:spcPts val="120"/>
              </a:spcBef>
              <a:tabLst>
                <a:tab pos="886460" algn="l"/>
              </a:tabLst>
            </a:pPr>
            <a:r>
              <a:rPr sz="3600" i="1" spc="55" dirty="0">
                <a:latin typeface="Times New Roman"/>
                <a:cs typeface="Times New Roman"/>
              </a:rPr>
              <a:t>a	</a:t>
            </a:r>
            <a:r>
              <a:rPr sz="3600" i="1" spc="180" dirty="0">
                <a:latin typeface="Times New Roman"/>
                <a:cs typeface="Times New Roman"/>
              </a:rPr>
              <a:t>d</a:t>
            </a:r>
            <a:r>
              <a:rPr sz="3600" spc="180" dirty="0">
                <a:latin typeface="Times New Roman"/>
                <a:cs typeface="Times New Roman"/>
              </a:rPr>
              <a:t>,</a:t>
            </a:r>
            <a:r>
              <a:rPr sz="3600" spc="-525" dirty="0">
                <a:latin typeface="Times New Roman"/>
                <a:cs typeface="Times New Roman"/>
              </a:rPr>
              <a:t> </a:t>
            </a:r>
            <a:r>
              <a:rPr sz="3600" i="1" spc="60" dirty="0">
                <a:latin typeface="Times New Roman"/>
                <a:cs typeface="Times New Roman"/>
              </a:rPr>
              <a:t>L</a:t>
            </a:r>
            <a:endParaRPr sz="3600">
              <a:latin typeface="Times New Roman"/>
              <a:cs typeface="Times New Roman"/>
            </a:endParaRPr>
          </a:p>
        </p:txBody>
      </p:sp>
      <p:sp>
        <p:nvSpPr>
          <p:cNvPr id="27" name="object 27"/>
          <p:cNvSpPr/>
          <p:nvPr/>
        </p:nvSpPr>
        <p:spPr>
          <a:xfrm>
            <a:off x="6368264" y="4724401"/>
            <a:ext cx="900414" cy="458363"/>
          </a:xfrm>
          <a:prstGeom prst="rect">
            <a:avLst/>
          </a:prstGeom>
          <a:blipFill>
            <a:blip r:embed="rId3" cstate="print"/>
            <a:stretch>
              <a:fillRect/>
            </a:stretch>
          </a:blipFill>
        </p:spPr>
        <p:txBody>
          <a:bodyPr wrap="square" lIns="0" tIns="0" rIns="0" bIns="0" rtlCol="0"/>
          <a:lstStyle/>
          <a:p>
            <a:endParaRPr/>
          </a:p>
        </p:txBody>
      </p:sp>
      <p:sp>
        <p:nvSpPr>
          <p:cNvPr id="29" name="object 29"/>
          <p:cNvSpPr txBox="1"/>
          <p:nvPr/>
        </p:nvSpPr>
        <p:spPr>
          <a:xfrm>
            <a:off x="1298194" y="1078738"/>
            <a:ext cx="6546215" cy="513715"/>
          </a:xfrm>
          <a:prstGeom prst="rect">
            <a:avLst/>
          </a:prstGeom>
        </p:spPr>
        <p:txBody>
          <a:bodyPr vert="horz" wrap="square" lIns="0" tIns="13335" rIns="0" bIns="0" rtlCol="0">
            <a:spAutoFit/>
          </a:bodyPr>
          <a:lstStyle/>
          <a:p>
            <a:pPr marL="12700">
              <a:lnSpc>
                <a:spcPct val="100000"/>
              </a:lnSpc>
              <a:spcBef>
                <a:spcPts val="105"/>
              </a:spcBef>
            </a:pPr>
            <a:r>
              <a:rPr sz="3200" dirty="0">
                <a:solidFill>
                  <a:srgbClr val="333399"/>
                </a:solidFill>
                <a:latin typeface="Comic Sans MS"/>
                <a:cs typeface="Comic Sans MS"/>
              </a:rPr>
              <a:t>Turing Machines are</a:t>
            </a:r>
            <a:r>
              <a:rPr sz="3200" spc="-25" dirty="0">
                <a:solidFill>
                  <a:srgbClr val="333399"/>
                </a:solidFill>
                <a:latin typeface="Comic Sans MS"/>
                <a:cs typeface="Comic Sans MS"/>
              </a:rPr>
              <a:t> </a:t>
            </a:r>
            <a:r>
              <a:rPr sz="3200" spc="-5" dirty="0">
                <a:solidFill>
                  <a:srgbClr val="333399"/>
                </a:solidFill>
                <a:latin typeface="Comic Sans MS"/>
                <a:cs typeface="Comic Sans MS"/>
              </a:rPr>
              <a:t>deterministic</a:t>
            </a:r>
            <a:endParaRPr sz="3200">
              <a:latin typeface="Comic Sans MS"/>
              <a:cs typeface="Comic Sans MS"/>
            </a:endParaRPr>
          </a:p>
        </p:txBody>
      </p:sp>
      <p:sp>
        <p:nvSpPr>
          <p:cNvPr id="30" name="Footer Placeholder 29"/>
          <p:cNvSpPr>
            <a:spLocks noGrp="1"/>
          </p:cNvSpPr>
          <p:nvPr>
            <p:ph type="ftr" sz="quarter" idx="11"/>
          </p:nvPr>
        </p:nvSpPr>
        <p:spPr/>
        <p:txBody>
          <a:bodyPr/>
          <a:lstStyle/>
          <a:p>
            <a:r>
              <a:rPr lang="en-US"/>
              <a:t>unit-4/Turning Machine</a:t>
            </a:r>
          </a:p>
        </p:txBody>
      </p:sp>
      <p:sp>
        <p:nvSpPr>
          <p:cNvPr id="31" name="Slide Number Placeholder 30"/>
          <p:cNvSpPr>
            <a:spLocks noGrp="1"/>
          </p:cNvSpPr>
          <p:nvPr>
            <p:ph type="sldNum" sz="quarter" idx="12"/>
          </p:nvPr>
        </p:nvSpPr>
        <p:spPr/>
        <p:txBody>
          <a:bodyPr/>
          <a:lstStyle/>
          <a:p>
            <a:fld id="{565C65C6-1AC9-4B56-AB8E-0D5719812ABF}" type="slidenum">
              <a:rPr lang="en-US" smtClean="0"/>
              <a:pPr/>
              <a:t>19</a:t>
            </a:fld>
            <a:endParaRPr lang="en-US"/>
          </a:p>
        </p:txBody>
      </p:sp>
    </p:spTree>
    <p:extLst>
      <p:ext uri="{BB962C8B-B14F-4D97-AF65-F5344CB8AC3E}">
        <p14:creationId xmlns:p14="http://schemas.microsoft.com/office/powerpoint/2010/main" val="34836078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b="1" dirty="0">
                <a:solidFill>
                  <a:srgbClr val="FF0000"/>
                </a:solidFill>
                <a:latin typeface="Times New Roman" pitchFamily="18" charset="0"/>
                <a:cs typeface="Times New Roman" pitchFamily="18" charset="0"/>
              </a:rPr>
              <a:t>Turing Machines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8739" y="225298"/>
            <a:ext cx="7459345" cy="1138555"/>
          </a:xfrm>
          <a:prstGeom prst="rect">
            <a:avLst/>
          </a:prstGeom>
        </p:spPr>
        <p:txBody>
          <a:bodyPr vert="horz" wrap="square" lIns="0" tIns="12065" rIns="0" bIns="0" rtlCol="0">
            <a:spAutoFit/>
          </a:bodyPr>
          <a:lstStyle/>
          <a:p>
            <a:pPr marL="1543685">
              <a:lnSpc>
                <a:spcPct val="100000"/>
              </a:lnSpc>
              <a:spcBef>
                <a:spcPts val="95"/>
              </a:spcBef>
            </a:pPr>
            <a:r>
              <a:rPr i="0" spc="-5" dirty="0">
                <a:latin typeface="Arial"/>
                <a:cs typeface="Arial"/>
              </a:rPr>
              <a:t>Partial Transition</a:t>
            </a:r>
            <a:r>
              <a:rPr i="0" spc="25" dirty="0">
                <a:latin typeface="Arial"/>
                <a:cs typeface="Arial"/>
              </a:rPr>
              <a:t> </a:t>
            </a:r>
            <a:r>
              <a:rPr i="0" spc="-5" dirty="0">
                <a:latin typeface="Arial"/>
                <a:cs typeface="Arial"/>
              </a:rPr>
              <a:t>Function</a:t>
            </a:r>
          </a:p>
          <a:p>
            <a:pPr marL="12700">
              <a:lnSpc>
                <a:spcPct val="100000"/>
              </a:lnSpc>
              <a:spcBef>
                <a:spcPts val="125"/>
              </a:spcBef>
            </a:pPr>
            <a:r>
              <a:rPr sz="3200" i="0" dirty="0">
                <a:latin typeface="Comic Sans MS"/>
                <a:cs typeface="Comic Sans MS"/>
              </a:rPr>
              <a:t>Example:</a:t>
            </a:r>
            <a:endParaRPr sz="3200">
              <a:latin typeface="Comic Sans MS"/>
              <a:cs typeface="Comic Sans MS"/>
            </a:endParaRPr>
          </a:p>
        </p:txBody>
      </p:sp>
      <p:grpSp>
        <p:nvGrpSpPr>
          <p:cNvPr id="3" name="object 3"/>
          <p:cNvGrpSpPr/>
          <p:nvPr/>
        </p:nvGrpSpPr>
        <p:grpSpPr>
          <a:xfrm>
            <a:off x="298450" y="4108450"/>
            <a:ext cx="3670300" cy="1689100"/>
            <a:chOff x="298450" y="4108450"/>
            <a:chExt cx="3670300" cy="1689100"/>
          </a:xfrm>
        </p:grpSpPr>
        <p:sp>
          <p:nvSpPr>
            <p:cNvPr id="4" name="object 4"/>
            <p:cNvSpPr/>
            <p:nvPr/>
          </p:nvSpPr>
          <p:spPr>
            <a:xfrm>
              <a:off x="304800" y="4114800"/>
              <a:ext cx="3657600" cy="1676400"/>
            </a:xfrm>
            <a:custGeom>
              <a:avLst/>
              <a:gdLst/>
              <a:ahLst/>
              <a:cxnLst/>
              <a:rect l="l" t="t" r="r" b="b"/>
              <a:pathLst>
                <a:path w="3657600" h="1676400">
                  <a:moveTo>
                    <a:pt x="0" y="1295400"/>
                  </a:moveTo>
                  <a:lnTo>
                    <a:pt x="2819" y="1250963"/>
                  </a:lnTo>
                  <a:lnTo>
                    <a:pt x="11068" y="1208034"/>
                  </a:lnTo>
                  <a:lnTo>
                    <a:pt x="24433" y="1166897"/>
                  </a:lnTo>
                  <a:lnTo>
                    <a:pt x="42598" y="1127837"/>
                  </a:lnTo>
                  <a:lnTo>
                    <a:pt x="65250" y="1091142"/>
                  </a:lnTo>
                  <a:lnTo>
                    <a:pt x="92073" y="1057096"/>
                  </a:lnTo>
                  <a:lnTo>
                    <a:pt x="122753" y="1025985"/>
                  </a:lnTo>
                  <a:lnTo>
                    <a:pt x="156976" y="998095"/>
                  </a:lnTo>
                  <a:lnTo>
                    <a:pt x="194427" y="973712"/>
                  </a:lnTo>
                  <a:lnTo>
                    <a:pt x="234792" y="953122"/>
                  </a:lnTo>
                  <a:lnTo>
                    <a:pt x="277756" y="936609"/>
                  </a:lnTo>
                  <a:lnTo>
                    <a:pt x="323005" y="924461"/>
                  </a:lnTo>
                  <a:lnTo>
                    <a:pt x="370225" y="916963"/>
                  </a:lnTo>
                  <a:lnTo>
                    <a:pt x="419100" y="914400"/>
                  </a:lnTo>
                  <a:lnTo>
                    <a:pt x="467974" y="916963"/>
                  </a:lnTo>
                  <a:lnTo>
                    <a:pt x="515194" y="924461"/>
                  </a:lnTo>
                  <a:lnTo>
                    <a:pt x="560443" y="936609"/>
                  </a:lnTo>
                  <a:lnTo>
                    <a:pt x="603407" y="953122"/>
                  </a:lnTo>
                  <a:lnTo>
                    <a:pt x="643772" y="973712"/>
                  </a:lnTo>
                  <a:lnTo>
                    <a:pt x="681223" y="998095"/>
                  </a:lnTo>
                  <a:lnTo>
                    <a:pt x="715446" y="1025985"/>
                  </a:lnTo>
                  <a:lnTo>
                    <a:pt x="746126" y="1057096"/>
                  </a:lnTo>
                  <a:lnTo>
                    <a:pt x="772949" y="1091142"/>
                  </a:lnTo>
                  <a:lnTo>
                    <a:pt x="795601" y="1127837"/>
                  </a:lnTo>
                  <a:lnTo>
                    <a:pt x="813766" y="1166897"/>
                  </a:lnTo>
                  <a:lnTo>
                    <a:pt x="827131" y="1208034"/>
                  </a:lnTo>
                  <a:lnTo>
                    <a:pt x="835380" y="1250963"/>
                  </a:lnTo>
                  <a:lnTo>
                    <a:pt x="838200" y="1295400"/>
                  </a:lnTo>
                  <a:lnTo>
                    <a:pt x="835380" y="1339833"/>
                  </a:lnTo>
                  <a:lnTo>
                    <a:pt x="827131" y="1382761"/>
                  </a:lnTo>
                  <a:lnTo>
                    <a:pt x="813766" y="1423897"/>
                  </a:lnTo>
                  <a:lnTo>
                    <a:pt x="795601" y="1462956"/>
                  </a:lnTo>
                  <a:lnTo>
                    <a:pt x="772949" y="1499652"/>
                  </a:lnTo>
                  <a:lnTo>
                    <a:pt x="746126" y="1533698"/>
                  </a:lnTo>
                  <a:lnTo>
                    <a:pt x="715446" y="1564809"/>
                  </a:lnTo>
                  <a:lnTo>
                    <a:pt x="681223" y="1592700"/>
                  </a:lnTo>
                  <a:lnTo>
                    <a:pt x="643772" y="1617084"/>
                  </a:lnTo>
                  <a:lnTo>
                    <a:pt x="603407" y="1637675"/>
                  </a:lnTo>
                  <a:lnTo>
                    <a:pt x="560443" y="1654188"/>
                  </a:lnTo>
                  <a:lnTo>
                    <a:pt x="515194" y="1666337"/>
                  </a:lnTo>
                  <a:lnTo>
                    <a:pt x="467974" y="1673836"/>
                  </a:lnTo>
                  <a:lnTo>
                    <a:pt x="419100" y="1676400"/>
                  </a:lnTo>
                  <a:lnTo>
                    <a:pt x="370225" y="1673836"/>
                  </a:lnTo>
                  <a:lnTo>
                    <a:pt x="323005" y="1666337"/>
                  </a:lnTo>
                  <a:lnTo>
                    <a:pt x="277756" y="1654188"/>
                  </a:lnTo>
                  <a:lnTo>
                    <a:pt x="234792" y="1637675"/>
                  </a:lnTo>
                  <a:lnTo>
                    <a:pt x="194427" y="1617084"/>
                  </a:lnTo>
                  <a:lnTo>
                    <a:pt x="156976" y="1592700"/>
                  </a:lnTo>
                  <a:lnTo>
                    <a:pt x="122753" y="1564809"/>
                  </a:lnTo>
                  <a:lnTo>
                    <a:pt x="92073" y="1533698"/>
                  </a:lnTo>
                  <a:lnTo>
                    <a:pt x="65250" y="1499652"/>
                  </a:lnTo>
                  <a:lnTo>
                    <a:pt x="42598" y="1462956"/>
                  </a:lnTo>
                  <a:lnTo>
                    <a:pt x="24433" y="1423897"/>
                  </a:lnTo>
                  <a:lnTo>
                    <a:pt x="11068" y="1382761"/>
                  </a:lnTo>
                  <a:lnTo>
                    <a:pt x="2819" y="1339833"/>
                  </a:lnTo>
                  <a:lnTo>
                    <a:pt x="0" y="1295400"/>
                  </a:lnTo>
                  <a:close/>
                </a:path>
                <a:path w="3657600" h="1676400">
                  <a:moveTo>
                    <a:pt x="2819400" y="381000"/>
                  </a:moveTo>
                  <a:lnTo>
                    <a:pt x="2822218" y="336563"/>
                  </a:lnTo>
                  <a:lnTo>
                    <a:pt x="2830465" y="293634"/>
                  </a:lnTo>
                  <a:lnTo>
                    <a:pt x="2843826" y="252497"/>
                  </a:lnTo>
                  <a:lnTo>
                    <a:pt x="2861987" y="213437"/>
                  </a:lnTo>
                  <a:lnTo>
                    <a:pt x="2884634" y="176742"/>
                  </a:lnTo>
                  <a:lnTo>
                    <a:pt x="2911453" y="142696"/>
                  </a:lnTo>
                  <a:lnTo>
                    <a:pt x="2942129" y="111585"/>
                  </a:lnTo>
                  <a:lnTo>
                    <a:pt x="2976349" y="83695"/>
                  </a:lnTo>
                  <a:lnTo>
                    <a:pt x="3013799" y="59312"/>
                  </a:lnTo>
                  <a:lnTo>
                    <a:pt x="3054164" y="38722"/>
                  </a:lnTo>
                  <a:lnTo>
                    <a:pt x="3097131" y="22209"/>
                  </a:lnTo>
                  <a:lnTo>
                    <a:pt x="3142385" y="10061"/>
                  </a:lnTo>
                  <a:lnTo>
                    <a:pt x="3189613" y="2563"/>
                  </a:lnTo>
                  <a:lnTo>
                    <a:pt x="3238500" y="0"/>
                  </a:lnTo>
                  <a:lnTo>
                    <a:pt x="3287386" y="2563"/>
                  </a:lnTo>
                  <a:lnTo>
                    <a:pt x="3334614" y="10061"/>
                  </a:lnTo>
                  <a:lnTo>
                    <a:pt x="3379868" y="22209"/>
                  </a:lnTo>
                  <a:lnTo>
                    <a:pt x="3422835" y="38722"/>
                  </a:lnTo>
                  <a:lnTo>
                    <a:pt x="3463200" y="59312"/>
                  </a:lnTo>
                  <a:lnTo>
                    <a:pt x="3500650" y="83695"/>
                  </a:lnTo>
                  <a:lnTo>
                    <a:pt x="3534870" y="111585"/>
                  </a:lnTo>
                  <a:lnTo>
                    <a:pt x="3565546" y="142696"/>
                  </a:lnTo>
                  <a:lnTo>
                    <a:pt x="3592365" y="176742"/>
                  </a:lnTo>
                  <a:lnTo>
                    <a:pt x="3615012" y="213437"/>
                  </a:lnTo>
                  <a:lnTo>
                    <a:pt x="3633173" y="252497"/>
                  </a:lnTo>
                  <a:lnTo>
                    <a:pt x="3646534" y="293634"/>
                  </a:lnTo>
                  <a:lnTo>
                    <a:pt x="3654781" y="336563"/>
                  </a:lnTo>
                  <a:lnTo>
                    <a:pt x="3657600" y="381000"/>
                  </a:lnTo>
                  <a:lnTo>
                    <a:pt x="3654781" y="425436"/>
                  </a:lnTo>
                  <a:lnTo>
                    <a:pt x="3646534" y="468365"/>
                  </a:lnTo>
                  <a:lnTo>
                    <a:pt x="3633173" y="509502"/>
                  </a:lnTo>
                  <a:lnTo>
                    <a:pt x="3615012" y="548562"/>
                  </a:lnTo>
                  <a:lnTo>
                    <a:pt x="3592365" y="585257"/>
                  </a:lnTo>
                  <a:lnTo>
                    <a:pt x="3565546" y="619303"/>
                  </a:lnTo>
                  <a:lnTo>
                    <a:pt x="3534870" y="650414"/>
                  </a:lnTo>
                  <a:lnTo>
                    <a:pt x="3500650" y="678304"/>
                  </a:lnTo>
                  <a:lnTo>
                    <a:pt x="3463200" y="702687"/>
                  </a:lnTo>
                  <a:lnTo>
                    <a:pt x="3422835" y="723277"/>
                  </a:lnTo>
                  <a:lnTo>
                    <a:pt x="3379868" y="739790"/>
                  </a:lnTo>
                  <a:lnTo>
                    <a:pt x="3334614" y="751938"/>
                  </a:lnTo>
                  <a:lnTo>
                    <a:pt x="3287386" y="759436"/>
                  </a:lnTo>
                  <a:lnTo>
                    <a:pt x="3238500" y="762000"/>
                  </a:lnTo>
                  <a:lnTo>
                    <a:pt x="3189613" y="759436"/>
                  </a:lnTo>
                  <a:lnTo>
                    <a:pt x="3142385" y="751938"/>
                  </a:lnTo>
                  <a:lnTo>
                    <a:pt x="3097131" y="739790"/>
                  </a:lnTo>
                  <a:lnTo>
                    <a:pt x="3054164" y="723277"/>
                  </a:lnTo>
                  <a:lnTo>
                    <a:pt x="3013799" y="702687"/>
                  </a:lnTo>
                  <a:lnTo>
                    <a:pt x="2976349" y="678304"/>
                  </a:lnTo>
                  <a:lnTo>
                    <a:pt x="2942129" y="650414"/>
                  </a:lnTo>
                  <a:lnTo>
                    <a:pt x="2911453" y="619303"/>
                  </a:lnTo>
                  <a:lnTo>
                    <a:pt x="2884634" y="585257"/>
                  </a:lnTo>
                  <a:lnTo>
                    <a:pt x="2861987" y="548562"/>
                  </a:lnTo>
                  <a:lnTo>
                    <a:pt x="2843826" y="509502"/>
                  </a:lnTo>
                  <a:lnTo>
                    <a:pt x="2830465" y="468365"/>
                  </a:lnTo>
                  <a:lnTo>
                    <a:pt x="2822218" y="425436"/>
                  </a:lnTo>
                  <a:lnTo>
                    <a:pt x="2819400" y="381000"/>
                  </a:lnTo>
                  <a:close/>
                </a:path>
              </a:pathLst>
            </a:custGeom>
            <a:ln w="12700">
              <a:solidFill>
                <a:srgbClr val="000000"/>
              </a:solidFill>
            </a:ln>
          </p:spPr>
          <p:txBody>
            <a:bodyPr wrap="square" lIns="0" tIns="0" rIns="0" bIns="0" rtlCol="0"/>
            <a:lstStyle/>
            <a:p>
              <a:endParaRPr/>
            </a:p>
          </p:txBody>
        </p:sp>
        <p:sp>
          <p:nvSpPr>
            <p:cNvPr id="5" name="object 5"/>
            <p:cNvSpPr/>
            <p:nvPr/>
          </p:nvSpPr>
          <p:spPr>
            <a:xfrm>
              <a:off x="1064996" y="4547234"/>
              <a:ext cx="2059305" cy="640715"/>
            </a:xfrm>
            <a:custGeom>
              <a:avLst/>
              <a:gdLst/>
              <a:ahLst/>
              <a:cxnLst/>
              <a:rect l="l" t="t" r="r" b="b"/>
              <a:pathLst>
                <a:path w="2059305" h="640714">
                  <a:moveTo>
                    <a:pt x="1935620" y="54796"/>
                  </a:moveTo>
                  <a:lnTo>
                    <a:pt x="0" y="628269"/>
                  </a:lnTo>
                  <a:lnTo>
                    <a:pt x="3606" y="640460"/>
                  </a:lnTo>
                  <a:lnTo>
                    <a:pt x="1939230" y="66972"/>
                  </a:lnTo>
                  <a:lnTo>
                    <a:pt x="1935620" y="54796"/>
                  </a:lnTo>
                  <a:close/>
                </a:path>
                <a:path w="2059305" h="640714">
                  <a:moveTo>
                    <a:pt x="2030917" y="51181"/>
                  </a:moveTo>
                  <a:lnTo>
                    <a:pt x="1947824" y="51181"/>
                  </a:lnTo>
                  <a:lnTo>
                    <a:pt x="1951380" y="63372"/>
                  </a:lnTo>
                  <a:lnTo>
                    <a:pt x="1939230" y="66972"/>
                  </a:lnTo>
                  <a:lnTo>
                    <a:pt x="1955444" y="121665"/>
                  </a:lnTo>
                  <a:lnTo>
                    <a:pt x="2030917" y="51181"/>
                  </a:lnTo>
                  <a:close/>
                </a:path>
                <a:path w="2059305" h="640714">
                  <a:moveTo>
                    <a:pt x="1947824" y="51181"/>
                  </a:moveTo>
                  <a:lnTo>
                    <a:pt x="1935620" y="54796"/>
                  </a:lnTo>
                  <a:lnTo>
                    <a:pt x="1939230" y="66972"/>
                  </a:lnTo>
                  <a:lnTo>
                    <a:pt x="1951380" y="63372"/>
                  </a:lnTo>
                  <a:lnTo>
                    <a:pt x="1947824" y="51181"/>
                  </a:lnTo>
                  <a:close/>
                </a:path>
                <a:path w="2059305" h="640714">
                  <a:moveTo>
                    <a:pt x="1919376" y="0"/>
                  </a:moveTo>
                  <a:lnTo>
                    <a:pt x="1935620" y="54796"/>
                  </a:lnTo>
                  <a:lnTo>
                    <a:pt x="1947824" y="51181"/>
                  </a:lnTo>
                  <a:lnTo>
                    <a:pt x="2030917" y="51181"/>
                  </a:lnTo>
                  <a:lnTo>
                    <a:pt x="2059203" y="24764"/>
                  </a:lnTo>
                  <a:lnTo>
                    <a:pt x="1919376" y="0"/>
                  </a:lnTo>
                  <a:close/>
                </a:path>
              </a:pathLst>
            </a:custGeom>
            <a:solidFill>
              <a:srgbClr val="000000"/>
            </a:solidFill>
          </p:spPr>
          <p:txBody>
            <a:bodyPr wrap="square" lIns="0" tIns="0" rIns="0" bIns="0" rtlCol="0"/>
            <a:lstStyle/>
            <a:p>
              <a:endParaRPr/>
            </a:p>
          </p:txBody>
        </p:sp>
      </p:grpSp>
      <p:sp>
        <p:nvSpPr>
          <p:cNvPr id="6" name="object 6"/>
          <p:cNvSpPr txBox="1"/>
          <p:nvPr/>
        </p:nvSpPr>
        <p:spPr>
          <a:xfrm>
            <a:off x="543908" y="5021749"/>
            <a:ext cx="449580" cy="571500"/>
          </a:xfrm>
          <a:prstGeom prst="rect">
            <a:avLst/>
          </a:prstGeom>
        </p:spPr>
        <p:txBody>
          <a:bodyPr vert="horz" wrap="square" lIns="0" tIns="16510" rIns="0" bIns="0" rtlCol="0">
            <a:spAutoFit/>
          </a:bodyPr>
          <a:lstStyle/>
          <a:p>
            <a:pPr marL="38100">
              <a:lnSpc>
                <a:spcPct val="100000"/>
              </a:lnSpc>
              <a:spcBef>
                <a:spcPts val="130"/>
              </a:spcBef>
            </a:pPr>
            <a:r>
              <a:rPr sz="3550" i="1" spc="-160" dirty="0">
                <a:latin typeface="Times New Roman"/>
                <a:cs typeface="Times New Roman"/>
              </a:rPr>
              <a:t>q</a:t>
            </a:r>
            <a:r>
              <a:rPr sz="4425" spc="-240" baseline="-16949" dirty="0">
                <a:latin typeface="Times New Roman"/>
                <a:cs typeface="Times New Roman"/>
              </a:rPr>
              <a:t>1</a:t>
            </a:r>
            <a:endParaRPr sz="4425" baseline="-16949">
              <a:latin typeface="Times New Roman"/>
              <a:cs typeface="Times New Roman"/>
            </a:endParaRPr>
          </a:p>
        </p:txBody>
      </p:sp>
      <p:sp>
        <p:nvSpPr>
          <p:cNvPr id="7" name="object 7"/>
          <p:cNvSpPr txBox="1"/>
          <p:nvPr/>
        </p:nvSpPr>
        <p:spPr>
          <a:xfrm>
            <a:off x="3332539" y="4102586"/>
            <a:ext cx="490220" cy="571500"/>
          </a:xfrm>
          <a:prstGeom prst="rect">
            <a:avLst/>
          </a:prstGeom>
        </p:spPr>
        <p:txBody>
          <a:bodyPr vert="horz" wrap="square" lIns="0" tIns="16510" rIns="0" bIns="0" rtlCol="0">
            <a:spAutoFit/>
          </a:bodyPr>
          <a:lstStyle/>
          <a:p>
            <a:pPr marL="38100">
              <a:lnSpc>
                <a:spcPct val="100000"/>
              </a:lnSpc>
              <a:spcBef>
                <a:spcPts val="130"/>
              </a:spcBef>
            </a:pPr>
            <a:r>
              <a:rPr sz="3550" i="1" dirty="0">
                <a:latin typeface="Times New Roman"/>
                <a:cs typeface="Times New Roman"/>
              </a:rPr>
              <a:t>q</a:t>
            </a:r>
            <a:r>
              <a:rPr sz="4425" baseline="-16949" dirty="0">
                <a:latin typeface="Times New Roman"/>
                <a:cs typeface="Times New Roman"/>
              </a:rPr>
              <a:t>2</a:t>
            </a:r>
            <a:endParaRPr sz="4425" baseline="-16949">
              <a:latin typeface="Times New Roman"/>
              <a:cs typeface="Times New Roman"/>
            </a:endParaRPr>
          </a:p>
        </p:txBody>
      </p:sp>
      <p:sp>
        <p:nvSpPr>
          <p:cNvPr id="8" name="object 8"/>
          <p:cNvSpPr txBox="1"/>
          <p:nvPr/>
        </p:nvSpPr>
        <p:spPr>
          <a:xfrm>
            <a:off x="1072422" y="4076005"/>
            <a:ext cx="1579880" cy="577850"/>
          </a:xfrm>
          <a:prstGeom prst="rect">
            <a:avLst/>
          </a:prstGeom>
        </p:spPr>
        <p:txBody>
          <a:bodyPr vert="horz" wrap="square" lIns="0" tIns="15240" rIns="0" bIns="0" rtlCol="0">
            <a:spAutoFit/>
          </a:bodyPr>
          <a:lstStyle/>
          <a:p>
            <a:pPr marL="12700">
              <a:lnSpc>
                <a:spcPct val="100000"/>
              </a:lnSpc>
              <a:spcBef>
                <a:spcPts val="120"/>
              </a:spcBef>
              <a:tabLst>
                <a:tab pos="873760" algn="l"/>
              </a:tabLst>
            </a:pPr>
            <a:r>
              <a:rPr sz="3600" i="1" spc="50" dirty="0">
                <a:latin typeface="Times New Roman"/>
                <a:cs typeface="Times New Roman"/>
              </a:rPr>
              <a:t>a	</a:t>
            </a:r>
            <a:r>
              <a:rPr sz="3600" i="1" spc="10" dirty="0">
                <a:latin typeface="Times New Roman"/>
                <a:cs typeface="Times New Roman"/>
              </a:rPr>
              <a:t>b</a:t>
            </a:r>
            <a:r>
              <a:rPr sz="3600" spc="10" dirty="0">
                <a:latin typeface="Times New Roman"/>
                <a:cs typeface="Times New Roman"/>
              </a:rPr>
              <a:t>,</a:t>
            </a:r>
            <a:r>
              <a:rPr sz="3600" spc="-515" dirty="0">
                <a:latin typeface="Times New Roman"/>
                <a:cs typeface="Times New Roman"/>
              </a:rPr>
              <a:t> </a:t>
            </a:r>
            <a:r>
              <a:rPr sz="3600" i="1" spc="60" dirty="0">
                <a:latin typeface="Times New Roman"/>
                <a:cs typeface="Times New Roman"/>
              </a:rPr>
              <a:t>R</a:t>
            </a:r>
            <a:endParaRPr sz="3600" dirty="0">
              <a:latin typeface="Times New Roman"/>
              <a:cs typeface="Times New Roman"/>
            </a:endParaRPr>
          </a:p>
        </p:txBody>
      </p:sp>
      <p:grpSp>
        <p:nvGrpSpPr>
          <p:cNvPr id="9" name="object 9"/>
          <p:cNvGrpSpPr/>
          <p:nvPr/>
        </p:nvGrpSpPr>
        <p:grpSpPr>
          <a:xfrm>
            <a:off x="1415840" y="4191001"/>
            <a:ext cx="2553335" cy="2292350"/>
            <a:chOff x="1415840" y="4191001"/>
            <a:chExt cx="2553335" cy="2292350"/>
          </a:xfrm>
        </p:grpSpPr>
        <p:sp>
          <p:nvSpPr>
            <p:cNvPr id="10" name="object 10"/>
            <p:cNvSpPr/>
            <p:nvPr/>
          </p:nvSpPr>
          <p:spPr>
            <a:xfrm>
              <a:off x="1415840" y="4191001"/>
              <a:ext cx="900561" cy="458363"/>
            </a:xfrm>
            <a:prstGeom prst="rect">
              <a:avLst/>
            </a:prstGeom>
            <a:blipFill>
              <a:blip r:embed="rId2" cstate="print"/>
              <a:stretch>
                <a:fillRect/>
              </a:stretch>
            </a:blipFill>
          </p:spPr>
          <p:txBody>
            <a:bodyPr wrap="square" lIns="0" tIns="0" rIns="0" bIns="0" rtlCol="0"/>
            <a:lstStyle/>
            <a:p>
              <a:endParaRPr/>
            </a:p>
          </p:txBody>
        </p:sp>
        <p:sp>
          <p:nvSpPr>
            <p:cNvPr id="11" name="object 11"/>
            <p:cNvSpPr/>
            <p:nvPr/>
          </p:nvSpPr>
          <p:spPr>
            <a:xfrm>
              <a:off x="3124200" y="5715000"/>
              <a:ext cx="838200" cy="762000"/>
            </a:xfrm>
            <a:custGeom>
              <a:avLst/>
              <a:gdLst/>
              <a:ahLst/>
              <a:cxnLst/>
              <a:rect l="l" t="t" r="r" b="b"/>
              <a:pathLst>
                <a:path w="838200" h="762000">
                  <a:moveTo>
                    <a:pt x="0" y="381000"/>
                  </a:moveTo>
                  <a:lnTo>
                    <a:pt x="2818" y="336566"/>
                  </a:lnTo>
                  <a:lnTo>
                    <a:pt x="11065" y="293638"/>
                  </a:lnTo>
                  <a:lnTo>
                    <a:pt x="24426" y="252502"/>
                  </a:lnTo>
                  <a:lnTo>
                    <a:pt x="42587" y="213443"/>
                  </a:lnTo>
                  <a:lnTo>
                    <a:pt x="65234" y="176747"/>
                  </a:lnTo>
                  <a:lnTo>
                    <a:pt x="92053" y="142701"/>
                  </a:lnTo>
                  <a:lnTo>
                    <a:pt x="122729" y="111590"/>
                  </a:lnTo>
                  <a:lnTo>
                    <a:pt x="156949" y="83699"/>
                  </a:lnTo>
                  <a:lnTo>
                    <a:pt x="194399" y="59315"/>
                  </a:lnTo>
                  <a:lnTo>
                    <a:pt x="234764" y="38724"/>
                  </a:lnTo>
                  <a:lnTo>
                    <a:pt x="277731" y="22211"/>
                  </a:lnTo>
                  <a:lnTo>
                    <a:pt x="322985" y="10062"/>
                  </a:lnTo>
                  <a:lnTo>
                    <a:pt x="370213" y="2563"/>
                  </a:lnTo>
                  <a:lnTo>
                    <a:pt x="419100" y="0"/>
                  </a:lnTo>
                  <a:lnTo>
                    <a:pt x="467986" y="2563"/>
                  </a:lnTo>
                  <a:lnTo>
                    <a:pt x="515214" y="10062"/>
                  </a:lnTo>
                  <a:lnTo>
                    <a:pt x="560468" y="22211"/>
                  </a:lnTo>
                  <a:lnTo>
                    <a:pt x="603435" y="38724"/>
                  </a:lnTo>
                  <a:lnTo>
                    <a:pt x="643800" y="59315"/>
                  </a:lnTo>
                  <a:lnTo>
                    <a:pt x="681250" y="83699"/>
                  </a:lnTo>
                  <a:lnTo>
                    <a:pt x="715470" y="111590"/>
                  </a:lnTo>
                  <a:lnTo>
                    <a:pt x="746146" y="142701"/>
                  </a:lnTo>
                  <a:lnTo>
                    <a:pt x="772965" y="176747"/>
                  </a:lnTo>
                  <a:lnTo>
                    <a:pt x="795612" y="213443"/>
                  </a:lnTo>
                  <a:lnTo>
                    <a:pt x="813773" y="252502"/>
                  </a:lnTo>
                  <a:lnTo>
                    <a:pt x="827134" y="293638"/>
                  </a:lnTo>
                  <a:lnTo>
                    <a:pt x="835381" y="336566"/>
                  </a:lnTo>
                  <a:lnTo>
                    <a:pt x="838200" y="381000"/>
                  </a:lnTo>
                  <a:lnTo>
                    <a:pt x="835381" y="425433"/>
                  </a:lnTo>
                  <a:lnTo>
                    <a:pt x="827134" y="468361"/>
                  </a:lnTo>
                  <a:lnTo>
                    <a:pt x="813773" y="509497"/>
                  </a:lnTo>
                  <a:lnTo>
                    <a:pt x="795612" y="548556"/>
                  </a:lnTo>
                  <a:lnTo>
                    <a:pt x="772965" y="585252"/>
                  </a:lnTo>
                  <a:lnTo>
                    <a:pt x="746146" y="619298"/>
                  </a:lnTo>
                  <a:lnTo>
                    <a:pt x="715470" y="650409"/>
                  </a:lnTo>
                  <a:lnTo>
                    <a:pt x="681250" y="678300"/>
                  </a:lnTo>
                  <a:lnTo>
                    <a:pt x="643800" y="702684"/>
                  </a:lnTo>
                  <a:lnTo>
                    <a:pt x="603435" y="723275"/>
                  </a:lnTo>
                  <a:lnTo>
                    <a:pt x="560468" y="739788"/>
                  </a:lnTo>
                  <a:lnTo>
                    <a:pt x="515214" y="751937"/>
                  </a:lnTo>
                  <a:lnTo>
                    <a:pt x="467986" y="759436"/>
                  </a:lnTo>
                  <a:lnTo>
                    <a:pt x="419100" y="762000"/>
                  </a:lnTo>
                  <a:lnTo>
                    <a:pt x="370213" y="759436"/>
                  </a:lnTo>
                  <a:lnTo>
                    <a:pt x="322985" y="751937"/>
                  </a:lnTo>
                  <a:lnTo>
                    <a:pt x="277731" y="739788"/>
                  </a:lnTo>
                  <a:lnTo>
                    <a:pt x="234764" y="723275"/>
                  </a:lnTo>
                  <a:lnTo>
                    <a:pt x="194399" y="702684"/>
                  </a:lnTo>
                  <a:lnTo>
                    <a:pt x="156949" y="678300"/>
                  </a:lnTo>
                  <a:lnTo>
                    <a:pt x="122729" y="650409"/>
                  </a:lnTo>
                  <a:lnTo>
                    <a:pt x="92053" y="619298"/>
                  </a:lnTo>
                  <a:lnTo>
                    <a:pt x="65234" y="585252"/>
                  </a:lnTo>
                  <a:lnTo>
                    <a:pt x="42587" y="548556"/>
                  </a:lnTo>
                  <a:lnTo>
                    <a:pt x="24426" y="509497"/>
                  </a:lnTo>
                  <a:lnTo>
                    <a:pt x="11065" y="468361"/>
                  </a:lnTo>
                  <a:lnTo>
                    <a:pt x="2818" y="425433"/>
                  </a:lnTo>
                  <a:lnTo>
                    <a:pt x="0" y="381000"/>
                  </a:lnTo>
                  <a:close/>
                </a:path>
              </a:pathLst>
            </a:custGeom>
            <a:ln w="12700">
              <a:solidFill>
                <a:srgbClr val="000000"/>
              </a:solidFill>
            </a:ln>
          </p:spPr>
          <p:txBody>
            <a:bodyPr wrap="square" lIns="0" tIns="0" rIns="0" bIns="0" rtlCol="0"/>
            <a:lstStyle/>
            <a:p>
              <a:endParaRPr/>
            </a:p>
          </p:txBody>
        </p:sp>
      </p:grpSp>
      <p:sp>
        <p:nvSpPr>
          <p:cNvPr id="12" name="object 12"/>
          <p:cNvSpPr txBox="1"/>
          <p:nvPr/>
        </p:nvSpPr>
        <p:spPr>
          <a:xfrm>
            <a:off x="3339129" y="5698335"/>
            <a:ext cx="476884" cy="568325"/>
          </a:xfrm>
          <a:prstGeom prst="rect">
            <a:avLst/>
          </a:prstGeom>
        </p:spPr>
        <p:txBody>
          <a:bodyPr vert="horz" wrap="square" lIns="0" tIns="13970" rIns="0" bIns="0" rtlCol="0">
            <a:spAutoFit/>
          </a:bodyPr>
          <a:lstStyle/>
          <a:p>
            <a:pPr marL="38100">
              <a:lnSpc>
                <a:spcPct val="100000"/>
              </a:lnSpc>
              <a:spcBef>
                <a:spcPts val="110"/>
              </a:spcBef>
            </a:pPr>
            <a:r>
              <a:rPr sz="3550" i="1" spc="-55" dirty="0">
                <a:latin typeface="Times New Roman"/>
                <a:cs typeface="Times New Roman"/>
              </a:rPr>
              <a:t>q</a:t>
            </a:r>
            <a:r>
              <a:rPr sz="4425" spc="-82" baseline="-16949" dirty="0">
                <a:latin typeface="Times New Roman"/>
                <a:cs typeface="Times New Roman"/>
              </a:rPr>
              <a:t>3</a:t>
            </a:r>
            <a:endParaRPr sz="4425" baseline="-16949">
              <a:latin typeface="Times New Roman"/>
              <a:cs typeface="Times New Roman"/>
            </a:endParaRPr>
          </a:p>
        </p:txBody>
      </p:sp>
      <p:sp>
        <p:nvSpPr>
          <p:cNvPr id="13" name="object 13"/>
          <p:cNvSpPr/>
          <p:nvPr/>
        </p:nvSpPr>
        <p:spPr>
          <a:xfrm>
            <a:off x="1065415" y="5632602"/>
            <a:ext cx="2059305" cy="497840"/>
          </a:xfrm>
          <a:custGeom>
            <a:avLst/>
            <a:gdLst/>
            <a:ahLst/>
            <a:cxnLst/>
            <a:rect l="l" t="t" r="r" b="b"/>
            <a:pathLst>
              <a:path w="2059305" h="497839">
                <a:moveTo>
                  <a:pt x="1933393" y="442029"/>
                </a:moveTo>
                <a:lnTo>
                  <a:pt x="1920989" y="497827"/>
                </a:lnTo>
                <a:lnTo>
                  <a:pt x="2058784" y="463397"/>
                </a:lnTo>
                <a:lnTo>
                  <a:pt x="2035892" y="444804"/>
                </a:lnTo>
                <a:lnTo>
                  <a:pt x="1945881" y="444804"/>
                </a:lnTo>
                <a:lnTo>
                  <a:pt x="1933393" y="442029"/>
                </a:lnTo>
                <a:close/>
              </a:path>
              <a:path w="2059305" h="497839">
                <a:moveTo>
                  <a:pt x="1936147" y="429641"/>
                </a:moveTo>
                <a:lnTo>
                  <a:pt x="1933393" y="442029"/>
                </a:lnTo>
                <a:lnTo>
                  <a:pt x="1945881" y="444804"/>
                </a:lnTo>
                <a:lnTo>
                  <a:pt x="1948548" y="432396"/>
                </a:lnTo>
                <a:lnTo>
                  <a:pt x="1936147" y="429641"/>
                </a:lnTo>
                <a:close/>
              </a:path>
              <a:path w="2059305" h="497839">
                <a:moveTo>
                  <a:pt x="1948548" y="373862"/>
                </a:moveTo>
                <a:lnTo>
                  <a:pt x="1936147" y="429641"/>
                </a:lnTo>
                <a:lnTo>
                  <a:pt x="1948548" y="432396"/>
                </a:lnTo>
                <a:lnTo>
                  <a:pt x="1945881" y="444804"/>
                </a:lnTo>
                <a:lnTo>
                  <a:pt x="2035892" y="444804"/>
                </a:lnTo>
                <a:lnTo>
                  <a:pt x="1948548" y="373862"/>
                </a:lnTo>
                <a:close/>
              </a:path>
              <a:path w="2059305" h="497839">
                <a:moveTo>
                  <a:pt x="2755" y="0"/>
                </a:moveTo>
                <a:lnTo>
                  <a:pt x="0" y="12395"/>
                </a:lnTo>
                <a:lnTo>
                  <a:pt x="1933393" y="442029"/>
                </a:lnTo>
                <a:lnTo>
                  <a:pt x="1936147" y="429641"/>
                </a:lnTo>
                <a:lnTo>
                  <a:pt x="2755" y="0"/>
                </a:lnTo>
                <a:close/>
              </a:path>
            </a:pathLst>
          </a:custGeom>
          <a:solidFill>
            <a:srgbClr val="000000"/>
          </a:solidFill>
        </p:spPr>
        <p:txBody>
          <a:bodyPr wrap="square" lIns="0" tIns="0" rIns="0" bIns="0" rtlCol="0"/>
          <a:lstStyle/>
          <a:p>
            <a:endParaRPr/>
          </a:p>
        </p:txBody>
      </p:sp>
      <p:sp>
        <p:nvSpPr>
          <p:cNvPr id="14" name="object 14"/>
          <p:cNvSpPr txBox="1"/>
          <p:nvPr/>
        </p:nvSpPr>
        <p:spPr>
          <a:xfrm>
            <a:off x="975590" y="5904805"/>
            <a:ext cx="1602740" cy="577850"/>
          </a:xfrm>
          <a:prstGeom prst="rect">
            <a:avLst/>
          </a:prstGeom>
        </p:spPr>
        <p:txBody>
          <a:bodyPr vert="horz" wrap="square" lIns="0" tIns="15240" rIns="0" bIns="0" rtlCol="0">
            <a:spAutoFit/>
          </a:bodyPr>
          <a:lstStyle/>
          <a:p>
            <a:pPr marL="12700">
              <a:lnSpc>
                <a:spcPct val="100000"/>
              </a:lnSpc>
              <a:spcBef>
                <a:spcPts val="120"/>
              </a:spcBef>
              <a:tabLst>
                <a:tab pos="880110" algn="l"/>
              </a:tabLst>
            </a:pPr>
            <a:r>
              <a:rPr sz="3600" i="1" spc="50" dirty="0">
                <a:latin typeface="Times New Roman"/>
                <a:cs typeface="Times New Roman"/>
              </a:rPr>
              <a:t>b	</a:t>
            </a:r>
            <a:r>
              <a:rPr sz="3600" i="1" spc="180" dirty="0">
                <a:latin typeface="Times New Roman"/>
                <a:cs typeface="Times New Roman"/>
              </a:rPr>
              <a:t>d</a:t>
            </a:r>
            <a:r>
              <a:rPr sz="3600" spc="180" dirty="0">
                <a:latin typeface="Times New Roman"/>
                <a:cs typeface="Times New Roman"/>
              </a:rPr>
              <a:t>,</a:t>
            </a:r>
            <a:r>
              <a:rPr sz="3600" spc="-520" dirty="0">
                <a:latin typeface="Times New Roman"/>
                <a:cs typeface="Times New Roman"/>
              </a:rPr>
              <a:t> </a:t>
            </a:r>
            <a:r>
              <a:rPr sz="3600" i="1" spc="55" dirty="0">
                <a:latin typeface="Times New Roman"/>
                <a:cs typeface="Times New Roman"/>
              </a:rPr>
              <a:t>L</a:t>
            </a:r>
            <a:endParaRPr sz="3600" dirty="0">
              <a:latin typeface="Times New Roman"/>
              <a:cs typeface="Times New Roman"/>
            </a:endParaRPr>
          </a:p>
        </p:txBody>
      </p:sp>
      <p:sp>
        <p:nvSpPr>
          <p:cNvPr id="15" name="object 15"/>
          <p:cNvSpPr/>
          <p:nvPr/>
        </p:nvSpPr>
        <p:spPr>
          <a:xfrm>
            <a:off x="1311557" y="6019801"/>
            <a:ext cx="900189" cy="458363"/>
          </a:xfrm>
          <a:prstGeom prst="rect">
            <a:avLst/>
          </a:prstGeom>
          <a:blipFill>
            <a:blip r:embed="rId3" cstate="print"/>
            <a:stretch>
              <a:fillRect/>
            </a:stretch>
          </a:blipFill>
        </p:spPr>
        <p:txBody>
          <a:bodyPr wrap="square" lIns="0" tIns="0" rIns="0" bIns="0" rtlCol="0"/>
          <a:lstStyle/>
          <a:p>
            <a:endParaRPr/>
          </a:p>
        </p:txBody>
      </p:sp>
      <p:sp>
        <p:nvSpPr>
          <p:cNvPr id="16" name="object 16"/>
          <p:cNvSpPr/>
          <p:nvPr/>
        </p:nvSpPr>
        <p:spPr>
          <a:xfrm>
            <a:off x="4508500" y="2514600"/>
            <a:ext cx="127000" cy="533400"/>
          </a:xfrm>
          <a:custGeom>
            <a:avLst/>
            <a:gdLst/>
            <a:ahLst/>
            <a:cxnLst/>
            <a:rect l="l" t="t" r="r" b="b"/>
            <a:pathLst>
              <a:path w="127000" h="533400">
                <a:moveTo>
                  <a:pt x="69850" y="114300"/>
                </a:moveTo>
                <a:lnTo>
                  <a:pt x="57150" y="114300"/>
                </a:lnTo>
                <a:lnTo>
                  <a:pt x="57150" y="533400"/>
                </a:lnTo>
                <a:lnTo>
                  <a:pt x="69850" y="533400"/>
                </a:lnTo>
                <a:lnTo>
                  <a:pt x="69850" y="114300"/>
                </a:lnTo>
                <a:close/>
              </a:path>
              <a:path w="127000" h="533400">
                <a:moveTo>
                  <a:pt x="63500" y="0"/>
                </a:moveTo>
                <a:lnTo>
                  <a:pt x="0" y="127000"/>
                </a:lnTo>
                <a:lnTo>
                  <a:pt x="57150" y="127000"/>
                </a:lnTo>
                <a:lnTo>
                  <a:pt x="57150" y="114300"/>
                </a:lnTo>
                <a:lnTo>
                  <a:pt x="120650" y="114300"/>
                </a:lnTo>
                <a:lnTo>
                  <a:pt x="63500" y="0"/>
                </a:lnTo>
                <a:close/>
              </a:path>
              <a:path w="127000" h="533400">
                <a:moveTo>
                  <a:pt x="120650" y="114300"/>
                </a:moveTo>
                <a:lnTo>
                  <a:pt x="69850" y="114300"/>
                </a:lnTo>
                <a:lnTo>
                  <a:pt x="69850" y="127000"/>
                </a:lnTo>
                <a:lnTo>
                  <a:pt x="127000" y="127000"/>
                </a:lnTo>
                <a:lnTo>
                  <a:pt x="120650" y="114300"/>
                </a:lnTo>
                <a:close/>
              </a:path>
            </a:pathLst>
          </a:custGeom>
          <a:solidFill>
            <a:srgbClr val="000000"/>
          </a:solidFill>
        </p:spPr>
        <p:txBody>
          <a:bodyPr wrap="square" lIns="0" tIns="0" rIns="0" bIns="0" rtlCol="0"/>
          <a:lstStyle/>
          <a:p>
            <a:endParaRPr/>
          </a:p>
        </p:txBody>
      </p:sp>
      <p:sp>
        <p:nvSpPr>
          <p:cNvPr id="17" name="object 17"/>
          <p:cNvSpPr/>
          <p:nvPr/>
        </p:nvSpPr>
        <p:spPr>
          <a:xfrm>
            <a:off x="1974205" y="1987547"/>
            <a:ext cx="234010" cy="368302"/>
          </a:xfrm>
          <a:prstGeom prst="rect">
            <a:avLst/>
          </a:prstGeom>
          <a:blipFill>
            <a:blip r:embed="rId4" cstate="print"/>
            <a:stretch>
              <a:fillRect/>
            </a:stretch>
          </a:blipFill>
        </p:spPr>
        <p:txBody>
          <a:bodyPr wrap="square" lIns="0" tIns="0" rIns="0" bIns="0" rtlCol="0"/>
          <a:lstStyle/>
          <a:p>
            <a:endParaRPr/>
          </a:p>
        </p:txBody>
      </p:sp>
      <p:sp>
        <p:nvSpPr>
          <p:cNvPr id="18" name="object 18"/>
          <p:cNvSpPr/>
          <p:nvPr/>
        </p:nvSpPr>
        <p:spPr>
          <a:xfrm>
            <a:off x="2583805" y="1987547"/>
            <a:ext cx="234010" cy="368302"/>
          </a:xfrm>
          <a:prstGeom prst="rect">
            <a:avLst/>
          </a:prstGeom>
          <a:blipFill>
            <a:blip r:embed="rId4" cstate="print"/>
            <a:stretch>
              <a:fillRect/>
            </a:stretch>
          </a:blipFill>
        </p:spPr>
        <p:txBody>
          <a:bodyPr wrap="square" lIns="0" tIns="0" rIns="0" bIns="0" rtlCol="0"/>
          <a:lstStyle/>
          <a:p>
            <a:endParaRPr/>
          </a:p>
        </p:txBody>
      </p:sp>
      <p:sp>
        <p:nvSpPr>
          <p:cNvPr id="19" name="object 19"/>
          <p:cNvSpPr/>
          <p:nvPr/>
        </p:nvSpPr>
        <p:spPr>
          <a:xfrm>
            <a:off x="6165205" y="1987547"/>
            <a:ext cx="234010" cy="368302"/>
          </a:xfrm>
          <a:prstGeom prst="rect">
            <a:avLst/>
          </a:prstGeom>
          <a:blipFill>
            <a:blip r:embed="rId4" cstate="print"/>
            <a:stretch>
              <a:fillRect/>
            </a:stretch>
          </a:blipFill>
        </p:spPr>
        <p:txBody>
          <a:bodyPr wrap="square" lIns="0" tIns="0" rIns="0" bIns="0" rtlCol="0"/>
          <a:lstStyle/>
          <a:p>
            <a:endParaRPr/>
          </a:p>
        </p:txBody>
      </p:sp>
      <p:sp>
        <p:nvSpPr>
          <p:cNvPr id="20" name="object 20"/>
          <p:cNvSpPr/>
          <p:nvPr/>
        </p:nvSpPr>
        <p:spPr>
          <a:xfrm>
            <a:off x="6774805" y="1987547"/>
            <a:ext cx="234010" cy="368302"/>
          </a:xfrm>
          <a:prstGeom prst="rect">
            <a:avLst/>
          </a:prstGeom>
          <a:blipFill>
            <a:blip r:embed="rId4" cstate="print"/>
            <a:stretch>
              <a:fillRect/>
            </a:stretch>
          </a:blipFill>
        </p:spPr>
        <p:txBody>
          <a:bodyPr wrap="square" lIns="0" tIns="0" rIns="0" bIns="0" rtlCol="0"/>
          <a:lstStyle/>
          <a:p>
            <a:endParaRPr/>
          </a:p>
        </p:txBody>
      </p:sp>
      <p:sp>
        <p:nvSpPr>
          <p:cNvPr id="21" name="object 21"/>
          <p:cNvSpPr/>
          <p:nvPr/>
        </p:nvSpPr>
        <p:spPr>
          <a:xfrm>
            <a:off x="5631805" y="1987547"/>
            <a:ext cx="234010" cy="368302"/>
          </a:xfrm>
          <a:prstGeom prst="rect">
            <a:avLst/>
          </a:prstGeom>
          <a:blipFill>
            <a:blip r:embed="rId4" cstate="print"/>
            <a:stretch>
              <a:fillRect/>
            </a:stretch>
          </a:blipFill>
        </p:spPr>
        <p:txBody>
          <a:bodyPr wrap="square" lIns="0" tIns="0" rIns="0" bIns="0" rtlCol="0"/>
          <a:lstStyle/>
          <a:p>
            <a:endParaRPr/>
          </a:p>
        </p:txBody>
      </p:sp>
      <p:graphicFrame>
        <p:nvGraphicFramePr>
          <p:cNvPr id="22" name="object 22"/>
          <p:cNvGraphicFramePr>
            <a:graphicFrameLocks noGrp="1"/>
          </p:cNvGraphicFramePr>
          <p:nvPr/>
        </p:nvGraphicFramePr>
        <p:xfrm>
          <a:off x="374650" y="1822450"/>
          <a:ext cx="8534400" cy="685800"/>
        </p:xfrm>
        <a:graphic>
          <a:graphicData uri="http://schemas.openxmlformats.org/drawingml/2006/table">
            <a:tbl>
              <a:tblPr firstRow="1" bandRow="1">
                <a:tableStyleId>{2D5ABB26-0587-4C30-8999-92F81FD0307C}</a:tableStyleId>
              </a:tblPr>
              <a:tblGrid>
                <a:gridCol w="13716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gridCol w="609600">
                  <a:extLst>
                    <a:ext uri="{9D8B030D-6E8A-4147-A177-3AD203B41FA5}">
                      <a16:colId xmlns:a16="http://schemas.microsoft.com/office/drawing/2014/main" val="20003"/>
                    </a:ext>
                  </a:extLst>
                </a:gridCol>
                <a:gridCol w="609600">
                  <a:extLst>
                    <a:ext uri="{9D8B030D-6E8A-4147-A177-3AD203B41FA5}">
                      <a16:colId xmlns:a16="http://schemas.microsoft.com/office/drawing/2014/main" val="20004"/>
                    </a:ext>
                  </a:extLst>
                </a:gridCol>
                <a:gridCol w="609600">
                  <a:extLst>
                    <a:ext uri="{9D8B030D-6E8A-4147-A177-3AD203B41FA5}">
                      <a16:colId xmlns:a16="http://schemas.microsoft.com/office/drawing/2014/main" val="20005"/>
                    </a:ext>
                  </a:extLst>
                </a:gridCol>
                <a:gridCol w="609600">
                  <a:extLst>
                    <a:ext uri="{9D8B030D-6E8A-4147-A177-3AD203B41FA5}">
                      <a16:colId xmlns:a16="http://schemas.microsoft.com/office/drawing/2014/main" val="20006"/>
                    </a:ext>
                  </a:extLst>
                </a:gridCol>
                <a:gridCol w="609600">
                  <a:extLst>
                    <a:ext uri="{9D8B030D-6E8A-4147-A177-3AD203B41FA5}">
                      <a16:colId xmlns:a16="http://schemas.microsoft.com/office/drawing/2014/main" val="20007"/>
                    </a:ext>
                  </a:extLst>
                </a:gridCol>
                <a:gridCol w="609600">
                  <a:extLst>
                    <a:ext uri="{9D8B030D-6E8A-4147-A177-3AD203B41FA5}">
                      <a16:colId xmlns:a16="http://schemas.microsoft.com/office/drawing/2014/main" val="20008"/>
                    </a:ext>
                  </a:extLst>
                </a:gridCol>
                <a:gridCol w="609600">
                  <a:extLst>
                    <a:ext uri="{9D8B030D-6E8A-4147-A177-3AD203B41FA5}">
                      <a16:colId xmlns:a16="http://schemas.microsoft.com/office/drawing/2014/main" val="20009"/>
                    </a:ext>
                  </a:extLst>
                </a:gridCol>
                <a:gridCol w="1676400">
                  <a:extLst>
                    <a:ext uri="{9D8B030D-6E8A-4147-A177-3AD203B41FA5}">
                      <a16:colId xmlns:a16="http://schemas.microsoft.com/office/drawing/2014/main" val="20010"/>
                    </a:ext>
                  </a:extLst>
                </a:gridCol>
              </a:tblGrid>
              <a:tr h="685800">
                <a:tc>
                  <a:txBody>
                    <a:bodyPr/>
                    <a:lstStyle/>
                    <a:p>
                      <a:pPr marL="396240">
                        <a:lnSpc>
                          <a:spcPts val="3440"/>
                        </a:lnSpc>
                      </a:pPr>
                      <a:r>
                        <a:rPr sz="3200" spc="-10" dirty="0">
                          <a:solidFill>
                            <a:srgbClr val="333399"/>
                          </a:solidFill>
                          <a:latin typeface="Comic Sans MS"/>
                          <a:cs typeface="Comic Sans MS"/>
                        </a:rPr>
                        <a:t>......</a:t>
                      </a:r>
                      <a:endParaRPr sz="3200">
                        <a:latin typeface="Comic Sans MS"/>
                        <a:cs typeface="Comic Sans MS"/>
                      </a:endParaRPr>
                    </a:p>
                  </a:txBody>
                  <a:tcPr marL="0" marR="0" marT="0" marB="0">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34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34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70180">
                        <a:lnSpc>
                          <a:spcPct val="100000"/>
                        </a:lnSpc>
                        <a:spcBef>
                          <a:spcPts val="114"/>
                        </a:spcBef>
                      </a:pPr>
                      <a:r>
                        <a:rPr sz="3600" i="1" dirty="0">
                          <a:latin typeface="Times New Roman"/>
                          <a:cs typeface="Times New Roman"/>
                        </a:rPr>
                        <a:t>a</a:t>
                      </a:r>
                      <a:endParaRPr sz="3600">
                        <a:latin typeface="Times New Roman"/>
                        <a:cs typeface="Times New Roman"/>
                      </a:endParaRPr>
                    </a:p>
                  </a:txBody>
                  <a:tcPr marL="0" marR="0" marT="1460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32410">
                        <a:lnSpc>
                          <a:spcPct val="100000"/>
                        </a:lnSpc>
                        <a:spcBef>
                          <a:spcPts val="440"/>
                        </a:spcBef>
                      </a:pPr>
                      <a:r>
                        <a:rPr sz="3550" i="1" dirty="0">
                          <a:latin typeface="Times New Roman"/>
                          <a:cs typeface="Times New Roman"/>
                        </a:rPr>
                        <a:t>b</a:t>
                      </a:r>
                      <a:endParaRPr sz="3550" dirty="0">
                        <a:latin typeface="Times New Roman"/>
                        <a:cs typeface="Times New Roman"/>
                      </a:endParaRPr>
                    </a:p>
                  </a:txBody>
                  <a:tcPr marL="0" marR="0" marT="5588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46379">
                        <a:lnSpc>
                          <a:spcPct val="100000"/>
                        </a:lnSpc>
                        <a:spcBef>
                          <a:spcPts val="114"/>
                        </a:spcBef>
                      </a:pPr>
                      <a:r>
                        <a:rPr sz="3600" i="1" dirty="0">
                          <a:latin typeface="Times New Roman"/>
                          <a:cs typeface="Times New Roman"/>
                        </a:rPr>
                        <a:t>a</a:t>
                      </a:r>
                      <a:endParaRPr sz="3600" dirty="0">
                        <a:latin typeface="Times New Roman"/>
                        <a:cs typeface="Times New Roman"/>
                      </a:endParaRPr>
                    </a:p>
                  </a:txBody>
                  <a:tcPr marL="0" marR="0" marT="1460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63195">
                        <a:lnSpc>
                          <a:spcPct val="100000"/>
                        </a:lnSpc>
                        <a:spcBef>
                          <a:spcPts val="114"/>
                        </a:spcBef>
                      </a:pPr>
                      <a:r>
                        <a:rPr sz="3600" i="1" dirty="0">
                          <a:latin typeface="Times New Roman"/>
                          <a:cs typeface="Times New Roman"/>
                        </a:rPr>
                        <a:t>c</a:t>
                      </a:r>
                      <a:endParaRPr sz="3600" dirty="0">
                        <a:latin typeface="Times New Roman"/>
                        <a:cs typeface="Times New Roman"/>
                      </a:endParaRPr>
                    </a:p>
                  </a:txBody>
                  <a:tcPr marL="0" marR="0" marT="1460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34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34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34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25475">
                        <a:lnSpc>
                          <a:spcPts val="3440"/>
                        </a:lnSpc>
                      </a:pPr>
                      <a:r>
                        <a:rPr sz="3200" spc="-10" dirty="0">
                          <a:solidFill>
                            <a:srgbClr val="333399"/>
                          </a:solidFill>
                          <a:latin typeface="Comic Sans MS"/>
                          <a:cs typeface="Comic Sans MS"/>
                        </a:rPr>
                        <a:t>......</a:t>
                      </a:r>
                      <a:endParaRPr sz="3200" dirty="0">
                        <a:latin typeface="Comic Sans MS"/>
                        <a:cs typeface="Comic Sans MS"/>
                      </a:endParaRPr>
                    </a:p>
                  </a:txBody>
                  <a:tcPr marL="0" marR="0" marT="0" marB="0">
                    <a:lnL w="12700">
                      <a:solidFill>
                        <a:srgbClr val="000000"/>
                      </a:solidFill>
                      <a:prstDash val="solid"/>
                    </a:lnL>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0"/>
                  </a:ext>
                </a:extLst>
              </a:tr>
            </a:tbl>
          </a:graphicData>
        </a:graphic>
      </p:graphicFrame>
      <p:sp>
        <p:nvSpPr>
          <p:cNvPr id="23" name="object 23"/>
          <p:cNvSpPr txBox="1"/>
          <p:nvPr/>
        </p:nvSpPr>
        <p:spPr>
          <a:xfrm>
            <a:off x="4399945" y="2883387"/>
            <a:ext cx="449580" cy="571500"/>
          </a:xfrm>
          <a:prstGeom prst="rect">
            <a:avLst/>
          </a:prstGeom>
        </p:spPr>
        <p:txBody>
          <a:bodyPr vert="horz" wrap="square" lIns="0" tIns="16510" rIns="0" bIns="0" rtlCol="0">
            <a:spAutoFit/>
          </a:bodyPr>
          <a:lstStyle/>
          <a:p>
            <a:pPr marL="38100">
              <a:lnSpc>
                <a:spcPct val="100000"/>
              </a:lnSpc>
              <a:spcBef>
                <a:spcPts val="130"/>
              </a:spcBef>
            </a:pPr>
            <a:r>
              <a:rPr sz="3550" i="1" spc="-160" dirty="0">
                <a:latin typeface="Times New Roman"/>
                <a:cs typeface="Times New Roman"/>
              </a:rPr>
              <a:t>q</a:t>
            </a:r>
            <a:r>
              <a:rPr sz="4425" spc="-240" baseline="-16949" dirty="0">
                <a:latin typeface="Times New Roman"/>
                <a:cs typeface="Times New Roman"/>
              </a:rPr>
              <a:t>1</a:t>
            </a:r>
            <a:endParaRPr sz="4425" baseline="-16949">
              <a:latin typeface="Times New Roman"/>
              <a:cs typeface="Times New Roman"/>
            </a:endParaRPr>
          </a:p>
        </p:txBody>
      </p:sp>
      <p:sp>
        <p:nvSpPr>
          <p:cNvPr id="24" name="object 24"/>
          <p:cNvSpPr txBox="1"/>
          <p:nvPr/>
        </p:nvSpPr>
        <p:spPr>
          <a:xfrm>
            <a:off x="5092700" y="4000246"/>
            <a:ext cx="3529329" cy="2019300"/>
          </a:xfrm>
          <a:prstGeom prst="rect">
            <a:avLst/>
          </a:prstGeom>
        </p:spPr>
        <p:txBody>
          <a:bodyPr vert="horz" wrap="square" lIns="0" tIns="12700" rIns="0" bIns="0" rtlCol="0">
            <a:spAutoFit/>
          </a:bodyPr>
          <a:lstStyle/>
          <a:p>
            <a:pPr marL="12700">
              <a:lnSpc>
                <a:spcPct val="100000"/>
              </a:lnSpc>
              <a:spcBef>
                <a:spcPts val="100"/>
              </a:spcBef>
            </a:pPr>
            <a:r>
              <a:rPr sz="3200" u="heavy" spc="-5" dirty="0">
                <a:solidFill>
                  <a:srgbClr val="339933"/>
                </a:solidFill>
                <a:uFill>
                  <a:solidFill>
                    <a:srgbClr val="339933"/>
                  </a:solidFill>
                </a:uFill>
                <a:latin typeface="Comic Sans MS"/>
                <a:cs typeface="Comic Sans MS"/>
              </a:rPr>
              <a:t>Allowed:</a:t>
            </a:r>
            <a:endParaRPr sz="3200">
              <a:latin typeface="Comic Sans MS"/>
              <a:cs typeface="Comic Sans MS"/>
            </a:endParaRPr>
          </a:p>
          <a:p>
            <a:pPr marL="28575">
              <a:lnSpc>
                <a:spcPct val="100000"/>
              </a:lnSpc>
              <a:spcBef>
                <a:spcPts val="3165"/>
              </a:spcBef>
            </a:pPr>
            <a:r>
              <a:rPr sz="3200" dirty="0">
                <a:solidFill>
                  <a:srgbClr val="333399"/>
                </a:solidFill>
                <a:latin typeface="Comic Sans MS"/>
                <a:cs typeface="Comic Sans MS"/>
              </a:rPr>
              <a:t>No</a:t>
            </a:r>
            <a:r>
              <a:rPr sz="3200" spc="-25" dirty="0">
                <a:solidFill>
                  <a:srgbClr val="333399"/>
                </a:solidFill>
                <a:latin typeface="Comic Sans MS"/>
                <a:cs typeface="Comic Sans MS"/>
              </a:rPr>
              <a:t> </a:t>
            </a:r>
            <a:r>
              <a:rPr sz="3200" spc="-5" dirty="0">
                <a:solidFill>
                  <a:srgbClr val="333399"/>
                </a:solidFill>
                <a:latin typeface="Comic Sans MS"/>
                <a:cs typeface="Comic Sans MS"/>
              </a:rPr>
              <a:t>transition</a:t>
            </a:r>
            <a:endParaRPr sz="3200">
              <a:latin typeface="Comic Sans MS"/>
              <a:cs typeface="Comic Sans MS"/>
            </a:endParaRPr>
          </a:p>
          <a:p>
            <a:pPr marL="28575">
              <a:lnSpc>
                <a:spcPct val="100000"/>
              </a:lnSpc>
              <a:spcBef>
                <a:spcPts val="55"/>
              </a:spcBef>
            </a:pPr>
            <a:r>
              <a:rPr sz="4800" spc="-7" baseline="1736" dirty="0">
                <a:solidFill>
                  <a:srgbClr val="333399"/>
                </a:solidFill>
                <a:latin typeface="Comic Sans MS"/>
                <a:cs typeface="Comic Sans MS"/>
              </a:rPr>
              <a:t>for input symbol</a:t>
            </a:r>
            <a:r>
              <a:rPr sz="4800" spc="532" baseline="1736" dirty="0">
                <a:solidFill>
                  <a:srgbClr val="333399"/>
                </a:solidFill>
                <a:latin typeface="Comic Sans MS"/>
                <a:cs typeface="Comic Sans MS"/>
              </a:rPr>
              <a:t> </a:t>
            </a:r>
            <a:r>
              <a:rPr sz="4000" i="1" spc="-65" dirty="0">
                <a:latin typeface="Times New Roman"/>
                <a:cs typeface="Times New Roman"/>
              </a:rPr>
              <a:t>c</a:t>
            </a:r>
            <a:endParaRPr sz="4000">
              <a:latin typeface="Times New Roman"/>
              <a:cs typeface="Times New Roman"/>
            </a:endParaRPr>
          </a:p>
        </p:txBody>
      </p:sp>
      <p:sp>
        <p:nvSpPr>
          <p:cNvPr id="25" name="Footer Placeholder 24"/>
          <p:cNvSpPr>
            <a:spLocks noGrp="1"/>
          </p:cNvSpPr>
          <p:nvPr>
            <p:ph type="ftr" sz="quarter" idx="11"/>
          </p:nvPr>
        </p:nvSpPr>
        <p:spPr/>
        <p:txBody>
          <a:bodyPr/>
          <a:lstStyle/>
          <a:p>
            <a:r>
              <a:rPr lang="en-US"/>
              <a:t>unit-4/Turning Machine</a:t>
            </a:r>
          </a:p>
        </p:txBody>
      </p:sp>
      <p:sp>
        <p:nvSpPr>
          <p:cNvPr id="26" name="Slide Number Placeholder 25"/>
          <p:cNvSpPr>
            <a:spLocks noGrp="1"/>
          </p:cNvSpPr>
          <p:nvPr>
            <p:ph type="sldNum" sz="quarter" idx="12"/>
          </p:nvPr>
        </p:nvSpPr>
        <p:spPr/>
        <p:txBody>
          <a:bodyPr/>
          <a:lstStyle/>
          <a:p>
            <a:fld id="{565C65C6-1AC9-4B56-AB8E-0D5719812ABF}" type="slidenum">
              <a:rPr lang="en-US" smtClean="0"/>
              <a:pPr/>
              <a:t>20</a:t>
            </a:fld>
            <a:endParaRPr lang="en-US"/>
          </a:p>
        </p:txBody>
      </p:sp>
    </p:spTree>
    <p:extLst>
      <p:ext uri="{BB962C8B-B14F-4D97-AF65-F5344CB8AC3E}">
        <p14:creationId xmlns:p14="http://schemas.microsoft.com/office/powerpoint/2010/main" val="19739310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ctrTitle"/>
          </p:nvPr>
        </p:nvSpPr>
        <p:spPr>
          <a:prstGeom prst="rect">
            <a:avLst/>
          </a:prstGeom>
        </p:spPr>
        <p:txBody>
          <a:bodyPr vert="horz" wrap="square" lIns="0" tIns="13335" rIns="0" bIns="0" rtlCol="0">
            <a:spAutoFit/>
          </a:bodyPr>
          <a:lstStyle/>
          <a:p>
            <a:pPr marL="13335">
              <a:lnSpc>
                <a:spcPct val="100000"/>
              </a:lnSpc>
              <a:spcBef>
                <a:spcPts val="105"/>
              </a:spcBef>
            </a:pPr>
            <a:r>
              <a:rPr dirty="0"/>
              <a:t>Halting</a:t>
            </a:r>
          </a:p>
        </p:txBody>
      </p:sp>
      <p:sp>
        <p:nvSpPr>
          <p:cNvPr id="3" name="object 3"/>
          <p:cNvSpPr txBox="1"/>
          <p:nvPr/>
        </p:nvSpPr>
        <p:spPr>
          <a:xfrm>
            <a:off x="1298194" y="2254983"/>
            <a:ext cx="6049010" cy="1218565"/>
          </a:xfrm>
          <a:prstGeom prst="rect">
            <a:avLst/>
          </a:prstGeom>
        </p:spPr>
        <p:txBody>
          <a:bodyPr vert="horz" wrap="square" lIns="0" tIns="19685" rIns="0" bIns="0" rtlCol="0">
            <a:spAutoFit/>
          </a:bodyPr>
          <a:lstStyle/>
          <a:p>
            <a:pPr marL="12700" marR="5080">
              <a:lnSpc>
                <a:spcPct val="118400"/>
              </a:lnSpc>
              <a:spcBef>
                <a:spcPts val="155"/>
              </a:spcBef>
            </a:pPr>
            <a:r>
              <a:rPr sz="3200" spc="-5" dirty="0">
                <a:solidFill>
                  <a:srgbClr val="333399"/>
                </a:solidFill>
                <a:latin typeface="Comic Sans MS"/>
                <a:cs typeface="Comic Sans MS"/>
              </a:rPr>
              <a:t>The </a:t>
            </a:r>
            <a:r>
              <a:rPr sz="3200" dirty="0">
                <a:solidFill>
                  <a:srgbClr val="333399"/>
                </a:solidFill>
                <a:latin typeface="Comic Sans MS"/>
                <a:cs typeface="Comic Sans MS"/>
              </a:rPr>
              <a:t>machine </a:t>
            </a:r>
            <a:r>
              <a:rPr sz="3350" b="1" i="1" spc="-75" dirty="0">
                <a:solidFill>
                  <a:srgbClr val="FF0000"/>
                </a:solidFill>
                <a:latin typeface="Comic Sans MS"/>
                <a:cs typeface="Comic Sans MS"/>
              </a:rPr>
              <a:t>halts </a:t>
            </a:r>
            <a:r>
              <a:rPr sz="3200" spc="-5" dirty="0">
                <a:solidFill>
                  <a:srgbClr val="333399"/>
                </a:solidFill>
                <a:latin typeface="Comic Sans MS"/>
                <a:cs typeface="Comic Sans MS"/>
              </a:rPr>
              <a:t>if </a:t>
            </a:r>
            <a:r>
              <a:rPr sz="3200" dirty="0">
                <a:solidFill>
                  <a:srgbClr val="333399"/>
                </a:solidFill>
                <a:latin typeface="Comic Sans MS"/>
                <a:cs typeface="Comic Sans MS"/>
              </a:rPr>
              <a:t>there are  </a:t>
            </a:r>
            <a:r>
              <a:rPr sz="3200" spc="-5" dirty="0">
                <a:solidFill>
                  <a:srgbClr val="333399"/>
                </a:solidFill>
                <a:latin typeface="Comic Sans MS"/>
                <a:cs typeface="Comic Sans MS"/>
              </a:rPr>
              <a:t>no </a:t>
            </a:r>
            <a:r>
              <a:rPr sz="3200" dirty="0">
                <a:solidFill>
                  <a:srgbClr val="333399"/>
                </a:solidFill>
                <a:latin typeface="Comic Sans MS"/>
                <a:cs typeface="Comic Sans MS"/>
              </a:rPr>
              <a:t>possible </a:t>
            </a:r>
            <a:r>
              <a:rPr sz="3200" spc="-5" dirty="0">
                <a:solidFill>
                  <a:srgbClr val="333399"/>
                </a:solidFill>
                <a:latin typeface="Comic Sans MS"/>
                <a:cs typeface="Comic Sans MS"/>
              </a:rPr>
              <a:t>transitions to</a:t>
            </a:r>
            <a:r>
              <a:rPr sz="3200" spc="-15" dirty="0">
                <a:solidFill>
                  <a:srgbClr val="333399"/>
                </a:solidFill>
                <a:latin typeface="Comic Sans MS"/>
                <a:cs typeface="Comic Sans MS"/>
              </a:rPr>
              <a:t> </a:t>
            </a:r>
            <a:r>
              <a:rPr sz="3200" spc="-5" dirty="0">
                <a:solidFill>
                  <a:srgbClr val="333399"/>
                </a:solidFill>
                <a:latin typeface="Comic Sans MS"/>
                <a:cs typeface="Comic Sans MS"/>
              </a:rPr>
              <a:t>follow</a:t>
            </a:r>
            <a:endParaRPr sz="3200">
              <a:latin typeface="Comic Sans MS"/>
              <a:cs typeface="Comic Sans MS"/>
            </a:endParaRPr>
          </a:p>
        </p:txBody>
      </p:sp>
    </p:spTree>
    <p:extLst>
      <p:ext uri="{BB962C8B-B14F-4D97-AF65-F5344CB8AC3E}">
        <p14:creationId xmlns:p14="http://schemas.microsoft.com/office/powerpoint/2010/main" val="41646102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15290" y="113233"/>
            <a:ext cx="1720850" cy="514350"/>
          </a:xfrm>
          <a:prstGeom prst="rect">
            <a:avLst/>
          </a:prstGeom>
        </p:spPr>
        <p:txBody>
          <a:bodyPr vert="horz" wrap="square" lIns="0" tIns="13335" rIns="0" bIns="0" rtlCol="0">
            <a:spAutoFit/>
          </a:bodyPr>
          <a:lstStyle/>
          <a:p>
            <a:pPr marL="12700">
              <a:lnSpc>
                <a:spcPct val="100000"/>
              </a:lnSpc>
              <a:spcBef>
                <a:spcPts val="105"/>
              </a:spcBef>
            </a:pPr>
            <a:r>
              <a:rPr sz="3200" dirty="0">
                <a:latin typeface="Comic Sans MS"/>
                <a:cs typeface="Comic Sans MS"/>
              </a:rPr>
              <a:t>Example:</a:t>
            </a:r>
            <a:endParaRPr sz="3200">
              <a:latin typeface="Comic Sans MS"/>
              <a:cs typeface="Comic Sans MS"/>
            </a:endParaRPr>
          </a:p>
        </p:txBody>
      </p:sp>
      <p:sp>
        <p:nvSpPr>
          <p:cNvPr id="3" name="object 3"/>
          <p:cNvSpPr/>
          <p:nvPr/>
        </p:nvSpPr>
        <p:spPr>
          <a:xfrm>
            <a:off x="5041900" y="2514600"/>
            <a:ext cx="127000" cy="533400"/>
          </a:xfrm>
          <a:custGeom>
            <a:avLst/>
            <a:gdLst/>
            <a:ahLst/>
            <a:cxnLst/>
            <a:rect l="l" t="t" r="r" b="b"/>
            <a:pathLst>
              <a:path w="127000" h="533400">
                <a:moveTo>
                  <a:pt x="69850" y="114300"/>
                </a:moveTo>
                <a:lnTo>
                  <a:pt x="57150" y="114300"/>
                </a:lnTo>
                <a:lnTo>
                  <a:pt x="57150" y="533400"/>
                </a:lnTo>
                <a:lnTo>
                  <a:pt x="69850" y="533400"/>
                </a:lnTo>
                <a:lnTo>
                  <a:pt x="69850" y="114300"/>
                </a:lnTo>
                <a:close/>
              </a:path>
              <a:path w="127000" h="533400">
                <a:moveTo>
                  <a:pt x="63500" y="0"/>
                </a:moveTo>
                <a:lnTo>
                  <a:pt x="0" y="127000"/>
                </a:lnTo>
                <a:lnTo>
                  <a:pt x="57150" y="127000"/>
                </a:lnTo>
                <a:lnTo>
                  <a:pt x="57150" y="114300"/>
                </a:lnTo>
                <a:lnTo>
                  <a:pt x="120650" y="114300"/>
                </a:lnTo>
                <a:lnTo>
                  <a:pt x="63500" y="0"/>
                </a:lnTo>
                <a:close/>
              </a:path>
              <a:path w="127000" h="533400">
                <a:moveTo>
                  <a:pt x="120650" y="114300"/>
                </a:moveTo>
                <a:lnTo>
                  <a:pt x="69850" y="114300"/>
                </a:lnTo>
                <a:lnTo>
                  <a:pt x="69850" y="127000"/>
                </a:lnTo>
                <a:lnTo>
                  <a:pt x="127000" y="127000"/>
                </a:lnTo>
                <a:lnTo>
                  <a:pt x="120650" y="114300"/>
                </a:lnTo>
                <a:close/>
              </a:path>
            </a:pathLst>
          </a:custGeom>
          <a:solidFill>
            <a:srgbClr val="000000"/>
          </a:solidFill>
        </p:spPr>
        <p:txBody>
          <a:bodyPr wrap="square" lIns="0" tIns="0" rIns="0" bIns="0" rtlCol="0"/>
          <a:lstStyle/>
          <a:p>
            <a:endParaRPr/>
          </a:p>
        </p:txBody>
      </p:sp>
      <p:sp>
        <p:nvSpPr>
          <p:cNvPr id="4" name="object 4"/>
          <p:cNvSpPr/>
          <p:nvPr/>
        </p:nvSpPr>
        <p:spPr>
          <a:xfrm>
            <a:off x="1974205" y="1987547"/>
            <a:ext cx="234010" cy="368302"/>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2583805" y="1987547"/>
            <a:ext cx="234010" cy="368302"/>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6165205" y="1987547"/>
            <a:ext cx="234010" cy="368302"/>
          </a:xfrm>
          <a:prstGeom prst="rect">
            <a:avLst/>
          </a:prstGeom>
          <a:blipFill>
            <a:blip r:embed="rId2" cstate="print"/>
            <a:stretch>
              <a:fillRect/>
            </a:stretch>
          </a:blipFill>
        </p:spPr>
        <p:txBody>
          <a:bodyPr wrap="square" lIns="0" tIns="0" rIns="0" bIns="0" rtlCol="0"/>
          <a:lstStyle/>
          <a:p>
            <a:endParaRPr/>
          </a:p>
        </p:txBody>
      </p:sp>
      <p:sp>
        <p:nvSpPr>
          <p:cNvPr id="7" name="object 7"/>
          <p:cNvSpPr/>
          <p:nvPr/>
        </p:nvSpPr>
        <p:spPr>
          <a:xfrm>
            <a:off x="6774805" y="1987547"/>
            <a:ext cx="234010" cy="368302"/>
          </a:xfrm>
          <a:prstGeom prst="rect">
            <a:avLst/>
          </a:prstGeom>
          <a:blipFill>
            <a:blip r:embed="rId2" cstate="print"/>
            <a:stretch>
              <a:fillRect/>
            </a:stretch>
          </a:blipFill>
        </p:spPr>
        <p:txBody>
          <a:bodyPr wrap="square" lIns="0" tIns="0" rIns="0" bIns="0" rtlCol="0"/>
          <a:lstStyle/>
          <a:p>
            <a:endParaRPr/>
          </a:p>
        </p:txBody>
      </p:sp>
      <p:sp>
        <p:nvSpPr>
          <p:cNvPr id="8" name="object 8"/>
          <p:cNvSpPr/>
          <p:nvPr/>
        </p:nvSpPr>
        <p:spPr>
          <a:xfrm>
            <a:off x="5631805" y="1987547"/>
            <a:ext cx="234010" cy="368302"/>
          </a:xfrm>
          <a:prstGeom prst="rect">
            <a:avLst/>
          </a:prstGeom>
          <a:blipFill>
            <a:blip r:embed="rId2" cstate="print"/>
            <a:stretch>
              <a:fillRect/>
            </a:stretch>
          </a:blipFill>
        </p:spPr>
        <p:txBody>
          <a:bodyPr wrap="square" lIns="0" tIns="0" rIns="0" bIns="0" rtlCol="0"/>
          <a:lstStyle/>
          <a:p>
            <a:endParaRPr/>
          </a:p>
        </p:txBody>
      </p:sp>
      <p:graphicFrame>
        <p:nvGraphicFramePr>
          <p:cNvPr id="9" name="object 9"/>
          <p:cNvGraphicFramePr>
            <a:graphicFrameLocks noGrp="1"/>
          </p:cNvGraphicFramePr>
          <p:nvPr/>
        </p:nvGraphicFramePr>
        <p:xfrm>
          <a:off x="374650" y="1822450"/>
          <a:ext cx="8534400" cy="685800"/>
        </p:xfrm>
        <a:graphic>
          <a:graphicData uri="http://schemas.openxmlformats.org/drawingml/2006/table">
            <a:tbl>
              <a:tblPr firstRow="1" bandRow="1">
                <a:tableStyleId>{2D5ABB26-0587-4C30-8999-92F81FD0307C}</a:tableStyleId>
              </a:tblPr>
              <a:tblGrid>
                <a:gridCol w="13716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gridCol w="609600">
                  <a:extLst>
                    <a:ext uri="{9D8B030D-6E8A-4147-A177-3AD203B41FA5}">
                      <a16:colId xmlns:a16="http://schemas.microsoft.com/office/drawing/2014/main" val="20003"/>
                    </a:ext>
                  </a:extLst>
                </a:gridCol>
                <a:gridCol w="609600">
                  <a:extLst>
                    <a:ext uri="{9D8B030D-6E8A-4147-A177-3AD203B41FA5}">
                      <a16:colId xmlns:a16="http://schemas.microsoft.com/office/drawing/2014/main" val="20004"/>
                    </a:ext>
                  </a:extLst>
                </a:gridCol>
                <a:gridCol w="609600">
                  <a:extLst>
                    <a:ext uri="{9D8B030D-6E8A-4147-A177-3AD203B41FA5}">
                      <a16:colId xmlns:a16="http://schemas.microsoft.com/office/drawing/2014/main" val="20005"/>
                    </a:ext>
                  </a:extLst>
                </a:gridCol>
                <a:gridCol w="609600">
                  <a:extLst>
                    <a:ext uri="{9D8B030D-6E8A-4147-A177-3AD203B41FA5}">
                      <a16:colId xmlns:a16="http://schemas.microsoft.com/office/drawing/2014/main" val="20006"/>
                    </a:ext>
                  </a:extLst>
                </a:gridCol>
                <a:gridCol w="609600">
                  <a:extLst>
                    <a:ext uri="{9D8B030D-6E8A-4147-A177-3AD203B41FA5}">
                      <a16:colId xmlns:a16="http://schemas.microsoft.com/office/drawing/2014/main" val="20007"/>
                    </a:ext>
                  </a:extLst>
                </a:gridCol>
                <a:gridCol w="609600">
                  <a:extLst>
                    <a:ext uri="{9D8B030D-6E8A-4147-A177-3AD203B41FA5}">
                      <a16:colId xmlns:a16="http://schemas.microsoft.com/office/drawing/2014/main" val="20008"/>
                    </a:ext>
                  </a:extLst>
                </a:gridCol>
                <a:gridCol w="609600">
                  <a:extLst>
                    <a:ext uri="{9D8B030D-6E8A-4147-A177-3AD203B41FA5}">
                      <a16:colId xmlns:a16="http://schemas.microsoft.com/office/drawing/2014/main" val="20009"/>
                    </a:ext>
                  </a:extLst>
                </a:gridCol>
                <a:gridCol w="1676400">
                  <a:extLst>
                    <a:ext uri="{9D8B030D-6E8A-4147-A177-3AD203B41FA5}">
                      <a16:colId xmlns:a16="http://schemas.microsoft.com/office/drawing/2014/main" val="20010"/>
                    </a:ext>
                  </a:extLst>
                </a:gridCol>
              </a:tblGrid>
              <a:tr h="685800">
                <a:tc>
                  <a:txBody>
                    <a:bodyPr/>
                    <a:lstStyle/>
                    <a:p>
                      <a:pPr marL="396240">
                        <a:lnSpc>
                          <a:spcPts val="3440"/>
                        </a:lnSpc>
                      </a:pPr>
                      <a:r>
                        <a:rPr sz="3200" spc="-10" dirty="0">
                          <a:solidFill>
                            <a:srgbClr val="333399"/>
                          </a:solidFill>
                          <a:latin typeface="Comic Sans MS"/>
                          <a:cs typeface="Comic Sans MS"/>
                        </a:rPr>
                        <a:t>......</a:t>
                      </a:r>
                      <a:endParaRPr sz="3200" dirty="0">
                        <a:latin typeface="Comic Sans MS"/>
                        <a:cs typeface="Comic Sans MS"/>
                      </a:endParaRPr>
                    </a:p>
                  </a:txBody>
                  <a:tcPr marL="0" marR="0" marT="0" marB="0">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32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32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70180">
                        <a:lnSpc>
                          <a:spcPct val="100000"/>
                        </a:lnSpc>
                        <a:spcBef>
                          <a:spcPts val="114"/>
                        </a:spcBef>
                      </a:pPr>
                      <a:r>
                        <a:rPr sz="3600" i="1" dirty="0">
                          <a:latin typeface="Times New Roman"/>
                          <a:cs typeface="Times New Roman"/>
                        </a:rPr>
                        <a:t>a</a:t>
                      </a:r>
                      <a:endParaRPr sz="3600">
                        <a:latin typeface="Times New Roman"/>
                        <a:cs typeface="Times New Roman"/>
                      </a:endParaRPr>
                    </a:p>
                  </a:txBody>
                  <a:tcPr marL="0" marR="0" marT="1460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32410">
                        <a:lnSpc>
                          <a:spcPct val="100000"/>
                        </a:lnSpc>
                        <a:spcBef>
                          <a:spcPts val="440"/>
                        </a:spcBef>
                      </a:pPr>
                      <a:r>
                        <a:rPr sz="3550" i="1" dirty="0">
                          <a:latin typeface="Times New Roman"/>
                          <a:cs typeface="Times New Roman"/>
                        </a:rPr>
                        <a:t>b</a:t>
                      </a:r>
                      <a:endParaRPr sz="3550">
                        <a:latin typeface="Times New Roman"/>
                        <a:cs typeface="Times New Roman"/>
                      </a:endParaRPr>
                    </a:p>
                  </a:txBody>
                  <a:tcPr marL="0" marR="0" marT="5588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46379">
                        <a:lnSpc>
                          <a:spcPct val="100000"/>
                        </a:lnSpc>
                        <a:spcBef>
                          <a:spcPts val="114"/>
                        </a:spcBef>
                      </a:pPr>
                      <a:r>
                        <a:rPr sz="3600" i="1" dirty="0">
                          <a:latin typeface="Times New Roman"/>
                          <a:cs typeface="Times New Roman"/>
                        </a:rPr>
                        <a:t>a</a:t>
                      </a:r>
                      <a:endParaRPr sz="3600">
                        <a:latin typeface="Times New Roman"/>
                        <a:cs typeface="Times New Roman"/>
                      </a:endParaRPr>
                    </a:p>
                  </a:txBody>
                  <a:tcPr marL="0" marR="0" marT="1460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63195">
                        <a:lnSpc>
                          <a:spcPct val="100000"/>
                        </a:lnSpc>
                        <a:spcBef>
                          <a:spcPts val="114"/>
                        </a:spcBef>
                      </a:pPr>
                      <a:r>
                        <a:rPr sz="3600" i="1" dirty="0">
                          <a:latin typeface="Times New Roman"/>
                          <a:cs typeface="Times New Roman"/>
                        </a:rPr>
                        <a:t>c</a:t>
                      </a:r>
                      <a:endParaRPr sz="3600">
                        <a:latin typeface="Times New Roman"/>
                        <a:cs typeface="Times New Roman"/>
                      </a:endParaRPr>
                    </a:p>
                  </a:txBody>
                  <a:tcPr marL="0" marR="0" marT="1460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32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32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32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25475">
                        <a:lnSpc>
                          <a:spcPts val="3440"/>
                        </a:lnSpc>
                      </a:pPr>
                      <a:r>
                        <a:rPr sz="3200" spc="-10" dirty="0">
                          <a:solidFill>
                            <a:srgbClr val="333399"/>
                          </a:solidFill>
                          <a:latin typeface="Comic Sans MS"/>
                          <a:cs typeface="Comic Sans MS"/>
                        </a:rPr>
                        <a:t>......</a:t>
                      </a:r>
                      <a:endParaRPr sz="3200" dirty="0">
                        <a:latin typeface="Comic Sans MS"/>
                        <a:cs typeface="Comic Sans MS"/>
                      </a:endParaRPr>
                    </a:p>
                  </a:txBody>
                  <a:tcPr marL="0" marR="0" marT="0" marB="0">
                    <a:lnL w="12700">
                      <a:solidFill>
                        <a:srgbClr val="000000"/>
                      </a:solidFill>
                      <a:prstDash val="solid"/>
                    </a:lnL>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0"/>
                  </a:ext>
                </a:extLst>
              </a:tr>
            </a:tbl>
          </a:graphicData>
        </a:graphic>
      </p:graphicFrame>
      <p:sp>
        <p:nvSpPr>
          <p:cNvPr id="10" name="object 10"/>
          <p:cNvSpPr txBox="1"/>
          <p:nvPr/>
        </p:nvSpPr>
        <p:spPr>
          <a:xfrm>
            <a:off x="4933345" y="2883387"/>
            <a:ext cx="449580" cy="571500"/>
          </a:xfrm>
          <a:prstGeom prst="rect">
            <a:avLst/>
          </a:prstGeom>
        </p:spPr>
        <p:txBody>
          <a:bodyPr vert="horz" wrap="square" lIns="0" tIns="16510" rIns="0" bIns="0" rtlCol="0">
            <a:spAutoFit/>
          </a:bodyPr>
          <a:lstStyle/>
          <a:p>
            <a:pPr marL="38100">
              <a:lnSpc>
                <a:spcPct val="100000"/>
              </a:lnSpc>
              <a:spcBef>
                <a:spcPts val="130"/>
              </a:spcBef>
            </a:pPr>
            <a:r>
              <a:rPr sz="3550" i="1" spc="-160" dirty="0">
                <a:latin typeface="Times New Roman"/>
                <a:cs typeface="Times New Roman"/>
              </a:rPr>
              <a:t>q</a:t>
            </a:r>
            <a:r>
              <a:rPr sz="4425" spc="-240" baseline="-16949" dirty="0">
                <a:latin typeface="Times New Roman"/>
                <a:cs typeface="Times New Roman"/>
              </a:rPr>
              <a:t>1</a:t>
            </a:r>
            <a:endParaRPr sz="4425" baseline="-16949">
              <a:latin typeface="Times New Roman"/>
              <a:cs typeface="Times New Roman"/>
            </a:endParaRPr>
          </a:p>
        </p:txBody>
      </p:sp>
      <p:grpSp>
        <p:nvGrpSpPr>
          <p:cNvPr id="11" name="object 11"/>
          <p:cNvGrpSpPr/>
          <p:nvPr/>
        </p:nvGrpSpPr>
        <p:grpSpPr>
          <a:xfrm>
            <a:off x="298450" y="4108450"/>
            <a:ext cx="3670300" cy="1689100"/>
            <a:chOff x="298450" y="4108450"/>
            <a:chExt cx="3670300" cy="1689100"/>
          </a:xfrm>
        </p:grpSpPr>
        <p:sp>
          <p:nvSpPr>
            <p:cNvPr id="12" name="object 12"/>
            <p:cNvSpPr/>
            <p:nvPr/>
          </p:nvSpPr>
          <p:spPr>
            <a:xfrm>
              <a:off x="304800" y="4114800"/>
              <a:ext cx="3657600" cy="1676400"/>
            </a:xfrm>
            <a:custGeom>
              <a:avLst/>
              <a:gdLst/>
              <a:ahLst/>
              <a:cxnLst/>
              <a:rect l="l" t="t" r="r" b="b"/>
              <a:pathLst>
                <a:path w="3657600" h="1676400">
                  <a:moveTo>
                    <a:pt x="0" y="1295400"/>
                  </a:moveTo>
                  <a:lnTo>
                    <a:pt x="2819" y="1250963"/>
                  </a:lnTo>
                  <a:lnTo>
                    <a:pt x="11068" y="1208034"/>
                  </a:lnTo>
                  <a:lnTo>
                    <a:pt x="24433" y="1166897"/>
                  </a:lnTo>
                  <a:lnTo>
                    <a:pt x="42598" y="1127837"/>
                  </a:lnTo>
                  <a:lnTo>
                    <a:pt x="65250" y="1091142"/>
                  </a:lnTo>
                  <a:lnTo>
                    <a:pt x="92073" y="1057096"/>
                  </a:lnTo>
                  <a:lnTo>
                    <a:pt x="122753" y="1025985"/>
                  </a:lnTo>
                  <a:lnTo>
                    <a:pt x="156976" y="998095"/>
                  </a:lnTo>
                  <a:lnTo>
                    <a:pt x="194427" y="973712"/>
                  </a:lnTo>
                  <a:lnTo>
                    <a:pt x="234792" y="953122"/>
                  </a:lnTo>
                  <a:lnTo>
                    <a:pt x="277756" y="936609"/>
                  </a:lnTo>
                  <a:lnTo>
                    <a:pt x="323005" y="924461"/>
                  </a:lnTo>
                  <a:lnTo>
                    <a:pt x="370225" y="916963"/>
                  </a:lnTo>
                  <a:lnTo>
                    <a:pt x="419100" y="914400"/>
                  </a:lnTo>
                  <a:lnTo>
                    <a:pt x="467974" y="916963"/>
                  </a:lnTo>
                  <a:lnTo>
                    <a:pt x="515194" y="924461"/>
                  </a:lnTo>
                  <a:lnTo>
                    <a:pt x="560443" y="936609"/>
                  </a:lnTo>
                  <a:lnTo>
                    <a:pt x="603407" y="953122"/>
                  </a:lnTo>
                  <a:lnTo>
                    <a:pt x="643772" y="973712"/>
                  </a:lnTo>
                  <a:lnTo>
                    <a:pt x="681223" y="998095"/>
                  </a:lnTo>
                  <a:lnTo>
                    <a:pt x="715446" y="1025985"/>
                  </a:lnTo>
                  <a:lnTo>
                    <a:pt x="746126" y="1057096"/>
                  </a:lnTo>
                  <a:lnTo>
                    <a:pt x="772949" y="1091142"/>
                  </a:lnTo>
                  <a:lnTo>
                    <a:pt x="795601" y="1127837"/>
                  </a:lnTo>
                  <a:lnTo>
                    <a:pt x="813766" y="1166897"/>
                  </a:lnTo>
                  <a:lnTo>
                    <a:pt x="827131" y="1208034"/>
                  </a:lnTo>
                  <a:lnTo>
                    <a:pt x="835380" y="1250963"/>
                  </a:lnTo>
                  <a:lnTo>
                    <a:pt x="838200" y="1295400"/>
                  </a:lnTo>
                  <a:lnTo>
                    <a:pt x="835380" y="1339833"/>
                  </a:lnTo>
                  <a:lnTo>
                    <a:pt x="827131" y="1382761"/>
                  </a:lnTo>
                  <a:lnTo>
                    <a:pt x="813766" y="1423897"/>
                  </a:lnTo>
                  <a:lnTo>
                    <a:pt x="795601" y="1462956"/>
                  </a:lnTo>
                  <a:lnTo>
                    <a:pt x="772949" y="1499652"/>
                  </a:lnTo>
                  <a:lnTo>
                    <a:pt x="746126" y="1533698"/>
                  </a:lnTo>
                  <a:lnTo>
                    <a:pt x="715446" y="1564809"/>
                  </a:lnTo>
                  <a:lnTo>
                    <a:pt x="681223" y="1592700"/>
                  </a:lnTo>
                  <a:lnTo>
                    <a:pt x="643772" y="1617084"/>
                  </a:lnTo>
                  <a:lnTo>
                    <a:pt x="603407" y="1637675"/>
                  </a:lnTo>
                  <a:lnTo>
                    <a:pt x="560443" y="1654188"/>
                  </a:lnTo>
                  <a:lnTo>
                    <a:pt x="515194" y="1666337"/>
                  </a:lnTo>
                  <a:lnTo>
                    <a:pt x="467974" y="1673836"/>
                  </a:lnTo>
                  <a:lnTo>
                    <a:pt x="419100" y="1676400"/>
                  </a:lnTo>
                  <a:lnTo>
                    <a:pt x="370225" y="1673836"/>
                  </a:lnTo>
                  <a:lnTo>
                    <a:pt x="323005" y="1666337"/>
                  </a:lnTo>
                  <a:lnTo>
                    <a:pt x="277756" y="1654188"/>
                  </a:lnTo>
                  <a:lnTo>
                    <a:pt x="234792" y="1637675"/>
                  </a:lnTo>
                  <a:lnTo>
                    <a:pt x="194427" y="1617084"/>
                  </a:lnTo>
                  <a:lnTo>
                    <a:pt x="156976" y="1592700"/>
                  </a:lnTo>
                  <a:lnTo>
                    <a:pt x="122753" y="1564809"/>
                  </a:lnTo>
                  <a:lnTo>
                    <a:pt x="92073" y="1533698"/>
                  </a:lnTo>
                  <a:lnTo>
                    <a:pt x="65250" y="1499652"/>
                  </a:lnTo>
                  <a:lnTo>
                    <a:pt x="42598" y="1462956"/>
                  </a:lnTo>
                  <a:lnTo>
                    <a:pt x="24433" y="1423897"/>
                  </a:lnTo>
                  <a:lnTo>
                    <a:pt x="11068" y="1382761"/>
                  </a:lnTo>
                  <a:lnTo>
                    <a:pt x="2819" y="1339833"/>
                  </a:lnTo>
                  <a:lnTo>
                    <a:pt x="0" y="1295400"/>
                  </a:lnTo>
                  <a:close/>
                </a:path>
                <a:path w="3657600" h="1676400">
                  <a:moveTo>
                    <a:pt x="2819400" y="381000"/>
                  </a:moveTo>
                  <a:lnTo>
                    <a:pt x="2822218" y="336563"/>
                  </a:lnTo>
                  <a:lnTo>
                    <a:pt x="2830465" y="293634"/>
                  </a:lnTo>
                  <a:lnTo>
                    <a:pt x="2843826" y="252497"/>
                  </a:lnTo>
                  <a:lnTo>
                    <a:pt x="2861987" y="213437"/>
                  </a:lnTo>
                  <a:lnTo>
                    <a:pt x="2884634" y="176742"/>
                  </a:lnTo>
                  <a:lnTo>
                    <a:pt x="2911453" y="142696"/>
                  </a:lnTo>
                  <a:lnTo>
                    <a:pt x="2942129" y="111585"/>
                  </a:lnTo>
                  <a:lnTo>
                    <a:pt x="2976349" y="83695"/>
                  </a:lnTo>
                  <a:lnTo>
                    <a:pt x="3013799" y="59312"/>
                  </a:lnTo>
                  <a:lnTo>
                    <a:pt x="3054164" y="38722"/>
                  </a:lnTo>
                  <a:lnTo>
                    <a:pt x="3097131" y="22209"/>
                  </a:lnTo>
                  <a:lnTo>
                    <a:pt x="3142385" y="10061"/>
                  </a:lnTo>
                  <a:lnTo>
                    <a:pt x="3189613" y="2563"/>
                  </a:lnTo>
                  <a:lnTo>
                    <a:pt x="3238500" y="0"/>
                  </a:lnTo>
                  <a:lnTo>
                    <a:pt x="3287386" y="2563"/>
                  </a:lnTo>
                  <a:lnTo>
                    <a:pt x="3334614" y="10061"/>
                  </a:lnTo>
                  <a:lnTo>
                    <a:pt x="3379868" y="22209"/>
                  </a:lnTo>
                  <a:lnTo>
                    <a:pt x="3422835" y="38722"/>
                  </a:lnTo>
                  <a:lnTo>
                    <a:pt x="3463200" y="59312"/>
                  </a:lnTo>
                  <a:lnTo>
                    <a:pt x="3500650" y="83695"/>
                  </a:lnTo>
                  <a:lnTo>
                    <a:pt x="3534870" y="111585"/>
                  </a:lnTo>
                  <a:lnTo>
                    <a:pt x="3565546" y="142696"/>
                  </a:lnTo>
                  <a:lnTo>
                    <a:pt x="3592365" y="176742"/>
                  </a:lnTo>
                  <a:lnTo>
                    <a:pt x="3615012" y="213437"/>
                  </a:lnTo>
                  <a:lnTo>
                    <a:pt x="3633173" y="252497"/>
                  </a:lnTo>
                  <a:lnTo>
                    <a:pt x="3646534" y="293634"/>
                  </a:lnTo>
                  <a:lnTo>
                    <a:pt x="3654781" y="336563"/>
                  </a:lnTo>
                  <a:lnTo>
                    <a:pt x="3657600" y="381000"/>
                  </a:lnTo>
                  <a:lnTo>
                    <a:pt x="3654781" y="425436"/>
                  </a:lnTo>
                  <a:lnTo>
                    <a:pt x="3646534" y="468365"/>
                  </a:lnTo>
                  <a:lnTo>
                    <a:pt x="3633173" y="509502"/>
                  </a:lnTo>
                  <a:lnTo>
                    <a:pt x="3615012" y="548562"/>
                  </a:lnTo>
                  <a:lnTo>
                    <a:pt x="3592365" y="585257"/>
                  </a:lnTo>
                  <a:lnTo>
                    <a:pt x="3565546" y="619303"/>
                  </a:lnTo>
                  <a:lnTo>
                    <a:pt x="3534870" y="650414"/>
                  </a:lnTo>
                  <a:lnTo>
                    <a:pt x="3500650" y="678304"/>
                  </a:lnTo>
                  <a:lnTo>
                    <a:pt x="3463200" y="702687"/>
                  </a:lnTo>
                  <a:lnTo>
                    <a:pt x="3422835" y="723277"/>
                  </a:lnTo>
                  <a:lnTo>
                    <a:pt x="3379868" y="739790"/>
                  </a:lnTo>
                  <a:lnTo>
                    <a:pt x="3334614" y="751938"/>
                  </a:lnTo>
                  <a:lnTo>
                    <a:pt x="3287386" y="759436"/>
                  </a:lnTo>
                  <a:lnTo>
                    <a:pt x="3238500" y="762000"/>
                  </a:lnTo>
                  <a:lnTo>
                    <a:pt x="3189613" y="759436"/>
                  </a:lnTo>
                  <a:lnTo>
                    <a:pt x="3142385" y="751938"/>
                  </a:lnTo>
                  <a:lnTo>
                    <a:pt x="3097131" y="739790"/>
                  </a:lnTo>
                  <a:lnTo>
                    <a:pt x="3054164" y="723277"/>
                  </a:lnTo>
                  <a:lnTo>
                    <a:pt x="3013799" y="702687"/>
                  </a:lnTo>
                  <a:lnTo>
                    <a:pt x="2976349" y="678304"/>
                  </a:lnTo>
                  <a:lnTo>
                    <a:pt x="2942129" y="650414"/>
                  </a:lnTo>
                  <a:lnTo>
                    <a:pt x="2911453" y="619303"/>
                  </a:lnTo>
                  <a:lnTo>
                    <a:pt x="2884634" y="585257"/>
                  </a:lnTo>
                  <a:lnTo>
                    <a:pt x="2861987" y="548562"/>
                  </a:lnTo>
                  <a:lnTo>
                    <a:pt x="2843826" y="509502"/>
                  </a:lnTo>
                  <a:lnTo>
                    <a:pt x="2830465" y="468365"/>
                  </a:lnTo>
                  <a:lnTo>
                    <a:pt x="2822218" y="425436"/>
                  </a:lnTo>
                  <a:lnTo>
                    <a:pt x="2819400" y="381000"/>
                  </a:lnTo>
                  <a:close/>
                </a:path>
              </a:pathLst>
            </a:custGeom>
            <a:ln w="12700">
              <a:solidFill>
                <a:srgbClr val="000000"/>
              </a:solidFill>
            </a:ln>
          </p:spPr>
          <p:txBody>
            <a:bodyPr wrap="square" lIns="0" tIns="0" rIns="0" bIns="0" rtlCol="0"/>
            <a:lstStyle/>
            <a:p>
              <a:endParaRPr/>
            </a:p>
          </p:txBody>
        </p:sp>
        <p:sp>
          <p:nvSpPr>
            <p:cNvPr id="13" name="object 13"/>
            <p:cNvSpPr/>
            <p:nvPr/>
          </p:nvSpPr>
          <p:spPr>
            <a:xfrm>
              <a:off x="1064996" y="4547234"/>
              <a:ext cx="2059305" cy="640715"/>
            </a:xfrm>
            <a:custGeom>
              <a:avLst/>
              <a:gdLst/>
              <a:ahLst/>
              <a:cxnLst/>
              <a:rect l="l" t="t" r="r" b="b"/>
              <a:pathLst>
                <a:path w="2059305" h="640714">
                  <a:moveTo>
                    <a:pt x="1935620" y="54796"/>
                  </a:moveTo>
                  <a:lnTo>
                    <a:pt x="0" y="628269"/>
                  </a:lnTo>
                  <a:lnTo>
                    <a:pt x="3606" y="640460"/>
                  </a:lnTo>
                  <a:lnTo>
                    <a:pt x="1939230" y="66972"/>
                  </a:lnTo>
                  <a:lnTo>
                    <a:pt x="1935620" y="54796"/>
                  </a:lnTo>
                  <a:close/>
                </a:path>
                <a:path w="2059305" h="640714">
                  <a:moveTo>
                    <a:pt x="2030917" y="51181"/>
                  </a:moveTo>
                  <a:lnTo>
                    <a:pt x="1947824" y="51181"/>
                  </a:lnTo>
                  <a:lnTo>
                    <a:pt x="1951380" y="63372"/>
                  </a:lnTo>
                  <a:lnTo>
                    <a:pt x="1939230" y="66972"/>
                  </a:lnTo>
                  <a:lnTo>
                    <a:pt x="1955444" y="121665"/>
                  </a:lnTo>
                  <a:lnTo>
                    <a:pt x="2030917" y="51181"/>
                  </a:lnTo>
                  <a:close/>
                </a:path>
                <a:path w="2059305" h="640714">
                  <a:moveTo>
                    <a:pt x="1947824" y="51181"/>
                  </a:moveTo>
                  <a:lnTo>
                    <a:pt x="1935620" y="54796"/>
                  </a:lnTo>
                  <a:lnTo>
                    <a:pt x="1939230" y="66972"/>
                  </a:lnTo>
                  <a:lnTo>
                    <a:pt x="1951380" y="63372"/>
                  </a:lnTo>
                  <a:lnTo>
                    <a:pt x="1947824" y="51181"/>
                  </a:lnTo>
                  <a:close/>
                </a:path>
                <a:path w="2059305" h="640714">
                  <a:moveTo>
                    <a:pt x="1919376" y="0"/>
                  </a:moveTo>
                  <a:lnTo>
                    <a:pt x="1935620" y="54796"/>
                  </a:lnTo>
                  <a:lnTo>
                    <a:pt x="1947824" y="51181"/>
                  </a:lnTo>
                  <a:lnTo>
                    <a:pt x="2030917" y="51181"/>
                  </a:lnTo>
                  <a:lnTo>
                    <a:pt x="2059203" y="24764"/>
                  </a:lnTo>
                  <a:lnTo>
                    <a:pt x="1919376" y="0"/>
                  </a:lnTo>
                  <a:close/>
                </a:path>
              </a:pathLst>
            </a:custGeom>
            <a:solidFill>
              <a:srgbClr val="000000"/>
            </a:solidFill>
          </p:spPr>
          <p:txBody>
            <a:bodyPr wrap="square" lIns="0" tIns="0" rIns="0" bIns="0" rtlCol="0"/>
            <a:lstStyle/>
            <a:p>
              <a:endParaRPr/>
            </a:p>
          </p:txBody>
        </p:sp>
      </p:grpSp>
      <p:sp>
        <p:nvSpPr>
          <p:cNvPr id="14" name="object 14"/>
          <p:cNvSpPr txBox="1"/>
          <p:nvPr/>
        </p:nvSpPr>
        <p:spPr>
          <a:xfrm>
            <a:off x="543908" y="5021749"/>
            <a:ext cx="449580" cy="571500"/>
          </a:xfrm>
          <a:prstGeom prst="rect">
            <a:avLst/>
          </a:prstGeom>
        </p:spPr>
        <p:txBody>
          <a:bodyPr vert="horz" wrap="square" lIns="0" tIns="16510" rIns="0" bIns="0" rtlCol="0">
            <a:spAutoFit/>
          </a:bodyPr>
          <a:lstStyle/>
          <a:p>
            <a:pPr marL="38100">
              <a:lnSpc>
                <a:spcPct val="100000"/>
              </a:lnSpc>
              <a:spcBef>
                <a:spcPts val="130"/>
              </a:spcBef>
            </a:pPr>
            <a:r>
              <a:rPr sz="3550" i="1" spc="-160" dirty="0">
                <a:latin typeface="Times New Roman"/>
                <a:cs typeface="Times New Roman"/>
              </a:rPr>
              <a:t>q</a:t>
            </a:r>
            <a:r>
              <a:rPr sz="4425" spc="-240" baseline="-16949" dirty="0">
                <a:latin typeface="Times New Roman"/>
                <a:cs typeface="Times New Roman"/>
              </a:rPr>
              <a:t>1</a:t>
            </a:r>
            <a:endParaRPr sz="4425" baseline="-16949" dirty="0">
              <a:latin typeface="Times New Roman"/>
              <a:cs typeface="Times New Roman"/>
            </a:endParaRPr>
          </a:p>
        </p:txBody>
      </p:sp>
      <p:sp>
        <p:nvSpPr>
          <p:cNvPr id="15" name="object 15"/>
          <p:cNvSpPr txBox="1"/>
          <p:nvPr/>
        </p:nvSpPr>
        <p:spPr>
          <a:xfrm>
            <a:off x="3332539" y="4102586"/>
            <a:ext cx="490220" cy="571500"/>
          </a:xfrm>
          <a:prstGeom prst="rect">
            <a:avLst/>
          </a:prstGeom>
        </p:spPr>
        <p:txBody>
          <a:bodyPr vert="horz" wrap="square" lIns="0" tIns="16510" rIns="0" bIns="0" rtlCol="0">
            <a:spAutoFit/>
          </a:bodyPr>
          <a:lstStyle/>
          <a:p>
            <a:pPr marL="38100">
              <a:lnSpc>
                <a:spcPct val="100000"/>
              </a:lnSpc>
              <a:spcBef>
                <a:spcPts val="130"/>
              </a:spcBef>
            </a:pPr>
            <a:r>
              <a:rPr sz="3550" i="1" dirty="0">
                <a:latin typeface="Times New Roman"/>
                <a:cs typeface="Times New Roman"/>
              </a:rPr>
              <a:t>q</a:t>
            </a:r>
            <a:r>
              <a:rPr sz="4425" baseline="-16949" dirty="0">
                <a:latin typeface="Times New Roman"/>
                <a:cs typeface="Times New Roman"/>
              </a:rPr>
              <a:t>2</a:t>
            </a:r>
            <a:endParaRPr sz="4425" baseline="-16949">
              <a:latin typeface="Times New Roman"/>
              <a:cs typeface="Times New Roman"/>
            </a:endParaRPr>
          </a:p>
        </p:txBody>
      </p:sp>
      <p:sp>
        <p:nvSpPr>
          <p:cNvPr id="16" name="object 16"/>
          <p:cNvSpPr txBox="1"/>
          <p:nvPr/>
        </p:nvSpPr>
        <p:spPr>
          <a:xfrm>
            <a:off x="1072422" y="4076005"/>
            <a:ext cx="1579880" cy="577850"/>
          </a:xfrm>
          <a:prstGeom prst="rect">
            <a:avLst/>
          </a:prstGeom>
        </p:spPr>
        <p:txBody>
          <a:bodyPr vert="horz" wrap="square" lIns="0" tIns="15240" rIns="0" bIns="0" rtlCol="0">
            <a:spAutoFit/>
          </a:bodyPr>
          <a:lstStyle/>
          <a:p>
            <a:pPr marL="12700">
              <a:lnSpc>
                <a:spcPct val="100000"/>
              </a:lnSpc>
              <a:spcBef>
                <a:spcPts val="120"/>
              </a:spcBef>
              <a:tabLst>
                <a:tab pos="873760" algn="l"/>
              </a:tabLst>
            </a:pPr>
            <a:r>
              <a:rPr sz="3600" i="1" spc="50" dirty="0">
                <a:latin typeface="Times New Roman"/>
                <a:cs typeface="Times New Roman"/>
              </a:rPr>
              <a:t>a	</a:t>
            </a:r>
            <a:r>
              <a:rPr sz="3600" i="1" spc="10" dirty="0">
                <a:latin typeface="Times New Roman"/>
                <a:cs typeface="Times New Roman"/>
              </a:rPr>
              <a:t>b</a:t>
            </a:r>
            <a:r>
              <a:rPr sz="3600" spc="10" dirty="0">
                <a:latin typeface="Times New Roman"/>
                <a:cs typeface="Times New Roman"/>
              </a:rPr>
              <a:t>,</a:t>
            </a:r>
            <a:r>
              <a:rPr sz="3600" spc="-515" dirty="0">
                <a:latin typeface="Times New Roman"/>
                <a:cs typeface="Times New Roman"/>
              </a:rPr>
              <a:t> </a:t>
            </a:r>
            <a:r>
              <a:rPr sz="3600" i="1" spc="60" dirty="0">
                <a:latin typeface="Times New Roman"/>
                <a:cs typeface="Times New Roman"/>
              </a:rPr>
              <a:t>R</a:t>
            </a:r>
            <a:endParaRPr sz="3600">
              <a:latin typeface="Times New Roman"/>
              <a:cs typeface="Times New Roman"/>
            </a:endParaRPr>
          </a:p>
        </p:txBody>
      </p:sp>
      <p:grpSp>
        <p:nvGrpSpPr>
          <p:cNvPr id="17" name="object 17"/>
          <p:cNvGrpSpPr/>
          <p:nvPr/>
        </p:nvGrpSpPr>
        <p:grpSpPr>
          <a:xfrm>
            <a:off x="1415840" y="4191001"/>
            <a:ext cx="2553335" cy="2292350"/>
            <a:chOff x="1415840" y="4191001"/>
            <a:chExt cx="2553335" cy="2292350"/>
          </a:xfrm>
        </p:grpSpPr>
        <p:sp>
          <p:nvSpPr>
            <p:cNvPr id="18" name="object 18"/>
            <p:cNvSpPr/>
            <p:nvPr/>
          </p:nvSpPr>
          <p:spPr>
            <a:xfrm>
              <a:off x="1415840" y="4191001"/>
              <a:ext cx="900561" cy="458363"/>
            </a:xfrm>
            <a:prstGeom prst="rect">
              <a:avLst/>
            </a:prstGeom>
            <a:blipFill>
              <a:blip r:embed="rId3" cstate="print"/>
              <a:stretch>
                <a:fillRect/>
              </a:stretch>
            </a:blipFill>
          </p:spPr>
          <p:txBody>
            <a:bodyPr wrap="square" lIns="0" tIns="0" rIns="0" bIns="0" rtlCol="0"/>
            <a:lstStyle/>
            <a:p>
              <a:endParaRPr/>
            </a:p>
          </p:txBody>
        </p:sp>
        <p:sp>
          <p:nvSpPr>
            <p:cNvPr id="19" name="object 19"/>
            <p:cNvSpPr/>
            <p:nvPr/>
          </p:nvSpPr>
          <p:spPr>
            <a:xfrm>
              <a:off x="3124200" y="5715000"/>
              <a:ext cx="838200" cy="762000"/>
            </a:xfrm>
            <a:custGeom>
              <a:avLst/>
              <a:gdLst/>
              <a:ahLst/>
              <a:cxnLst/>
              <a:rect l="l" t="t" r="r" b="b"/>
              <a:pathLst>
                <a:path w="838200" h="762000">
                  <a:moveTo>
                    <a:pt x="0" y="381000"/>
                  </a:moveTo>
                  <a:lnTo>
                    <a:pt x="2818" y="336566"/>
                  </a:lnTo>
                  <a:lnTo>
                    <a:pt x="11065" y="293638"/>
                  </a:lnTo>
                  <a:lnTo>
                    <a:pt x="24426" y="252502"/>
                  </a:lnTo>
                  <a:lnTo>
                    <a:pt x="42587" y="213443"/>
                  </a:lnTo>
                  <a:lnTo>
                    <a:pt x="65234" y="176747"/>
                  </a:lnTo>
                  <a:lnTo>
                    <a:pt x="92053" y="142701"/>
                  </a:lnTo>
                  <a:lnTo>
                    <a:pt x="122729" y="111590"/>
                  </a:lnTo>
                  <a:lnTo>
                    <a:pt x="156949" y="83699"/>
                  </a:lnTo>
                  <a:lnTo>
                    <a:pt x="194399" y="59315"/>
                  </a:lnTo>
                  <a:lnTo>
                    <a:pt x="234764" y="38724"/>
                  </a:lnTo>
                  <a:lnTo>
                    <a:pt x="277731" y="22211"/>
                  </a:lnTo>
                  <a:lnTo>
                    <a:pt x="322985" y="10062"/>
                  </a:lnTo>
                  <a:lnTo>
                    <a:pt x="370213" y="2563"/>
                  </a:lnTo>
                  <a:lnTo>
                    <a:pt x="419100" y="0"/>
                  </a:lnTo>
                  <a:lnTo>
                    <a:pt x="467986" y="2563"/>
                  </a:lnTo>
                  <a:lnTo>
                    <a:pt x="515214" y="10062"/>
                  </a:lnTo>
                  <a:lnTo>
                    <a:pt x="560468" y="22211"/>
                  </a:lnTo>
                  <a:lnTo>
                    <a:pt x="603435" y="38724"/>
                  </a:lnTo>
                  <a:lnTo>
                    <a:pt x="643800" y="59315"/>
                  </a:lnTo>
                  <a:lnTo>
                    <a:pt x="681250" y="83699"/>
                  </a:lnTo>
                  <a:lnTo>
                    <a:pt x="715470" y="111590"/>
                  </a:lnTo>
                  <a:lnTo>
                    <a:pt x="746146" y="142701"/>
                  </a:lnTo>
                  <a:lnTo>
                    <a:pt x="772965" y="176747"/>
                  </a:lnTo>
                  <a:lnTo>
                    <a:pt x="795612" y="213443"/>
                  </a:lnTo>
                  <a:lnTo>
                    <a:pt x="813773" y="252502"/>
                  </a:lnTo>
                  <a:lnTo>
                    <a:pt x="827134" y="293638"/>
                  </a:lnTo>
                  <a:lnTo>
                    <a:pt x="835381" y="336566"/>
                  </a:lnTo>
                  <a:lnTo>
                    <a:pt x="838200" y="381000"/>
                  </a:lnTo>
                  <a:lnTo>
                    <a:pt x="835381" y="425433"/>
                  </a:lnTo>
                  <a:lnTo>
                    <a:pt x="827134" y="468361"/>
                  </a:lnTo>
                  <a:lnTo>
                    <a:pt x="813773" y="509497"/>
                  </a:lnTo>
                  <a:lnTo>
                    <a:pt x="795612" y="548556"/>
                  </a:lnTo>
                  <a:lnTo>
                    <a:pt x="772965" y="585252"/>
                  </a:lnTo>
                  <a:lnTo>
                    <a:pt x="746146" y="619298"/>
                  </a:lnTo>
                  <a:lnTo>
                    <a:pt x="715470" y="650409"/>
                  </a:lnTo>
                  <a:lnTo>
                    <a:pt x="681250" y="678300"/>
                  </a:lnTo>
                  <a:lnTo>
                    <a:pt x="643800" y="702684"/>
                  </a:lnTo>
                  <a:lnTo>
                    <a:pt x="603435" y="723275"/>
                  </a:lnTo>
                  <a:lnTo>
                    <a:pt x="560468" y="739788"/>
                  </a:lnTo>
                  <a:lnTo>
                    <a:pt x="515214" y="751937"/>
                  </a:lnTo>
                  <a:lnTo>
                    <a:pt x="467986" y="759436"/>
                  </a:lnTo>
                  <a:lnTo>
                    <a:pt x="419100" y="762000"/>
                  </a:lnTo>
                  <a:lnTo>
                    <a:pt x="370213" y="759436"/>
                  </a:lnTo>
                  <a:lnTo>
                    <a:pt x="322985" y="751937"/>
                  </a:lnTo>
                  <a:lnTo>
                    <a:pt x="277731" y="739788"/>
                  </a:lnTo>
                  <a:lnTo>
                    <a:pt x="234764" y="723275"/>
                  </a:lnTo>
                  <a:lnTo>
                    <a:pt x="194399" y="702684"/>
                  </a:lnTo>
                  <a:lnTo>
                    <a:pt x="156949" y="678300"/>
                  </a:lnTo>
                  <a:lnTo>
                    <a:pt x="122729" y="650409"/>
                  </a:lnTo>
                  <a:lnTo>
                    <a:pt x="92053" y="619298"/>
                  </a:lnTo>
                  <a:lnTo>
                    <a:pt x="65234" y="585252"/>
                  </a:lnTo>
                  <a:lnTo>
                    <a:pt x="42587" y="548556"/>
                  </a:lnTo>
                  <a:lnTo>
                    <a:pt x="24426" y="509497"/>
                  </a:lnTo>
                  <a:lnTo>
                    <a:pt x="11065" y="468361"/>
                  </a:lnTo>
                  <a:lnTo>
                    <a:pt x="2818" y="425433"/>
                  </a:lnTo>
                  <a:lnTo>
                    <a:pt x="0" y="381000"/>
                  </a:lnTo>
                  <a:close/>
                </a:path>
              </a:pathLst>
            </a:custGeom>
            <a:ln w="12700">
              <a:solidFill>
                <a:srgbClr val="000000"/>
              </a:solidFill>
            </a:ln>
          </p:spPr>
          <p:txBody>
            <a:bodyPr wrap="square" lIns="0" tIns="0" rIns="0" bIns="0" rtlCol="0"/>
            <a:lstStyle/>
            <a:p>
              <a:endParaRPr/>
            </a:p>
          </p:txBody>
        </p:sp>
      </p:grpSp>
      <p:sp>
        <p:nvSpPr>
          <p:cNvPr id="20" name="object 20"/>
          <p:cNvSpPr txBox="1"/>
          <p:nvPr/>
        </p:nvSpPr>
        <p:spPr>
          <a:xfrm>
            <a:off x="3339129" y="5698335"/>
            <a:ext cx="476884" cy="568325"/>
          </a:xfrm>
          <a:prstGeom prst="rect">
            <a:avLst/>
          </a:prstGeom>
        </p:spPr>
        <p:txBody>
          <a:bodyPr vert="horz" wrap="square" lIns="0" tIns="13970" rIns="0" bIns="0" rtlCol="0">
            <a:spAutoFit/>
          </a:bodyPr>
          <a:lstStyle/>
          <a:p>
            <a:pPr marL="38100">
              <a:lnSpc>
                <a:spcPct val="100000"/>
              </a:lnSpc>
              <a:spcBef>
                <a:spcPts val="110"/>
              </a:spcBef>
            </a:pPr>
            <a:r>
              <a:rPr sz="3550" i="1" spc="-55" dirty="0">
                <a:latin typeface="Times New Roman"/>
                <a:cs typeface="Times New Roman"/>
              </a:rPr>
              <a:t>q</a:t>
            </a:r>
            <a:r>
              <a:rPr sz="4425" spc="-82" baseline="-16949" dirty="0">
                <a:latin typeface="Times New Roman"/>
                <a:cs typeface="Times New Roman"/>
              </a:rPr>
              <a:t>3</a:t>
            </a:r>
            <a:endParaRPr sz="4425" baseline="-16949">
              <a:latin typeface="Times New Roman"/>
              <a:cs typeface="Times New Roman"/>
            </a:endParaRPr>
          </a:p>
        </p:txBody>
      </p:sp>
      <p:sp>
        <p:nvSpPr>
          <p:cNvPr id="21" name="object 21"/>
          <p:cNvSpPr/>
          <p:nvPr/>
        </p:nvSpPr>
        <p:spPr>
          <a:xfrm>
            <a:off x="1065415" y="5632602"/>
            <a:ext cx="2059305" cy="497840"/>
          </a:xfrm>
          <a:custGeom>
            <a:avLst/>
            <a:gdLst/>
            <a:ahLst/>
            <a:cxnLst/>
            <a:rect l="l" t="t" r="r" b="b"/>
            <a:pathLst>
              <a:path w="2059305" h="497839">
                <a:moveTo>
                  <a:pt x="1933393" y="442029"/>
                </a:moveTo>
                <a:lnTo>
                  <a:pt x="1920989" y="497827"/>
                </a:lnTo>
                <a:lnTo>
                  <a:pt x="2058784" y="463397"/>
                </a:lnTo>
                <a:lnTo>
                  <a:pt x="2035892" y="444804"/>
                </a:lnTo>
                <a:lnTo>
                  <a:pt x="1945881" y="444804"/>
                </a:lnTo>
                <a:lnTo>
                  <a:pt x="1933393" y="442029"/>
                </a:lnTo>
                <a:close/>
              </a:path>
              <a:path w="2059305" h="497839">
                <a:moveTo>
                  <a:pt x="1936147" y="429641"/>
                </a:moveTo>
                <a:lnTo>
                  <a:pt x="1933393" y="442029"/>
                </a:lnTo>
                <a:lnTo>
                  <a:pt x="1945881" y="444804"/>
                </a:lnTo>
                <a:lnTo>
                  <a:pt x="1948548" y="432396"/>
                </a:lnTo>
                <a:lnTo>
                  <a:pt x="1936147" y="429641"/>
                </a:lnTo>
                <a:close/>
              </a:path>
              <a:path w="2059305" h="497839">
                <a:moveTo>
                  <a:pt x="1948548" y="373862"/>
                </a:moveTo>
                <a:lnTo>
                  <a:pt x="1936147" y="429641"/>
                </a:lnTo>
                <a:lnTo>
                  <a:pt x="1948548" y="432396"/>
                </a:lnTo>
                <a:lnTo>
                  <a:pt x="1945881" y="444804"/>
                </a:lnTo>
                <a:lnTo>
                  <a:pt x="2035892" y="444804"/>
                </a:lnTo>
                <a:lnTo>
                  <a:pt x="1948548" y="373862"/>
                </a:lnTo>
                <a:close/>
              </a:path>
              <a:path w="2059305" h="497839">
                <a:moveTo>
                  <a:pt x="2755" y="0"/>
                </a:moveTo>
                <a:lnTo>
                  <a:pt x="0" y="12395"/>
                </a:lnTo>
                <a:lnTo>
                  <a:pt x="1933393" y="442029"/>
                </a:lnTo>
                <a:lnTo>
                  <a:pt x="1936147" y="429641"/>
                </a:lnTo>
                <a:lnTo>
                  <a:pt x="2755" y="0"/>
                </a:lnTo>
                <a:close/>
              </a:path>
            </a:pathLst>
          </a:custGeom>
          <a:solidFill>
            <a:srgbClr val="000000"/>
          </a:solidFill>
        </p:spPr>
        <p:txBody>
          <a:bodyPr wrap="square" lIns="0" tIns="0" rIns="0" bIns="0" rtlCol="0"/>
          <a:lstStyle/>
          <a:p>
            <a:endParaRPr/>
          </a:p>
        </p:txBody>
      </p:sp>
      <p:sp>
        <p:nvSpPr>
          <p:cNvPr id="22" name="object 22"/>
          <p:cNvSpPr txBox="1"/>
          <p:nvPr/>
        </p:nvSpPr>
        <p:spPr>
          <a:xfrm>
            <a:off x="975590" y="5904805"/>
            <a:ext cx="1602740" cy="577850"/>
          </a:xfrm>
          <a:prstGeom prst="rect">
            <a:avLst/>
          </a:prstGeom>
        </p:spPr>
        <p:txBody>
          <a:bodyPr vert="horz" wrap="square" lIns="0" tIns="15240" rIns="0" bIns="0" rtlCol="0">
            <a:spAutoFit/>
          </a:bodyPr>
          <a:lstStyle/>
          <a:p>
            <a:pPr marL="12700">
              <a:lnSpc>
                <a:spcPct val="100000"/>
              </a:lnSpc>
              <a:spcBef>
                <a:spcPts val="120"/>
              </a:spcBef>
              <a:tabLst>
                <a:tab pos="880110" algn="l"/>
              </a:tabLst>
            </a:pPr>
            <a:r>
              <a:rPr sz="3600" i="1" spc="50" dirty="0">
                <a:latin typeface="Times New Roman"/>
                <a:cs typeface="Times New Roman"/>
              </a:rPr>
              <a:t>b	</a:t>
            </a:r>
            <a:r>
              <a:rPr sz="3600" i="1" spc="180" dirty="0">
                <a:latin typeface="Times New Roman"/>
                <a:cs typeface="Times New Roman"/>
              </a:rPr>
              <a:t>d</a:t>
            </a:r>
            <a:r>
              <a:rPr sz="3600" spc="180" dirty="0">
                <a:latin typeface="Times New Roman"/>
                <a:cs typeface="Times New Roman"/>
              </a:rPr>
              <a:t>,</a:t>
            </a:r>
            <a:r>
              <a:rPr sz="3600" spc="-520" dirty="0">
                <a:latin typeface="Times New Roman"/>
                <a:cs typeface="Times New Roman"/>
              </a:rPr>
              <a:t> </a:t>
            </a:r>
            <a:r>
              <a:rPr sz="3600" i="1" spc="55" dirty="0">
                <a:latin typeface="Times New Roman"/>
                <a:cs typeface="Times New Roman"/>
              </a:rPr>
              <a:t>L</a:t>
            </a:r>
            <a:endParaRPr sz="3600">
              <a:latin typeface="Times New Roman"/>
              <a:cs typeface="Times New Roman"/>
            </a:endParaRPr>
          </a:p>
        </p:txBody>
      </p:sp>
      <p:sp>
        <p:nvSpPr>
          <p:cNvPr id="23" name="object 23"/>
          <p:cNvSpPr/>
          <p:nvPr/>
        </p:nvSpPr>
        <p:spPr>
          <a:xfrm>
            <a:off x="1311557" y="6019801"/>
            <a:ext cx="900189" cy="458363"/>
          </a:xfrm>
          <a:prstGeom prst="rect">
            <a:avLst/>
          </a:prstGeom>
          <a:blipFill>
            <a:blip r:embed="rId4" cstate="print"/>
            <a:stretch>
              <a:fillRect/>
            </a:stretch>
          </a:blipFill>
        </p:spPr>
        <p:txBody>
          <a:bodyPr wrap="square" lIns="0" tIns="0" rIns="0" bIns="0" rtlCol="0"/>
          <a:lstStyle/>
          <a:p>
            <a:endParaRPr/>
          </a:p>
        </p:txBody>
      </p:sp>
      <p:sp>
        <p:nvSpPr>
          <p:cNvPr id="24" name="object 24"/>
          <p:cNvSpPr txBox="1"/>
          <p:nvPr/>
        </p:nvSpPr>
        <p:spPr>
          <a:xfrm>
            <a:off x="4727575" y="4584572"/>
            <a:ext cx="4178300" cy="1428750"/>
          </a:xfrm>
          <a:prstGeom prst="rect">
            <a:avLst/>
          </a:prstGeom>
        </p:spPr>
        <p:txBody>
          <a:bodyPr vert="horz" wrap="square" lIns="0" tIns="12700" rIns="0" bIns="0" rtlCol="0">
            <a:spAutoFit/>
          </a:bodyPr>
          <a:lstStyle/>
          <a:p>
            <a:pPr marL="12700">
              <a:lnSpc>
                <a:spcPct val="100000"/>
              </a:lnSpc>
              <a:spcBef>
                <a:spcPts val="100"/>
              </a:spcBef>
            </a:pPr>
            <a:r>
              <a:rPr sz="3200" dirty="0">
                <a:solidFill>
                  <a:srgbClr val="333399"/>
                </a:solidFill>
                <a:latin typeface="Comic Sans MS"/>
                <a:cs typeface="Comic Sans MS"/>
              </a:rPr>
              <a:t>No possible</a:t>
            </a:r>
            <a:r>
              <a:rPr sz="3200" spc="-65" dirty="0">
                <a:solidFill>
                  <a:srgbClr val="333399"/>
                </a:solidFill>
                <a:latin typeface="Comic Sans MS"/>
                <a:cs typeface="Comic Sans MS"/>
              </a:rPr>
              <a:t> </a:t>
            </a:r>
            <a:r>
              <a:rPr sz="3200" spc="-5" dirty="0">
                <a:solidFill>
                  <a:srgbClr val="333399"/>
                </a:solidFill>
                <a:latin typeface="Comic Sans MS"/>
                <a:cs typeface="Comic Sans MS"/>
              </a:rPr>
              <a:t>transition</a:t>
            </a:r>
            <a:endParaRPr sz="3200">
              <a:latin typeface="Comic Sans MS"/>
              <a:cs typeface="Comic Sans MS"/>
            </a:endParaRPr>
          </a:p>
          <a:p>
            <a:pPr marR="147955" algn="ctr">
              <a:lnSpc>
                <a:spcPct val="100000"/>
              </a:lnSpc>
              <a:spcBef>
                <a:spcPts val="3365"/>
              </a:spcBef>
            </a:pPr>
            <a:r>
              <a:rPr sz="3200" b="1" spc="-5" dirty="0">
                <a:solidFill>
                  <a:srgbClr val="FF0000"/>
                </a:solidFill>
                <a:latin typeface="Comic Sans MS"/>
                <a:cs typeface="Comic Sans MS"/>
              </a:rPr>
              <a:t>HALT!!!</a:t>
            </a:r>
            <a:endParaRPr sz="3200">
              <a:latin typeface="Comic Sans MS"/>
              <a:cs typeface="Comic Sans MS"/>
            </a:endParaRPr>
          </a:p>
        </p:txBody>
      </p:sp>
      <p:sp>
        <p:nvSpPr>
          <p:cNvPr id="25" name="Footer Placeholder 24"/>
          <p:cNvSpPr>
            <a:spLocks noGrp="1"/>
          </p:cNvSpPr>
          <p:nvPr>
            <p:ph type="ftr" sz="quarter" idx="11"/>
          </p:nvPr>
        </p:nvSpPr>
        <p:spPr/>
        <p:txBody>
          <a:bodyPr/>
          <a:lstStyle/>
          <a:p>
            <a:r>
              <a:rPr lang="en-US"/>
              <a:t>unit-4/Turning Machine</a:t>
            </a:r>
          </a:p>
        </p:txBody>
      </p:sp>
      <p:sp>
        <p:nvSpPr>
          <p:cNvPr id="26" name="Slide Number Placeholder 25"/>
          <p:cNvSpPr>
            <a:spLocks noGrp="1"/>
          </p:cNvSpPr>
          <p:nvPr>
            <p:ph type="sldNum" sz="quarter" idx="12"/>
          </p:nvPr>
        </p:nvSpPr>
        <p:spPr/>
        <p:txBody>
          <a:bodyPr/>
          <a:lstStyle/>
          <a:p>
            <a:fld id="{565C65C6-1AC9-4B56-AB8E-0D5719812ABF}" type="slidenum">
              <a:rPr lang="en-US" smtClean="0"/>
              <a:pPr/>
              <a:t>22</a:t>
            </a:fld>
            <a:endParaRPr lang="en-US"/>
          </a:p>
        </p:txBody>
      </p:sp>
    </p:spTree>
    <p:extLst>
      <p:ext uri="{BB962C8B-B14F-4D97-AF65-F5344CB8AC3E}">
        <p14:creationId xmlns:p14="http://schemas.microsoft.com/office/powerpoint/2010/main" val="12199585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83814" y="482930"/>
            <a:ext cx="2978785" cy="697230"/>
          </a:xfrm>
          <a:prstGeom prst="rect">
            <a:avLst/>
          </a:prstGeom>
        </p:spPr>
        <p:txBody>
          <a:bodyPr vert="horz" wrap="square" lIns="0" tIns="13335" rIns="0" bIns="0" rtlCol="0">
            <a:spAutoFit/>
          </a:bodyPr>
          <a:lstStyle/>
          <a:p>
            <a:pPr marL="12700">
              <a:lnSpc>
                <a:spcPct val="100000"/>
              </a:lnSpc>
              <a:spcBef>
                <a:spcPts val="105"/>
              </a:spcBef>
            </a:pPr>
            <a:r>
              <a:rPr sz="4400" i="0" dirty="0">
                <a:latin typeface="Arial"/>
                <a:cs typeface="Arial"/>
              </a:rPr>
              <a:t>Final</a:t>
            </a:r>
            <a:r>
              <a:rPr sz="4400" i="0" spc="-80" dirty="0">
                <a:latin typeface="Arial"/>
                <a:cs typeface="Arial"/>
              </a:rPr>
              <a:t> </a:t>
            </a:r>
            <a:r>
              <a:rPr sz="4400" i="0" dirty="0">
                <a:latin typeface="Arial"/>
                <a:cs typeface="Arial"/>
              </a:rPr>
              <a:t>States</a:t>
            </a:r>
            <a:endParaRPr sz="4400">
              <a:latin typeface="Arial"/>
              <a:cs typeface="Arial"/>
            </a:endParaRPr>
          </a:p>
        </p:txBody>
      </p:sp>
      <p:grpSp>
        <p:nvGrpSpPr>
          <p:cNvPr id="3" name="object 3"/>
          <p:cNvGrpSpPr/>
          <p:nvPr/>
        </p:nvGrpSpPr>
        <p:grpSpPr>
          <a:xfrm>
            <a:off x="450850" y="1289050"/>
            <a:ext cx="3746500" cy="774700"/>
            <a:chOff x="450850" y="1289050"/>
            <a:chExt cx="3746500" cy="774700"/>
          </a:xfrm>
        </p:grpSpPr>
        <p:sp>
          <p:nvSpPr>
            <p:cNvPr id="4" name="object 4"/>
            <p:cNvSpPr/>
            <p:nvPr/>
          </p:nvSpPr>
          <p:spPr>
            <a:xfrm>
              <a:off x="457200" y="1295400"/>
              <a:ext cx="838200" cy="762000"/>
            </a:xfrm>
            <a:custGeom>
              <a:avLst/>
              <a:gdLst/>
              <a:ahLst/>
              <a:cxnLst/>
              <a:rect l="l" t="t" r="r" b="b"/>
              <a:pathLst>
                <a:path w="838200" h="762000">
                  <a:moveTo>
                    <a:pt x="0" y="381000"/>
                  </a:moveTo>
                  <a:lnTo>
                    <a:pt x="2819" y="336563"/>
                  </a:lnTo>
                  <a:lnTo>
                    <a:pt x="11068" y="293634"/>
                  </a:lnTo>
                  <a:lnTo>
                    <a:pt x="24433" y="252497"/>
                  </a:lnTo>
                  <a:lnTo>
                    <a:pt x="42598" y="213437"/>
                  </a:lnTo>
                  <a:lnTo>
                    <a:pt x="65250" y="176742"/>
                  </a:lnTo>
                  <a:lnTo>
                    <a:pt x="92073" y="142696"/>
                  </a:lnTo>
                  <a:lnTo>
                    <a:pt x="122753" y="111585"/>
                  </a:lnTo>
                  <a:lnTo>
                    <a:pt x="156976" y="83695"/>
                  </a:lnTo>
                  <a:lnTo>
                    <a:pt x="194427" y="59312"/>
                  </a:lnTo>
                  <a:lnTo>
                    <a:pt x="234792" y="38722"/>
                  </a:lnTo>
                  <a:lnTo>
                    <a:pt x="277756" y="22209"/>
                  </a:lnTo>
                  <a:lnTo>
                    <a:pt x="323005" y="10061"/>
                  </a:lnTo>
                  <a:lnTo>
                    <a:pt x="370225" y="2563"/>
                  </a:lnTo>
                  <a:lnTo>
                    <a:pt x="419100" y="0"/>
                  </a:lnTo>
                  <a:lnTo>
                    <a:pt x="467974" y="2563"/>
                  </a:lnTo>
                  <a:lnTo>
                    <a:pt x="515194" y="10061"/>
                  </a:lnTo>
                  <a:lnTo>
                    <a:pt x="560443" y="22209"/>
                  </a:lnTo>
                  <a:lnTo>
                    <a:pt x="603407" y="38722"/>
                  </a:lnTo>
                  <a:lnTo>
                    <a:pt x="643772" y="59312"/>
                  </a:lnTo>
                  <a:lnTo>
                    <a:pt x="681223" y="83695"/>
                  </a:lnTo>
                  <a:lnTo>
                    <a:pt x="715446" y="111585"/>
                  </a:lnTo>
                  <a:lnTo>
                    <a:pt x="746126" y="142696"/>
                  </a:lnTo>
                  <a:lnTo>
                    <a:pt x="772949" y="176742"/>
                  </a:lnTo>
                  <a:lnTo>
                    <a:pt x="795601" y="213437"/>
                  </a:lnTo>
                  <a:lnTo>
                    <a:pt x="813766" y="252497"/>
                  </a:lnTo>
                  <a:lnTo>
                    <a:pt x="827131" y="293634"/>
                  </a:lnTo>
                  <a:lnTo>
                    <a:pt x="835380" y="336563"/>
                  </a:lnTo>
                  <a:lnTo>
                    <a:pt x="838200" y="381000"/>
                  </a:lnTo>
                  <a:lnTo>
                    <a:pt x="835380" y="425436"/>
                  </a:lnTo>
                  <a:lnTo>
                    <a:pt x="827131" y="468365"/>
                  </a:lnTo>
                  <a:lnTo>
                    <a:pt x="813766" y="509502"/>
                  </a:lnTo>
                  <a:lnTo>
                    <a:pt x="795601" y="548562"/>
                  </a:lnTo>
                  <a:lnTo>
                    <a:pt x="772949" y="585257"/>
                  </a:lnTo>
                  <a:lnTo>
                    <a:pt x="746126" y="619303"/>
                  </a:lnTo>
                  <a:lnTo>
                    <a:pt x="715446" y="650414"/>
                  </a:lnTo>
                  <a:lnTo>
                    <a:pt x="681223" y="678304"/>
                  </a:lnTo>
                  <a:lnTo>
                    <a:pt x="643772" y="702687"/>
                  </a:lnTo>
                  <a:lnTo>
                    <a:pt x="603407" y="723277"/>
                  </a:lnTo>
                  <a:lnTo>
                    <a:pt x="560443" y="739790"/>
                  </a:lnTo>
                  <a:lnTo>
                    <a:pt x="515194" y="751938"/>
                  </a:lnTo>
                  <a:lnTo>
                    <a:pt x="467974" y="759436"/>
                  </a:lnTo>
                  <a:lnTo>
                    <a:pt x="419100" y="762000"/>
                  </a:lnTo>
                  <a:lnTo>
                    <a:pt x="370225" y="759436"/>
                  </a:lnTo>
                  <a:lnTo>
                    <a:pt x="323005" y="751938"/>
                  </a:lnTo>
                  <a:lnTo>
                    <a:pt x="277756" y="739790"/>
                  </a:lnTo>
                  <a:lnTo>
                    <a:pt x="234792" y="723277"/>
                  </a:lnTo>
                  <a:lnTo>
                    <a:pt x="194427" y="702687"/>
                  </a:lnTo>
                  <a:lnTo>
                    <a:pt x="156976" y="678304"/>
                  </a:lnTo>
                  <a:lnTo>
                    <a:pt x="122753" y="650414"/>
                  </a:lnTo>
                  <a:lnTo>
                    <a:pt x="92073" y="619303"/>
                  </a:lnTo>
                  <a:lnTo>
                    <a:pt x="65250" y="585257"/>
                  </a:lnTo>
                  <a:lnTo>
                    <a:pt x="42598" y="548562"/>
                  </a:lnTo>
                  <a:lnTo>
                    <a:pt x="24433" y="509502"/>
                  </a:lnTo>
                  <a:lnTo>
                    <a:pt x="11068" y="468365"/>
                  </a:lnTo>
                  <a:lnTo>
                    <a:pt x="2819" y="425436"/>
                  </a:lnTo>
                  <a:lnTo>
                    <a:pt x="0" y="381000"/>
                  </a:lnTo>
                  <a:close/>
                </a:path>
              </a:pathLst>
            </a:custGeom>
            <a:ln w="12700">
              <a:solidFill>
                <a:srgbClr val="000000"/>
              </a:solidFill>
            </a:ln>
          </p:spPr>
          <p:txBody>
            <a:bodyPr wrap="square" lIns="0" tIns="0" rIns="0" bIns="0" rtlCol="0"/>
            <a:lstStyle/>
            <a:p>
              <a:endParaRPr/>
            </a:p>
          </p:txBody>
        </p:sp>
        <p:sp>
          <p:nvSpPr>
            <p:cNvPr id="5" name="object 5"/>
            <p:cNvSpPr/>
            <p:nvPr/>
          </p:nvSpPr>
          <p:spPr>
            <a:xfrm>
              <a:off x="1295400" y="1612900"/>
              <a:ext cx="1905000" cy="127000"/>
            </a:xfrm>
            <a:custGeom>
              <a:avLst/>
              <a:gdLst/>
              <a:ahLst/>
              <a:cxnLst/>
              <a:rect l="l" t="t" r="r" b="b"/>
              <a:pathLst>
                <a:path w="1905000" h="127000">
                  <a:moveTo>
                    <a:pt x="1778000" y="0"/>
                  </a:moveTo>
                  <a:lnTo>
                    <a:pt x="1778000" y="127000"/>
                  </a:lnTo>
                  <a:lnTo>
                    <a:pt x="1892300" y="69850"/>
                  </a:lnTo>
                  <a:lnTo>
                    <a:pt x="1790700" y="69850"/>
                  </a:lnTo>
                  <a:lnTo>
                    <a:pt x="1790700" y="57150"/>
                  </a:lnTo>
                  <a:lnTo>
                    <a:pt x="1892300" y="57150"/>
                  </a:lnTo>
                  <a:lnTo>
                    <a:pt x="1778000" y="0"/>
                  </a:lnTo>
                  <a:close/>
                </a:path>
                <a:path w="1905000" h="127000">
                  <a:moveTo>
                    <a:pt x="1778000" y="57150"/>
                  </a:moveTo>
                  <a:lnTo>
                    <a:pt x="0" y="57150"/>
                  </a:lnTo>
                  <a:lnTo>
                    <a:pt x="0" y="69850"/>
                  </a:lnTo>
                  <a:lnTo>
                    <a:pt x="1778000" y="69850"/>
                  </a:lnTo>
                  <a:lnTo>
                    <a:pt x="1778000" y="57150"/>
                  </a:lnTo>
                  <a:close/>
                </a:path>
                <a:path w="1905000" h="127000">
                  <a:moveTo>
                    <a:pt x="1892300" y="57150"/>
                  </a:moveTo>
                  <a:lnTo>
                    <a:pt x="1790700" y="57150"/>
                  </a:lnTo>
                  <a:lnTo>
                    <a:pt x="1790700" y="69850"/>
                  </a:lnTo>
                  <a:lnTo>
                    <a:pt x="1892300" y="69850"/>
                  </a:lnTo>
                  <a:lnTo>
                    <a:pt x="1905000" y="63500"/>
                  </a:lnTo>
                  <a:lnTo>
                    <a:pt x="1892300" y="57150"/>
                  </a:lnTo>
                  <a:close/>
                </a:path>
              </a:pathLst>
            </a:custGeom>
            <a:solidFill>
              <a:srgbClr val="000000"/>
            </a:solidFill>
          </p:spPr>
          <p:txBody>
            <a:bodyPr wrap="square" lIns="0" tIns="0" rIns="0" bIns="0" rtlCol="0"/>
            <a:lstStyle/>
            <a:p>
              <a:endParaRPr/>
            </a:p>
          </p:txBody>
        </p:sp>
        <p:sp>
          <p:nvSpPr>
            <p:cNvPr id="6" name="object 6"/>
            <p:cNvSpPr/>
            <p:nvPr/>
          </p:nvSpPr>
          <p:spPr>
            <a:xfrm>
              <a:off x="3352800" y="1295400"/>
              <a:ext cx="838200" cy="762000"/>
            </a:xfrm>
            <a:custGeom>
              <a:avLst/>
              <a:gdLst/>
              <a:ahLst/>
              <a:cxnLst/>
              <a:rect l="l" t="t" r="r" b="b"/>
              <a:pathLst>
                <a:path w="838200" h="762000">
                  <a:moveTo>
                    <a:pt x="0" y="381000"/>
                  </a:moveTo>
                  <a:lnTo>
                    <a:pt x="2818" y="336563"/>
                  </a:lnTo>
                  <a:lnTo>
                    <a:pt x="11065" y="293634"/>
                  </a:lnTo>
                  <a:lnTo>
                    <a:pt x="24426" y="252497"/>
                  </a:lnTo>
                  <a:lnTo>
                    <a:pt x="42587" y="213437"/>
                  </a:lnTo>
                  <a:lnTo>
                    <a:pt x="65234" y="176742"/>
                  </a:lnTo>
                  <a:lnTo>
                    <a:pt x="92053" y="142696"/>
                  </a:lnTo>
                  <a:lnTo>
                    <a:pt x="122729" y="111585"/>
                  </a:lnTo>
                  <a:lnTo>
                    <a:pt x="156949" y="83695"/>
                  </a:lnTo>
                  <a:lnTo>
                    <a:pt x="194399" y="59312"/>
                  </a:lnTo>
                  <a:lnTo>
                    <a:pt x="234764" y="38722"/>
                  </a:lnTo>
                  <a:lnTo>
                    <a:pt x="277731" y="22209"/>
                  </a:lnTo>
                  <a:lnTo>
                    <a:pt x="322985" y="10061"/>
                  </a:lnTo>
                  <a:lnTo>
                    <a:pt x="370213" y="2563"/>
                  </a:lnTo>
                  <a:lnTo>
                    <a:pt x="419100" y="0"/>
                  </a:lnTo>
                  <a:lnTo>
                    <a:pt x="467986" y="2563"/>
                  </a:lnTo>
                  <a:lnTo>
                    <a:pt x="515214" y="10061"/>
                  </a:lnTo>
                  <a:lnTo>
                    <a:pt x="560468" y="22209"/>
                  </a:lnTo>
                  <a:lnTo>
                    <a:pt x="603435" y="38722"/>
                  </a:lnTo>
                  <a:lnTo>
                    <a:pt x="643800" y="59312"/>
                  </a:lnTo>
                  <a:lnTo>
                    <a:pt x="681250" y="83695"/>
                  </a:lnTo>
                  <a:lnTo>
                    <a:pt x="715470" y="111585"/>
                  </a:lnTo>
                  <a:lnTo>
                    <a:pt x="746146" y="142696"/>
                  </a:lnTo>
                  <a:lnTo>
                    <a:pt x="772965" y="176742"/>
                  </a:lnTo>
                  <a:lnTo>
                    <a:pt x="795612" y="213437"/>
                  </a:lnTo>
                  <a:lnTo>
                    <a:pt x="813773" y="252497"/>
                  </a:lnTo>
                  <a:lnTo>
                    <a:pt x="827134" y="293634"/>
                  </a:lnTo>
                  <a:lnTo>
                    <a:pt x="835381" y="336563"/>
                  </a:lnTo>
                  <a:lnTo>
                    <a:pt x="838200" y="381000"/>
                  </a:lnTo>
                  <a:lnTo>
                    <a:pt x="835381" y="425436"/>
                  </a:lnTo>
                  <a:lnTo>
                    <a:pt x="827134" y="468365"/>
                  </a:lnTo>
                  <a:lnTo>
                    <a:pt x="813773" y="509502"/>
                  </a:lnTo>
                  <a:lnTo>
                    <a:pt x="795612" y="548562"/>
                  </a:lnTo>
                  <a:lnTo>
                    <a:pt x="772965" y="585257"/>
                  </a:lnTo>
                  <a:lnTo>
                    <a:pt x="746146" y="619303"/>
                  </a:lnTo>
                  <a:lnTo>
                    <a:pt x="715470" y="650414"/>
                  </a:lnTo>
                  <a:lnTo>
                    <a:pt x="681250" y="678304"/>
                  </a:lnTo>
                  <a:lnTo>
                    <a:pt x="643800" y="702687"/>
                  </a:lnTo>
                  <a:lnTo>
                    <a:pt x="603435" y="723277"/>
                  </a:lnTo>
                  <a:lnTo>
                    <a:pt x="560468" y="739790"/>
                  </a:lnTo>
                  <a:lnTo>
                    <a:pt x="515214" y="751938"/>
                  </a:lnTo>
                  <a:lnTo>
                    <a:pt x="467986" y="759436"/>
                  </a:lnTo>
                  <a:lnTo>
                    <a:pt x="419100" y="762000"/>
                  </a:lnTo>
                  <a:lnTo>
                    <a:pt x="370213" y="759436"/>
                  </a:lnTo>
                  <a:lnTo>
                    <a:pt x="322985" y="751938"/>
                  </a:lnTo>
                  <a:lnTo>
                    <a:pt x="277731" y="739790"/>
                  </a:lnTo>
                  <a:lnTo>
                    <a:pt x="234764" y="723277"/>
                  </a:lnTo>
                  <a:lnTo>
                    <a:pt x="194399" y="702687"/>
                  </a:lnTo>
                  <a:lnTo>
                    <a:pt x="156949" y="678304"/>
                  </a:lnTo>
                  <a:lnTo>
                    <a:pt x="122729" y="650414"/>
                  </a:lnTo>
                  <a:lnTo>
                    <a:pt x="92053" y="619303"/>
                  </a:lnTo>
                  <a:lnTo>
                    <a:pt x="65234" y="585257"/>
                  </a:lnTo>
                  <a:lnTo>
                    <a:pt x="42587" y="548562"/>
                  </a:lnTo>
                  <a:lnTo>
                    <a:pt x="24426" y="509502"/>
                  </a:lnTo>
                  <a:lnTo>
                    <a:pt x="11065" y="468365"/>
                  </a:lnTo>
                  <a:lnTo>
                    <a:pt x="2818" y="425436"/>
                  </a:lnTo>
                  <a:lnTo>
                    <a:pt x="0" y="381000"/>
                  </a:lnTo>
                  <a:close/>
                </a:path>
              </a:pathLst>
            </a:custGeom>
            <a:ln w="12700">
              <a:solidFill>
                <a:srgbClr val="000000"/>
              </a:solidFill>
            </a:ln>
          </p:spPr>
          <p:txBody>
            <a:bodyPr wrap="square" lIns="0" tIns="0" rIns="0" bIns="0" rtlCol="0"/>
            <a:lstStyle/>
            <a:p>
              <a:endParaRPr/>
            </a:p>
          </p:txBody>
        </p:sp>
      </p:grpSp>
      <p:sp>
        <p:nvSpPr>
          <p:cNvPr id="7" name="object 7"/>
          <p:cNvSpPr txBox="1"/>
          <p:nvPr/>
        </p:nvSpPr>
        <p:spPr>
          <a:xfrm>
            <a:off x="696308" y="1288012"/>
            <a:ext cx="449580" cy="571500"/>
          </a:xfrm>
          <a:prstGeom prst="rect">
            <a:avLst/>
          </a:prstGeom>
        </p:spPr>
        <p:txBody>
          <a:bodyPr vert="horz" wrap="square" lIns="0" tIns="16510" rIns="0" bIns="0" rtlCol="0">
            <a:spAutoFit/>
          </a:bodyPr>
          <a:lstStyle/>
          <a:p>
            <a:pPr marL="38100">
              <a:lnSpc>
                <a:spcPct val="100000"/>
              </a:lnSpc>
              <a:spcBef>
                <a:spcPts val="130"/>
              </a:spcBef>
            </a:pPr>
            <a:r>
              <a:rPr sz="3550" i="1" spc="-160" dirty="0">
                <a:latin typeface="Times New Roman"/>
                <a:cs typeface="Times New Roman"/>
              </a:rPr>
              <a:t>q</a:t>
            </a:r>
            <a:r>
              <a:rPr sz="4425" spc="-240" baseline="-16949" dirty="0">
                <a:latin typeface="Times New Roman"/>
                <a:cs typeface="Times New Roman"/>
              </a:rPr>
              <a:t>1</a:t>
            </a:r>
            <a:endParaRPr sz="4425" baseline="-16949">
              <a:latin typeface="Times New Roman"/>
              <a:cs typeface="Times New Roman"/>
            </a:endParaRPr>
          </a:p>
        </p:txBody>
      </p:sp>
      <p:sp>
        <p:nvSpPr>
          <p:cNvPr id="8" name="object 8"/>
          <p:cNvSpPr txBox="1"/>
          <p:nvPr/>
        </p:nvSpPr>
        <p:spPr>
          <a:xfrm>
            <a:off x="3561139" y="1283187"/>
            <a:ext cx="490220" cy="571500"/>
          </a:xfrm>
          <a:prstGeom prst="rect">
            <a:avLst/>
          </a:prstGeom>
        </p:spPr>
        <p:txBody>
          <a:bodyPr vert="horz" wrap="square" lIns="0" tIns="16510" rIns="0" bIns="0" rtlCol="0">
            <a:spAutoFit/>
          </a:bodyPr>
          <a:lstStyle/>
          <a:p>
            <a:pPr marL="38100">
              <a:lnSpc>
                <a:spcPct val="100000"/>
              </a:lnSpc>
              <a:spcBef>
                <a:spcPts val="130"/>
              </a:spcBef>
            </a:pPr>
            <a:r>
              <a:rPr sz="3550" i="1" dirty="0">
                <a:latin typeface="Times New Roman"/>
                <a:cs typeface="Times New Roman"/>
              </a:rPr>
              <a:t>q</a:t>
            </a:r>
            <a:r>
              <a:rPr sz="4425" baseline="-16949" dirty="0">
                <a:latin typeface="Times New Roman"/>
                <a:cs typeface="Times New Roman"/>
              </a:rPr>
              <a:t>2</a:t>
            </a:r>
            <a:endParaRPr sz="4425" baseline="-16949">
              <a:latin typeface="Times New Roman"/>
              <a:cs typeface="Times New Roman"/>
            </a:endParaRPr>
          </a:p>
        </p:txBody>
      </p:sp>
      <p:sp>
        <p:nvSpPr>
          <p:cNvPr id="9" name="object 9"/>
          <p:cNvSpPr/>
          <p:nvPr/>
        </p:nvSpPr>
        <p:spPr>
          <a:xfrm>
            <a:off x="3200400" y="1143000"/>
            <a:ext cx="1143000" cy="1066800"/>
          </a:xfrm>
          <a:custGeom>
            <a:avLst/>
            <a:gdLst/>
            <a:ahLst/>
            <a:cxnLst/>
            <a:rect l="l" t="t" r="r" b="b"/>
            <a:pathLst>
              <a:path w="1143000" h="1066800">
                <a:moveTo>
                  <a:pt x="0" y="533400"/>
                </a:moveTo>
                <a:lnTo>
                  <a:pt x="2098" y="487368"/>
                </a:lnTo>
                <a:lnTo>
                  <a:pt x="8277" y="442426"/>
                </a:lnTo>
                <a:lnTo>
                  <a:pt x="18367" y="398732"/>
                </a:lnTo>
                <a:lnTo>
                  <a:pt x="32195" y="356448"/>
                </a:lnTo>
                <a:lnTo>
                  <a:pt x="49589" y="315731"/>
                </a:lnTo>
                <a:lnTo>
                  <a:pt x="70379" y="276744"/>
                </a:lnTo>
                <a:lnTo>
                  <a:pt x="94392" y="239645"/>
                </a:lnTo>
                <a:lnTo>
                  <a:pt x="121457" y="204594"/>
                </a:lnTo>
                <a:lnTo>
                  <a:pt x="151402" y="171752"/>
                </a:lnTo>
                <a:lnTo>
                  <a:pt x="184056" y="141279"/>
                </a:lnTo>
                <a:lnTo>
                  <a:pt x="219246" y="113334"/>
                </a:lnTo>
                <a:lnTo>
                  <a:pt x="256802" y="88078"/>
                </a:lnTo>
                <a:lnTo>
                  <a:pt x="296551" y="65670"/>
                </a:lnTo>
                <a:lnTo>
                  <a:pt x="338322" y="46271"/>
                </a:lnTo>
                <a:lnTo>
                  <a:pt x="381944" y="30040"/>
                </a:lnTo>
                <a:lnTo>
                  <a:pt x="427244" y="17137"/>
                </a:lnTo>
                <a:lnTo>
                  <a:pt x="474051" y="7723"/>
                </a:lnTo>
                <a:lnTo>
                  <a:pt x="522193" y="1957"/>
                </a:lnTo>
                <a:lnTo>
                  <a:pt x="571500" y="0"/>
                </a:lnTo>
                <a:lnTo>
                  <a:pt x="620806" y="1957"/>
                </a:lnTo>
                <a:lnTo>
                  <a:pt x="668948" y="7723"/>
                </a:lnTo>
                <a:lnTo>
                  <a:pt x="715755" y="17137"/>
                </a:lnTo>
                <a:lnTo>
                  <a:pt x="761055" y="30040"/>
                </a:lnTo>
                <a:lnTo>
                  <a:pt x="804677" y="46271"/>
                </a:lnTo>
                <a:lnTo>
                  <a:pt x="846448" y="65670"/>
                </a:lnTo>
                <a:lnTo>
                  <a:pt x="886197" y="88078"/>
                </a:lnTo>
                <a:lnTo>
                  <a:pt x="923753" y="113334"/>
                </a:lnTo>
                <a:lnTo>
                  <a:pt x="958943" y="141279"/>
                </a:lnTo>
                <a:lnTo>
                  <a:pt x="991597" y="171752"/>
                </a:lnTo>
                <a:lnTo>
                  <a:pt x="1021542" y="204594"/>
                </a:lnTo>
                <a:lnTo>
                  <a:pt x="1048607" y="239645"/>
                </a:lnTo>
                <a:lnTo>
                  <a:pt x="1072620" y="276744"/>
                </a:lnTo>
                <a:lnTo>
                  <a:pt x="1093410" y="315731"/>
                </a:lnTo>
                <a:lnTo>
                  <a:pt x="1110804" y="356448"/>
                </a:lnTo>
                <a:lnTo>
                  <a:pt x="1124632" y="398732"/>
                </a:lnTo>
                <a:lnTo>
                  <a:pt x="1134722" y="442426"/>
                </a:lnTo>
                <a:lnTo>
                  <a:pt x="1140901" y="487368"/>
                </a:lnTo>
                <a:lnTo>
                  <a:pt x="1143000" y="533400"/>
                </a:lnTo>
                <a:lnTo>
                  <a:pt x="1140901" y="579431"/>
                </a:lnTo>
                <a:lnTo>
                  <a:pt x="1134722" y="624373"/>
                </a:lnTo>
                <a:lnTo>
                  <a:pt x="1124632" y="668067"/>
                </a:lnTo>
                <a:lnTo>
                  <a:pt x="1110804" y="710351"/>
                </a:lnTo>
                <a:lnTo>
                  <a:pt x="1093410" y="751068"/>
                </a:lnTo>
                <a:lnTo>
                  <a:pt x="1072620" y="790055"/>
                </a:lnTo>
                <a:lnTo>
                  <a:pt x="1048607" y="827154"/>
                </a:lnTo>
                <a:lnTo>
                  <a:pt x="1021542" y="862205"/>
                </a:lnTo>
                <a:lnTo>
                  <a:pt x="991597" y="895047"/>
                </a:lnTo>
                <a:lnTo>
                  <a:pt x="958943" y="925520"/>
                </a:lnTo>
                <a:lnTo>
                  <a:pt x="923753" y="953465"/>
                </a:lnTo>
                <a:lnTo>
                  <a:pt x="886197" y="978721"/>
                </a:lnTo>
                <a:lnTo>
                  <a:pt x="846448" y="1001129"/>
                </a:lnTo>
                <a:lnTo>
                  <a:pt x="804677" y="1020528"/>
                </a:lnTo>
                <a:lnTo>
                  <a:pt x="761055" y="1036759"/>
                </a:lnTo>
                <a:lnTo>
                  <a:pt x="715755" y="1049662"/>
                </a:lnTo>
                <a:lnTo>
                  <a:pt x="668948" y="1059076"/>
                </a:lnTo>
                <a:lnTo>
                  <a:pt x="620806" y="1064842"/>
                </a:lnTo>
                <a:lnTo>
                  <a:pt x="571500" y="1066800"/>
                </a:lnTo>
                <a:lnTo>
                  <a:pt x="522193" y="1064842"/>
                </a:lnTo>
                <a:lnTo>
                  <a:pt x="474051" y="1059076"/>
                </a:lnTo>
                <a:lnTo>
                  <a:pt x="427244" y="1049662"/>
                </a:lnTo>
                <a:lnTo>
                  <a:pt x="381944" y="1036759"/>
                </a:lnTo>
                <a:lnTo>
                  <a:pt x="338322" y="1020528"/>
                </a:lnTo>
                <a:lnTo>
                  <a:pt x="296551" y="1001129"/>
                </a:lnTo>
                <a:lnTo>
                  <a:pt x="256802" y="978721"/>
                </a:lnTo>
                <a:lnTo>
                  <a:pt x="219246" y="953465"/>
                </a:lnTo>
                <a:lnTo>
                  <a:pt x="184056" y="925520"/>
                </a:lnTo>
                <a:lnTo>
                  <a:pt x="151402" y="895047"/>
                </a:lnTo>
                <a:lnTo>
                  <a:pt x="121457" y="862205"/>
                </a:lnTo>
                <a:lnTo>
                  <a:pt x="94392" y="827154"/>
                </a:lnTo>
                <a:lnTo>
                  <a:pt x="70379" y="790055"/>
                </a:lnTo>
                <a:lnTo>
                  <a:pt x="49589" y="751068"/>
                </a:lnTo>
                <a:lnTo>
                  <a:pt x="32195" y="710351"/>
                </a:lnTo>
                <a:lnTo>
                  <a:pt x="18367" y="668067"/>
                </a:lnTo>
                <a:lnTo>
                  <a:pt x="8277" y="624373"/>
                </a:lnTo>
                <a:lnTo>
                  <a:pt x="2098" y="579431"/>
                </a:lnTo>
                <a:lnTo>
                  <a:pt x="0" y="533400"/>
                </a:lnTo>
                <a:close/>
              </a:path>
            </a:pathLst>
          </a:custGeom>
          <a:ln w="12700">
            <a:solidFill>
              <a:srgbClr val="000000"/>
            </a:solidFill>
          </a:ln>
        </p:spPr>
        <p:txBody>
          <a:bodyPr wrap="square" lIns="0" tIns="0" rIns="0" bIns="0" rtlCol="0"/>
          <a:lstStyle/>
          <a:p>
            <a:endParaRPr/>
          </a:p>
        </p:txBody>
      </p:sp>
      <p:sp>
        <p:nvSpPr>
          <p:cNvPr id="10" name="object 10"/>
          <p:cNvSpPr txBox="1"/>
          <p:nvPr/>
        </p:nvSpPr>
        <p:spPr>
          <a:xfrm>
            <a:off x="5185028" y="1383538"/>
            <a:ext cx="1497965" cy="513715"/>
          </a:xfrm>
          <a:prstGeom prst="rect">
            <a:avLst/>
          </a:prstGeom>
        </p:spPr>
        <p:txBody>
          <a:bodyPr vert="horz" wrap="square" lIns="0" tIns="13335" rIns="0" bIns="0" rtlCol="0">
            <a:spAutoFit/>
          </a:bodyPr>
          <a:lstStyle/>
          <a:p>
            <a:pPr marL="12700">
              <a:lnSpc>
                <a:spcPct val="100000"/>
              </a:lnSpc>
              <a:spcBef>
                <a:spcPts val="105"/>
              </a:spcBef>
            </a:pPr>
            <a:r>
              <a:rPr sz="3200" spc="-5" dirty="0">
                <a:solidFill>
                  <a:srgbClr val="339933"/>
                </a:solidFill>
                <a:latin typeface="Comic Sans MS"/>
                <a:cs typeface="Comic Sans MS"/>
              </a:rPr>
              <a:t>All</a:t>
            </a:r>
            <a:r>
              <a:rPr sz="3200" spc="-15" dirty="0">
                <a:solidFill>
                  <a:srgbClr val="339933"/>
                </a:solidFill>
                <a:latin typeface="Comic Sans MS"/>
                <a:cs typeface="Comic Sans MS"/>
              </a:rPr>
              <a:t>o</a:t>
            </a:r>
            <a:r>
              <a:rPr sz="3200" spc="-5" dirty="0">
                <a:solidFill>
                  <a:srgbClr val="339933"/>
                </a:solidFill>
                <a:latin typeface="Comic Sans MS"/>
                <a:cs typeface="Comic Sans MS"/>
              </a:rPr>
              <a:t>wed</a:t>
            </a:r>
            <a:endParaRPr sz="3200">
              <a:latin typeface="Comic Sans MS"/>
              <a:cs typeface="Comic Sans MS"/>
            </a:endParaRPr>
          </a:p>
        </p:txBody>
      </p:sp>
      <p:grpSp>
        <p:nvGrpSpPr>
          <p:cNvPr id="11" name="object 11"/>
          <p:cNvGrpSpPr/>
          <p:nvPr/>
        </p:nvGrpSpPr>
        <p:grpSpPr>
          <a:xfrm>
            <a:off x="450850" y="3194050"/>
            <a:ext cx="3746500" cy="774700"/>
            <a:chOff x="450850" y="3194050"/>
            <a:chExt cx="3746500" cy="774700"/>
          </a:xfrm>
        </p:grpSpPr>
        <p:sp>
          <p:nvSpPr>
            <p:cNvPr id="12" name="object 12"/>
            <p:cNvSpPr/>
            <p:nvPr/>
          </p:nvSpPr>
          <p:spPr>
            <a:xfrm>
              <a:off x="457200" y="3200400"/>
              <a:ext cx="3733800" cy="762000"/>
            </a:xfrm>
            <a:custGeom>
              <a:avLst/>
              <a:gdLst/>
              <a:ahLst/>
              <a:cxnLst/>
              <a:rect l="l" t="t" r="r" b="b"/>
              <a:pathLst>
                <a:path w="3733800" h="762000">
                  <a:moveTo>
                    <a:pt x="0" y="381000"/>
                  </a:moveTo>
                  <a:lnTo>
                    <a:pt x="2819" y="336563"/>
                  </a:lnTo>
                  <a:lnTo>
                    <a:pt x="11068" y="293634"/>
                  </a:lnTo>
                  <a:lnTo>
                    <a:pt x="24433" y="252497"/>
                  </a:lnTo>
                  <a:lnTo>
                    <a:pt x="42598" y="213437"/>
                  </a:lnTo>
                  <a:lnTo>
                    <a:pt x="65250" y="176742"/>
                  </a:lnTo>
                  <a:lnTo>
                    <a:pt x="92073" y="142696"/>
                  </a:lnTo>
                  <a:lnTo>
                    <a:pt x="122753" y="111585"/>
                  </a:lnTo>
                  <a:lnTo>
                    <a:pt x="156976" y="83695"/>
                  </a:lnTo>
                  <a:lnTo>
                    <a:pt x="194427" y="59312"/>
                  </a:lnTo>
                  <a:lnTo>
                    <a:pt x="234792" y="38722"/>
                  </a:lnTo>
                  <a:lnTo>
                    <a:pt x="277756" y="22209"/>
                  </a:lnTo>
                  <a:lnTo>
                    <a:pt x="323005" y="10061"/>
                  </a:lnTo>
                  <a:lnTo>
                    <a:pt x="370225" y="2563"/>
                  </a:lnTo>
                  <a:lnTo>
                    <a:pt x="419100" y="0"/>
                  </a:lnTo>
                  <a:lnTo>
                    <a:pt x="467974" y="2563"/>
                  </a:lnTo>
                  <a:lnTo>
                    <a:pt x="515194" y="10061"/>
                  </a:lnTo>
                  <a:lnTo>
                    <a:pt x="560443" y="22209"/>
                  </a:lnTo>
                  <a:lnTo>
                    <a:pt x="603407" y="38722"/>
                  </a:lnTo>
                  <a:lnTo>
                    <a:pt x="643772" y="59312"/>
                  </a:lnTo>
                  <a:lnTo>
                    <a:pt x="681223" y="83695"/>
                  </a:lnTo>
                  <a:lnTo>
                    <a:pt x="715446" y="111585"/>
                  </a:lnTo>
                  <a:lnTo>
                    <a:pt x="746126" y="142696"/>
                  </a:lnTo>
                  <a:lnTo>
                    <a:pt x="772949" y="176742"/>
                  </a:lnTo>
                  <a:lnTo>
                    <a:pt x="795601" y="213437"/>
                  </a:lnTo>
                  <a:lnTo>
                    <a:pt x="813766" y="252497"/>
                  </a:lnTo>
                  <a:lnTo>
                    <a:pt x="827131" y="293634"/>
                  </a:lnTo>
                  <a:lnTo>
                    <a:pt x="835380" y="336563"/>
                  </a:lnTo>
                  <a:lnTo>
                    <a:pt x="838200" y="381000"/>
                  </a:lnTo>
                  <a:lnTo>
                    <a:pt x="835380" y="425436"/>
                  </a:lnTo>
                  <a:lnTo>
                    <a:pt x="827131" y="468365"/>
                  </a:lnTo>
                  <a:lnTo>
                    <a:pt x="813766" y="509502"/>
                  </a:lnTo>
                  <a:lnTo>
                    <a:pt x="795601" y="548562"/>
                  </a:lnTo>
                  <a:lnTo>
                    <a:pt x="772949" y="585257"/>
                  </a:lnTo>
                  <a:lnTo>
                    <a:pt x="746126" y="619303"/>
                  </a:lnTo>
                  <a:lnTo>
                    <a:pt x="715446" y="650414"/>
                  </a:lnTo>
                  <a:lnTo>
                    <a:pt x="681223" y="678304"/>
                  </a:lnTo>
                  <a:lnTo>
                    <a:pt x="643772" y="702687"/>
                  </a:lnTo>
                  <a:lnTo>
                    <a:pt x="603407" y="723277"/>
                  </a:lnTo>
                  <a:lnTo>
                    <a:pt x="560443" y="739790"/>
                  </a:lnTo>
                  <a:lnTo>
                    <a:pt x="515194" y="751938"/>
                  </a:lnTo>
                  <a:lnTo>
                    <a:pt x="467974" y="759436"/>
                  </a:lnTo>
                  <a:lnTo>
                    <a:pt x="419100" y="762000"/>
                  </a:lnTo>
                  <a:lnTo>
                    <a:pt x="370225" y="759436"/>
                  </a:lnTo>
                  <a:lnTo>
                    <a:pt x="323005" y="751938"/>
                  </a:lnTo>
                  <a:lnTo>
                    <a:pt x="277756" y="739790"/>
                  </a:lnTo>
                  <a:lnTo>
                    <a:pt x="234792" y="723277"/>
                  </a:lnTo>
                  <a:lnTo>
                    <a:pt x="194427" y="702687"/>
                  </a:lnTo>
                  <a:lnTo>
                    <a:pt x="156976" y="678304"/>
                  </a:lnTo>
                  <a:lnTo>
                    <a:pt x="122753" y="650414"/>
                  </a:lnTo>
                  <a:lnTo>
                    <a:pt x="92073" y="619303"/>
                  </a:lnTo>
                  <a:lnTo>
                    <a:pt x="65250" y="585257"/>
                  </a:lnTo>
                  <a:lnTo>
                    <a:pt x="42598" y="548562"/>
                  </a:lnTo>
                  <a:lnTo>
                    <a:pt x="24433" y="509502"/>
                  </a:lnTo>
                  <a:lnTo>
                    <a:pt x="11068" y="468365"/>
                  </a:lnTo>
                  <a:lnTo>
                    <a:pt x="2819" y="425436"/>
                  </a:lnTo>
                  <a:lnTo>
                    <a:pt x="0" y="381000"/>
                  </a:lnTo>
                  <a:close/>
                </a:path>
                <a:path w="3733800" h="762000">
                  <a:moveTo>
                    <a:pt x="2895600" y="381000"/>
                  </a:moveTo>
                  <a:lnTo>
                    <a:pt x="2898418" y="336563"/>
                  </a:lnTo>
                  <a:lnTo>
                    <a:pt x="2906665" y="293634"/>
                  </a:lnTo>
                  <a:lnTo>
                    <a:pt x="2920026" y="252497"/>
                  </a:lnTo>
                  <a:lnTo>
                    <a:pt x="2938187" y="213437"/>
                  </a:lnTo>
                  <a:lnTo>
                    <a:pt x="2960834" y="176742"/>
                  </a:lnTo>
                  <a:lnTo>
                    <a:pt x="2987653" y="142696"/>
                  </a:lnTo>
                  <a:lnTo>
                    <a:pt x="3018329" y="111585"/>
                  </a:lnTo>
                  <a:lnTo>
                    <a:pt x="3052549" y="83695"/>
                  </a:lnTo>
                  <a:lnTo>
                    <a:pt x="3089999" y="59312"/>
                  </a:lnTo>
                  <a:lnTo>
                    <a:pt x="3130364" y="38722"/>
                  </a:lnTo>
                  <a:lnTo>
                    <a:pt x="3173331" y="22209"/>
                  </a:lnTo>
                  <a:lnTo>
                    <a:pt x="3218585" y="10061"/>
                  </a:lnTo>
                  <a:lnTo>
                    <a:pt x="3265813" y="2563"/>
                  </a:lnTo>
                  <a:lnTo>
                    <a:pt x="3314700" y="0"/>
                  </a:lnTo>
                  <a:lnTo>
                    <a:pt x="3363586" y="2563"/>
                  </a:lnTo>
                  <a:lnTo>
                    <a:pt x="3410814" y="10061"/>
                  </a:lnTo>
                  <a:lnTo>
                    <a:pt x="3456068" y="22209"/>
                  </a:lnTo>
                  <a:lnTo>
                    <a:pt x="3499035" y="38722"/>
                  </a:lnTo>
                  <a:lnTo>
                    <a:pt x="3539400" y="59312"/>
                  </a:lnTo>
                  <a:lnTo>
                    <a:pt x="3576850" y="83695"/>
                  </a:lnTo>
                  <a:lnTo>
                    <a:pt x="3611070" y="111585"/>
                  </a:lnTo>
                  <a:lnTo>
                    <a:pt x="3641746" y="142696"/>
                  </a:lnTo>
                  <a:lnTo>
                    <a:pt x="3668565" y="176742"/>
                  </a:lnTo>
                  <a:lnTo>
                    <a:pt x="3691212" y="213437"/>
                  </a:lnTo>
                  <a:lnTo>
                    <a:pt x="3709373" y="252497"/>
                  </a:lnTo>
                  <a:lnTo>
                    <a:pt x="3722734" y="293634"/>
                  </a:lnTo>
                  <a:lnTo>
                    <a:pt x="3730981" y="336563"/>
                  </a:lnTo>
                  <a:lnTo>
                    <a:pt x="3733800" y="381000"/>
                  </a:lnTo>
                  <a:lnTo>
                    <a:pt x="3730981" y="425436"/>
                  </a:lnTo>
                  <a:lnTo>
                    <a:pt x="3722734" y="468365"/>
                  </a:lnTo>
                  <a:lnTo>
                    <a:pt x="3709373" y="509502"/>
                  </a:lnTo>
                  <a:lnTo>
                    <a:pt x="3691212" y="548562"/>
                  </a:lnTo>
                  <a:lnTo>
                    <a:pt x="3668565" y="585257"/>
                  </a:lnTo>
                  <a:lnTo>
                    <a:pt x="3641746" y="619303"/>
                  </a:lnTo>
                  <a:lnTo>
                    <a:pt x="3611070" y="650414"/>
                  </a:lnTo>
                  <a:lnTo>
                    <a:pt x="3576850" y="678304"/>
                  </a:lnTo>
                  <a:lnTo>
                    <a:pt x="3539400" y="702687"/>
                  </a:lnTo>
                  <a:lnTo>
                    <a:pt x="3499035" y="723277"/>
                  </a:lnTo>
                  <a:lnTo>
                    <a:pt x="3456068" y="739790"/>
                  </a:lnTo>
                  <a:lnTo>
                    <a:pt x="3410814" y="751938"/>
                  </a:lnTo>
                  <a:lnTo>
                    <a:pt x="3363586" y="759436"/>
                  </a:lnTo>
                  <a:lnTo>
                    <a:pt x="3314700" y="762000"/>
                  </a:lnTo>
                  <a:lnTo>
                    <a:pt x="3265813" y="759436"/>
                  </a:lnTo>
                  <a:lnTo>
                    <a:pt x="3218585" y="751938"/>
                  </a:lnTo>
                  <a:lnTo>
                    <a:pt x="3173331" y="739790"/>
                  </a:lnTo>
                  <a:lnTo>
                    <a:pt x="3130364" y="723277"/>
                  </a:lnTo>
                  <a:lnTo>
                    <a:pt x="3089999" y="702687"/>
                  </a:lnTo>
                  <a:lnTo>
                    <a:pt x="3052549" y="678304"/>
                  </a:lnTo>
                  <a:lnTo>
                    <a:pt x="3018329" y="650414"/>
                  </a:lnTo>
                  <a:lnTo>
                    <a:pt x="2987653" y="619303"/>
                  </a:lnTo>
                  <a:lnTo>
                    <a:pt x="2960834" y="585257"/>
                  </a:lnTo>
                  <a:lnTo>
                    <a:pt x="2938187" y="548562"/>
                  </a:lnTo>
                  <a:lnTo>
                    <a:pt x="2920026" y="509502"/>
                  </a:lnTo>
                  <a:lnTo>
                    <a:pt x="2906665" y="468365"/>
                  </a:lnTo>
                  <a:lnTo>
                    <a:pt x="2898418" y="425436"/>
                  </a:lnTo>
                  <a:lnTo>
                    <a:pt x="2895600" y="381000"/>
                  </a:lnTo>
                  <a:close/>
                </a:path>
              </a:pathLst>
            </a:custGeom>
            <a:ln w="12700">
              <a:solidFill>
                <a:srgbClr val="000000"/>
              </a:solidFill>
            </a:ln>
          </p:spPr>
          <p:txBody>
            <a:bodyPr wrap="square" lIns="0" tIns="0" rIns="0" bIns="0" rtlCol="0"/>
            <a:lstStyle/>
            <a:p>
              <a:endParaRPr/>
            </a:p>
          </p:txBody>
        </p:sp>
        <p:sp>
          <p:nvSpPr>
            <p:cNvPr id="13" name="object 13"/>
            <p:cNvSpPr/>
            <p:nvPr/>
          </p:nvSpPr>
          <p:spPr>
            <a:xfrm>
              <a:off x="1447800" y="3517900"/>
              <a:ext cx="1905000" cy="127000"/>
            </a:xfrm>
            <a:custGeom>
              <a:avLst/>
              <a:gdLst/>
              <a:ahLst/>
              <a:cxnLst/>
              <a:rect l="l" t="t" r="r" b="b"/>
              <a:pathLst>
                <a:path w="1905000" h="127000">
                  <a:moveTo>
                    <a:pt x="1778000" y="0"/>
                  </a:moveTo>
                  <a:lnTo>
                    <a:pt x="1778000" y="127000"/>
                  </a:lnTo>
                  <a:lnTo>
                    <a:pt x="1892300" y="69850"/>
                  </a:lnTo>
                  <a:lnTo>
                    <a:pt x="1790700" y="69850"/>
                  </a:lnTo>
                  <a:lnTo>
                    <a:pt x="1790700" y="57150"/>
                  </a:lnTo>
                  <a:lnTo>
                    <a:pt x="1892300" y="57150"/>
                  </a:lnTo>
                  <a:lnTo>
                    <a:pt x="1778000" y="0"/>
                  </a:lnTo>
                  <a:close/>
                </a:path>
                <a:path w="1905000" h="127000">
                  <a:moveTo>
                    <a:pt x="1778000" y="57150"/>
                  </a:moveTo>
                  <a:lnTo>
                    <a:pt x="0" y="57150"/>
                  </a:lnTo>
                  <a:lnTo>
                    <a:pt x="0" y="69850"/>
                  </a:lnTo>
                  <a:lnTo>
                    <a:pt x="1778000" y="69850"/>
                  </a:lnTo>
                  <a:lnTo>
                    <a:pt x="1778000" y="57150"/>
                  </a:lnTo>
                  <a:close/>
                </a:path>
                <a:path w="1905000" h="127000">
                  <a:moveTo>
                    <a:pt x="1892300" y="57150"/>
                  </a:moveTo>
                  <a:lnTo>
                    <a:pt x="1790700" y="57150"/>
                  </a:lnTo>
                  <a:lnTo>
                    <a:pt x="1790700" y="69850"/>
                  </a:lnTo>
                  <a:lnTo>
                    <a:pt x="1892300" y="69850"/>
                  </a:lnTo>
                  <a:lnTo>
                    <a:pt x="1905000" y="63500"/>
                  </a:lnTo>
                  <a:lnTo>
                    <a:pt x="1892300" y="57150"/>
                  </a:lnTo>
                  <a:close/>
                </a:path>
              </a:pathLst>
            </a:custGeom>
            <a:solidFill>
              <a:srgbClr val="000000"/>
            </a:solidFill>
          </p:spPr>
          <p:txBody>
            <a:bodyPr wrap="square" lIns="0" tIns="0" rIns="0" bIns="0" rtlCol="0"/>
            <a:lstStyle/>
            <a:p>
              <a:endParaRPr/>
            </a:p>
          </p:txBody>
        </p:sp>
      </p:grpSp>
      <p:sp>
        <p:nvSpPr>
          <p:cNvPr id="14" name="object 14"/>
          <p:cNvSpPr txBox="1"/>
          <p:nvPr/>
        </p:nvSpPr>
        <p:spPr>
          <a:xfrm>
            <a:off x="696308" y="3192885"/>
            <a:ext cx="449580" cy="571500"/>
          </a:xfrm>
          <a:prstGeom prst="rect">
            <a:avLst/>
          </a:prstGeom>
        </p:spPr>
        <p:txBody>
          <a:bodyPr vert="horz" wrap="square" lIns="0" tIns="16510" rIns="0" bIns="0" rtlCol="0">
            <a:spAutoFit/>
          </a:bodyPr>
          <a:lstStyle/>
          <a:p>
            <a:pPr marL="38100">
              <a:lnSpc>
                <a:spcPct val="100000"/>
              </a:lnSpc>
              <a:spcBef>
                <a:spcPts val="130"/>
              </a:spcBef>
            </a:pPr>
            <a:r>
              <a:rPr sz="3550" i="1" spc="-160" dirty="0">
                <a:latin typeface="Times New Roman"/>
                <a:cs typeface="Times New Roman"/>
              </a:rPr>
              <a:t>q</a:t>
            </a:r>
            <a:r>
              <a:rPr sz="4425" spc="-240" baseline="-16949" dirty="0">
                <a:latin typeface="Times New Roman"/>
                <a:cs typeface="Times New Roman"/>
              </a:rPr>
              <a:t>1</a:t>
            </a:r>
            <a:endParaRPr sz="4425" baseline="-16949">
              <a:latin typeface="Times New Roman"/>
              <a:cs typeface="Times New Roman"/>
            </a:endParaRPr>
          </a:p>
        </p:txBody>
      </p:sp>
      <p:sp>
        <p:nvSpPr>
          <p:cNvPr id="15" name="object 15"/>
          <p:cNvSpPr txBox="1"/>
          <p:nvPr/>
        </p:nvSpPr>
        <p:spPr>
          <a:xfrm>
            <a:off x="3561139" y="3188186"/>
            <a:ext cx="490220" cy="571500"/>
          </a:xfrm>
          <a:prstGeom prst="rect">
            <a:avLst/>
          </a:prstGeom>
        </p:spPr>
        <p:txBody>
          <a:bodyPr vert="horz" wrap="square" lIns="0" tIns="16510" rIns="0" bIns="0" rtlCol="0">
            <a:spAutoFit/>
          </a:bodyPr>
          <a:lstStyle/>
          <a:p>
            <a:pPr marL="38100">
              <a:lnSpc>
                <a:spcPct val="100000"/>
              </a:lnSpc>
              <a:spcBef>
                <a:spcPts val="130"/>
              </a:spcBef>
            </a:pPr>
            <a:r>
              <a:rPr sz="3550" i="1" dirty="0">
                <a:latin typeface="Times New Roman"/>
                <a:cs typeface="Times New Roman"/>
              </a:rPr>
              <a:t>q</a:t>
            </a:r>
            <a:r>
              <a:rPr sz="4425" baseline="-16949" dirty="0">
                <a:latin typeface="Times New Roman"/>
                <a:cs typeface="Times New Roman"/>
              </a:rPr>
              <a:t>2</a:t>
            </a:r>
            <a:endParaRPr sz="4425" baseline="-16949">
              <a:latin typeface="Times New Roman"/>
              <a:cs typeface="Times New Roman"/>
            </a:endParaRPr>
          </a:p>
        </p:txBody>
      </p:sp>
      <p:sp>
        <p:nvSpPr>
          <p:cNvPr id="16" name="object 16"/>
          <p:cNvSpPr/>
          <p:nvPr/>
        </p:nvSpPr>
        <p:spPr>
          <a:xfrm>
            <a:off x="304800" y="3048000"/>
            <a:ext cx="1143000" cy="1066800"/>
          </a:xfrm>
          <a:custGeom>
            <a:avLst/>
            <a:gdLst/>
            <a:ahLst/>
            <a:cxnLst/>
            <a:rect l="l" t="t" r="r" b="b"/>
            <a:pathLst>
              <a:path w="1143000" h="1066800">
                <a:moveTo>
                  <a:pt x="0" y="533400"/>
                </a:moveTo>
                <a:lnTo>
                  <a:pt x="2097" y="487368"/>
                </a:lnTo>
                <a:lnTo>
                  <a:pt x="8276" y="442426"/>
                </a:lnTo>
                <a:lnTo>
                  <a:pt x="18364" y="398732"/>
                </a:lnTo>
                <a:lnTo>
                  <a:pt x="32191" y="356448"/>
                </a:lnTo>
                <a:lnTo>
                  <a:pt x="49584" y="315731"/>
                </a:lnTo>
                <a:lnTo>
                  <a:pt x="70371" y="276744"/>
                </a:lnTo>
                <a:lnTo>
                  <a:pt x="94383" y="239645"/>
                </a:lnTo>
                <a:lnTo>
                  <a:pt x="121446" y="204594"/>
                </a:lnTo>
                <a:lnTo>
                  <a:pt x="151389" y="171752"/>
                </a:lnTo>
                <a:lnTo>
                  <a:pt x="184041" y="141279"/>
                </a:lnTo>
                <a:lnTo>
                  <a:pt x="219230" y="113334"/>
                </a:lnTo>
                <a:lnTo>
                  <a:pt x="256785" y="88078"/>
                </a:lnTo>
                <a:lnTo>
                  <a:pt x="296534" y="65670"/>
                </a:lnTo>
                <a:lnTo>
                  <a:pt x="338306" y="46271"/>
                </a:lnTo>
                <a:lnTo>
                  <a:pt x="381929" y="30040"/>
                </a:lnTo>
                <a:lnTo>
                  <a:pt x="427231" y="17137"/>
                </a:lnTo>
                <a:lnTo>
                  <a:pt x="474041" y="7723"/>
                </a:lnTo>
                <a:lnTo>
                  <a:pt x="522188" y="1957"/>
                </a:lnTo>
                <a:lnTo>
                  <a:pt x="571500" y="0"/>
                </a:lnTo>
                <a:lnTo>
                  <a:pt x="620811" y="1957"/>
                </a:lnTo>
                <a:lnTo>
                  <a:pt x="668958" y="7723"/>
                </a:lnTo>
                <a:lnTo>
                  <a:pt x="715768" y="17137"/>
                </a:lnTo>
                <a:lnTo>
                  <a:pt x="761070" y="30040"/>
                </a:lnTo>
                <a:lnTo>
                  <a:pt x="804693" y="46271"/>
                </a:lnTo>
                <a:lnTo>
                  <a:pt x="846465" y="65670"/>
                </a:lnTo>
                <a:lnTo>
                  <a:pt x="886214" y="88078"/>
                </a:lnTo>
                <a:lnTo>
                  <a:pt x="923769" y="113334"/>
                </a:lnTo>
                <a:lnTo>
                  <a:pt x="958958" y="141279"/>
                </a:lnTo>
                <a:lnTo>
                  <a:pt x="991610" y="171752"/>
                </a:lnTo>
                <a:lnTo>
                  <a:pt x="1021553" y="204594"/>
                </a:lnTo>
                <a:lnTo>
                  <a:pt x="1048616" y="239645"/>
                </a:lnTo>
                <a:lnTo>
                  <a:pt x="1072628" y="276744"/>
                </a:lnTo>
                <a:lnTo>
                  <a:pt x="1093415" y="315731"/>
                </a:lnTo>
                <a:lnTo>
                  <a:pt x="1110808" y="356448"/>
                </a:lnTo>
                <a:lnTo>
                  <a:pt x="1124635" y="398732"/>
                </a:lnTo>
                <a:lnTo>
                  <a:pt x="1134723" y="442426"/>
                </a:lnTo>
                <a:lnTo>
                  <a:pt x="1140902" y="487368"/>
                </a:lnTo>
                <a:lnTo>
                  <a:pt x="1143000" y="533400"/>
                </a:lnTo>
                <a:lnTo>
                  <a:pt x="1140902" y="579431"/>
                </a:lnTo>
                <a:lnTo>
                  <a:pt x="1134723" y="624373"/>
                </a:lnTo>
                <a:lnTo>
                  <a:pt x="1124635" y="668067"/>
                </a:lnTo>
                <a:lnTo>
                  <a:pt x="1110808" y="710351"/>
                </a:lnTo>
                <a:lnTo>
                  <a:pt x="1093415" y="751068"/>
                </a:lnTo>
                <a:lnTo>
                  <a:pt x="1072628" y="790055"/>
                </a:lnTo>
                <a:lnTo>
                  <a:pt x="1048616" y="827154"/>
                </a:lnTo>
                <a:lnTo>
                  <a:pt x="1021553" y="862205"/>
                </a:lnTo>
                <a:lnTo>
                  <a:pt x="991610" y="895047"/>
                </a:lnTo>
                <a:lnTo>
                  <a:pt x="958958" y="925520"/>
                </a:lnTo>
                <a:lnTo>
                  <a:pt x="923769" y="953465"/>
                </a:lnTo>
                <a:lnTo>
                  <a:pt x="886214" y="978721"/>
                </a:lnTo>
                <a:lnTo>
                  <a:pt x="846465" y="1001129"/>
                </a:lnTo>
                <a:lnTo>
                  <a:pt x="804693" y="1020528"/>
                </a:lnTo>
                <a:lnTo>
                  <a:pt x="761070" y="1036759"/>
                </a:lnTo>
                <a:lnTo>
                  <a:pt x="715768" y="1049662"/>
                </a:lnTo>
                <a:lnTo>
                  <a:pt x="668958" y="1059076"/>
                </a:lnTo>
                <a:lnTo>
                  <a:pt x="620811" y="1064842"/>
                </a:lnTo>
                <a:lnTo>
                  <a:pt x="571500" y="1066800"/>
                </a:lnTo>
                <a:lnTo>
                  <a:pt x="522188" y="1064842"/>
                </a:lnTo>
                <a:lnTo>
                  <a:pt x="474041" y="1059076"/>
                </a:lnTo>
                <a:lnTo>
                  <a:pt x="427231" y="1049662"/>
                </a:lnTo>
                <a:lnTo>
                  <a:pt x="381929" y="1036759"/>
                </a:lnTo>
                <a:lnTo>
                  <a:pt x="338306" y="1020528"/>
                </a:lnTo>
                <a:lnTo>
                  <a:pt x="296534" y="1001129"/>
                </a:lnTo>
                <a:lnTo>
                  <a:pt x="256785" y="978721"/>
                </a:lnTo>
                <a:lnTo>
                  <a:pt x="219230" y="953465"/>
                </a:lnTo>
                <a:lnTo>
                  <a:pt x="184041" y="925520"/>
                </a:lnTo>
                <a:lnTo>
                  <a:pt x="151389" y="895047"/>
                </a:lnTo>
                <a:lnTo>
                  <a:pt x="121446" y="862205"/>
                </a:lnTo>
                <a:lnTo>
                  <a:pt x="94383" y="827154"/>
                </a:lnTo>
                <a:lnTo>
                  <a:pt x="70371" y="790055"/>
                </a:lnTo>
                <a:lnTo>
                  <a:pt x="49584" y="751068"/>
                </a:lnTo>
                <a:lnTo>
                  <a:pt x="32191" y="710351"/>
                </a:lnTo>
                <a:lnTo>
                  <a:pt x="18364" y="668067"/>
                </a:lnTo>
                <a:lnTo>
                  <a:pt x="8276" y="624373"/>
                </a:lnTo>
                <a:lnTo>
                  <a:pt x="2097" y="579431"/>
                </a:lnTo>
                <a:lnTo>
                  <a:pt x="0" y="533400"/>
                </a:lnTo>
                <a:close/>
              </a:path>
            </a:pathLst>
          </a:custGeom>
          <a:ln w="12700">
            <a:solidFill>
              <a:srgbClr val="000000"/>
            </a:solidFill>
          </a:ln>
        </p:spPr>
        <p:txBody>
          <a:bodyPr wrap="square" lIns="0" tIns="0" rIns="0" bIns="0" rtlCol="0"/>
          <a:lstStyle/>
          <a:p>
            <a:endParaRPr/>
          </a:p>
        </p:txBody>
      </p:sp>
      <p:sp>
        <p:nvSpPr>
          <p:cNvPr id="17" name="object 17"/>
          <p:cNvSpPr txBox="1"/>
          <p:nvPr/>
        </p:nvSpPr>
        <p:spPr>
          <a:xfrm>
            <a:off x="5108828" y="3238245"/>
            <a:ext cx="2446020" cy="574040"/>
          </a:xfrm>
          <a:prstGeom prst="rect">
            <a:avLst/>
          </a:prstGeom>
        </p:spPr>
        <p:txBody>
          <a:bodyPr vert="horz" wrap="square" lIns="0" tIns="12700" rIns="0" bIns="0" rtlCol="0">
            <a:spAutoFit/>
          </a:bodyPr>
          <a:lstStyle/>
          <a:p>
            <a:pPr marL="12700">
              <a:lnSpc>
                <a:spcPct val="100000"/>
              </a:lnSpc>
              <a:spcBef>
                <a:spcPts val="100"/>
              </a:spcBef>
            </a:pPr>
            <a:r>
              <a:rPr sz="3600" b="1" dirty="0">
                <a:solidFill>
                  <a:srgbClr val="FF0000"/>
                </a:solidFill>
                <a:latin typeface="Comic Sans MS"/>
                <a:cs typeface="Comic Sans MS"/>
              </a:rPr>
              <a:t>Not</a:t>
            </a:r>
            <a:r>
              <a:rPr sz="3600" b="1" spc="-700" dirty="0">
                <a:solidFill>
                  <a:srgbClr val="FF0000"/>
                </a:solidFill>
                <a:latin typeface="Comic Sans MS"/>
                <a:cs typeface="Comic Sans MS"/>
              </a:rPr>
              <a:t> </a:t>
            </a:r>
            <a:r>
              <a:rPr sz="3200" spc="-5" dirty="0">
                <a:solidFill>
                  <a:srgbClr val="FF0000"/>
                </a:solidFill>
                <a:latin typeface="Comic Sans MS"/>
                <a:cs typeface="Comic Sans MS"/>
              </a:rPr>
              <a:t>Allowed</a:t>
            </a:r>
            <a:endParaRPr sz="3200">
              <a:latin typeface="Comic Sans MS"/>
              <a:cs typeface="Comic Sans MS"/>
            </a:endParaRPr>
          </a:p>
        </p:txBody>
      </p:sp>
      <p:sp>
        <p:nvSpPr>
          <p:cNvPr id="18" name="object 18"/>
          <p:cNvSpPr txBox="1"/>
          <p:nvPr/>
        </p:nvSpPr>
        <p:spPr>
          <a:xfrm>
            <a:off x="535940" y="4889372"/>
            <a:ext cx="7952105" cy="1684655"/>
          </a:xfrm>
          <a:prstGeom prst="rect">
            <a:avLst/>
          </a:prstGeom>
        </p:spPr>
        <p:txBody>
          <a:bodyPr vert="horz" wrap="square" lIns="0" tIns="12700" rIns="0" bIns="0" rtlCol="0">
            <a:spAutoFit/>
          </a:bodyPr>
          <a:lstStyle/>
          <a:p>
            <a:pPr marL="289560" indent="-277495">
              <a:lnSpc>
                <a:spcPct val="100000"/>
              </a:lnSpc>
              <a:spcBef>
                <a:spcPts val="100"/>
              </a:spcBef>
              <a:buChar char="•"/>
              <a:tabLst>
                <a:tab pos="290195" algn="l"/>
              </a:tabLst>
            </a:pPr>
            <a:r>
              <a:rPr sz="3200" dirty="0">
                <a:solidFill>
                  <a:srgbClr val="333399"/>
                </a:solidFill>
                <a:latin typeface="Comic Sans MS"/>
                <a:cs typeface="Comic Sans MS"/>
              </a:rPr>
              <a:t>Final states have no outgoing</a:t>
            </a:r>
            <a:r>
              <a:rPr sz="3200" spc="-20" dirty="0">
                <a:solidFill>
                  <a:srgbClr val="333399"/>
                </a:solidFill>
                <a:latin typeface="Comic Sans MS"/>
                <a:cs typeface="Comic Sans MS"/>
              </a:rPr>
              <a:t> </a:t>
            </a:r>
            <a:r>
              <a:rPr sz="3200" spc="-5" dirty="0">
                <a:solidFill>
                  <a:srgbClr val="333399"/>
                </a:solidFill>
                <a:latin typeface="Comic Sans MS"/>
                <a:cs typeface="Comic Sans MS"/>
              </a:rPr>
              <a:t>transitions</a:t>
            </a:r>
            <a:endParaRPr sz="3200">
              <a:latin typeface="Comic Sans MS"/>
              <a:cs typeface="Comic Sans MS"/>
            </a:endParaRPr>
          </a:p>
          <a:p>
            <a:pPr>
              <a:lnSpc>
                <a:spcPct val="100000"/>
              </a:lnSpc>
              <a:spcBef>
                <a:spcPts val="15"/>
              </a:spcBef>
              <a:buClr>
                <a:srgbClr val="333399"/>
              </a:buClr>
              <a:buFont typeface="Comic Sans MS"/>
              <a:buChar char="•"/>
            </a:pPr>
            <a:endParaRPr sz="3850">
              <a:latin typeface="Comic Sans MS"/>
              <a:cs typeface="Comic Sans MS"/>
            </a:endParaRPr>
          </a:p>
          <a:p>
            <a:pPr marL="289560" indent="-277495">
              <a:lnSpc>
                <a:spcPct val="100000"/>
              </a:lnSpc>
              <a:buChar char="•"/>
              <a:tabLst>
                <a:tab pos="290195" algn="l"/>
              </a:tabLst>
            </a:pPr>
            <a:r>
              <a:rPr sz="3200" spc="-5" dirty="0">
                <a:solidFill>
                  <a:srgbClr val="333399"/>
                </a:solidFill>
                <a:latin typeface="Comic Sans MS"/>
                <a:cs typeface="Comic Sans MS"/>
              </a:rPr>
              <a:t>In </a:t>
            </a:r>
            <a:r>
              <a:rPr sz="3200" dirty="0">
                <a:solidFill>
                  <a:srgbClr val="333399"/>
                </a:solidFill>
                <a:latin typeface="Comic Sans MS"/>
                <a:cs typeface="Comic Sans MS"/>
              </a:rPr>
              <a:t>a final state </a:t>
            </a:r>
            <a:r>
              <a:rPr sz="3200" spc="-5" dirty="0">
                <a:solidFill>
                  <a:srgbClr val="333399"/>
                </a:solidFill>
                <a:latin typeface="Comic Sans MS"/>
                <a:cs typeface="Comic Sans MS"/>
              </a:rPr>
              <a:t>the machine</a:t>
            </a:r>
            <a:r>
              <a:rPr sz="3200" spc="-10" dirty="0">
                <a:solidFill>
                  <a:srgbClr val="333399"/>
                </a:solidFill>
                <a:latin typeface="Comic Sans MS"/>
                <a:cs typeface="Comic Sans MS"/>
              </a:rPr>
              <a:t> </a:t>
            </a:r>
            <a:r>
              <a:rPr sz="3200" dirty="0">
                <a:solidFill>
                  <a:srgbClr val="333399"/>
                </a:solidFill>
                <a:latin typeface="Comic Sans MS"/>
                <a:cs typeface="Comic Sans MS"/>
              </a:rPr>
              <a:t>halts</a:t>
            </a:r>
            <a:endParaRPr sz="3200">
              <a:latin typeface="Comic Sans MS"/>
              <a:cs typeface="Comic Sans MS"/>
            </a:endParaRPr>
          </a:p>
        </p:txBody>
      </p:sp>
      <p:sp>
        <p:nvSpPr>
          <p:cNvPr id="19" name="Footer Placeholder 18"/>
          <p:cNvSpPr>
            <a:spLocks noGrp="1"/>
          </p:cNvSpPr>
          <p:nvPr>
            <p:ph type="ftr" sz="quarter" idx="11"/>
          </p:nvPr>
        </p:nvSpPr>
        <p:spPr/>
        <p:txBody>
          <a:bodyPr/>
          <a:lstStyle/>
          <a:p>
            <a:r>
              <a:rPr lang="en-US"/>
              <a:t>unit-4/Turning Machine</a:t>
            </a:r>
          </a:p>
        </p:txBody>
      </p:sp>
      <p:sp>
        <p:nvSpPr>
          <p:cNvPr id="20" name="Slide Number Placeholder 19"/>
          <p:cNvSpPr>
            <a:spLocks noGrp="1"/>
          </p:cNvSpPr>
          <p:nvPr>
            <p:ph type="sldNum" sz="quarter" idx="12"/>
          </p:nvPr>
        </p:nvSpPr>
        <p:spPr/>
        <p:txBody>
          <a:bodyPr/>
          <a:lstStyle/>
          <a:p>
            <a:fld id="{565C65C6-1AC9-4B56-AB8E-0D5719812ABF}" type="slidenum">
              <a:rPr lang="en-US" smtClean="0"/>
              <a:pPr/>
              <a:t>23</a:t>
            </a:fld>
            <a:endParaRPr lang="en-US"/>
          </a:p>
        </p:txBody>
      </p:sp>
    </p:spTree>
    <p:extLst>
      <p:ext uri="{BB962C8B-B14F-4D97-AF65-F5344CB8AC3E}">
        <p14:creationId xmlns:p14="http://schemas.microsoft.com/office/powerpoint/2010/main" val="26815522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r>
              <a:rPr lang="en-US" b="1" dirty="0">
                <a:solidFill>
                  <a:srgbClr val="FF0000"/>
                </a:solidFill>
              </a:rPr>
              <a:t>Turing Machines as Acceptors</a:t>
            </a:r>
          </a:p>
        </p:txBody>
      </p:sp>
      <p:sp>
        <p:nvSpPr>
          <p:cNvPr id="3" name="Content Placeholder 2"/>
          <p:cNvSpPr>
            <a:spLocks noGrp="1"/>
          </p:cNvSpPr>
          <p:nvPr>
            <p:ph idx="1"/>
          </p:nvPr>
        </p:nvSpPr>
        <p:spPr/>
        <p:txBody>
          <a:bodyPr>
            <a:normAutofit/>
          </a:bodyPr>
          <a:lstStyle/>
          <a:p>
            <a:r>
              <a:rPr lang="en-US" dirty="0"/>
              <a:t>A Turing machine </a:t>
            </a:r>
            <a:r>
              <a:rPr lang="en-US" i="1" dirty="0"/>
              <a:t>halts</a:t>
            </a:r>
            <a:r>
              <a:rPr lang="en-US" dirty="0"/>
              <a:t> when it no longer has any available moves. If it halts in a final state, it accepts its input; otherwise, it rejects its input.</a:t>
            </a:r>
          </a:p>
        </p:txBody>
      </p:sp>
      <p:sp>
        <p:nvSpPr>
          <p:cNvPr id="4" name="Footer Placeholder 3"/>
          <p:cNvSpPr>
            <a:spLocks noGrp="1"/>
          </p:cNvSpPr>
          <p:nvPr>
            <p:ph type="ftr" sz="quarter" idx="11"/>
          </p:nvPr>
        </p:nvSpPr>
        <p:spPr/>
        <p:txBody>
          <a:bodyPr/>
          <a:lstStyle/>
          <a:p>
            <a:r>
              <a:rPr lang="en-US"/>
              <a:t>unit-4/Turning Machine</a:t>
            </a:r>
          </a:p>
        </p:txBody>
      </p:sp>
      <p:sp>
        <p:nvSpPr>
          <p:cNvPr id="5" name="Slide Number Placeholder 4"/>
          <p:cNvSpPr>
            <a:spLocks noGrp="1"/>
          </p:cNvSpPr>
          <p:nvPr>
            <p:ph type="sldNum" sz="quarter" idx="12"/>
          </p:nvPr>
        </p:nvSpPr>
        <p:spPr/>
        <p:txBody>
          <a:bodyPr/>
          <a:lstStyle/>
          <a:p>
            <a:fld id="{565C65C6-1AC9-4B56-AB8E-0D5719812ABF}" type="slidenum">
              <a:rPr lang="en-US" smtClean="0"/>
              <a:pPr/>
              <a:t>24</a:t>
            </a:fld>
            <a:endParaRPr lang="en-US"/>
          </a:p>
        </p:txBody>
      </p:sp>
    </p:spTree>
    <p:extLst>
      <p:ext uri="{BB962C8B-B14F-4D97-AF65-F5344CB8AC3E}">
        <p14:creationId xmlns:p14="http://schemas.microsoft.com/office/powerpoint/2010/main" val="7843884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r>
              <a:rPr lang="en-US" b="1" dirty="0">
                <a:solidFill>
                  <a:srgbClr val="FF0000"/>
                </a:solidFill>
              </a:rPr>
              <a:t>Turing Machines as Acceptors</a:t>
            </a:r>
          </a:p>
        </p:txBody>
      </p:sp>
      <p:sp>
        <p:nvSpPr>
          <p:cNvPr id="3" name="Content Placeholder 2"/>
          <p:cNvSpPr>
            <a:spLocks noGrp="1"/>
          </p:cNvSpPr>
          <p:nvPr>
            <p:ph idx="1"/>
          </p:nvPr>
        </p:nvSpPr>
        <p:spPr/>
        <p:txBody>
          <a:bodyPr>
            <a:normAutofit lnSpcReduction="10000"/>
          </a:bodyPr>
          <a:lstStyle/>
          <a:p>
            <a:r>
              <a:rPr lang="en-US" dirty="0"/>
              <a:t>We said a Turing machine accepts its input if it halts in a final state. There are two ways this could fail to happen:</a:t>
            </a:r>
          </a:p>
          <a:p>
            <a:r>
              <a:rPr lang="en-US" dirty="0"/>
              <a:t>The Turing machine could halt in a </a:t>
            </a:r>
            <a:r>
              <a:rPr lang="en-US" dirty="0" err="1"/>
              <a:t>nonfinal</a:t>
            </a:r>
            <a:r>
              <a:rPr lang="en-US" dirty="0"/>
              <a:t> state, or The Turing machine could never stop (in which case we say it is in an </a:t>
            </a:r>
            <a:r>
              <a:rPr lang="en-US" i="1" dirty="0"/>
              <a:t>infinite loop.</a:t>
            </a:r>
            <a:r>
              <a:rPr lang="en-US" dirty="0"/>
              <a:t> )</a:t>
            </a:r>
          </a:p>
          <a:p>
            <a:r>
              <a:rPr lang="en-US" dirty="0"/>
              <a:t>If a Turing machine halts, the sequence of configurations leading to the halt state is called a </a:t>
            </a:r>
            <a:r>
              <a:rPr lang="en-US" i="1" dirty="0"/>
              <a:t>computation.</a:t>
            </a:r>
            <a:endParaRPr lang="en-US" dirty="0"/>
          </a:p>
        </p:txBody>
      </p:sp>
      <p:sp>
        <p:nvSpPr>
          <p:cNvPr id="4" name="Footer Placeholder 3"/>
          <p:cNvSpPr>
            <a:spLocks noGrp="1"/>
          </p:cNvSpPr>
          <p:nvPr>
            <p:ph type="ftr" sz="quarter" idx="11"/>
          </p:nvPr>
        </p:nvSpPr>
        <p:spPr/>
        <p:txBody>
          <a:bodyPr/>
          <a:lstStyle/>
          <a:p>
            <a:r>
              <a:rPr lang="en-US"/>
              <a:t>unit-4/Turning Machine</a:t>
            </a:r>
          </a:p>
        </p:txBody>
      </p:sp>
      <p:sp>
        <p:nvSpPr>
          <p:cNvPr id="5" name="Slide Number Placeholder 4"/>
          <p:cNvSpPr>
            <a:spLocks noGrp="1"/>
          </p:cNvSpPr>
          <p:nvPr>
            <p:ph type="sldNum" sz="quarter" idx="12"/>
          </p:nvPr>
        </p:nvSpPr>
        <p:spPr/>
        <p:txBody>
          <a:bodyPr/>
          <a:lstStyle/>
          <a:p>
            <a:fld id="{565C65C6-1AC9-4B56-AB8E-0D5719812ABF}" type="slidenum">
              <a:rPr lang="en-US" smtClean="0"/>
              <a:pPr/>
              <a:t>25</a:t>
            </a:fld>
            <a:endParaRPr lang="en-US"/>
          </a:p>
        </p:txBody>
      </p:sp>
    </p:spTree>
    <p:extLst>
      <p:ext uri="{BB962C8B-B14F-4D97-AF65-F5344CB8AC3E}">
        <p14:creationId xmlns:p14="http://schemas.microsoft.com/office/powerpoint/2010/main" val="9262361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97529" y="482930"/>
            <a:ext cx="2951480" cy="697230"/>
          </a:xfrm>
          <a:prstGeom prst="rect">
            <a:avLst/>
          </a:prstGeom>
        </p:spPr>
        <p:txBody>
          <a:bodyPr vert="horz" wrap="square" lIns="0" tIns="13335" rIns="0" bIns="0" rtlCol="0">
            <a:spAutoFit/>
          </a:bodyPr>
          <a:lstStyle/>
          <a:p>
            <a:pPr marL="12700">
              <a:lnSpc>
                <a:spcPct val="100000"/>
              </a:lnSpc>
              <a:spcBef>
                <a:spcPts val="105"/>
              </a:spcBef>
            </a:pPr>
            <a:r>
              <a:rPr sz="4400" i="0" dirty="0">
                <a:latin typeface="Arial"/>
                <a:cs typeface="Arial"/>
              </a:rPr>
              <a:t>Acceptance</a:t>
            </a:r>
            <a:endParaRPr sz="4400">
              <a:latin typeface="Arial"/>
              <a:cs typeface="Arial"/>
            </a:endParaRPr>
          </a:p>
        </p:txBody>
      </p:sp>
      <p:sp>
        <p:nvSpPr>
          <p:cNvPr id="3" name="object 3"/>
          <p:cNvSpPr txBox="1"/>
          <p:nvPr/>
        </p:nvSpPr>
        <p:spPr>
          <a:xfrm>
            <a:off x="307340" y="1459738"/>
            <a:ext cx="2550795" cy="513715"/>
          </a:xfrm>
          <a:prstGeom prst="rect">
            <a:avLst/>
          </a:prstGeom>
        </p:spPr>
        <p:txBody>
          <a:bodyPr vert="horz" wrap="square" lIns="0" tIns="13335" rIns="0" bIns="0" rtlCol="0">
            <a:spAutoFit/>
          </a:bodyPr>
          <a:lstStyle/>
          <a:p>
            <a:pPr marL="12700">
              <a:lnSpc>
                <a:spcPct val="100000"/>
              </a:lnSpc>
              <a:spcBef>
                <a:spcPts val="105"/>
              </a:spcBef>
            </a:pPr>
            <a:r>
              <a:rPr sz="3200" spc="-5" dirty="0">
                <a:solidFill>
                  <a:srgbClr val="333399"/>
                </a:solidFill>
                <a:latin typeface="Comic Sans MS"/>
                <a:cs typeface="Comic Sans MS"/>
              </a:rPr>
              <a:t>Accept</a:t>
            </a:r>
            <a:r>
              <a:rPr sz="3200" spc="-70" dirty="0">
                <a:solidFill>
                  <a:srgbClr val="333399"/>
                </a:solidFill>
                <a:latin typeface="Comic Sans MS"/>
                <a:cs typeface="Comic Sans MS"/>
              </a:rPr>
              <a:t> </a:t>
            </a:r>
            <a:r>
              <a:rPr sz="3200" dirty="0">
                <a:solidFill>
                  <a:srgbClr val="333399"/>
                </a:solidFill>
                <a:latin typeface="Comic Sans MS"/>
                <a:cs typeface="Comic Sans MS"/>
              </a:rPr>
              <a:t>Input</a:t>
            </a:r>
            <a:endParaRPr sz="3200">
              <a:latin typeface="Comic Sans MS"/>
              <a:cs typeface="Comic Sans MS"/>
            </a:endParaRPr>
          </a:p>
        </p:txBody>
      </p:sp>
      <p:sp>
        <p:nvSpPr>
          <p:cNvPr id="4" name="object 4"/>
          <p:cNvSpPr txBox="1"/>
          <p:nvPr/>
        </p:nvSpPr>
        <p:spPr>
          <a:xfrm>
            <a:off x="4953000" y="1219263"/>
            <a:ext cx="3451225" cy="1173480"/>
          </a:xfrm>
          <a:prstGeom prst="rect">
            <a:avLst/>
          </a:prstGeom>
          <a:ln w="12700">
            <a:solidFill>
              <a:srgbClr val="000000"/>
            </a:solidFill>
          </a:ln>
        </p:spPr>
        <p:txBody>
          <a:bodyPr vert="horz" wrap="square" lIns="0" tIns="24765" rIns="0" bIns="0" rtlCol="0">
            <a:spAutoFit/>
          </a:bodyPr>
          <a:lstStyle/>
          <a:p>
            <a:pPr marL="92075">
              <a:lnSpc>
                <a:spcPct val="100000"/>
              </a:lnSpc>
              <a:spcBef>
                <a:spcPts val="195"/>
              </a:spcBef>
            </a:pPr>
            <a:r>
              <a:rPr sz="3200" spc="-5" dirty="0">
                <a:solidFill>
                  <a:srgbClr val="333399"/>
                </a:solidFill>
                <a:latin typeface="Comic Sans MS"/>
                <a:cs typeface="Comic Sans MS"/>
              </a:rPr>
              <a:t>If </a:t>
            </a:r>
            <a:r>
              <a:rPr sz="3200" dirty="0">
                <a:solidFill>
                  <a:srgbClr val="333399"/>
                </a:solidFill>
                <a:latin typeface="Comic Sans MS"/>
                <a:cs typeface="Comic Sans MS"/>
              </a:rPr>
              <a:t>machine</a:t>
            </a:r>
            <a:r>
              <a:rPr sz="3200" spc="-35" dirty="0">
                <a:solidFill>
                  <a:srgbClr val="333399"/>
                </a:solidFill>
                <a:latin typeface="Comic Sans MS"/>
                <a:cs typeface="Comic Sans MS"/>
              </a:rPr>
              <a:t> </a:t>
            </a:r>
            <a:r>
              <a:rPr sz="3200" dirty="0">
                <a:solidFill>
                  <a:srgbClr val="333399"/>
                </a:solidFill>
                <a:latin typeface="Comic Sans MS"/>
                <a:cs typeface="Comic Sans MS"/>
              </a:rPr>
              <a:t>halts</a:t>
            </a:r>
            <a:endParaRPr sz="3200">
              <a:latin typeface="Comic Sans MS"/>
              <a:cs typeface="Comic Sans MS"/>
            </a:endParaRPr>
          </a:p>
          <a:p>
            <a:pPr marL="92075">
              <a:lnSpc>
                <a:spcPct val="100000"/>
              </a:lnSpc>
              <a:spcBef>
                <a:spcPts val="770"/>
              </a:spcBef>
            </a:pPr>
            <a:r>
              <a:rPr sz="3200" spc="-5" dirty="0">
                <a:solidFill>
                  <a:srgbClr val="333399"/>
                </a:solidFill>
                <a:latin typeface="Comic Sans MS"/>
                <a:cs typeface="Comic Sans MS"/>
              </a:rPr>
              <a:t>in </a:t>
            </a:r>
            <a:r>
              <a:rPr sz="3200" dirty="0">
                <a:solidFill>
                  <a:srgbClr val="333399"/>
                </a:solidFill>
                <a:latin typeface="Comic Sans MS"/>
                <a:cs typeface="Comic Sans MS"/>
              </a:rPr>
              <a:t>a final</a:t>
            </a:r>
            <a:r>
              <a:rPr sz="3200" spc="-25" dirty="0">
                <a:solidFill>
                  <a:srgbClr val="333399"/>
                </a:solidFill>
                <a:latin typeface="Comic Sans MS"/>
                <a:cs typeface="Comic Sans MS"/>
              </a:rPr>
              <a:t> </a:t>
            </a:r>
            <a:r>
              <a:rPr sz="3200" dirty="0">
                <a:solidFill>
                  <a:srgbClr val="333399"/>
                </a:solidFill>
                <a:latin typeface="Comic Sans MS"/>
                <a:cs typeface="Comic Sans MS"/>
              </a:rPr>
              <a:t>state</a:t>
            </a:r>
            <a:endParaRPr sz="3200">
              <a:latin typeface="Comic Sans MS"/>
              <a:cs typeface="Comic Sans MS"/>
            </a:endParaRPr>
          </a:p>
        </p:txBody>
      </p:sp>
      <p:grpSp>
        <p:nvGrpSpPr>
          <p:cNvPr id="5" name="object 5"/>
          <p:cNvGrpSpPr/>
          <p:nvPr/>
        </p:nvGrpSpPr>
        <p:grpSpPr>
          <a:xfrm>
            <a:off x="3422650" y="1517650"/>
            <a:ext cx="989330" cy="498475"/>
            <a:chOff x="3422650" y="1517650"/>
            <a:chExt cx="989330" cy="498475"/>
          </a:xfrm>
        </p:grpSpPr>
        <p:sp>
          <p:nvSpPr>
            <p:cNvPr id="6" name="object 6"/>
            <p:cNvSpPr/>
            <p:nvPr/>
          </p:nvSpPr>
          <p:spPr>
            <a:xfrm>
              <a:off x="3429000" y="1524000"/>
              <a:ext cx="976630" cy="485775"/>
            </a:xfrm>
            <a:custGeom>
              <a:avLst/>
              <a:gdLst/>
              <a:ahLst/>
              <a:cxnLst/>
              <a:rect l="l" t="t" r="r" b="b"/>
              <a:pathLst>
                <a:path w="976629" h="485775">
                  <a:moveTo>
                    <a:pt x="732282" y="0"/>
                  </a:moveTo>
                  <a:lnTo>
                    <a:pt x="732282" y="121412"/>
                  </a:lnTo>
                  <a:lnTo>
                    <a:pt x="0" y="121412"/>
                  </a:lnTo>
                  <a:lnTo>
                    <a:pt x="0" y="364363"/>
                  </a:lnTo>
                  <a:lnTo>
                    <a:pt x="732282" y="364363"/>
                  </a:lnTo>
                  <a:lnTo>
                    <a:pt x="732282" y="485775"/>
                  </a:lnTo>
                  <a:lnTo>
                    <a:pt x="976376" y="242950"/>
                  </a:lnTo>
                  <a:lnTo>
                    <a:pt x="732282" y="0"/>
                  </a:lnTo>
                  <a:close/>
                </a:path>
              </a:pathLst>
            </a:custGeom>
            <a:solidFill>
              <a:srgbClr val="BADFE2"/>
            </a:solidFill>
          </p:spPr>
          <p:txBody>
            <a:bodyPr wrap="square" lIns="0" tIns="0" rIns="0" bIns="0" rtlCol="0"/>
            <a:lstStyle/>
            <a:p>
              <a:endParaRPr/>
            </a:p>
          </p:txBody>
        </p:sp>
        <p:sp>
          <p:nvSpPr>
            <p:cNvPr id="7" name="object 7"/>
            <p:cNvSpPr/>
            <p:nvPr/>
          </p:nvSpPr>
          <p:spPr>
            <a:xfrm>
              <a:off x="3429000" y="1524000"/>
              <a:ext cx="976630" cy="485775"/>
            </a:xfrm>
            <a:custGeom>
              <a:avLst/>
              <a:gdLst/>
              <a:ahLst/>
              <a:cxnLst/>
              <a:rect l="l" t="t" r="r" b="b"/>
              <a:pathLst>
                <a:path w="976629" h="485775">
                  <a:moveTo>
                    <a:pt x="0" y="121412"/>
                  </a:moveTo>
                  <a:lnTo>
                    <a:pt x="732282" y="121412"/>
                  </a:lnTo>
                  <a:lnTo>
                    <a:pt x="732282" y="0"/>
                  </a:lnTo>
                  <a:lnTo>
                    <a:pt x="976376" y="242950"/>
                  </a:lnTo>
                  <a:lnTo>
                    <a:pt x="732282" y="485775"/>
                  </a:lnTo>
                  <a:lnTo>
                    <a:pt x="732282" y="364363"/>
                  </a:lnTo>
                  <a:lnTo>
                    <a:pt x="0" y="364363"/>
                  </a:lnTo>
                  <a:lnTo>
                    <a:pt x="0" y="121412"/>
                  </a:lnTo>
                  <a:close/>
                </a:path>
              </a:pathLst>
            </a:custGeom>
            <a:ln w="12700">
              <a:solidFill>
                <a:srgbClr val="000000"/>
              </a:solidFill>
            </a:ln>
          </p:spPr>
          <p:txBody>
            <a:bodyPr wrap="square" lIns="0" tIns="0" rIns="0" bIns="0" rtlCol="0"/>
            <a:lstStyle/>
            <a:p>
              <a:endParaRPr/>
            </a:p>
          </p:txBody>
        </p:sp>
      </p:grpSp>
      <p:sp>
        <p:nvSpPr>
          <p:cNvPr id="8" name="object 8"/>
          <p:cNvSpPr txBox="1"/>
          <p:nvPr/>
        </p:nvSpPr>
        <p:spPr>
          <a:xfrm>
            <a:off x="307340" y="4432172"/>
            <a:ext cx="2465070" cy="513715"/>
          </a:xfrm>
          <a:prstGeom prst="rect">
            <a:avLst/>
          </a:prstGeom>
        </p:spPr>
        <p:txBody>
          <a:bodyPr vert="horz" wrap="square" lIns="0" tIns="12700" rIns="0" bIns="0" rtlCol="0">
            <a:spAutoFit/>
          </a:bodyPr>
          <a:lstStyle/>
          <a:p>
            <a:pPr marL="12700">
              <a:lnSpc>
                <a:spcPct val="100000"/>
              </a:lnSpc>
              <a:spcBef>
                <a:spcPts val="100"/>
              </a:spcBef>
            </a:pPr>
            <a:r>
              <a:rPr sz="3200" spc="-5" dirty="0">
                <a:solidFill>
                  <a:srgbClr val="333399"/>
                </a:solidFill>
                <a:latin typeface="Comic Sans MS"/>
                <a:cs typeface="Comic Sans MS"/>
              </a:rPr>
              <a:t>Reject</a:t>
            </a:r>
            <a:r>
              <a:rPr sz="3200" spc="-100" dirty="0">
                <a:solidFill>
                  <a:srgbClr val="333399"/>
                </a:solidFill>
                <a:latin typeface="Comic Sans MS"/>
                <a:cs typeface="Comic Sans MS"/>
              </a:rPr>
              <a:t> </a:t>
            </a:r>
            <a:r>
              <a:rPr sz="3200" dirty="0">
                <a:solidFill>
                  <a:srgbClr val="333399"/>
                </a:solidFill>
                <a:latin typeface="Comic Sans MS"/>
                <a:cs typeface="Comic Sans MS"/>
              </a:rPr>
              <a:t>Input</a:t>
            </a:r>
            <a:endParaRPr sz="3200">
              <a:latin typeface="Comic Sans MS"/>
              <a:cs typeface="Comic Sans MS"/>
            </a:endParaRPr>
          </a:p>
        </p:txBody>
      </p:sp>
      <p:grpSp>
        <p:nvGrpSpPr>
          <p:cNvPr id="9" name="object 9"/>
          <p:cNvGrpSpPr/>
          <p:nvPr/>
        </p:nvGrpSpPr>
        <p:grpSpPr>
          <a:xfrm>
            <a:off x="3422650" y="4489450"/>
            <a:ext cx="989330" cy="498475"/>
            <a:chOff x="3422650" y="4489450"/>
            <a:chExt cx="989330" cy="498475"/>
          </a:xfrm>
        </p:grpSpPr>
        <p:sp>
          <p:nvSpPr>
            <p:cNvPr id="10" name="object 10"/>
            <p:cNvSpPr/>
            <p:nvPr/>
          </p:nvSpPr>
          <p:spPr>
            <a:xfrm>
              <a:off x="3429000" y="4495800"/>
              <a:ext cx="976630" cy="485775"/>
            </a:xfrm>
            <a:custGeom>
              <a:avLst/>
              <a:gdLst/>
              <a:ahLst/>
              <a:cxnLst/>
              <a:rect l="l" t="t" r="r" b="b"/>
              <a:pathLst>
                <a:path w="976629" h="485775">
                  <a:moveTo>
                    <a:pt x="732282" y="0"/>
                  </a:moveTo>
                  <a:lnTo>
                    <a:pt x="732282" y="121412"/>
                  </a:lnTo>
                  <a:lnTo>
                    <a:pt x="0" y="121412"/>
                  </a:lnTo>
                  <a:lnTo>
                    <a:pt x="0" y="364363"/>
                  </a:lnTo>
                  <a:lnTo>
                    <a:pt x="732282" y="364363"/>
                  </a:lnTo>
                  <a:lnTo>
                    <a:pt x="732282" y="485775"/>
                  </a:lnTo>
                  <a:lnTo>
                    <a:pt x="976376" y="242824"/>
                  </a:lnTo>
                  <a:lnTo>
                    <a:pt x="732282" y="0"/>
                  </a:lnTo>
                  <a:close/>
                </a:path>
              </a:pathLst>
            </a:custGeom>
            <a:solidFill>
              <a:srgbClr val="BADFE2"/>
            </a:solidFill>
          </p:spPr>
          <p:txBody>
            <a:bodyPr wrap="square" lIns="0" tIns="0" rIns="0" bIns="0" rtlCol="0"/>
            <a:lstStyle/>
            <a:p>
              <a:endParaRPr/>
            </a:p>
          </p:txBody>
        </p:sp>
        <p:sp>
          <p:nvSpPr>
            <p:cNvPr id="11" name="object 11"/>
            <p:cNvSpPr/>
            <p:nvPr/>
          </p:nvSpPr>
          <p:spPr>
            <a:xfrm>
              <a:off x="3429000" y="4495800"/>
              <a:ext cx="976630" cy="485775"/>
            </a:xfrm>
            <a:custGeom>
              <a:avLst/>
              <a:gdLst/>
              <a:ahLst/>
              <a:cxnLst/>
              <a:rect l="l" t="t" r="r" b="b"/>
              <a:pathLst>
                <a:path w="976629" h="485775">
                  <a:moveTo>
                    <a:pt x="0" y="121412"/>
                  </a:moveTo>
                  <a:lnTo>
                    <a:pt x="732282" y="121412"/>
                  </a:lnTo>
                  <a:lnTo>
                    <a:pt x="732282" y="0"/>
                  </a:lnTo>
                  <a:lnTo>
                    <a:pt x="976376" y="242824"/>
                  </a:lnTo>
                  <a:lnTo>
                    <a:pt x="732282" y="485775"/>
                  </a:lnTo>
                  <a:lnTo>
                    <a:pt x="732282" y="364363"/>
                  </a:lnTo>
                  <a:lnTo>
                    <a:pt x="0" y="364363"/>
                  </a:lnTo>
                  <a:lnTo>
                    <a:pt x="0" y="121412"/>
                  </a:lnTo>
                  <a:close/>
                </a:path>
              </a:pathLst>
            </a:custGeom>
            <a:ln w="12700">
              <a:solidFill>
                <a:srgbClr val="000000"/>
              </a:solidFill>
            </a:ln>
          </p:spPr>
          <p:txBody>
            <a:bodyPr wrap="square" lIns="0" tIns="0" rIns="0" bIns="0" rtlCol="0"/>
            <a:lstStyle/>
            <a:p>
              <a:endParaRPr/>
            </a:p>
          </p:txBody>
        </p:sp>
      </p:grpSp>
      <p:sp>
        <p:nvSpPr>
          <p:cNvPr id="12" name="object 12"/>
          <p:cNvSpPr txBox="1"/>
          <p:nvPr/>
        </p:nvSpPr>
        <p:spPr>
          <a:xfrm>
            <a:off x="4864100" y="3428936"/>
            <a:ext cx="3892550" cy="2926080"/>
          </a:xfrm>
          <a:prstGeom prst="rect">
            <a:avLst/>
          </a:prstGeom>
          <a:ln w="12700">
            <a:solidFill>
              <a:srgbClr val="000000"/>
            </a:solidFill>
          </a:ln>
        </p:spPr>
        <p:txBody>
          <a:bodyPr vert="horz" wrap="square" lIns="0" tIns="25400" rIns="0" bIns="0" rtlCol="0">
            <a:spAutoFit/>
          </a:bodyPr>
          <a:lstStyle/>
          <a:p>
            <a:pPr marL="212090">
              <a:lnSpc>
                <a:spcPct val="100000"/>
              </a:lnSpc>
              <a:spcBef>
                <a:spcPts val="200"/>
              </a:spcBef>
              <a:tabLst>
                <a:tab pos="2526665" algn="l"/>
              </a:tabLst>
            </a:pPr>
            <a:r>
              <a:rPr sz="3200" dirty="0">
                <a:solidFill>
                  <a:srgbClr val="333399"/>
                </a:solidFill>
                <a:latin typeface="Comic Sans MS"/>
                <a:cs typeface="Comic Sans MS"/>
              </a:rPr>
              <a:t>If</a:t>
            </a:r>
            <a:r>
              <a:rPr sz="3200" spc="5" dirty="0">
                <a:solidFill>
                  <a:srgbClr val="333399"/>
                </a:solidFill>
                <a:latin typeface="Comic Sans MS"/>
                <a:cs typeface="Comic Sans MS"/>
              </a:rPr>
              <a:t> </a:t>
            </a:r>
            <a:r>
              <a:rPr sz="3200" dirty="0">
                <a:solidFill>
                  <a:srgbClr val="333399"/>
                </a:solidFill>
                <a:latin typeface="Comic Sans MS"/>
                <a:cs typeface="Comic Sans MS"/>
              </a:rPr>
              <a:t>machine	halts</a:t>
            </a:r>
            <a:endParaRPr sz="3200">
              <a:latin typeface="Comic Sans MS"/>
              <a:cs typeface="Comic Sans MS"/>
            </a:endParaRPr>
          </a:p>
          <a:p>
            <a:pPr marL="212090">
              <a:lnSpc>
                <a:spcPct val="100000"/>
              </a:lnSpc>
              <a:spcBef>
                <a:spcPts val="770"/>
              </a:spcBef>
            </a:pPr>
            <a:r>
              <a:rPr sz="3200" spc="-5" dirty="0">
                <a:solidFill>
                  <a:srgbClr val="333399"/>
                </a:solidFill>
                <a:latin typeface="Comic Sans MS"/>
                <a:cs typeface="Comic Sans MS"/>
              </a:rPr>
              <a:t>in </a:t>
            </a:r>
            <a:r>
              <a:rPr sz="3200" dirty="0">
                <a:solidFill>
                  <a:srgbClr val="333399"/>
                </a:solidFill>
                <a:latin typeface="Comic Sans MS"/>
                <a:cs typeface="Comic Sans MS"/>
              </a:rPr>
              <a:t>a non-final</a:t>
            </a:r>
            <a:r>
              <a:rPr sz="3200" spc="-40" dirty="0">
                <a:solidFill>
                  <a:srgbClr val="333399"/>
                </a:solidFill>
                <a:latin typeface="Comic Sans MS"/>
                <a:cs typeface="Comic Sans MS"/>
              </a:rPr>
              <a:t> </a:t>
            </a:r>
            <a:r>
              <a:rPr sz="3200" dirty="0">
                <a:solidFill>
                  <a:srgbClr val="333399"/>
                </a:solidFill>
                <a:latin typeface="Comic Sans MS"/>
                <a:cs typeface="Comic Sans MS"/>
              </a:rPr>
              <a:t>state</a:t>
            </a:r>
            <a:endParaRPr sz="3200">
              <a:latin typeface="Comic Sans MS"/>
              <a:cs typeface="Comic Sans MS"/>
            </a:endParaRPr>
          </a:p>
          <a:p>
            <a:pPr marL="1680210">
              <a:lnSpc>
                <a:spcPct val="100000"/>
              </a:lnSpc>
              <a:spcBef>
                <a:spcPts val="770"/>
              </a:spcBef>
            </a:pPr>
            <a:r>
              <a:rPr sz="3200" spc="-5" dirty="0">
                <a:solidFill>
                  <a:srgbClr val="FF0000"/>
                </a:solidFill>
                <a:latin typeface="Comic Sans MS"/>
                <a:cs typeface="Comic Sans MS"/>
              </a:rPr>
              <a:t>or</a:t>
            </a:r>
            <a:endParaRPr sz="3200">
              <a:latin typeface="Comic Sans MS"/>
              <a:cs typeface="Comic Sans MS"/>
            </a:endParaRPr>
          </a:p>
          <a:p>
            <a:pPr marL="212090" marR="237490">
              <a:lnSpc>
                <a:spcPct val="116100"/>
              </a:lnSpc>
              <a:spcBef>
                <a:spcPts val="150"/>
              </a:spcBef>
            </a:pPr>
            <a:r>
              <a:rPr sz="3200" dirty="0">
                <a:solidFill>
                  <a:srgbClr val="333399"/>
                </a:solidFill>
                <a:latin typeface="Comic Sans MS"/>
                <a:cs typeface="Comic Sans MS"/>
              </a:rPr>
              <a:t>If machine</a:t>
            </a:r>
            <a:r>
              <a:rPr sz="3200" spc="-65" dirty="0">
                <a:solidFill>
                  <a:srgbClr val="333399"/>
                </a:solidFill>
                <a:latin typeface="Comic Sans MS"/>
                <a:cs typeface="Comic Sans MS"/>
              </a:rPr>
              <a:t> </a:t>
            </a:r>
            <a:r>
              <a:rPr sz="3200" spc="-5" dirty="0">
                <a:solidFill>
                  <a:srgbClr val="333399"/>
                </a:solidFill>
                <a:latin typeface="Comic Sans MS"/>
                <a:cs typeface="Comic Sans MS"/>
              </a:rPr>
              <a:t>enters  </a:t>
            </a:r>
            <a:r>
              <a:rPr sz="3200" dirty="0">
                <a:solidFill>
                  <a:srgbClr val="333399"/>
                </a:solidFill>
                <a:latin typeface="Comic Sans MS"/>
                <a:cs typeface="Comic Sans MS"/>
              </a:rPr>
              <a:t>an </a:t>
            </a:r>
            <a:r>
              <a:rPr sz="3350" i="1" spc="-65" dirty="0">
                <a:solidFill>
                  <a:srgbClr val="333399"/>
                </a:solidFill>
                <a:latin typeface="Comic Sans MS"/>
                <a:cs typeface="Comic Sans MS"/>
              </a:rPr>
              <a:t>infinite</a:t>
            </a:r>
            <a:r>
              <a:rPr sz="3350" i="1" spc="-85" dirty="0">
                <a:solidFill>
                  <a:srgbClr val="333399"/>
                </a:solidFill>
                <a:latin typeface="Comic Sans MS"/>
                <a:cs typeface="Comic Sans MS"/>
              </a:rPr>
              <a:t> </a:t>
            </a:r>
            <a:r>
              <a:rPr sz="3350" i="1" spc="-75" dirty="0">
                <a:solidFill>
                  <a:srgbClr val="333399"/>
                </a:solidFill>
                <a:latin typeface="Comic Sans MS"/>
                <a:cs typeface="Comic Sans MS"/>
              </a:rPr>
              <a:t>loop</a:t>
            </a:r>
            <a:endParaRPr sz="3350">
              <a:latin typeface="Comic Sans MS"/>
              <a:cs typeface="Comic Sans MS"/>
            </a:endParaRPr>
          </a:p>
        </p:txBody>
      </p:sp>
      <p:sp>
        <p:nvSpPr>
          <p:cNvPr id="13" name="Footer Placeholder 12"/>
          <p:cNvSpPr>
            <a:spLocks noGrp="1"/>
          </p:cNvSpPr>
          <p:nvPr>
            <p:ph type="ftr" sz="quarter" idx="11"/>
          </p:nvPr>
        </p:nvSpPr>
        <p:spPr/>
        <p:txBody>
          <a:bodyPr/>
          <a:lstStyle/>
          <a:p>
            <a:r>
              <a:rPr lang="en-US"/>
              <a:t>unit-4/Turning Machine</a:t>
            </a:r>
          </a:p>
        </p:txBody>
      </p:sp>
      <p:sp>
        <p:nvSpPr>
          <p:cNvPr id="14" name="Slide Number Placeholder 13"/>
          <p:cNvSpPr>
            <a:spLocks noGrp="1"/>
          </p:cNvSpPr>
          <p:nvPr>
            <p:ph type="sldNum" sz="quarter" idx="12"/>
          </p:nvPr>
        </p:nvSpPr>
        <p:spPr/>
        <p:txBody>
          <a:bodyPr/>
          <a:lstStyle/>
          <a:p>
            <a:fld id="{565C65C6-1AC9-4B56-AB8E-0D5719812ABF}" type="slidenum">
              <a:rPr lang="en-US" smtClean="0"/>
              <a:pPr/>
              <a:t>26</a:t>
            </a:fld>
            <a:endParaRPr lang="en-US"/>
          </a:p>
        </p:txBody>
      </p:sp>
    </p:spTree>
    <p:extLst>
      <p:ext uri="{BB962C8B-B14F-4D97-AF65-F5344CB8AC3E}">
        <p14:creationId xmlns:p14="http://schemas.microsoft.com/office/powerpoint/2010/main" val="21501453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66469" y="482930"/>
            <a:ext cx="6214745" cy="697230"/>
          </a:xfrm>
          <a:prstGeom prst="rect">
            <a:avLst/>
          </a:prstGeom>
        </p:spPr>
        <p:txBody>
          <a:bodyPr vert="horz" wrap="square" lIns="0" tIns="13335" rIns="0" bIns="0" rtlCol="0">
            <a:spAutoFit/>
          </a:bodyPr>
          <a:lstStyle/>
          <a:p>
            <a:pPr marL="12700">
              <a:lnSpc>
                <a:spcPct val="100000"/>
              </a:lnSpc>
              <a:spcBef>
                <a:spcPts val="105"/>
              </a:spcBef>
            </a:pPr>
            <a:r>
              <a:rPr sz="4400" i="0" dirty="0">
                <a:latin typeface="Arial"/>
                <a:cs typeface="Arial"/>
              </a:rPr>
              <a:t>Turing Machine</a:t>
            </a:r>
            <a:r>
              <a:rPr sz="4400" i="0" spc="-40" dirty="0">
                <a:latin typeface="Arial"/>
                <a:cs typeface="Arial"/>
              </a:rPr>
              <a:t> </a:t>
            </a:r>
            <a:r>
              <a:rPr sz="4400" i="0" dirty="0">
                <a:latin typeface="Arial"/>
                <a:cs typeface="Arial"/>
              </a:rPr>
              <a:t>Example</a:t>
            </a:r>
            <a:endParaRPr sz="4400">
              <a:latin typeface="Arial"/>
              <a:cs typeface="Arial"/>
            </a:endParaRPr>
          </a:p>
        </p:txBody>
      </p:sp>
      <p:sp>
        <p:nvSpPr>
          <p:cNvPr id="3" name="object 3"/>
          <p:cNvSpPr txBox="1"/>
          <p:nvPr/>
        </p:nvSpPr>
        <p:spPr>
          <a:xfrm>
            <a:off x="291490" y="1104614"/>
            <a:ext cx="8463915" cy="3004185"/>
          </a:xfrm>
          <a:prstGeom prst="rect">
            <a:avLst/>
          </a:prstGeom>
        </p:spPr>
        <p:txBody>
          <a:bodyPr vert="horz" wrap="square" lIns="0" tIns="165100" rIns="0" bIns="0" rtlCol="0">
            <a:spAutoFit/>
          </a:bodyPr>
          <a:lstStyle/>
          <a:p>
            <a:pPr marL="12700">
              <a:lnSpc>
                <a:spcPct val="100000"/>
              </a:lnSpc>
              <a:spcBef>
                <a:spcPts val="1300"/>
              </a:spcBef>
            </a:pPr>
            <a:r>
              <a:rPr sz="3200" dirty="0">
                <a:solidFill>
                  <a:srgbClr val="333399"/>
                </a:solidFill>
                <a:latin typeface="Comic Sans MS"/>
                <a:cs typeface="Comic Sans MS"/>
              </a:rPr>
              <a:t>A Turing machine </a:t>
            </a:r>
            <a:r>
              <a:rPr sz="3200" spc="-5" dirty="0">
                <a:solidFill>
                  <a:srgbClr val="333399"/>
                </a:solidFill>
                <a:latin typeface="Comic Sans MS"/>
                <a:cs typeface="Comic Sans MS"/>
              </a:rPr>
              <a:t>that </a:t>
            </a:r>
            <a:r>
              <a:rPr sz="3200" dirty="0">
                <a:solidFill>
                  <a:srgbClr val="333399"/>
                </a:solidFill>
                <a:latin typeface="Comic Sans MS"/>
                <a:cs typeface="Comic Sans MS"/>
              </a:rPr>
              <a:t>accepts </a:t>
            </a:r>
            <a:r>
              <a:rPr sz="3200" spc="-5" dirty="0">
                <a:solidFill>
                  <a:srgbClr val="333399"/>
                </a:solidFill>
                <a:latin typeface="Comic Sans MS"/>
                <a:cs typeface="Comic Sans MS"/>
              </a:rPr>
              <a:t>the</a:t>
            </a:r>
            <a:r>
              <a:rPr sz="3200" spc="-20" dirty="0">
                <a:solidFill>
                  <a:srgbClr val="333399"/>
                </a:solidFill>
                <a:latin typeface="Comic Sans MS"/>
                <a:cs typeface="Comic Sans MS"/>
              </a:rPr>
              <a:t> </a:t>
            </a:r>
            <a:r>
              <a:rPr sz="3200" dirty="0">
                <a:solidFill>
                  <a:srgbClr val="333399"/>
                </a:solidFill>
                <a:latin typeface="Comic Sans MS"/>
                <a:cs typeface="Comic Sans MS"/>
              </a:rPr>
              <a:t>language:</a:t>
            </a:r>
            <a:endParaRPr sz="3200">
              <a:latin typeface="Comic Sans MS"/>
              <a:cs typeface="Comic Sans MS"/>
            </a:endParaRPr>
          </a:p>
          <a:p>
            <a:pPr marR="1198880" algn="r">
              <a:lnSpc>
                <a:spcPct val="100000"/>
              </a:lnSpc>
              <a:spcBef>
                <a:spcPts val="1470"/>
              </a:spcBef>
            </a:pPr>
            <a:r>
              <a:rPr sz="3950" i="1" spc="40" dirty="0">
                <a:latin typeface="Times New Roman"/>
                <a:cs typeface="Times New Roman"/>
              </a:rPr>
              <a:t>aa</a:t>
            </a:r>
            <a:r>
              <a:rPr sz="3950" i="1" spc="-620" dirty="0">
                <a:latin typeface="Times New Roman"/>
                <a:cs typeface="Times New Roman"/>
              </a:rPr>
              <a:t> </a:t>
            </a:r>
            <a:r>
              <a:rPr sz="3950" spc="20" dirty="0">
                <a:latin typeface="Times New Roman"/>
                <a:cs typeface="Times New Roman"/>
              </a:rPr>
              <a:t>*</a:t>
            </a:r>
            <a:endParaRPr sz="3950">
              <a:latin typeface="Times New Roman"/>
              <a:cs typeface="Times New Roman"/>
            </a:endParaRPr>
          </a:p>
          <a:p>
            <a:pPr>
              <a:lnSpc>
                <a:spcPct val="100000"/>
              </a:lnSpc>
            </a:pPr>
            <a:endParaRPr sz="4300">
              <a:latin typeface="Times New Roman"/>
              <a:cs typeface="Times New Roman"/>
            </a:endParaRPr>
          </a:p>
          <a:p>
            <a:pPr marL="2545715">
              <a:lnSpc>
                <a:spcPct val="100000"/>
              </a:lnSpc>
              <a:spcBef>
                <a:spcPts val="2930"/>
              </a:spcBef>
              <a:tabLst>
                <a:tab pos="3420110" algn="l"/>
              </a:tabLst>
            </a:pPr>
            <a:r>
              <a:rPr sz="3600" i="1" spc="65" dirty="0">
                <a:latin typeface="Times New Roman"/>
                <a:cs typeface="Times New Roman"/>
              </a:rPr>
              <a:t>a	</a:t>
            </a:r>
            <a:r>
              <a:rPr sz="3600" i="1" spc="40" dirty="0">
                <a:latin typeface="Times New Roman"/>
                <a:cs typeface="Times New Roman"/>
              </a:rPr>
              <a:t>a</a:t>
            </a:r>
            <a:r>
              <a:rPr sz="3600" spc="40" dirty="0">
                <a:latin typeface="Times New Roman"/>
                <a:cs typeface="Times New Roman"/>
              </a:rPr>
              <a:t>,</a:t>
            </a:r>
            <a:r>
              <a:rPr sz="3600" spc="-455" dirty="0">
                <a:latin typeface="Times New Roman"/>
                <a:cs typeface="Times New Roman"/>
              </a:rPr>
              <a:t> </a:t>
            </a:r>
            <a:r>
              <a:rPr sz="3600" i="1" spc="80" dirty="0">
                <a:latin typeface="Times New Roman"/>
                <a:cs typeface="Times New Roman"/>
              </a:rPr>
              <a:t>R</a:t>
            </a:r>
            <a:endParaRPr sz="3600">
              <a:latin typeface="Times New Roman"/>
              <a:cs typeface="Times New Roman"/>
            </a:endParaRPr>
          </a:p>
        </p:txBody>
      </p:sp>
      <p:grpSp>
        <p:nvGrpSpPr>
          <p:cNvPr id="4" name="object 4"/>
          <p:cNvGrpSpPr/>
          <p:nvPr/>
        </p:nvGrpSpPr>
        <p:grpSpPr>
          <a:xfrm>
            <a:off x="2438400" y="4183379"/>
            <a:ext cx="4806950" cy="1842770"/>
            <a:chOff x="2438400" y="4183379"/>
            <a:chExt cx="4806950" cy="1842770"/>
          </a:xfrm>
        </p:grpSpPr>
        <p:sp>
          <p:nvSpPr>
            <p:cNvPr id="5" name="object 5"/>
            <p:cNvSpPr/>
            <p:nvPr/>
          </p:nvSpPr>
          <p:spPr>
            <a:xfrm>
              <a:off x="3048000" y="5105399"/>
              <a:ext cx="838200" cy="762000"/>
            </a:xfrm>
            <a:custGeom>
              <a:avLst/>
              <a:gdLst/>
              <a:ahLst/>
              <a:cxnLst/>
              <a:rect l="l" t="t" r="r" b="b"/>
              <a:pathLst>
                <a:path w="838200" h="762000">
                  <a:moveTo>
                    <a:pt x="0" y="381000"/>
                  </a:moveTo>
                  <a:lnTo>
                    <a:pt x="2818" y="336563"/>
                  </a:lnTo>
                  <a:lnTo>
                    <a:pt x="11065" y="293634"/>
                  </a:lnTo>
                  <a:lnTo>
                    <a:pt x="24426" y="252497"/>
                  </a:lnTo>
                  <a:lnTo>
                    <a:pt x="42587" y="213437"/>
                  </a:lnTo>
                  <a:lnTo>
                    <a:pt x="65234" y="176742"/>
                  </a:lnTo>
                  <a:lnTo>
                    <a:pt x="92053" y="142696"/>
                  </a:lnTo>
                  <a:lnTo>
                    <a:pt x="122729" y="111585"/>
                  </a:lnTo>
                  <a:lnTo>
                    <a:pt x="156949" y="83695"/>
                  </a:lnTo>
                  <a:lnTo>
                    <a:pt x="194399" y="59312"/>
                  </a:lnTo>
                  <a:lnTo>
                    <a:pt x="234764" y="38722"/>
                  </a:lnTo>
                  <a:lnTo>
                    <a:pt x="277731" y="22209"/>
                  </a:lnTo>
                  <a:lnTo>
                    <a:pt x="322985" y="10061"/>
                  </a:lnTo>
                  <a:lnTo>
                    <a:pt x="370213" y="2563"/>
                  </a:lnTo>
                  <a:lnTo>
                    <a:pt x="419100" y="0"/>
                  </a:lnTo>
                  <a:lnTo>
                    <a:pt x="467986" y="2563"/>
                  </a:lnTo>
                  <a:lnTo>
                    <a:pt x="515214" y="10061"/>
                  </a:lnTo>
                  <a:lnTo>
                    <a:pt x="560468" y="22209"/>
                  </a:lnTo>
                  <a:lnTo>
                    <a:pt x="603435" y="38722"/>
                  </a:lnTo>
                  <a:lnTo>
                    <a:pt x="643800" y="59312"/>
                  </a:lnTo>
                  <a:lnTo>
                    <a:pt x="681250" y="83695"/>
                  </a:lnTo>
                  <a:lnTo>
                    <a:pt x="715470" y="111585"/>
                  </a:lnTo>
                  <a:lnTo>
                    <a:pt x="746146" y="142696"/>
                  </a:lnTo>
                  <a:lnTo>
                    <a:pt x="772965" y="176742"/>
                  </a:lnTo>
                  <a:lnTo>
                    <a:pt x="795612" y="213437"/>
                  </a:lnTo>
                  <a:lnTo>
                    <a:pt x="813773" y="252497"/>
                  </a:lnTo>
                  <a:lnTo>
                    <a:pt x="827134" y="293634"/>
                  </a:lnTo>
                  <a:lnTo>
                    <a:pt x="835381" y="336563"/>
                  </a:lnTo>
                  <a:lnTo>
                    <a:pt x="838200" y="381000"/>
                  </a:lnTo>
                  <a:lnTo>
                    <a:pt x="835381" y="425433"/>
                  </a:lnTo>
                  <a:lnTo>
                    <a:pt x="827134" y="468361"/>
                  </a:lnTo>
                  <a:lnTo>
                    <a:pt x="813773" y="509497"/>
                  </a:lnTo>
                  <a:lnTo>
                    <a:pt x="795612" y="548556"/>
                  </a:lnTo>
                  <a:lnTo>
                    <a:pt x="772965" y="585252"/>
                  </a:lnTo>
                  <a:lnTo>
                    <a:pt x="746146" y="619298"/>
                  </a:lnTo>
                  <a:lnTo>
                    <a:pt x="715470" y="650409"/>
                  </a:lnTo>
                  <a:lnTo>
                    <a:pt x="681250" y="678300"/>
                  </a:lnTo>
                  <a:lnTo>
                    <a:pt x="643800" y="702684"/>
                  </a:lnTo>
                  <a:lnTo>
                    <a:pt x="603435" y="723275"/>
                  </a:lnTo>
                  <a:lnTo>
                    <a:pt x="560468" y="739788"/>
                  </a:lnTo>
                  <a:lnTo>
                    <a:pt x="515214" y="751937"/>
                  </a:lnTo>
                  <a:lnTo>
                    <a:pt x="467986" y="759436"/>
                  </a:lnTo>
                  <a:lnTo>
                    <a:pt x="419100" y="762000"/>
                  </a:lnTo>
                  <a:lnTo>
                    <a:pt x="370213" y="759436"/>
                  </a:lnTo>
                  <a:lnTo>
                    <a:pt x="322985" y="751937"/>
                  </a:lnTo>
                  <a:lnTo>
                    <a:pt x="277731" y="739788"/>
                  </a:lnTo>
                  <a:lnTo>
                    <a:pt x="234764" y="723275"/>
                  </a:lnTo>
                  <a:lnTo>
                    <a:pt x="194399" y="702684"/>
                  </a:lnTo>
                  <a:lnTo>
                    <a:pt x="156949" y="678300"/>
                  </a:lnTo>
                  <a:lnTo>
                    <a:pt x="122729" y="650409"/>
                  </a:lnTo>
                  <a:lnTo>
                    <a:pt x="92053" y="619298"/>
                  </a:lnTo>
                  <a:lnTo>
                    <a:pt x="65234" y="585252"/>
                  </a:lnTo>
                  <a:lnTo>
                    <a:pt x="42587" y="548556"/>
                  </a:lnTo>
                  <a:lnTo>
                    <a:pt x="24426" y="509497"/>
                  </a:lnTo>
                  <a:lnTo>
                    <a:pt x="11065" y="468361"/>
                  </a:lnTo>
                  <a:lnTo>
                    <a:pt x="2818" y="425433"/>
                  </a:lnTo>
                  <a:lnTo>
                    <a:pt x="0" y="381000"/>
                  </a:lnTo>
                  <a:close/>
                </a:path>
              </a:pathLst>
            </a:custGeom>
            <a:ln w="12700">
              <a:solidFill>
                <a:srgbClr val="000000"/>
              </a:solidFill>
            </a:ln>
          </p:spPr>
          <p:txBody>
            <a:bodyPr wrap="square" lIns="0" tIns="0" rIns="0" bIns="0" rtlCol="0"/>
            <a:lstStyle/>
            <a:p>
              <a:endParaRPr/>
            </a:p>
          </p:txBody>
        </p:sp>
        <p:sp>
          <p:nvSpPr>
            <p:cNvPr id="6" name="object 6"/>
            <p:cNvSpPr/>
            <p:nvPr/>
          </p:nvSpPr>
          <p:spPr>
            <a:xfrm>
              <a:off x="2438400" y="4183379"/>
              <a:ext cx="3657600" cy="1366520"/>
            </a:xfrm>
            <a:custGeom>
              <a:avLst/>
              <a:gdLst/>
              <a:ahLst/>
              <a:cxnLst/>
              <a:rect l="l" t="t" r="r" b="b"/>
              <a:pathLst>
                <a:path w="3657600" h="1366520">
                  <a:moveTo>
                    <a:pt x="609600" y="1303020"/>
                  </a:moveTo>
                  <a:lnTo>
                    <a:pt x="596900" y="1296670"/>
                  </a:lnTo>
                  <a:lnTo>
                    <a:pt x="482600" y="1239520"/>
                  </a:lnTo>
                  <a:lnTo>
                    <a:pt x="482600" y="1296670"/>
                  </a:lnTo>
                  <a:lnTo>
                    <a:pt x="0" y="1296670"/>
                  </a:lnTo>
                  <a:lnTo>
                    <a:pt x="0" y="1309370"/>
                  </a:lnTo>
                  <a:lnTo>
                    <a:pt x="482600" y="1309370"/>
                  </a:lnTo>
                  <a:lnTo>
                    <a:pt x="482600" y="1366520"/>
                  </a:lnTo>
                  <a:lnTo>
                    <a:pt x="596900" y="1309370"/>
                  </a:lnTo>
                  <a:lnTo>
                    <a:pt x="609600" y="1303020"/>
                  </a:lnTo>
                  <a:close/>
                </a:path>
                <a:path w="3657600" h="1366520">
                  <a:moveTo>
                    <a:pt x="1609077" y="344424"/>
                  </a:moveTo>
                  <a:lnTo>
                    <a:pt x="1603375" y="295783"/>
                  </a:lnTo>
                  <a:lnTo>
                    <a:pt x="1585722" y="249682"/>
                  </a:lnTo>
                  <a:lnTo>
                    <a:pt x="1557528" y="206629"/>
                  </a:lnTo>
                  <a:lnTo>
                    <a:pt x="1520571" y="166624"/>
                  </a:lnTo>
                  <a:lnTo>
                    <a:pt x="1476756" y="130175"/>
                  </a:lnTo>
                  <a:lnTo>
                    <a:pt x="1427353" y="97536"/>
                  </a:lnTo>
                  <a:lnTo>
                    <a:pt x="1392555" y="77978"/>
                  </a:lnTo>
                  <a:lnTo>
                    <a:pt x="1356360" y="60452"/>
                  </a:lnTo>
                  <a:lnTo>
                    <a:pt x="1319530" y="44831"/>
                  </a:lnTo>
                  <a:lnTo>
                    <a:pt x="1282700" y="31496"/>
                  </a:lnTo>
                  <a:lnTo>
                    <a:pt x="1246124" y="20193"/>
                  </a:lnTo>
                  <a:lnTo>
                    <a:pt x="1215948" y="12700"/>
                  </a:lnTo>
                  <a:lnTo>
                    <a:pt x="1210437" y="11430"/>
                  </a:lnTo>
                  <a:lnTo>
                    <a:pt x="1159637" y="2794"/>
                  </a:lnTo>
                  <a:lnTo>
                    <a:pt x="1110488" y="0"/>
                  </a:lnTo>
                  <a:lnTo>
                    <a:pt x="1092835" y="254"/>
                  </a:lnTo>
                  <a:lnTo>
                    <a:pt x="1036193" y="4699"/>
                  </a:lnTo>
                  <a:lnTo>
                    <a:pt x="996315" y="10287"/>
                  </a:lnTo>
                  <a:lnTo>
                    <a:pt x="955167" y="18034"/>
                  </a:lnTo>
                  <a:lnTo>
                    <a:pt x="913638" y="28067"/>
                  </a:lnTo>
                  <a:lnTo>
                    <a:pt x="872109" y="40005"/>
                  </a:lnTo>
                  <a:lnTo>
                    <a:pt x="831329" y="53975"/>
                  </a:lnTo>
                  <a:lnTo>
                    <a:pt x="791972" y="69977"/>
                  </a:lnTo>
                  <a:lnTo>
                    <a:pt x="754380" y="87884"/>
                  </a:lnTo>
                  <a:lnTo>
                    <a:pt x="719328" y="107569"/>
                  </a:lnTo>
                  <a:lnTo>
                    <a:pt x="687451" y="129159"/>
                  </a:lnTo>
                  <a:lnTo>
                    <a:pt x="646811" y="164973"/>
                  </a:lnTo>
                  <a:lnTo>
                    <a:pt x="616839" y="204978"/>
                  </a:lnTo>
                  <a:lnTo>
                    <a:pt x="599313" y="249047"/>
                  </a:lnTo>
                  <a:lnTo>
                    <a:pt x="592836" y="298069"/>
                  </a:lnTo>
                  <a:lnTo>
                    <a:pt x="592709" y="315595"/>
                  </a:lnTo>
                  <a:lnTo>
                    <a:pt x="593598" y="333629"/>
                  </a:lnTo>
                  <a:lnTo>
                    <a:pt x="601472" y="390525"/>
                  </a:lnTo>
                  <a:lnTo>
                    <a:pt x="610870" y="430784"/>
                  </a:lnTo>
                  <a:lnTo>
                    <a:pt x="623189" y="472694"/>
                  </a:lnTo>
                  <a:lnTo>
                    <a:pt x="638175" y="516255"/>
                  </a:lnTo>
                  <a:lnTo>
                    <a:pt x="664972" y="583946"/>
                  </a:lnTo>
                  <a:lnTo>
                    <a:pt x="685292" y="630555"/>
                  </a:lnTo>
                  <a:lnTo>
                    <a:pt x="707263" y="678180"/>
                  </a:lnTo>
                  <a:lnTo>
                    <a:pt x="730631" y="726567"/>
                  </a:lnTo>
                  <a:lnTo>
                    <a:pt x="755142" y="775589"/>
                  </a:lnTo>
                  <a:lnTo>
                    <a:pt x="773988" y="812228"/>
                  </a:lnTo>
                  <a:lnTo>
                    <a:pt x="723265" y="838581"/>
                  </a:lnTo>
                  <a:lnTo>
                    <a:pt x="838200" y="922020"/>
                  </a:lnTo>
                  <a:lnTo>
                    <a:pt x="836612" y="823468"/>
                  </a:lnTo>
                  <a:lnTo>
                    <a:pt x="835914" y="780034"/>
                  </a:lnTo>
                  <a:lnTo>
                    <a:pt x="785241" y="806373"/>
                  </a:lnTo>
                  <a:lnTo>
                    <a:pt x="766572" y="769874"/>
                  </a:lnTo>
                  <a:lnTo>
                    <a:pt x="742061" y="720979"/>
                  </a:lnTo>
                  <a:lnTo>
                    <a:pt x="718820" y="672846"/>
                  </a:lnTo>
                  <a:lnTo>
                    <a:pt x="696976" y="625475"/>
                  </a:lnTo>
                  <a:lnTo>
                    <a:pt x="676783" y="579120"/>
                  </a:lnTo>
                  <a:lnTo>
                    <a:pt x="658368" y="534035"/>
                  </a:lnTo>
                  <a:lnTo>
                    <a:pt x="642277" y="490093"/>
                  </a:lnTo>
                  <a:lnTo>
                    <a:pt x="628904" y="448183"/>
                  </a:lnTo>
                  <a:lnTo>
                    <a:pt x="618236" y="407797"/>
                  </a:lnTo>
                  <a:lnTo>
                    <a:pt x="610489" y="369189"/>
                  </a:lnTo>
                  <a:lnTo>
                    <a:pt x="605409" y="315595"/>
                  </a:lnTo>
                  <a:lnTo>
                    <a:pt x="605459" y="298069"/>
                  </a:lnTo>
                  <a:lnTo>
                    <a:pt x="611505" y="252603"/>
                  </a:lnTo>
                  <a:lnTo>
                    <a:pt x="627507" y="211836"/>
                  </a:lnTo>
                  <a:lnTo>
                    <a:pt x="655828" y="173990"/>
                  </a:lnTo>
                  <a:lnTo>
                    <a:pt x="694817" y="139573"/>
                  </a:lnTo>
                  <a:lnTo>
                    <a:pt x="742569" y="108712"/>
                  </a:lnTo>
                  <a:lnTo>
                    <a:pt x="778129" y="90297"/>
                  </a:lnTo>
                  <a:lnTo>
                    <a:pt x="835533" y="66040"/>
                  </a:lnTo>
                  <a:lnTo>
                    <a:pt x="875665" y="52197"/>
                  </a:lnTo>
                  <a:lnTo>
                    <a:pt x="916559" y="40386"/>
                  </a:lnTo>
                  <a:lnTo>
                    <a:pt x="957580" y="30480"/>
                  </a:lnTo>
                  <a:lnTo>
                    <a:pt x="998093" y="22860"/>
                  </a:lnTo>
                  <a:lnTo>
                    <a:pt x="1037463" y="17272"/>
                  </a:lnTo>
                  <a:lnTo>
                    <a:pt x="1092962" y="12954"/>
                  </a:lnTo>
                  <a:lnTo>
                    <a:pt x="1110234" y="12700"/>
                  </a:lnTo>
                  <a:lnTo>
                    <a:pt x="1126744" y="13081"/>
                  </a:lnTo>
                  <a:lnTo>
                    <a:pt x="1174115" y="17653"/>
                  </a:lnTo>
                  <a:lnTo>
                    <a:pt x="1224915" y="27813"/>
                  </a:lnTo>
                  <a:lnTo>
                    <a:pt x="1278382" y="43434"/>
                  </a:lnTo>
                  <a:lnTo>
                    <a:pt x="1314704" y="56515"/>
                  </a:lnTo>
                  <a:lnTo>
                    <a:pt x="1350772" y="71755"/>
                  </a:lnTo>
                  <a:lnTo>
                    <a:pt x="1386332" y="89027"/>
                  </a:lnTo>
                  <a:lnTo>
                    <a:pt x="1420622" y="108204"/>
                  </a:lnTo>
                  <a:lnTo>
                    <a:pt x="1453388" y="129159"/>
                  </a:lnTo>
                  <a:lnTo>
                    <a:pt x="1498219" y="163449"/>
                  </a:lnTo>
                  <a:lnTo>
                    <a:pt x="1536446" y="201041"/>
                  </a:lnTo>
                  <a:lnTo>
                    <a:pt x="1566418" y="241300"/>
                  </a:lnTo>
                  <a:lnTo>
                    <a:pt x="1586611" y="283718"/>
                  </a:lnTo>
                  <a:lnTo>
                    <a:pt x="1595628" y="328422"/>
                  </a:lnTo>
                  <a:lnTo>
                    <a:pt x="1596390" y="344424"/>
                  </a:lnTo>
                  <a:lnTo>
                    <a:pt x="1596136" y="360807"/>
                  </a:lnTo>
                  <a:lnTo>
                    <a:pt x="1589405" y="413385"/>
                  </a:lnTo>
                  <a:lnTo>
                    <a:pt x="1580388" y="450850"/>
                  </a:lnTo>
                  <a:lnTo>
                    <a:pt x="1567967" y="490347"/>
                  </a:lnTo>
                  <a:lnTo>
                    <a:pt x="1552575" y="530987"/>
                  </a:lnTo>
                  <a:lnTo>
                    <a:pt x="1534287" y="573151"/>
                  </a:lnTo>
                  <a:lnTo>
                    <a:pt x="1513586" y="616712"/>
                  </a:lnTo>
                  <a:lnTo>
                    <a:pt x="1490599" y="661543"/>
                  </a:lnTo>
                  <a:lnTo>
                    <a:pt x="1465580" y="707263"/>
                  </a:lnTo>
                  <a:lnTo>
                    <a:pt x="1438910" y="753872"/>
                  </a:lnTo>
                  <a:lnTo>
                    <a:pt x="1410843" y="801116"/>
                  </a:lnTo>
                  <a:lnTo>
                    <a:pt x="1381633" y="848995"/>
                  </a:lnTo>
                  <a:lnTo>
                    <a:pt x="1351534" y="897382"/>
                  </a:lnTo>
                  <a:lnTo>
                    <a:pt x="1290066" y="994791"/>
                  </a:lnTo>
                  <a:lnTo>
                    <a:pt x="1300734" y="1001649"/>
                  </a:lnTo>
                  <a:lnTo>
                    <a:pt x="1362329" y="904113"/>
                  </a:lnTo>
                  <a:lnTo>
                    <a:pt x="1392428" y="855726"/>
                  </a:lnTo>
                  <a:lnTo>
                    <a:pt x="1421638" y="807847"/>
                  </a:lnTo>
                  <a:lnTo>
                    <a:pt x="1449832" y="760222"/>
                  </a:lnTo>
                  <a:lnTo>
                    <a:pt x="1476629" y="713486"/>
                  </a:lnTo>
                  <a:lnTo>
                    <a:pt x="1501775" y="667639"/>
                  </a:lnTo>
                  <a:lnTo>
                    <a:pt x="1524889" y="622554"/>
                  </a:lnTo>
                  <a:lnTo>
                    <a:pt x="1545844" y="578612"/>
                  </a:lnTo>
                  <a:lnTo>
                    <a:pt x="1564386" y="535813"/>
                  </a:lnTo>
                  <a:lnTo>
                    <a:pt x="1580007" y="494411"/>
                  </a:lnTo>
                  <a:lnTo>
                    <a:pt x="1592580" y="454406"/>
                  </a:lnTo>
                  <a:lnTo>
                    <a:pt x="1601851" y="416052"/>
                  </a:lnTo>
                  <a:lnTo>
                    <a:pt x="1608836" y="361823"/>
                  </a:lnTo>
                  <a:lnTo>
                    <a:pt x="1609077" y="344424"/>
                  </a:lnTo>
                  <a:close/>
                </a:path>
                <a:path w="3657600" h="1366520">
                  <a:moveTo>
                    <a:pt x="3657600" y="1303020"/>
                  </a:moveTo>
                  <a:lnTo>
                    <a:pt x="3644900" y="1296670"/>
                  </a:lnTo>
                  <a:lnTo>
                    <a:pt x="3530600" y="1239520"/>
                  </a:lnTo>
                  <a:lnTo>
                    <a:pt x="3530600" y="1296670"/>
                  </a:lnTo>
                  <a:lnTo>
                    <a:pt x="1447800" y="1296670"/>
                  </a:lnTo>
                  <a:lnTo>
                    <a:pt x="1447800" y="1309370"/>
                  </a:lnTo>
                  <a:lnTo>
                    <a:pt x="3530600" y="1309370"/>
                  </a:lnTo>
                  <a:lnTo>
                    <a:pt x="3530600" y="1366520"/>
                  </a:lnTo>
                  <a:lnTo>
                    <a:pt x="3644900" y="1309370"/>
                  </a:lnTo>
                  <a:lnTo>
                    <a:pt x="3657600" y="1303020"/>
                  </a:lnTo>
                  <a:close/>
                </a:path>
              </a:pathLst>
            </a:custGeom>
            <a:solidFill>
              <a:srgbClr val="000000"/>
            </a:solidFill>
          </p:spPr>
          <p:txBody>
            <a:bodyPr wrap="square" lIns="0" tIns="0" rIns="0" bIns="0" rtlCol="0"/>
            <a:lstStyle/>
            <a:p>
              <a:endParaRPr/>
            </a:p>
          </p:txBody>
        </p:sp>
        <p:sp>
          <p:nvSpPr>
            <p:cNvPr id="7" name="object 7"/>
            <p:cNvSpPr/>
            <p:nvPr/>
          </p:nvSpPr>
          <p:spPr>
            <a:xfrm>
              <a:off x="6096000" y="4952999"/>
              <a:ext cx="1143000" cy="1066800"/>
            </a:xfrm>
            <a:custGeom>
              <a:avLst/>
              <a:gdLst/>
              <a:ahLst/>
              <a:cxnLst/>
              <a:rect l="l" t="t" r="r" b="b"/>
              <a:pathLst>
                <a:path w="1143000" h="1066800">
                  <a:moveTo>
                    <a:pt x="152400" y="533400"/>
                  </a:moveTo>
                  <a:lnTo>
                    <a:pt x="155218" y="488963"/>
                  </a:lnTo>
                  <a:lnTo>
                    <a:pt x="163465" y="446034"/>
                  </a:lnTo>
                  <a:lnTo>
                    <a:pt x="176826" y="404897"/>
                  </a:lnTo>
                  <a:lnTo>
                    <a:pt x="194987" y="365837"/>
                  </a:lnTo>
                  <a:lnTo>
                    <a:pt x="217634" y="329142"/>
                  </a:lnTo>
                  <a:lnTo>
                    <a:pt x="244453" y="295096"/>
                  </a:lnTo>
                  <a:lnTo>
                    <a:pt x="275129" y="263985"/>
                  </a:lnTo>
                  <a:lnTo>
                    <a:pt x="309349" y="236095"/>
                  </a:lnTo>
                  <a:lnTo>
                    <a:pt x="346799" y="211712"/>
                  </a:lnTo>
                  <a:lnTo>
                    <a:pt x="387164" y="191122"/>
                  </a:lnTo>
                  <a:lnTo>
                    <a:pt x="430131" y="174609"/>
                  </a:lnTo>
                  <a:lnTo>
                    <a:pt x="475385" y="162461"/>
                  </a:lnTo>
                  <a:lnTo>
                    <a:pt x="522613" y="154963"/>
                  </a:lnTo>
                  <a:lnTo>
                    <a:pt x="571500" y="152400"/>
                  </a:lnTo>
                  <a:lnTo>
                    <a:pt x="620386" y="154963"/>
                  </a:lnTo>
                  <a:lnTo>
                    <a:pt x="667614" y="162461"/>
                  </a:lnTo>
                  <a:lnTo>
                    <a:pt x="712868" y="174609"/>
                  </a:lnTo>
                  <a:lnTo>
                    <a:pt x="755835" y="191122"/>
                  </a:lnTo>
                  <a:lnTo>
                    <a:pt x="796200" y="211712"/>
                  </a:lnTo>
                  <a:lnTo>
                    <a:pt x="833650" y="236095"/>
                  </a:lnTo>
                  <a:lnTo>
                    <a:pt x="867870" y="263985"/>
                  </a:lnTo>
                  <a:lnTo>
                    <a:pt x="898546" y="295096"/>
                  </a:lnTo>
                  <a:lnTo>
                    <a:pt x="925365" y="329142"/>
                  </a:lnTo>
                  <a:lnTo>
                    <a:pt x="948012" y="365837"/>
                  </a:lnTo>
                  <a:lnTo>
                    <a:pt x="966173" y="404897"/>
                  </a:lnTo>
                  <a:lnTo>
                    <a:pt x="979534" y="446034"/>
                  </a:lnTo>
                  <a:lnTo>
                    <a:pt x="987781" y="488963"/>
                  </a:lnTo>
                  <a:lnTo>
                    <a:pt x="990600" y="533400"/>
                  </a:lnTo>
                  <a:lnTo>
                    <a:pt x="987781" y="577833"/>
                  </a:lnTo>
                  <a:lnTo>
                    <a:pt x="979534" y="620761"/>
                  </a:lnTo>
                  <a:lnTo>
                    <a:pt x="966173" y="661897"/>
                  </a:lnTo>
                  <a:lnTo>
                    <a:pt x="948012" y="700956"/>
                  </a:lnTo>
                  <a:lnTo>
                    <a:pt x="925365" y="737652"/>
                  </a:lnTo>
                  <a:lnTo>
                    <a:pt x="898546" y="771698"/>
                  </a:lnTo>
                  <a:lnTo>
                    <a:pt x="867870" y="802809"/>
                  </a:lnTo>
                  <a:lnTo>
                    <a:pt x="833650" y="830700"/>
                  </a:lnTo>
                  <a:lnTo>
                    <a:pt x="796200" y="855084"/>
                  </a:lnTo>
                  <a:lnTo>
                    <a:pt x="755835" y="875675"/>
                  </a:lnTo>
                  <a:lnTo>
                    <a:pt x="712868" y="892188"/>
                  </a:lnTo>
                  <a:lnTo>
                    <a:pt x="667614" y="904337"/>
                  </a:lnTo>
                  <a:lnTo>
                    <a:pt x="620386" y="911836"/>
                  </a:lnTo>
                  <a:lnTo>
                    <a:pt x="571500" y="914400"/>
                  </a:lnTo>
                  <a:lnTo>
                    <a:pt x="522613" y="911836"/>
                  </a:lnTo>
                  <a:lnTo>
                    <a:pt x="475385" y="904337"/>
                  </a:lnTo>
                  <a:lnTo>
                    <a:pt x="430131" y="892188"/>
                  </a:lnTo>
                  <a:lnTo>
                    <a:pt x="387164" y="875675"/>
                  </a:lnTo>
                  <a:lnTo>
                    <a:pt x="346799" y="855084"/>
                  </a:lnTo>
                  <a:lnTo>
                    <a:pt x="309349" y="830700"/>
                  </a:lnTo>
                  <a:lnTo>
                    <a:pt x="275129" y="802809"/>
                  </a:lnTo>
                  <a:lnTo>
                    <a:pt x="244453" y="771698"/>
                  </a:lnTo>
                  <a:lnTo>
                    <a:pt x="217634" y="737652"/>
                  </a:lnTo>
                  <a:lnTo>
                    <a:pt x="194987" y="700956"/>
                  </a:lnTo>
                  <a:lnTo>
                    <a:pt x="176826" y="661897"/>
                  </a:lnTo>
                  <a:lnTo>
                    <a:pt x="163465" y="620761"/>
                  </a:lnTo>
                  <a:lnTo>
                    <a:pt x="155218" y="577833"/>
                  </a:lnTo>
                  <a:lnTo>
                    <a:pt x="152400" y="533400"/>
                  </a:lnTo>
                  <a:close/>
                </a:path>
                <a:path w="1143000" h="1066800">
                  <a:moveTo>
                    <a:pt x="0" y="533400"/>
                  </a:moveTo>
                  <a:lnTo>
                    <a:pt x="2098" y="487368"/>
                  </a:lnTo>
                  <a:lnTo>
                    <a:pt x="8277" y="442426"/>
                  </a:lnTo>
                  <a:lnTo>
                    <a:pt x="18367" y="398732"/>
                  </a:lnTo>
                  <a:lnTo>
                    <a:pt x="32195" y="356448"/>
                  </a:lnTo>
                  <a:lnTo>
                    <a:pt x="49589" y="315731"/>
                  </a:lnTo>
                  <a:lnTo>
                    <a:pt x="70379" y="276744"/>
                  </a:lnTo>
                  <a:lnTo>
                    <a:pt x="94392" y="239645"/>
                  </a:lnTo>
                  <a:lnTo>
                    <a:pt x="121457" y="204594"/>
                  </a:lnTo>
                  <a:lnTo>
                    <a:pt x="151402" y="171752"/>
                  </a:lnTo>
                  <a:lnTo>
                    <a:pt x="184056" y="141279"/>
                  </a:lnTo>
                  <a:lnTo>
                    <a:pt x="219246" y="113334"/>
                  </a:lnTo>
                  <a:lnTo>
                    <a:pt x="256802" y="88078"/>
                  </a:lnTo>
                  <a:lnTo>
                    <a:pt x="296551" y="65670"/>
                  </a:lnTo>
                  <a:lnTo>
                    <a:pt x="338322" y="46271"/>
                  </a:lnTo>
                  <a:lnTo>
                    <a:pt x="381944" y="30040"/>
                  </a:lnTo>
                  <a:lnTo>
                    <a:pt x="427244" y="17137"/>
                  </a:lnTo>
                  <a:lnTo>
                    <a:pt x="474051" y="7723"/>
                  </a:lnTo>
                  <a:lnTo>
                    <a:pt x="522193" y="1957"/>
                  </a:lnTo>
                  <a:lnTo>
                    <a:pt x="571500" y="0"/>
                  </a:lnTo>
                  <a:lnTo>
                    <a:pt x="620806" y="1957"/>
                  </a:lnTo>
                  <a:lnTo>
                    <a:pt x="668948" y="7723"/>
                  </a:lnTo>
                  <a:lnTo>
                    <a:pt x="715755" y="17137"/>
                  </a:lnTo>
                  <a:lnTo>
                    <a:pt x="761055" y="30040"/>
                  </a:lnTo>
                  <a:lnTo>
                    <a:pt x="804677" y="46271"/>
                  </a:lnTo>
                  <a:lnTo>
                    <a:pt x="846448" y="65670"/>
                  </a:lnTo>
                  <a:lnTo>
                    <a:pt x="886197" y="88078"/>
                  </a:lnTo>
                  <a:lnTo>
                    <a:pt x="923753" y="113334"/>
                  </a:lnTo>
                  <a:lnTo>
                    <a:pt x="958943" y="141279"/>
                  </a:lnTo>
                  <a:lnTo>
                    <a:pt x="991597" y="171752"/>
                  </a:lnTo>
                  <a:lnTo>
                    <a:pt x="1021542" y="204594"/>
                  </a:lnTo>
                  <a:lnTo>
                    <a:pt x="1048607" y="239645"/>
                  </a:lnTo>
                  <a:lnTo>
                    <a:pt x="1072620" y="276744"/>
                  </a:lnTo>
                  <a:lnTo>
                    <a:pt x="1093410" y="315731"/>
                  </a:lnTo>
                  <a:lnTo>
                    <a:pt x="1110804" y="356448"/>
                  </a:lnTo>
                  <a:lnTo>
                    <a:pt x="1124632" y="398732"/>
                  </a:lnTo>
                  <a:lnTo>
                    <a:pt x="1134722" y="442426"/>
                  </a:lnTo>
                  <a:lnTo>
                    <a:pt x="1140901" y="487368"/>
                  </a:lnTo>
                  <a:lnTo>
                    <a:pt x="1143000" y="533400"/>
                  </a:lnTo>
                  <a:lnTo>
                    <a:pt x="1140901" y="579423"/>
                  </a:lnTo>
                  <a:lnTo>
                    <a:pt x="1134722" y="624360"/>
                  </a:lnTo>
                  <a:lnTo>
                    <a:pt x="1124632" y="668049"/>
                  </a:lnTo>
                  <a:lnTo>
                    <a:pt x="1110804" y="710331"/>
                  </a:lnTo>
                  <a:lnTo>
                    <a:pt x="1093410" y="751046"/>
                  </a:lnTo>
                  <a:lnTo>
                    <a:pt x="1072620" y="790033"/>
                  </a:lnTo>
                  <a:lnTo>
                    <a:pt x="1048607" y="827132"/>
                  </a:lnTo>
                  <a:lnTo>
                    <a:pt x="1021542" y="862183"/>
                  </a:lnTo>
                  <a:lnTo>
                    <a:pt x="991597" y="895027"/>
                  </a:lnTo>
                  <a:lnTo>
                    <a:pt x="958943" y="925502"/>
                  </a:lnTo>
                  <a:lnTo>
                    <a:pt x="923753" y="953449"/>
                  </a:lnTo>
                  <a:lnTo>
                    <a:pt x="886197" y="978708"/>
                  </a:lnTo>
                  <a:lnTo>
                    <a:pt x="846448" y="1001119"/>
                  </a:lnTo>
                  <a:lnTo>
                    <a:pt x="804677" y="1020521"/>
                  </a:lnTo>
                  <a:lnTo>
                    <a:pt x="761055" y="1036754"/>
                  </a:lnTo>
                  <a:lnTo>
                    <a:pt x="715755" y="1049659"/>
                  </a:lnTo>
                  <a:lnTo>
                    <a:pt x="668948" y="1059075"/>
                  </a:lnTo>
                  <a:lnTo>
                    <a:pt x="620806" y="1064842"/>
                  </a:lnTo>
                  <a:lnTo>
                    <a:pt x="571500" y="1066800"/>
                  </a:lnTo>
                  <a:lnTo>
                    <a:pt x="522193" y="1064842"/>
                  </a:lnTo>
                  <a:lnTo>
                    <a:pt x="474051" y="1059075"/>
                  </a:lnTo>
                  <a:lnTo>
                    <a:pt x="427244" y="1049659"/>
                  </a:lnTo>
                  <a:lnTo>
                    <a:pt x="381944" y="1036754"/>
                  </a:lnTo>
                  <a:lnTo>
                    <a:pt x="338322" y="1020521"/>
                  </a:lnTo>
                  <a:lnTo>
                    <a:pt x="296551" y="1001119"/>
                  </a:lnTo>
                  <a:lnTo>
                    <a:pt x="256802" y="978708"/>
                  </a:lnTo>
                  <a:lnTo>
                    <a:pt x="219246" y="953449"/>
                  </a:lnTo>
                  <a:lnTo>
                    <a:pt x="184056" y="925502"/>
                  </a:lnTo>
                  <a:lnTo>
                    <a:pt x="151402" y="895027"/>
                  </a:lnTo>
                  <a:lnTo>
                    <a:pt x="121457" y="862183"/>
                  </a:lnTo>
                  <a:lnTo>
                    <a:pt x="94392" y="827132"/>
                  </a:lnTo>
                  <a:lnTo>
                    <a:pt x="70379" y="790033"/>
                  </a:lnTo>
                  <a:lnTo>
                    <a:pt x="49589" y="751046"/>
                  </a:lnTo>
                  <a:lnTo>
                    <a:pt x="32195" y="710331"/>
                  </a:lnTo>
                  <a:lnTo>
                    <a:pt x="18367" y="668049"/>
                  </a:lnTo>
                  <a:lnTo>
                    <a:pt x="8277" y="624360"/>
                  </a:lnTo>
                  <a:lnTo>
                    <a:pt x="2098" y="579423"/>
                  </a:lnTo>
                  <a:lnTo>
                    <a:pt x="0" y="533400"/>
                  </a:lnTo>
                  <a:close/>
                </a:path>
              </a:pathLst>
            </a:custGeom>
            <a:ln w="12700">
              <a:solidFill>
                <a:srgbClr val="000000"/>
              </a:solidFill>
            </a:ln>
          </p:spPr>
          <p:txBody>
            <a:bodyPr wrap="square" lIns="0" tIns="0" rIns="0" bIns="0" rtlCol="0"/>
            <a:lstStyle/>
            <a:p>
              <a:endParaRPr/>
            </a:p>
          </p:txBody>
        </p:sp>
        <p:sp>
          <p:nvSpPr>
            <p:cNvPr id="8" name="object 8"/>
            <p:cNvSpPr/>
            <p:nvPr/>
          </p:nvSpPr>
          <p:spPr>
            <a:xfrm>
              <a:off x="5104867" y="4953005"/>
              <a:ext cx="450200" cy="447216"/>
            </a:xfrm>
            <a:prstGeom prst="rect">
              <a:avLst/>
            </a:prstGeom>
            <a:blipFill>
              <a:blip r:embed="rId2" cstate="print"/>
              <a:stretch>
                <a:fillRect/>
              </a:stretch>
            </a:blipFill>
          </p:spPr>
          <p:txBody>
            <a:bodyPr wrap="square" lIns="0" tIns="0" rIns="0" bIns="0" rtlCol="0"/>
            <a:lstStyle/>
            <a:p>
              <a:endParaRPr/>
            </a:p>
          </p:txBody>
        </p:sp>
        <p:sp>
          <p:nvSpPr>
            <p:cNvPr id="9" name="object 9"/>
            <p:cNvSpPr/>
            <p:nvPr/>
          </p:nvSpPr>
          <p:spPr>
            <a:xfrm>
              <a:off x="4558380" y="4953005"/>
              <a:ext cx="900388" cy="447216"/>
            </a:xfrm>
            <a:prstGeom prst="rect">
              <a:avLst/>
            </a:prstGeom>
            <a:blipFill>
              <a:blip r:embed="rId3" cstate="print"/>
              <a:stretch>
                <a:fillRect/>
              </a:stretch>
            </a:blipFill>
          </p:spPr>
          <p:txBody>
            <a:bodyPr wrap="square" lIns="0" tIns="0" rIns="0" bIns="0" rtlCol="0"/>
            <a:lstStyle/>
            <a:p>
              <a:endParaRPr/>
            </a:p>
          </p:txBody>
        </p:sp>
        <p:sp>
          <p:nvSpPr>
            <p:cNvPr id="10" name="object 10"/>
            <p:cNvSpPr/>
            <p:nvPr/>
          </p:nvSpPr>
          <p:spPr>
            <a:xfrm>
              <a:off x="4241018" y="4953005"/>
              <a:ext cx="450200" cy="447216"/>
            </a:xfrm>
            <a:prstGeom prst="rect">
              <a:avLst/>
            </a:prstGeom>
            <a:blipFill>
              <a:blip r:embed="rId2" cstate="print"/>
              <a:stretch>
                <a:fillRect/>
              </a:stretch>
            </a:blipFill>
          </p:spPr>
          <p:txBody>
            <a:bodyPr wrap="square" lIns="0" tIns="0" rIns="0" bIns="0" rtlCol="0"/>
            <a:lstStyle/>
            <a:p>
              <a:endParaRPr/>
            </a:p>
          </p:txBody>
        </p:sp>
      </p:grpSp>
      <p:sp>
        <p:nvSpPr>
          <p:cNvPr id="11" name="object 11"/>
          <p:cNvSpPr/>
          <p:nvPr/>
        </p:nvSpPr>
        <p:spPr>
          <a:xfrm>
            <a:off x="3167864" y="3657605"/>
            <a:ext cx="900414" cy="447216"/>
          </a:xfrm>
          <a:prstGeom prst="rect">
            <a:avLst/>
          </a:prstGeom>
          <a:blipFill>
            <a:blip r:embed="rId4" cstate="print"/>
            <a:stretch>
              <a:fillRect/>
            </a:stretch>
          </a:blipFill>
        </p:spPr>
        <p:txBody>
          <a:bodyPr wrap="square" lIns="0" tIns="0" rIns="0" bIns="0" rtlCol="0"/>
          <a:lstStyle/>
          <a:p>
            <a:endParaRPr/>
          </a:p>
        </p:txBody>
      </p:sp>
      <p:sp>
        <p:nvSpPr>
          <p:cNvPr id="12" name="object 12"/>
          <p:cNvSpPr txBox="1"/>
          <p:nvPr/>
        </p:nvSpPr>
        <p:spPr>
          <a:xfrm>
            <a:off x="5315103" y="4875310"/>
            <a:ext cx="464820" cy="536575"/>
          </a:xfrm>
          <a:prstGeom prst="rect">
            <a:avLst/>
          </a:prstGeom>
        </p:spPr>
        <p:txBody>
          <a:bodyPr vert="horz" wrap="square" lIns="0" tIns="0" rIns="0" bIns="0" rtlCol="0">
            <a:spAutoFit/>
          </a:bodyPr>
          <a:lstStyle/>
          <a:p>
            <a:pPr marL="12700">
              <a:lnSpc>
                <a:spcPts val="4054"/>
              </a:lnSpc>
            </a:pPr>
            <a:r>
              <a:rPr sz="3600" spc="25" dirty="0">
                <a:latin typeface="Times New Roman"/>
                <a:cs typeface="Times New Roman"/>
              </a:rPr>
              <a:t>,</a:t>
            </a:r>
            <a:r>
              <a:rPr sz="3600" spc="-520" dirty="0">
                <a:latin typeface="Times New Roman"/>
                <a:cs typeface="Times New Roman"/>
              </a:rPr>
              <a:t> </a:t>
            </a:r>
            <a:r>
              <a:rPr sz="3600" i="1" spc="65" dirty="0">
                <a:latin typeface="Times New Roman"/>
                <a:cs typeface="Times New Roman"/>
              </a:rPr>
              <a:t>L</a:t>
            </a:r>
            <a:endParaRPr sz="3600">
              <a:latin typeface="Times New Roman"/>
              <a:cs typeface="Times New Roman"/>
            </a:endParaRPr>
          </a:p>
        </p:txBody>
      </p:sp>
      <p:sp>
        <p:nvSpPr>
          <p:cNvPr id="13" name="object 13"/>
          <p:cNvSpPr txBox="1"/>
          <p:nvPr/>
        </p:nvSpPr>
        <p:spPr>
          <a:xfrm>
            <a:off x="3251640" y="5137962"/>
            <a:ext cx="431800" cy="622935"/>
          </a:xfrm>
          <a:prstGeom prst="rect">
            <a:avLst/>
          </a:prstGeom>
        </p:spPr>
        <p:txBody>
          <a:bodyPr vert="horz" wrap="square" lIns="0" tIns="0" rIns="0" bIns="0" rtlCol="0">
            <a:spAutoFit/>
          </a:bodyPr>
          <a:lstStyle/>
          <a:p>
            <a:pPr marL="12700">
              <a:lnSpc>
                <a:spcPts val="3979"/>
              </a:lnSpc>
            </a:pPr>
            <a:r>
              <a:rPr sz="3550" i="1" spc="-65" dirty="0">
                <a:latin typeface="Times New Roman"/>
                <a:cs typeface="Times New Roman"/>
              </a:rPr>
              <a:t>q</a:t>
            </a:r>
            <a:r>
              <a:rPr sz="4425" spc="7" baseline="-16949" dirty="0">
                <a:latin typeface="Times New Roman"/>
                <a:cs typeface="Times New Roman"/>
              </a:rPr>
              <a:t>0</a:t>
            </a:r>
            <a:endParaRPr sz="4425" baseline="-16949">
              <a:latin typeface="Times New Roman"/>
              <a:cs typeface="Times New Roman"/>
            </a:endParaRPr>
          </a:p>
        </p:txBody>
      </p:sp>
      <p:sp>
        <p:nvSpPr>
          <p:cNvPr id="14" name="object 14"/>
          <p:cNvSpPr txBox="1"/>
          <p:nvPr/>
        </p:nvSpPr>
        <p:spPr>
          <a:xfrm>
            <a:off x="6512844" y="5147476"/>
            <a:ext cx="398780" cy="626745"/>
          </a:xfrm>
          <a:prstGeom prst="rect">
            <a:avLst/>
          </a:prstGeom>
        </p:spPr>
        <p:txBody>
          <a:bodyPr vert="horz" wrap="square" lIns="0" tIns="0" rIns="0" bIns="0" rtlCol="0">
            <a:spAutoFit/>
          </a:bodyPr>
          <a:lstStyle/>
          <a:p>
            <a:pPr marL="12700">
              <a:lnSpc>
                <a:spcPts val="4000"/>
              </a:lnSpc>
            </a:pPr>
            <a:r>
              <a:rPr sz="3550" i="1" spc="-315" dirty="0">
                <a:latin typeface="Times New Roman"/>
                <a:cs typeface="Times New Roman"/>
              </a:rPr>
              <a:t>q</a:t>
            </a:r>
            <a:r>
              <a:rPr sz="4425" spc="-15" baseline="-16949" dirty="0">
                <a:latin typeface="Times New Roman"/>
                <a:cs typeface="Times New Roman"/>
              </a:rPr>
              <a:t>1</a:t>
            </a:r>
            <a:endParaRPr sz="4425" baseline="-16949">
              <a:latin typeface="Times New Roman"/>
              <a:cs typeface="Times New Roman"/>
            </a:endParaRPr>
          </a:p>
        </p:txBody>
      </p:sp>
      <p:sp>
        <p:nvSpPr>
          <p:cNvPr id="15" name="Footer Placeholder 14"/>
          <p:cNvSpPr>
            <a:spLocks noGrp="1"/>
          </p:cNvSpPr>
          <p:nvPr>
            <p:ph type="ftr" sz="quarter" idx="11"/>
          </p:nvPr>
        </p:nvSpPr>
        <p:spPr/>
        <p:txBody>
          <a:bodyPr/>
          <a:lstStyle/>
          <a:p>
            <a:r>
              <a:rPr lang="en-US"/>
              <a:t>unit-4/Turning Machine</a:t>
            </a:r>
          </a:p>
        </p:txBody>
      </p:sp>
      <p:sp>
        <p:nvSpPr>
          <p:cNvPr id="16" name="Slide Number Placeholder 15"/>
          <p:cNvSpPr>
            <a:spLocks noGrp="1"/>
          </p:cNvSpPr>
          <p:nvPr>
            <p:ph type="sldNum" sz="quarter" idx="12"/>
          </p:nvPr>
        </p:nvSpPr>
        <p:spPr/>
        <p:txBody>
          <a:bodyPr/>
          <a:lstStyle/>
          <a:p>
            <a:fld id="{565C65C6-1AC9-4B56-AB8E-0D5719812ABF}" type="slidenum">
              <a:rPr lang="en-US" smtClean="0"/>
              <a:pPr/>
              <a:t>27</a:t>
            </a:fld>
            <a:endParaRPr lang="en-US"/>
          </a:p>
        </p:txBody>
      </p:sp>
    </p:spTree>
    <p:extLst>
      <p:ext uri="{BB962C8B-B14F-4D97-AF65-F5344CB8AC3E}">
        <p14:creationId xmlns:p14="http://schemas.microsoft.com/office/powerpoint/2010/main" val="11547461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508500" y="1066800"/>
            <a:ext cx="127000" cy="457200"/>
          </a:xfrm>
          <a:custGeom>
            <a:avLst/>
            <a:gdLst/>
            <a:ahLst/>
            <a:cxnLst/>
            <a:rect l="l" t="t" r="r" b="b"/>
            <a:pathLst>
              <a:path w="127000" h="457200">
                <a:moveTo>
                  <a:pt x="69850" y="114300"/>
                </a:moveTo>
                <a:lnTo>
                  <a:pt x="57150" y="114300"/>
                </a:lnTo>
                <a:lnTo>
                  <a:pt x="57150" y="457200"/>
                </a:lnTo>
                <a:lnTo>
                  <a:pt x="69850" y="457200"/>
                </a:lnTo>
                <a:lnTo>
                  <a:pt x="69850" y="114300"/>
                </a:lnTo>
                <a:close/>
              </a:path>
              <a:path w="127000" h="457200">
                <a:moveTo>
                  <a:pt x="63500" y="0"/>
                </a:moveTo>
                <a:lnTo>
                  <a:pt x="0" y="127000"/>
                </a:lnTo>
                <a:lnTo>
                  <a:pt x="57150" y="127000"/>
                </a:lnTo>
                <a:lnTo>
                  <a:pt x="57150" y="114300"/>
                </a:lnTo>
                <a:lnTo>
                  <a:pt x="120650" y="114300"/>
                </a:lnTo>
                <a:lnTo>
                  <a:pt x="63500" y="0"/>
                </a:lnTo>
                <a:close/>
              </a:path>
              <a:path w="127000" h="457200">
                <a:moveTo>
                  <a:pt x="120650" y="114300"/>
                </a:moveTo>
                <a:lnTo>
                  <a:pt x="69850" y="114300"/>
                </a:lnTo>
                <a:lnTo>
                  <a:pt x="69850" y="127000"/>
                </a:lnTo>
                <a:lnTo>
                  <a:pt x="127000" y="127000"/>
                </a:lnTo>
                <a:lnTo>
                  <a:pt x="120650" y="114300"/>
                </a:lnTo>
                <a:close/>
              </a:path>
            </a:pathLst>
          </a:custGeom>
          <a:solidFill>
            <a:srgbClr val="000000"/>
          </a:solidFill>
        </p:spPr>
        <p:txBody>
          <a:bodyPr wrap="square" lIns="0" tIns="0" rIns="0" bIns="0" rtlCol="0"/>
          <a:lstStyle/>
          <a:p>
            <a:endParaRPr/>
          </a:p>
        </p:txBody>
      </p:sp>
      <p:sp>
        <p:nvSpPr>
          <p:cNvPr id="3" name="object 3"/>
          <p:cNvSpPr/>
          <p:nvPr/>
        </p:nvSpPr>
        <p:spPr>
          <a:xfrm>
            <a:off x="3295005" y="533397"/>
            <a:ext cx="234010" cy="368302"/>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3904605" y="533397"/>
            <a:ext cx="234010" cy="368302"/>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6241405" y="539747"/>
            <a:ext cx="234010" cy="368302"/>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6851005" y="539747"/>
            <a:ext cx="234010" cy="368302"/>
          </a:xfrm>
          <a:prstGeom prst="rect">
            <a:avLst/>
          </a:prstGeom>
          <a:blipFill>
            <a:blip r:embed="rId2" cstate="print"/>
            <a:stretch>
              <a:fillRect/>
            </a:stretch>
          </a:blipFill>
        </p:spPr>
        <p:txBody>
          <a:bodyPr wrap="square" lIns="0" tIns="0" rIns="0" bIns="0" rtlCol="0"/>
          <a:lstStyle/>
          <a:p>
            <a:endParaRPr/>
          </a:p>
        </p:txBody>
      </p:sp>
      <p:sp>
        <p:nvSpPr>
          <p:cNvPr id="7" name="object 7"/>
          <p:cNvSpPr txBox="1"/>
          <p:nvPr/>
        </p:nvSpPr>
        <p:spPr>
          <a:xfrm>
            <a:off x="459740" y="468833"/>
            <a:ext cx="1325245" cy="514350"/>
          </a:xfrm>
          <a:prstGeom prst="rect">
            <a:avLst/>
          </a:prstGeom>
        </p:spPr>
        <p:txBody>
          <a:bodyPr vert="horz" wrap="square" lIns="0" tIns="13335" rIns="0" bIns="0" rtlCol="0">
            <a:spAutoFit/>
          </a:bodyPr>
          <a:lstStyle/>
          <a:p>
            <a:pPr marL="12700">
              <a:lnSpc>
                <a:spcPct val="100000"/>
              </a:lnSpc>
              <a:spcBef>
                <a:spcPts val="105"/>
              </a:spcBef>
            </a:pPr>
            <a:r>
              <a:rPr sz="3200" spc="-5" dirty="0">
                <a:solidFill>
                  <a:srgbClr val="339933"/>
                </a:solidFill>
                <a:latin typeface="Comic Sans MS"/>
                <a:cs typeface="Comic Sans MS"/>
              </a:rPr>
              <a:t>Time</a:t>
            </a:r>
            <a:r>
              <a:rPr sz="3200" spc="-70" dirty="0">
                <a:solidFill>
                  <a:srgbClr val="339933"/>
                </a:solidFill>
                <a:latin typeface="Comic Sans MS"/>
                <a:cs typeface="Comic Sans MS"/>
              </a:rPr>
              <a:t> </a:t>
            </a:r>
            <a:r>
              <a:rPr sz="3200" dirty="0">
                <a:solidFill>
                  <a:srgbClr val="339933"/>
                </a:solidFill>
                <a:latin typeface="Comic Sans MS"/>
                <a:cs typeface="Comic Sans MS"/>
              </a:rPr>
              <a:t>0</a:t>
            </a:r>
            <a:endParaRPr sz="3200">
              <a:latin typeface="Comic Sans MS"/>
              <a:cs typeface="Comic Sans MS"/>
            </a:endParaRPr>
          </a:p>
        </p:txBody>
      </p:sp>
      <p:sp>
        <p:nvSpPr>
          <p:cNvPr id="8" name="object 8"/>
          <p:cNvSpPr txBox="1"/>
          <p:nvPr/>
        </p:nvSpPr>
        <p:spPr>
          <a:xfrm>
            <a:off x="4399339" y="1359761"/>
            <a:ext cx="482600" cy="568325"/>
          </a:xfrm>
          <a:prstGeom prst="rect">
            <a:avLst/>
          </a:prstGeom>
        </p:spPr>
        <p:txBody>
          <a:bodyPr vert="horz" wrap="square" lIns="0" tIns="13970" rIns="0" bIns="0" rtlCol="0">
            <a:spAutoFit/>
          </a:bodyPr>
          <a:lstStyle/>
          <a:p>
            <a:pPr marL="38100">
              <a:lnSpc>
                <a:spcPct val="100000"/>
              </a:lnSpc>
              <a:spcBef>
                <a:spcPts val="110"/>
              </a:spcBef>
            </a:pPr>
            <a:r>
              <a:rPr sz="3550" i="1" spc="-30" dirty="0">
                <a:latin typeface="Times New Roman"/>
                <a:cs typeface="Times New Roman"/>
              </a:rPr>
              <a:t>q</a:t>
            </a:r>
            <a:r>
              <a:rPr sz="4425" spc="-44" baseline="-16949" dirty="0">
                <a:latin typeface="Times New Roman"/>
                <a:cs typeface="Times New Roman"/>
              </a:rPr>
              <a:t>0</a:t>
            </a:r>
            <a:endParaRPr sz="4425" baseline="-16949">
              <a:latin typeface="Times New Roman"/>
              <a:cs typeface="Times New Roman"/>
            </a:endParaRPr>
          </a:p>
        </p:txBody>
      </p:sp>
      <p:graphicFrame>
        <p:nvGraphicFramePr>
          <p:cNvPr id="9" name="object 9"/>
          <p:cNvGraphicFramePr>
            <a:graphicFrameLocks noGrp="1"/>
          </p:cNvGraphicFramePr>
          <p:nvPr/>
        </p:nvGraphicFramePr>
        <p:xfrm>
          <a:off x="2584450" y="374650"/>
          <a:ext cx="5105400" cy="685800"/>
        </p:xfrm>
        <a:graphic>
          <a:graphicData uri="http://schemas.openxmlformats.org/drawingml/2006/table">
            <a:tbl>
              <a:tblPr firstRow="1" bandRow="1">
                <a:tableStyleId>{2D5ABB26-0587-4C30-8999-92F81FD0307C}</a:tableStyleId>
              </a:tblPr>
              <a:tblGrid>
                <a:gridCol w="4572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gridCol w="609600">
                  <a:extLst>
                    <a:ext uri="{9D8B030D-6E8A-4147-A177-3AD203B41FA5}">
                      <a16:colId xmlns:a16="http://schemas.microsoft.com/office/drawing/2014/main" val="20003"/>
                    </a:ext>
                  </a:extLst>
                </a:gridCol>
                <a:gridCol w="609600">
                  <a:extLst>
                    <a:ext uri="{9D8B030D-6E8A-4147-A177-3AD203B41FA5}">
                      <a16:colId xmlns:a16="http://schemas.microsoft.com/office/drawing/2014/main" val="20004"/>
                    </a:ext>
                  </a:extLst>
                </a:gridCol>
                <a:gridCol w="609600">
                  <a:extLst>
                    <a:ext uri="{9D8B030D-6E8A-4147-A177-3AD203B41FA5}">
                      <a16:colId xmlns:a16="http://schemas.microsoft.com/office/drawing/2014/main" val="20005"/>
                    </a:ext>
                  </a:extLst>
                </a:gridCol>
                <a:gridCol w="609600">
                  <a:extLst>
                    <a:ext uri="{9D8B030D-6E8A-4147-A177-3AD203B41FA5}">
                      <a16:colId xmlns:a16="http://schemas.microsoft.com/office/drawing/2014/main" val="20006"/>
                    </a:ext>
                  </a:extLst>
                </a:gridCol>
                <a:gridCol w="609600">
                  <a:extLst>
                    <a:ext uri="{9D8B030D-6E8A-4147-A177-3AD203B41FA5}">
                      <a16:colId xmlns:a16="http://schemas.microsoft.com/office/drawing/2014/main" val="20007"/>
                    </a:ext>
                  </a:extLst>
                </a:gridCol>
                <a:gridCol w="381000">
                  <a:extLst>
                    <a:ext uri="{9D8B030D-6E8A-4147-A177-3AD203B41FA5}">
                      <a16:colId xmlns:a16="http://schemas.microsoft.com/office/drawing/2014/main" val="20008"/>
                    </a:ext>
                  </a:extLst>
                </a:gridCol>
              </a:tblGrid>
              <a:tr h="685800">
                <a:tc>
                  <a:txBody>
                    <a:bodyPr/>
                    <a:lstStyle/>
                    <a:p>
                      <a:pPr>
                        <a:lnSpc>
                          <a:spcPct val="100000"/>
                        </a:lnSpc>
                      </a:pPr>
                      <a:endParaRPr sz="3400">
                        <a:latin typeface="Times New Roman"/>
                        <a:cs typeface="Times New Roman"/>
                      </a:endParaRPr>
                    </a:p>
                  </a:txBody>
                  <a:tcPr marL="0" marR="0" marT="0" marB="0">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34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34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46379">
                        <a:lnSpc>
                          <a:spcPct val="100000"/>
                        </a:lnSpc>
                        <a:spcBef>
                          <a:spcPts val="114"/>
                        </a:spcBef>
                      </a:pPr>
                      <a:r>
                        <a:rPr sz="3600" i="1" dirty="0">
                          <a:latin typeface="Times New Roman"/>
                          <a:cs typeface="Times New Roman"/>
                        </a:rPr>
                        <a:t>a</a:t>
                      </a:r>
                      <a:endParaRPr sz="3600" dirty="0">
                        <a:latin typeface="Times New Roman"/>
                        <a:cs typeface="Times New Roman"/>
                      </a:endParaRPr>
                    </a:p>
                  </a:txBody>
                  <a:tcPr marL="0" marR="0" marT="1460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46379">
                        <a:lnSpc>
                          <a:spcPct val="100000"/>
                        </a:lnSpc>
                        <a:spcBef>
                          <a:spcPts val="114"/>
                        </a:spcBef>
                      </a:pPr>
                      <a:r>
                        <a:rPr sz="3600" i="1" dirty="0">
                          <a:latin typeface="Times New Roman"/>
                          <a:cs typeface="Times New Roman"/>
                        </a:rPr>
                        <a:t>a</a:t>
                      </a:r>
                      <a:endParaRPr sz="3600">
                        <a:latin typeface="Times New Roman"/>
                        <a:cs typeface="Times New Roman"/>
                      </a:endParaRPr>
                    </a:p>
                  </a:txBody>
                  <a:tcPr marL="0" marR="0" marT="1460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46379">
                        <a:lnSpc>
                          <a:spcPct val="100000"/>
                        </a:lnSpc>
                        <a:spcBef>
                          <a:spcPts val="114"/>
                        </a:spcBef>
                      </a:pPr>
                      <a:r>
                        <a:rPr sz="3600" i="1" dirty="0">
                          <a:latin typeface="Times New Roman"/>
                          <a:cs typeface="Times New Roman"/>
                        </a:rPr>
                        <a:t>a</a:t>
                      </a:r>
                      <a:endParaRPr sz="3600">
                        <a:latin typeface="Times New Roman"/>
                        <a:cs typeface="Times New Roman"/>
                      </a:endParaRPr>
                    </a:p>
                  </a:txBody>
                  <a:tcPr marL="0" marR="0" marT="1460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34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34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3400" dirty="0">
                        <a:latin typeface="Times New Roman"/>
                        <a:cs typeface="Times New Roman"/>
                      </a:endParaRPr>
                    </a:p>
                  </a:txBody>
                  <a:tcPr marL="0" marR="0" marT="0" marB="0">
                    <a:lnL w="12700">
                      <a:solidFill>
                        <a:srgbClr val="000000"/>
                      </a:solidFill>
                      <a:prstDash val="solid"/>
                    </a:lnL>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0"/>
                  </a:ext>
                </a:extLst>
              </a:tr>
            </a:tbl>
          </a:graphicData>
        </a:graphic>
      </p:graphicFrame>
      <p:grpSp>
        <p:nvGrpSpPr>
          <p:cNvPr id="10" name="object 10"/>
          <p:cNvGrpSpPr/>
          <p:nvPr/>
        </p:nvGrpSpPr>
        <p:grpSpPr>
          <a:xfrm>
            <a:off x="2438400" y="4183379"/>
            <a:ext cx="4806950" cy="1842770"/>
            <a:chOff x="2438400" y="4183379"/>
            <a:chExt cx="4806950" cy="1842770"/>
          </a:xfrm>
        </p:grpSpPr>
        <p:sp>
          <p:nvSpPr>
            <p:cNvPr id="11" name="object 11"/>
            <p:cNvSpPr/>
            <p:nvPr/>
          </p:nvSpPr>
          <p:spPr>
            <a:xfrm>
              <a:off x="3048000" y="5105399"/>
              <a:ext cx="838200" cy="762000"/>
            </a:xfrm>
            <a:custGeom>
              <a:avLst/>
              <a:gdLst/>
              <a:ahLst/>
              <a:cxnLst/>
              <a:rect l="l" t="t" r="r" b="b"/>
              <a:pathLst>
                <a:path w="838200" h="762000">
                  <a:moveTo>
                    <a:pt x="419100" y="0"/>
                  </a:moveTo>
                  <a:lnTo>
                    <a:pt x="370213" y="2563"/>
                  </a:lnTo>
                  <a:lnTo>
                    <a:pt x="322985" y="10061"/>
                  </a:lnTo>
                  <a:lnTo>
                    <a:pt x="277731" y="22209"/>
                  </a:lnTo>
                  <a:lnTo>
                    <a:pt x="234764" y="38722"/>
                  </a:lnTo>
                  <a:lnTo>
                    <a:pt x="194399" y="59312"/>
                  </a:lnTo>
                  <a:lnTo>
                    <a:pt x="156949" y="83695"/>
                  </a:lnTo>
                  <a:lnTo>
                    <a:pt x="122729" y="111585"/>
                  </a:lnTo>
                  <a:lnTo>
                    <a:pt x="92053" y="142696"/>
                  </a:lnTo>
                  <a:lnTo>
                    <a:pt x="65234" y="176742"/>
                  </a:lnTo>
                  <a:lnTo>
                    <a:pt x="42587" y="213437"/>
                  </a:lnTo>
                  <a:lnTo>
                    <a:pt x="24426" y="252497"/>
                  </a:lnTo>
                  <a:lnTo>
                    <a:pt x="11065" y="293634"/>
                  </a:lnTo>
                  <a:lnTo>
                    <a:pt x="2818" y="336563"/>
                  </a:lnTo>
                  <a:lnTo>
                    <a:pt x="0" y="381000"/>
                  </a:lnTo>
                  <a:lnTo>
                    <a:pt x="2818" y="425433"/>
                  </a:lnTo>
                  <a:lnTo>
                    <a:pt x="11065" y="468361"/>
                  </a:lnTo>
                  <a:lnTo>
                    <a:pt x="24426" y="509497"/>
                  </a:lnTo>
                  <a:lnTo>
                    <a:pt x="42587" y="548556"/>
                  </a:lnTo>
                  <a:lnTo>
                    <a:pt x="65234" y="585252"/>
                  </a:lnTo>
                  <a:lnTo>
                    <a:pt x="92053" y="619298"/>
                  </a:lnTo>
                  <a:lnTo>
                    <a:pt x="122729" y="650409"/>
                  </a:lnTo>
                  <a:lnTo>
                    <a:pt x="156949" y="678300"/>
                  </a:lnTo>
                  <a:lnTo>
                    <a:pt x="194399" y="702684"/>
                  </a:lnTo>
                  <a:lnTo>
                    <a:pt x="234764" y="723275"/>
                  </a:lnTo>
                  <a:lnTo>
                    <a:pt x="277731" y="739788"/>
                  </a:lnTo>
                  <a:lnTo>
                    <a:pt x="322985" y="751937"/>
                  </a:lnTo>
                  <a:lnTo>
                    <a:pt x="370213" y="759436"/>
                  </a:lnTo>
                  <a:lnTo>
                    <a:pt x="419100" y="762000"/>
                  </a:lnTo>
                  <a:lnTo>
                    <a:pt x="467986" y="759436"/>
                  </a:lnTo>
                  <a:lnTo>
                    <a:pt x="515214" y="751937"/>
                  </a:lnTo>
                  <a:lnTo>
                    <a:pt x="560468" y="739788"/>
                  </a:lnTo>
                  <a:lnTo>
                    <a:pt x="603435" y="723275"/>
                  </a:lnTo>
                  <a:lnTo>
                    <a:pt x="643800" y="702684"/>
                  </a:lnTo>
                  <a:lnTo>
                    <a:pt x="681250" y="678300"/>
                  </a:lnTo>
                  <a:lnTo>
                    <a:pt x="715470" y="650409"/>
                  </a:lnTo>
                  <a:lnTo>
                    <a:pt x="746146" y="619298"/>
                  </a:lnTo>
                  <a:lnTo>
                    <a:pt x="772965" y="585252"/>
                  </a:lnTo>
                  <a:lnTo>
                    <a:pt x="795612" y="548556"/>
                  </a:lnTo>
                  <a:lnTo>
                    <a:pt x="813773" y="509497"/>
                  </a:lnTo>
                  <a:lnTo>
                    <a:pt x="827134" y="468361"/>
                  </a:lnTo>
                  <a:lnTo>
                    <a:pt x="835381" y="425433"/>
                  </a:lnTo>
                  <a:lnTo>
                    <a:pt x="838200" y="381000"/>
                  </a:lnTo>
                  <a:lnTo>
                    <a:pt x="835381" y="336563"/>
                  </a:lnTo>
                  <a:lnTo>
                    <a:pt x="827134" y="293634"/>
                  </a:lnTo>
                  <a:lnTo>
                    <a:pt x="813773" y="252497"/>
                  </a:lnTo>
                  <a:lnTo>
                    <a:pt x="795612" y="213437"/>
                  </a:lnTo>
                  <a:lnTo>
                    <a:pt x="772965" y="176742"/>
                  </a:lnTo>
                  <a:lnTo>
                    <a:pt x="746146" y="142696"/>
                  </a:lnTo>
                  <a:lnTo>
                    <a:pt x="715470" y="111585"/>
                  </a:lnTo>
                  <a:lnTo>
                    <a:pt x="681250" y="83695"/>
                  </a:lnTo>
                  <a:lnTo>
                    <a:pt x="643800" y="59312"/>
                  </a:lnTo>
                  <a:lnTo>
                    <a:pt x="603435" y="38722"/>
                  </a:lnTo>
                  <a:lnTo>
                    <a:pt x="560468" y="22209"/>
                  </a:lnTo>
                  <a:lnTo>
                    <a:pt x="515214" y="10061"/>
                  </a:lnTo>
                  <a:lnTo>
                    <a:pt x="467986" y="2563"/>
                  </a:lnTo>
                  <a:lnTo>
                    <a:pt x="419100" y="0"/>
                  </a:lnTo>
                  <a:close/>
                </a:path>
              </a:pathLst>
            </a:custGeom>
            <a:solidFill>
              <a:srgbClr val="FF0000">
                <a:alpha val="50195"/>
              </a:srgbClr>
            </a:solidFill>
          </p:spPr>
          <p:txBody>
            <a:bodyPr wrap="square" lIns="0" tIns="0" rIns="0" bIns="0" rtlCol="0"/>
            <a:lstStyle/>
            <a:p>
              <a:endParaRPr/>
            </a:p>
          </p:txBody>
        </p:sp>
        <p:sp>
          <p:nvSpPr>
            <p:cNvPr id="12" name="object 12"/>
            <p:cNvSpPr/>
            <p:nvPr/>
          </p:nvSpPr>
          <p:spPr>
            <a:xfrm>
              <a:off x="3048000" y="5105399"/>
              <a:ext cx="838200" cy="762000"/>
            </a:xfrm>
            <a:custGeom>
              <a:avLst/>
              <a:gdLst/>
              <a:ahLst/>
              <a:cxnLst/>
              <a:rect l="l" t="t" r="r" b="b"/>
              <a:pathLst>
                <a:path w="838200" h="762000">
                  <a:moveTo>
                    <a:pt x="0" y="381000"/>
                  </a:moveTo>
                  <a:lnTo>
                    <a:pt x="2818" y="336563"/>
                  </a:lnTo>
                  <a:lnTo>
                    <a:pt x="11065" y="293634"/>
                  </a:lnTo>
                  <a:lnTo>
                    <a:pt x="24426" y="252497"/>
                  </a:lnTo>
                  <a:lnTo>
                    <a:pt x="42587" y="213437"/>
                  </a:lnTo>
                  <a:lnTo>
                    <a:pt x="65234" y="176742"/>
                  </a:lnTo>
                  <a:lnTo>
                    <a:pt x="92053" y="142696"/>
                  </a:lnTo>
                  <a:lnTo>
                    <a:pt x="122729" y="111585"/>
                  </a:lnTo>
                  <a:lnTo>
                    <a:pt x="156949" y="83695"/>
                  </a:lnTo>
                  <a:lnTo>
                    <a:pt x="194399" y="59312"/>
                  </a:lnTo>
                  <a:lnTo>
                    <a:pt x="234764" y="38722"/>
                  </a:lnTo>
                  <a:lnTo>
                    <a:pt x="277731" y="22209"/>
                  </a:lnTo>
                  <a:lnTo>
                    <a:pt x="322985" y="10061"/>
                  </a:lnTo>
                  <a:lnTo>
                    <a:pt x="370213" y="2563"/>
                  </a:lnTo>
                  <a:lnTo>
                    <a:pt x="419100" y="0"/>
                  </a:lnTo>
                  <a:lnTo>
                    <a:pt x="467986" y="2563"/>
                  </a:lnTo>
                  <a:lnTo>
                    <a:pt x="515214" y="10061"/>
                  </a:lnTo>
                  <a:lnTo>
                    <a:pt x="560468" y="22209"/>
                  </a:lnTo>
                  <a:lnTo>
                    <a:pt x="603435" y="38722"/>
                  </a:lnTo>
                  <a:lnTo>
                    <a:pt x="643800" y="59312"/>
                  </a:lnTo>
                  <a:lnTo>
                    <a:pt x="681250" y="83695"/>
                  </a:lnTo>
                  <a:lnTo>
                    <a:pt x="715470" y="111585"/>
                  </a:lnTo>
                  <a:lnTo>
                    <a:pt x="746146" y="142696"/>
                  </a:lnTo>
                  <a:lnTo>
                    <a:pt x="772965" y="176742"/>
                  </a:lnTo>
                  <a:lnTo>
                    <a:pt x="795612" y="213437"/>
                  </a:lnTo>
                  <a:lnTo>
                    <a:pt x="813773" y="252497"/>
                  </a:lnTo>
                  <a:lnTo>
                    <a:pt x="827134" y="293634"/>
                  </a:lnTo>
                  <a:lnTo>
                    <a:pt x="835381" y="336563"/>
                  </a:lnTo>
                  <a:lnTo>
                    <a:pt x="838200" y="381000"/>
                  </a:lnTo>
                  <a:lnTo>
                    <a:pt x="835381" y="425433"/>
                  </a:lnTo>
                  <a:lnTo>
                    <a:pt x="827134" y="468361"/>
                  </a:lnTo>
                  <a:lnTo>
                    <a:pt x="813773" y="509497"/>
                  </a:lnTo>
                  <a:lnTo>
                    <a:pt x="795612" y="548556"/>
                  </a:lnTo>
                  <a:lnTo>
                    <a:pt x="772965" y="585252"/>
                  </a:lnTo>
                  <a:lnTo>
                    <a:pt x="746146" y="619298"/>
                  </a:lnTo>
                  <a:lnTo>
                    <a:pt x="715470" y="650409"/>
                  </a:lnTo>
                  <a:lnTo>
                    <a:pt x="681250" y="678300"/>
                  </a:lnTo>
                  <a:lnTo>
                    <a:pt x="643800" y="702684"/>
                  </a:lnTo>
                  <a:lnTo>
                    <a:pt x="603435" y="723275"/>
                  </a:lnTo>
                  <a:lnTo>
                    <a:pt x="560468" y="739788"/>
                  </a:lnTo>
                  <a:lnTo>
                    <a:pt x="515214" y="751937"/>
                  </a:lnTo>
                  <a:lnTo>
                    <a:pt x="467986" y="759436"/>
                  </a:lnTo>
                  <a:lnTo>
                    <a:pt x="419100" y="762000"/>
                  </a:lnTo>
                  <a:lnTo>
                    <a:pt x="370213" y="759436"/>
                  </a:lnTo>
                  <a:lnTo>
                    <a:pt x="322985" y="751937"/>
                  </a:lnTo>
                  <a:lnTo>
                    <a:pt x="277731" y="739788"/>
                  </a:lnTo>
                  <a:lnTo>
                    <a:pt x="234764" y="723275"/>
                  </a:lnTo>
                  <a:lnTo>
                    <a:pt x="194399" y="702684"/>
                  </a:lnTo>
                  <a:lnTo>
                    <a:pt x="156949" y="678300"/>
                  </a:lnTo>
                  <a:lnTo>
                    <a:pt x="122729" y="650409"/>
                  </a:lnTo>
                  <a:lnTo>
                    <a:pt x="92053" y="619298"/>
                  </a:lnTo>
                  <a:lnTo>
                    <a:pt x="65234" y="585252"/>
                  </a:lnTo>
                  <a:lnTo>
                    <a:pt x="42587" y="548556"/>
                  </a:lnTo>
                  <a:lnTo>
                    <a:pt x="24426" y="509497"/>
                  </a:lnTo>
                  <a:lnTo>
                    <a:pt x="11065" y="468361"/>
                  </a:lnTo>
                  <a:lnTo>
                    <a:pt x="2818" y="425433"/>
                  </a:lnTo>
                  <a:lnTo>
                    <a:pt x="0" y="381000"/>
                  </a:lnTo>
                  <a:close/>
                </a:path>
              </a:pathLst>
            </a:custGeom>
            <a:ln w="38100">
              <a:solidFill>
                <a:srgbClr val="FF0000"/>
              </a:solidFill>
            </a:ln>
          </p:spPr>
          <p:txBody>
            <a:bodyPr wrap="square" lIns="0" tIns="0" rIns="0" bIns="0" rtlCol="0"/>
            <a:lstStyle/>
            <a:p>
              <a:endParaRPr/>
            </a:p>
          </p:txBody>
        </p:sp>
        <p:sp>
          <p:nvSpPr>
            <p:cNvPr id="13" name="object 13"/>
            <p:cNvSpPr/>
            <p:nvPr/>
          </p:nvSpPr>
          <p:spPr>
            <a:xfrm>
              <a:off x="2438400" y="4183379"/>
              <a:ext cx="3657600" cy="1366520"/>
            </a:xfrm>
            <a:custGeom>
              <a:avLst/>
              <a:gdLst/>
              <a:ahLst/>
              <a:cxnLst/>
              <a:rect l="l" t="t" r="r" b="b"/>
              <a:pathLst>
                <a:path w="3657600" h="1366520">
                  <a:moveTo>
                    <a:pt x="609600" y="1303020"/>
                  </a:moveTo>
                  <a:lnTo>
                    <a:pt x="596900" y="1296670"/>
                  </a:lnTo>
                  <a:lnTo>
                    <a:pt x="482600" y="1239520"/>
                  </a:lnTo>
                  <a:lnTo>
                    <a:pt x="482600" y="1296670"/>
                  </a:lnTo>
                  <a:lnTo>
                    <a:pt x="0" y="1296670"/>
                  </a:lnTo>
                  <a:lnTo>
                    <a:pt x="0" y="1309370"/>
                  </a:lnTo>
                  <a:lnTo>
                    <a:pt x="482600" y="1309370"/>
                  </a:lnTo>
                  <a:lnTo>
                    <a:pt x="482600" y="1366520"/>
                  </a:lnTo>
                  <a:lnTo>
                    <a:pt x="596900" y="1309370"/>
                  </a:lnTo>
                  <a:lnTo>
                    <a:pt x="609600" y="1303020"/>
                  </a:lnTo>
                  <a:close/>
                </a:path>
                <a:path w="3657600" h="1366520">
                  <a:moveTo>
                    <a:pt x="1609077" y="344424"/>
                  </a:moveTo>
                  <a:lnTo>
                    <a:pt x="1603375" y="295783"/>
                  </a:lnTo>
                  <a:lnTo>
                    <a:pt x="1585722" y="249682"/>
                  </a:lnTo>
                  <a:lnTo>
                    <a:pt x="1557528" y="206629"/>
                  </a:lnTo>
                  <a:lnTo>
                    <a:pt x="1520571" y="166624"/>
                  </a:lnTo>
                  <a:lnTo>
                    <a:pt x="1476756" y="130175"/>
                  </a:lnTo>
                  <a:lnTo>
                    <a:pt x="1427353" y="97536"/>
                  </a:lnTo>
                  <a:lnTo>
                    <a:pt x="1392555" y="77978"/>
                  </a:lnTo>
                  <a:lnTo>
                    <a:pt x="1356360" y="60452"/>
                  </a:lnTo>
                  <a:lnTo>
                    <a:pt x="1319530" y="44831"/>
                  </a:lnTo>
                  <a:lnTo>
                    <a:pt x="1282700" y="31496"/>
                  </a:lnTo>
                  <a:lnTo>
                    <a:pt x="1246124" y="20193"/>
                  </a:lnTo>
                  <a:lnTo>
                    <a:pt x="1215948" y="12700"/>
                  </a:lnTo>
                  <a:lnTo>
                    <a:pt x="1210437" y="11430"/>
                  </a:lnTo>
                  <a:lnTo>
                    <a:pt x="1159637" y="2794"/>
                  </a:lnTo>
                  <a:lnTo>
                    <a:pt x="1110488" y="0"/>
                  </a:lnTo>
                  <a:lnTo>
                    <a:pt x="1092835" y="254"/>
                  </a:lnTo>
                  <a:lnTo>
                    <a:pt x="1036193" y="4699"/>
                  </a:lnTo>
                  <a:lnTo>
                    <a:pt x="996315" y="10287"/>
                  </a:lnTo>
                  <a:lnTo>
                    <a:pt x="955167" y="18034"/>
                  </a:lnTo>
                  <a:lnTo>
                    <a:pt x="913638" y="28067"/>
                  </a:lnTo>
                  <a:lnTo>
                    <a:pt x="872109" y="40005"/>
                  </a:lnTo>
                  <a:lnTo>
                    <a:pt x="831329" y="53975"/>
                  </a:lnTo>
                  <a:lnTo>
                    <a:pt x="791972" y="69977"/>
                  </a:lnTo>
                  <a:lnTo>
                    <a:pt x="754380" y="87884"/>
                  </a:lnTo>
                  <a:lnTo>
                    <a:pt x="719328" y="107569"/>
                  </a:lnTo>
                  <a:lnTo>
                    <a:pt x="687451" y="129159"/>
                  </a:lnTo>
                  <a:lnTo>
                    <a:pt x="646811" y="164973"/>
                  </a:lnTo>
                  <a:lnTo>
                    <a:pt x="616839" y="204978"/>
                  </a:lnTo>
                  <a:lnTo>
                    <a:pt x="599313" y="249047"/>
                  </a:lnTo>
                  <a:lnTo>
                    <a:pt x="592836" y="298069"/>
                  </a:lnTo>
                  <a:lnTo>
                    <a:pt x="592709" y="315595"/>
                  </a:lnTo>
                  <a:lnTo>
                    <a:pt x="593598" y="333629"/>
                  </a:lnTo>
                  <a:lnTo>
                    <a:pt x="601472" y="390525"/>
                  </a:lnTo>
                  <a:lnTo>
                    <a:pt x="610870" y="430784"/>
                  </a:lnTo>
                  <a:lnTo>
                    <a:pt x="623189" y="472694"/>
                  </a:lnTo>
                  <a:lnTo>
                    <a:pt x="638175" y="516255"/>
                  </a:lnTo>
                  <a:lnTo>
                    <a:pt x="664972" y="583946"/>
                  </a:lnTo>
                  <a:lnTo>
                    <a:pt x="685292" y="630555"/>
                  </a:lnTo>
                  <a:lnTo>
                    <a:pt x="707263" y="678180"/>
                  </a:lnTo>
                  <a:lnTo>
                    <a:pt x="730631" y="726567"/>
                  </a:lnTo>
                  <a:lnTo>
                    <a:pt x="755142" y="775589"/>
                  </a:lnTo>
                  <a:lnTo>
                    <a:pt x="773988" y="812228"/>
                  </a:lnTo>
                  <a:lnTo>
                    <a:pt x="723265" y="838581"/>
                  </a:lnTo>
                  <a:lnTo>
                    <a:pt x="838200" y="922020"/>
                  </a:lnTo>
                  <a:lnTo>
                    <a:pt x="836612" y="823468"/>
                  </a:lnTo>
                  <a:lnTo>
                    <a:pt x="835914" y="780034"/>
                  </a:lnTo>
                  <a:lnTo>
                    <a:pt x="785241" y="806373"/>
                  </a:lnTo>
                  <a:lnTo>
                    <a:pt x="766572" y="769874"/>
                  </a:lnTo>
                  <a:lnTo>
                    <a:pt x="742061" y="720979"/>
                  </a:lnTo>
                  <a:lnTo>
                    <a:pt x="718820" y="672846"/>
                  </a:lnTo>
                  <a:lnTo>
                    <a:pt x="696976" y="625475"/>
                  </a:lnTo>
                  <a:lnTo>
                    <a:pt x="676783" y="579120"/>
                  </a:lnTo>
                  <a:lnTo>
                    <a:pt x="658368" y="534035"/>
                  </a:lnTo>
                  <a:lnTo>
                    <a:pt x="642277" y="490093"/>
                  </a:lnTo>
                  <a:lnTo>
                    <a:pt x="628904" y="448183"/>
                  </a:lnTo>
                  <a:lnTo>
                    <a:pt x="618236" y="407797"/>
                  </a:lnTo>
                  <a:lnTo>
                    <a:pt x="610489" y="369189"/>
                  </a:lnTo>
                  <a:lnTo>
                    <a:pt x="605409" y="315595"/>
                  </a:lnTo>
                  <a:lnTo>
                    <a:pt x="605459" y="298069"/>
                  </a:lnTo>
                  <a:lnTo>
                    <a:pt x="611505" y="252603"/>
                  </a:lnTo>
                  <a:lnTo>
                    <a:pt x="627507" y="211836"/>
                  </a:lnTo>
                  <a:lnTo>
                    <a:pt x="655828" y="173990"/>
                  </a:lnTo>
                  <a:lnTo>
                    <a:pt x="694817" y="139573"/>
                  </a:lnTo>
                  <a:lnTo>
                    <a:pt x="742569" y="108712"/>
                  </a:lnTo>
                  <a:lnTo>
                    <a:pt x="778129" y="90297"/>
                  </a:lnTo>
                  <a:lnTo>
                    <a:pt x="835533" y="66040"/>
                  </a:lnTo>
                  <a:lnTo>
                    <a:pt x="875665" y="52197"/>
                  </a:lnTo>
                  <a:lnTo>
                    <a:pt x="916559" y="40386"/>
                  </a:lnTo>
                  <a:lnTo>
                    <a:pt x="957580" y="30480"/>
                  </a:lnTo>
                  <a:lnTo>
                    <a:pt x="998093" y="22860"/>
                  </a:lnTo>
                  <a:lnTo>
                    <a:pt x="1037463" y="17272"/>
                  </a:lnTo>
                  <a:lnTo>
                    <a:pt x="1092962" y="12954"/>
                  </a:lnTo>
                  <a:lnTo>
                    <a:pt x="1110234" y="12700"/>
                  </a:lnTo>
                  <a:lnTo>
                    <a:pt x="1126744" y="13081"/>
                  </a:lnTo>
                  <a:lnTo>
                    <a:pt x="1174115" y="17653"/>
                  </a:lnTo>
                  <a:lnTo>
                    <a:pt x="1224915" y="27813"/>
                  </a:lnTo>
                  <a:lnTo>
                    <a:pt x="1278382" y="43434"/>
                  </a:lnTo>
                  <a:lnTo>
                    <a:pt x="1314704" y="56515"/>
                  </a:lnTo>
                  <a:lnTo>
                    <a:pt x="1350772" y="71755"/>
                  </a:lnTo>
                  <a:lnTo>
                    <a:pt x="1386332" y="89027"/>
                  </a:lnTo>
                  <a:lnTo>
                    <a:pt x="1420622" y="108204"/>
                  </a:lnTo>
                  <a:lnTo>
                    <a:pt x="1453388" y="129159"/>
                  </a:lnTo>
                  <a:lnTo>
                    <a:pt x="1498219" y="163449"/>
                  </a:lnTo>
                  <a:lnTo>
                    <a:pt x="1536446" y="201041"/>
                  </a:lnTo>
                  <a:lnTo>
                    <a:pt x="1566418" y="241300"/>
                  </a:lnTo>
                  <a:lnTo>
                    <a:pt x="1586611" y="283718"/>
                  </a:lnTo>
                  <a:lnTo>
                    <a:pt x="1595628" y="328422"/>
                  </a:lnTo>
                  <a:lnTo>
                    <a:pt x="1596390" y="344424"/>
                  </a:lnTo>
                  <a:lnTo>
                    <a:pt x="1596136" y="360807"/>
                  </a:lnTo>
                  <a:lnTo>
                    <a:pt x="1589405" y="413385"/>
                  </a:lnTo>
                  <a:lnTo>
                    <a:pt x="1580388" y="450850"/>
                  </a:lnTo>
                  <a:lnTo>
                    <a:pt x="1567967" y="490347"/>
                  </a:lnTo>
                  <a:lnTo>
                    <a:pt x="1552575" y="530987"/>
                  </a:lnTo>
                  <a:lnTo>
                    <a:pt x="1534287" y="573151"/>
                  </a:lnTo>
                  <a:lnTo>
                    <a:pt x="1513586" y="616712"/>
                  </a:lnTo>
                  <a:lnTo>
                    <a:pt x="1490599" y="661543"/>
                  </a:lnTo>
                  <a:lnTo>
                    <a:pt x="1465580" y="707263"/>
                  </a:lnTo>
                  <a:lnTo>
                    <a:pt x="1438910" y="753872"/>
                  </a:lnTo>
                  <a:lnTo>
                    <a:pt x="1410843" y="801116"/>
                  </a:lnTo>
                  <a:lnTo>
                    <a:pt x="1381633" y="848995"/>
                  </a:lnTo>
                  <a:lnTo>
                    <a:pt x="1351534" y="897382"/>
                  </a:lnTo>
                  <a:lnTo>
                    <a:pt x="1290066" y="994791"/>
                  </a:lnTo>
                  <a:lnTo>
                    <a:pt x="1300734" y="1001649"/>
                  </a:lnTo>
                  <a:lnTo>
                    <a:pt x="1362329" y="904113"/>
                  </a:lnTo>
                  <a:lnTo>
                    <a:pt x="1392428" y="855726"/>
                  </a:lnTo>
                  <a:lnTo>
                    <a:pt x="1421638" y="807847"/>
                  </a:lnTo>
                  <a:lnTo>
                    <a:pt x="1449832" y="760222"/>
                  </a:lnTo>
                  <a:lnTo>
                    <a:pt x="1476629" y="713486"/>
                  </a:lnTo>
                  <a:lnTo>
                    <a:pt x="1501775" y="667639"/>
                  </a:lnTo>
                  <a:lnTo>
                    <a:pt x="1524889" y="622554"/>
                  </a:lnTo>
                  <a:lnTo>
                    <a:pt x="1545844" y="578612"/>
                  </a:lnTo>
                  <a:lnTo>
                    <a:pt x="1564386" y="535813"/>
                  </a:lnTo>
                  <a:lnTo>
                    <a:pt x="1580007" y="494411"/>
                  </a:lnTo>
                  <a:lnTo>
                    <a:pt x="1592580" y="454406"/>
                  </a:lnTo>
                  <a:lnTo>
                    <a:pt x="1601851" y="416052"/>
                  </a:lnTo>
                  <a:lnTo>
                    <a:pt x="1608836" y="361823"/>
                  </a:lnTo>
                  <a:lnTo>
                    <a:pt x="1609077" y="344424"/>
                  </a:lnTo>
                  <a:close/>
                </a:path>
                <a:path w="3657600" h="1366520">
                  <a:moveTo>
                    <a:pt x="3657600" y="1303020"/>
                  </a:moveTo>
                  <a:lnTo>
                    <a:pt x="3644900" y="1296670"/>
                  </a:lnTo>
                  <a:lnTo>
                    <a:pt x="3530600" y="1239520"/>
                  </a:lnTo>
                  <a:lnTo>
                    <a:pt x="3530600" y="1296670"/>
                  </a:lnTo>
                  <a:lnTo>
                    <a:pt x="1447800" y="1296670"/>
                  </a:lnTo>
                  <a:lnTo>
                    <a:pt x="1447800" y="1309370"/>
                  </a:lnTo>
                  <a:lnTo>
                    <a:pt x="3530600" y="1309370"/>
                  </a:lnTo>
                  <a:lnTo>
                    <a:pt x="3530600" y="1366520"/>
                  </a:lnTo>
                  <a:lnTo>
                    <a:pt x="3644900" y="1309370"/>
                  </a:lnTo>
                  <a:lnTo>
                    <a:pt x="3657600" y="1303020"/>
                  </a:lnTo>
                  <a:close/>
                </a:path>
              </a:pathLst>
            </a:custGeom>
            <a:solidFill>
              <a:srgbClr val="000000"/>
            </a:solidFill>
          </p:spPr>
          <p:txBody>
            <a:bodyPr wrap="square" lIns="0" tIns="0" rIns="0" bIns="0" rtlCol="0"/>
            <a:lstStyle/>
            <a:p>
              <a:endParaRPr/>
            </a:p>
          </p:txBody>
        </p:sp>
        <p:sp>
          <p:nvSpPr>
            <p:cNvPr id="14" name="object 14"/>
            <p:cNvSpPr/>
            <p:nvPr/>
          </p:nvSpPr>
          <p:spPr>
            <a:xfrm>
              <a:off x="6096000" y="4952999"/>
              <a:ext cx="1143000" cy="1066800"/>
            </a:xfrm>
            <a:custGeom>
              <a:avLst/>
              <a:gdLst/>
              <a:ahLst/>
              <a:cxnLst/>
              <a:rect l="l" t="t" r="r" b="b"/>
              <a:pathLst>
                <a:path w="1143000" h="1066800">
                  <a:moveTo>
                    <a:pt x="152400" y="533400"/>
                  </a:moveTo>
                  <a:lnTo>
                    <a:pt x="155218" y="488963"/>
                  </a:lnTo>
                  <a:lnTo>
                    <a:pt x="163465" y="446034"/>
                  </a:lnTo>
                  <a:lnTo>
                    <a:pt x="176826" y="404897"/>
                  </a:lnTo>
                  <a:lnTo>
                    <a:pt x="194987" y="365837"/>
                  </a:lnTo>
                  <a:lnTo>
                    <a:pt x="217634" y="329142"/>
                  </a:lnTo>
                  <a:lnTo>
                    <a:pt x="244453" y="295096"/>
                  </a:lnTo>
                  <a:lnTo>
                    <a:pt x="275129" y="263985"/>
                  </a:lnTo>
                  <a:lnTo>
                    <a:pt x="309349" y="236095"/>
                  </a:lnTo>
                  <a:lnTo>
                    <a:pt x="346799" y="211712"/>
                  </a:lnTo>
                  <a:lnTo>
                    <a:pt x="387164" y="191122"/>
                  </a:lnTo>
                  <a:lnTo>
                    <a:pt x="430131" y="174609"/>
                  </a:lnTo>
                  <a:lnTo>
                    <a:pt x="475385" y="162461"/>
                  </a:lnTo>
                  <a:lnTo>
                    <a:pt x="522613" y="154963"/>
                  </a:lnTo>
                  <a:lnTo>
                    <a:pt x="571500" y="152400"/>
                  </a:lnTo>
                  <a:lnTo>
                    <a:pt x="620386" y="154963"/>
                  </a:lnTo>
                  <a:lnTo>
                    <a:pt x="667614" y="162461"/>
                  </a:lnTo>
                  <a:lnTo>
                    <a:pt x="712868" y="174609"/>
                  </a:lnTo>
                  <a:lnTo>
                    <a:pt x="755835" y="191122"/>
                  </a:lnTo>
                  <a:lnTo>
                    <a:pt x="796200" y="211712"/>
                  </a:lnTo>
                  <a:lnTo>
                    <a:pt x="833650" y="236095"/>
                  </a:lnTo>
                  <a:lnTo>
                    <a:pt x="867870" y="263985"/>
                  </a:lnTo>
                  <a:lnTo>
                    <a:pt x="898546" y="295096"/>
                  </a:lnTo>
                  <a:lnTo>
                    <a:pt x="925365" y="329142"/>
                  </a:lnTo>
                  <a:lnTo>
                    <a:pt x="948012" y="365837"/>
                  </a:lnTo>
                  <a:lnTo>
                    <a:pt x="966173" y="404897"/>
                  </a:lnTo>
                  <a:lnTo>
                    <a:pt x="979534" y="446034"/>
                  </a:lnTo>
                  <a:lnTo>
                    <a:pt x="987781" y="488963"/>
                  </a:lnTo>
                  <a:lnTo>
                    <a:pt x="990600" y="533400"/>
                  </a:lnTo>
                  <a:lnTo>
                    <a:pt x="987781" y="577833"/>
                  </a:lnTo>
                  <a:lnTo>
                    <a:pt x="979534" y="620761"/>
                  </a:lnTo>
                  <a:lnTo>
                    <a:pt x="966173" y="661897"/>
                  </a:lnTo>
                  <a:lnTo>
                    <a:pt x="948012" y="700956"/>
                  </a:lnTo>
                  <a:lnTo>
                    <a:pt x="925365" y="737652"/>
                  </a:lnTo>
                  <a:lnTo>
                    <a:pt x="898546" y="771698"/>
                  </a:lnTo>
                  <a:lnTo>
                    <a:pt x="867870" y="802809"/>
                  </a:lnTo>
                  <a:lnTo>
                    <a:pt x="833650" y="830700"/>
                  </a:lnTo>
                  <a:lnTo>
                    <a:pt x="796200" y="855084"/>
                  </a:lnTo>
                  <a:lnTo>
                    <a:pt x="755835" y="875675"/>
                  </a:lnTo>
                  <a:lnTo>
                    <a:pt x="712868" y="892188"/>
                  </a:lnTo>
                  <a:lnTo>
                    <a:pt x="667614" y="904337"/>
                  </a:lnTo>
                  <a:lnTo>
                    <a:pt x="620386" y="911836"/>
                  </a:lnTo>
                  <a:lnTo>
                    <a:pt x="571500" y="914400"/>
                  </a:lnTo>
                  <a:lnTo>
                    <a:pt x="522613" y="911836"/>
                  </a:lnTo>
                  <a:lnTo>
                    <a:pt x="475385" y="904337"/>
                  </a:lnTo>
                  <a:lnTo>
                    <a:pt x="430131" y="892188"/>
                  </a:lnTo>
                  <a:lnTo>
                    <a:pt x="387164" y="875675"/>
                  </a:lnTo>
                  <a:lnTo>
                    <a:pt x="346799" y="855084"/>
                  </a:lnTo>
                  <a:lnTo>
                    <a:pt x="309349" y="830700"/>
                  </a:lnTo>
                  <a:lnTo>
                    <a:pt x="275129" y="802809"/>
                  </a:lnTo>
                  <a:lnTo>
                    <a:pt x="244453" y="771698"/>
                  </a:lnTo>
                  <a:lnTo>
                    <a:pt x="217634" y="737652"/>
                  </a:lnTo>
                  <a:lnTo>
                    <a:pt x="194987" y="700956"/>
                  </a:lnTo>
                  <a:lnTo>
                    <a:pt x="176826" y="661897"/>
                  </a:lnTo>
                  <a:lnTo>
                    <a:pt x="163465" y="620761"/>
                  </a:lnTo>
                  <a:lnTo>
                    <a:pt x="155218" y="577833"/>
                  </a:lnTo>
                  <a:lnTo>
                    <a:pt x="152400" y="533400"/>
                  </a:lnTo>
                  <a:close/>
                </a:path>
                <a:path w="1143000" h="1066800">
                  <a:moveTo>
                    <a:pt x="0" y="533400"/>
                  </a:moveTo>
                  <a:lnTo>
                    <a:pt x="2098" y="487368"/>
                  </a:lnTo>
                  <a:lnTo>
                    <a:pt x="8277" y="442426"/>
                  </a:lnTo>
                  <a:lnTo>
                    <a:pt x="18367" y="398732"/>
                  </a:lnTo>
                  <a:lnTo>
                    <a:pt x="32195" y="356448"/>
                  </a:lnTo>
                  <a:lnTo>
                    <a:pt x="49589" y="315731"/>
                  </a:lnTo>
                  <a:lnTo>
                    <a:pt x="70379" y="276744"/>
                  </a:lnTo>
                  <a:lnTo>
                    <a:pt x="94392" y="239645"/>
                  </a:lnTo>
                  <a:lnTo>
                    <a:pt x="121457" y="204594"/>
                  </a:lnTo>
                  <a:lnTo>
                    <a:pt x="151402" y="171752"/>
                  </a:lnTo>
                  <a:lnTo>
                    <a:pt x="184056" y="141279"/>
                  </a:lnTo>
                  <a:lnTo>
                    <a:pt x="219246" y="113334"/>
                  </a:lnTo>
                  <a:lnTo>
                    <a:pt x="256802" y="88078"/>
                  </a:lnTo>
                  <a:lnTo>
                    <a:pt x="296551" y="65670"/>
                  </a:lnTo>
                  <a:lnTo>
                    <a:pt x="338322" y="46271"/>
                  </a:lnTo>
                  <a:lnTo>
                    <a:pt x="381944" y="30040"/>
                  </a:lnTo>
                  <a:lnTo>
                    <a:pt x="427244" y="17137"/>
                  </a:lnTo>
                  <a:lnTo>
                    <a:pt x="474051" y="7723"/>
                  </a:lnTo>
                  <a:lnTo>
                    <a:pt x="522193" y="1957"/>
                  </a:lnTo>
                  <a:lnTo>
                    <a:pt x="571500" y="0"/>
                  </a:lnTo>
                  <a:lnTo>
                    <a:pt x="620806" y="1957"/>
                  </a:lnTo>
                  <a:lnTo>
                    <a:pt x="668948" y="7723"/>
                  </a:lnTo>
                  <a:lnTo>
                    <a:pt x="715755" y="17137"/>
                  </a:lnTo>
                  <a:lnTo>
                    <a:pt x="761055" y="30040"/>
                  </a:lnTo>
                  <a:lnTo>
                    <a:pt x="804677" y="46271"/>
                  </a:lnTo>
                  <a:lnTo>
                    <a:pt x="846448" y="65670"/>
                  </a:lnTo>
                  <a:lnTo>
                    <a:pt x="886197" y="88078"/>
                  </a:lnTo>
                  <a:lnTo>
                    <a:pt x="923753" y="113334"/>
                  </a:lnTo>
                  <a:lnTo>
                    <a:pt x="958943" y="141279"/>
                  </a:lnTo>
                  <a:lnTo>
                    <a:pt x="991597" y="171752"/>
                  </a:lnTo>
                  <a:lnTo>
                    <a:pt x="1021542" y="204594"/>
                  </a:lnTo>
                  <a:lnTo>
                    <a:pt x="1048607" y="239645"/>
                  </a:lnTo>
                  <a:lnTo>
                    <a:pt x="1072620" y="276744"/>
                  </a:lnTo>
                  <a:lnTo>
                    <a:pt x="1093410" y="315731"/>
                  </a:lnTo>
                  <a:lnTo>
                    <a:pt x="1110804" y="356448"/>
                  </a:lnTo>
                  <a:lnTo>
                    <a:pt x="1124632" y="398732"/>
                  </a:lnTo>
                  <a:lnTo>
                    <a:pt x="1134722" y="442426"/>
                  </a:lnTo>
                  <a:lnTo>
                    <a:pt x="1140901" y="487368"/>
                  </a:lnTo>
                  <a:lnTo>
                    <a:pt x="1143000" y="533400"/>
                  </a:lnTo>
                  <a:lnTo>
                    <a:pt x="1140901" y="579423"/>
                  </a:lnTo>
                  <a:lnTo>
                    <a:pt x="1134722" y="624360"/>
                  </a:lnTo>
                  <a:lnTo>
                    <a:pt x="1124632" y="668049"/>
                  </a:lnTo>
                  <a:lnTo>
                    <a:pt x="1110804" y="710331"/>
                  </a:lnTo>
                  <a:lnTo>
                    <a:pt x="1093410" y="751046"/>
                  </a:lnTo>
                  <a:lnTo>
                    <a:pt x="1072620" y="790033"/>
                  </a:lnTo>
                  <a:lnTo>
                    <a:pt x="1048607" y="827132"/>
                  </a:lnTo>
                  <a:lnTo>
                    <a:pt x="1021542" y="862183"/>
                  </a:lnTo>
                  <a:lnTo>
                    <a:pt x="991597" y="895027"/>
                  </a:lnTo>
                  <a:lnTo>
                    <a:pt x="958943" y="925502"/>
                  </a:lnTo>
                  <a:lnTo>
                    <a:pt x="923753" y="953449"/>
                  </a:lnTo>
                  <a:lnTo>
                    <a:pt x="886197" y="978708"/>
                  </a:lnTo>
                  <a:lnTo>
                    <a:pt x="846448" y="1001119"/>
                  </a:lnTo>
                  <a:lnTo>
                    <a:pt x="804677" y="1020521"/>
                  </a:lnTo>
                  <a:lnTo>
                    <a:pt x="761055" y="1036754"/>
                  </a:lnTo>
                  <a:lnTo>
                    <a:pt x="715755" y="1049659"/>
                  </a:lnTo>
                  <a:lnTo>
                    <a:pt x="668948" y="1059075"/>
                  </a:lnTo>
                  <a:lnTo>
                    <a:pt x="620806" y="1064842"/>
                  </a:lnTo>
                  <a:lnTo>
                    <a:pt x="571500" y="1066800"/>
                  </a:lnTo>
                  <a:lnTo>
                    <a:pt x="522193" y="1064842"/>
                  </a:lnTo>
                  <a:lnTo>
                    <a:pt x="474051" y="1059075"/>
                  </a:lnTo>
                  <a:lnTo>
                    <a:pt x="427244" y="1049659"/>
                  </a:lnTo>
                  <a:lnTo>
                    <a:pt x="381944" y="1036754"/>
                  </a:lnTo>
                  <a:lnTo>
                    <a:pt x="338322" y="1020521"/>
                  </a:lnTo>
                  <a:lnTo>
                    <a:pt x="296551" y="1001119"/>
                  </a:lnTo>
                  <a:lnTo>
                    <a:pt x="256802" y="978708"/>
                  </a:lnTo>
                  <a:lnTo>
                    <a:pt x="219246" y="953449"/>
                  </a:lnTo>
                  <a:lnTo>
                    <a:pt x="184056" y="925502"/>
                  </a:lnTo>
                  <a:lnTo>
                    <a:pt x="151402" y="895027"/>
                  </a:lnTo>
                  <a:lnTo>
                    <a:pt x="121457" y="862183"/>
                  </a:lnTo>
                  <a:lnTo>
                    <a:pt x="94392" y="827132"/>
                  </a:lnTo>
                  <a:lnTo>
                    <a:pt x="70379" y="790033"/>
                  </a:lnTo>
                  <a:lnTo>
                    <a:pt x="49589" y="751046"/>
                  </a:lnTo>
                  <a:lnTo>
                    <a:pt x="32195" y="710331"/>
                  </a:lnTo>
                  <a:lnTo>
                    <a:pt x="18367" y="668049"/>
                  </a:lnTo>
                  <a:lnTo>
                    <a:pt x="8277" y="624360"/>
                  </a:lnTo>
                  <a:lnTo>
                    <a:pt x="2098" y="579423"/>
                  </a:lnTo>
                  <a:lnTo>
                    <a:pt x="0" y="533400"/>
                  </a:lnTo>
                  <a:close/>
                </a:path>
              </a:pathLst>
            </a:custGeom>
            <a:ln w="12700">
              <a:solidFill>
                <a:srgbClr val="000000"/>
              </a:solidFill>
            </a:ln>
          </p:spPr>
          <p:txBody>
            <a:bodyPr wrap="square" lIns="0" tIns="0" rIns="0" bIns="0" rtlCol="0"/>
            <a:lstStyle/>
            <a:p>
              <a:endParaRPr/>
            </a:p>
          </p:txBody>
        </p:sp>
      </p:grpSp>
      <p:sp>
        <p:nvSpPr>
          <p:cNvPr id="15" name="object 15"/>
          <p:cNvSpPr txBox="1"/>
          <p:nvPr/>
        </p:nvSpPr>
        <p:spPr>
          <a:xfrm>
            <a:off x="2825057" y="3529699"/>
            <a:ext cx="1601470" cy="579120"/>
          </a:xfrm>
          <a:prstGeom prst="rect">
            <a:avLst/>
          </a:prstGeom>
        </p:spPr>
        <p:txBody>
          <a:bodyPr vert="horz" wrap="square" lIns="0" tIns="16510" rIns="0" bIns="0" rtlCol="0">
            <a:spAutoFit/>
          </a:bodyPr>
          <a:lstStyle/>
          <a:p>
            <a:pPr marL="12700">
              <a:lnSpc>
                <a:spcPct val="100000"/>
              </a:lnSpc>
              <a:spcBef>
                <a:spcPts val="130"/>
              </a:spcBef>
              <a:tabLst>
                <a:tab pos="886460" algn="l"/>
              </a:tabLst>
            </a:pPr>
            <a:r>
              <a:rPr sz="3600" i="1" spc="65" dirty="0">
                <a:latin typeface="Times New Roman"/>
                <a:cs typeface="Times New Roman"/>
              </a:rPr>
              <a:t>a	</a:t>
            </a:r>
            <a:r>
              <a:rPr sz="3600" i="1" spc="40" dirty="0">
                <a:latin typeface="Times New Roman"/>
                <a:cs typeface="Times New Roman"/>
              </a:rPr>
              <a:t>a</a:t>
            </a:r>
            <a:r>
              <a:rPr sz="3600" spc="40" dirty="0">
                <a:latin typeface="Times New Roman"/>
                <a:cs typeface="Times New Roman"/>
              </a:rPr>
              <a:t>,</a:t>
            </a:r>
            <a:r>
              <a:rPr sz="3600" spc="-525" dirty="0">
                <a:latin typeface="Times New Roman"/>
                <a:cs typeface="Times New Roman"/>
              </a:rPr>
              <a:t> </a:t>
            </a:r>
            <a:r>
              <a:rPr sz="3600" i="1" spc="80" dirty="0">
                <a:latin typeface="Times New Roman"/>
                <a:cs typeface="Times New Roman"/>
              </a:rPr>
              <a:t>R</a:t>
            </a:r>
            <a:endParaRPr sz="3600">
              <a:latin typeface="Times New Roman"/>
              <a:cs typeface="Times New Roman"/>
            </a:endParaRPr>
          </a:p>
        </p:txBody>
      </p:sp>
      <p:grpSp>
        <p:nvGrpSpPr>
          <p:cNvPr id="16" name="object 16"/>
          <p:cNvGrpSpPr/>
          <p:nvPr/>
        </p:nvGrpSpPr>
        <p:grpSpPr>
          <a:xfrm>
            <a:off x="2584450" y="3422650"/>
            <a:ext cx="2971165" cy="1978025"/>
            <a:chOff x="2584450" y="3422650"/>
            <a:chExt cx="2971165" cy="1978025"/>
          </a:xfrm>
        </p:grpSpPr>
        <p:sp>
          <p:nvSpPr>
            <p:cNvPr id="17" name="object 17"/>
            <p:cNvSpPr/>
            <p:nvPr/>
          </p:nvSpPr>
          <p:spPr>
            <a:xfrm>
              <a:off x="5104867" y="4953005"/>
              <a:ext cx="450200" cy="447216"/>
            </a:xfrm>
            <a:prstGeom prst="rect">
              <a:avLst/>
            </a:prstGeom>
            <a:blipFill>
              <a:blip r:embed="rId3" cstate="print"/>
              <a:stretch>
                <a:fillRect/>
              </a:stretch>
            </a:blipFill>
          </p:spPr>
          <p:txBody>
            <a:bodyPr wrap="square" lIns="0" tIns="0" rIns="0" bIns="0" rtlCol="0"/>
            <a:lstStyle/>
            <a:p>
              <a:endParaRPr/>
            </a:p>
          </p:txBody>
        </p:sp>
        <p:sp>
          <p:nvSpPr>
            <p:cNvPr id="18" name="object 18"/>
            <p:cNvSpPr/>
            <p:nvPr/>
          </p:nvSpPr>
          <p:spPr>
            <a:xfrm>
              <a:off x="4558380" y="4953005"/>
              <a:ext cx="900388" cy="447216"/>
            </a:xfrm>
            <a:prstGeom prst="rect">
              <a:avLst/>
            </a:prstGeom>
            <a:blipFill>
              <a:blip r:embed="rId4" cstate="print"/>
              <a:stretch>
                <a:fillRect/>
              </a:stretch>
            </a:blipFill>
          </p:spPr>
          <p:txBody>
            <a:bodyPr wrap="square" lIns="0" tIns="0" rIns="0" bIns="0" rtlCol="0"/>
            <a:lstStyle/>
            <a:p>
              <a:endParaRPr/>
            </a:p>
          </p:txBody>
        </p:sp>
        <p:sp>
          <p:nvSpPr>
            <p:cNvPr id="19" name="object 19"/>
            <p:cNvSpPr/>
            <p:nvPr/>
          </p:nvSpPr>
          <p:spPr>
            <a:xfrm>
              <a:off x="4241018" y="4953005"/>
              <a:ext cx="450200" cy="447216"/>
            </a:xfrm>
            <a:prstGeom prst="rect">
              <a:avLst/>
            </a:prstGeom>
            <a:blipFill>
              <a:blip r:embed="rId3" cstate="print"/>
              <a:stretch>
                <a:fillRect/>
              </a:stretch>
            </a:blipFill>
          </p:spPr>
          <p:txBody>
            <a:bodyPr wrap="square" lIns="0" tIns="0" rIns="0" bIns="0" rtlCol="0"/>
            <a:lstStyle/>
            <a:p>
              <a:endParaRPr/>
            </a:p>
          </p:txBody>
        </p:sp>
        <p:sp>
          <p:nvSpPr>
            <p:cNvPr id="20" name="object 20"/>
            <p:cNvSpPr/>
            <p:nvPr/>
          </p:nvSpPr>
          <p:spPr>
            <a:xfrm>
              <a:off x="3167864" y="3657605"/>
              <a:ext cx="900414" cy="447216"/>
            </a:xfrm>
            <a:prstGeom prst="rect">
              <a:avLst/>
            </a:prstGeom>
            <a:blipFill>
              <a:blip r:embed="rId5" cstate="print"/>
              <a:stretch>
                <a:fillRect/>
              </a:stretch>
            </a:blipFill>
          </p:spPr>
          <p:txBody>
            <a:bodyPr wrap="square" lIns="0" tIns="0" rIns="0" bIns="0" rtlCol="0"/>
            <a:lstStyle/>
            <a:p>
              <a:endParaRPr/>
            </a:p>
          </p:txBody>
        </p:sp>
        <p:sp>
          <p:nvSpPr>
            <p:cNvPr id="21" name="object 21"/>
            <p:cNvSpPr/>
            <p:nvPr/>
          </p:nvSpPr>
          <p:spPr>
            <a:xfrm>
              <a:off x="2590800" y="3429000"/>
              <a:ext cx="2057400" cy="762000"/>
            </a:xfrm>
            <a:custGeom>
              <a:avLst/>
              <a:gdLst/>
              <a:ahLst/>
              <a:cxnLst/>
              <a:rect l="l" t="t" r="r" b="b"/>
              <a:pathLst>
                <a:path w="2057400" h="762000">
                  <a:moveTo>
                    <a:pt x="0" y="381000"/>
                  </a:moveTo>
                  <a:lnTo>
                    <a:pt x="8661" y="331327"/>
                  </a:lnTo>
                  <a:lnTo>
                    <a:pt x="33921" y="283587"/>
                  </a:lnTo>
                  <a:lnTo>
                    <a:pt x="74697" y="238181"/>
                  </a:lnTo>
                  <a:lnTo>
                    <a:pt x="129905" y="195511"/>
                  </a:lnTo>
                  <a:lnTo>
                    <a:pt x="162582" y="175327"/>
                  </a:lnTo>
                  <a:lnTo>
                    <a:pt x="198461" y="155978"/>
                  </a:lnTo>
                  <a:lnTo>
                    <a:pt x="237406" y="137513"/>
                  </a:lnTo>
                  <a:lnTo>
                    <a:pt x="279281" y="119984"/>
                  </a:lnTo>
                  <a:lnTo>
                    <a:pt x="323951" y="103439"/>
                  </a:lnTo>
                  <a:lnTo>
                    <a:pt x="371281" y="87929"/>
                  </a:lnTo>
                  <a:lnTo>
                    <a:pt x="421136" y="73505"/>
                  </a:lnTo>
                  <a:lnTo>
                    <a:pt x="473378" y="60216"/>
                  </a:lnTo>
                  <a:lnTo>
                    <a:pt x="527874" y="48114"/>
                  </a:lnTo>
                  <a:lnTo>
                    <a:pt x="584488" y="37247"/>
                  </a:lnTo>
                  <a:lnTo>
                    <a:pt x="643084" y="27666"/>
                  </a:lnTo>
                  <a:lnTo>
                    <a:pt x="703527" y="19421"/>
                  </a:lnTo>
                  <a:lnTo>
                    <a:pt x="765681" y="12563"/>
                  </a:lnTo>
                  <a:lnTo>
                    <a:pt x="829410" y="7142"/>
                  </a:lnTo>
                  <a:lnTo>
                    <a:pt x="894580" y="3207"/>
                  </a:lnTo>
                  <a:lnTo>
                    <a:pt x="961055" y="810"/>
                  </a:lnTo>
                  <a:lnTo>
                    <a:pt x="1028700" y="0"/>
                  </a:lnTo>
                  <a:lnTo>
                    <a:pt x="1096344" y="810"/>
                  </a:lnTo>
                  <a:lnTo>
                    <a:pt x="1162819" y="3207"/>
                  </a:lnTo>
                  <a:lnTo>
                    <a:pt x="1227989" y="7142"/>
                  </a:lnTo>
                  <a:lnTo>
                    <a:pt x="1291718" y="12563"/>
                  </a:lnTo>
                  <a:lnTo>
                    <a:pt x="1353872" y="19421"/>
                  </a:lnTo>
                  <a:lnTo>
                    <a:pt x="1414315" y="27666"/>
                  </a:lnTo>
                  <a:lnTo>
                    <a:pt x="1472911" y="37247"/>
                  </a:lnTo>
                  <a:lnTo>
                    <a:pt x="1529525" y="48114"/>
                  </a:lnTo>
                  <a:lnTo>
                    <a:pt x="1584021" y="60216"/>
                  </a:lnTo>
                  <a:lnTo>
                    <a:pt x="1636263" y="73505"/>
                  </a:lnTo>
                  <a:lnTo>
                    <a:pt x="1686118" y="87929"/>
                  </a:lnTo>
                  <a:lnTo>
                    <a:pt x="1733448" y="103439"/>
                  </a:lnTo>
                  <a:lnTo>
                    <a:pt x="1778118" y="119984"/>
                  </a:lnTo>
                  <a:lnTo>
                    <a:pt x="1819993" y="137513"/>
                  </a:lnTo>
                  <a:lnTo>
                    <a:pt x="1858938" y="155978"/>
                  </a:lnTo>
                  <a:lnTo>
                    <a:pt x="1894817" y="175327"/>
                  </a:lnTo>
                  <a:lnTo>
                    <a:pt x="1927494" y="195511"/>
                  </a:lnTo>
                  <a:lnTo>
                    <a:pt x="1982702" y="238181"/>
                  </a:lnTo>
                  <a:lnTo>
                    <a:pt x="2023478" y="283587"/>
                  </a:lnTo>
                  <a:lnTo>
                    <a:pt x="2048738" y="331327"/>
                  </a:lnTo>
                  <a:lnTo>
                    <a:pt x="2057400" y="381000"/>
                  </a:lnTo>
                  <a:lnTo>
                    <a:pt x="2055212" y="406052"/>
                  </a:lnTo>
                  <a:lnTo>
                    <a:pt x="2048738" y="430672"/>
                  </a:lnTo>
                  <a:lnTo>
                    <a:pt x="2023478" y="478412"/>
                  </a:lnTo>
                  <a:lnTo>
                    <a:pt x="1982702" y="523818"/>
                  </a:lnTo>
                  <a:lnTo>
                    <a:pt x="1927494" y="566488"/>
                  </a:lnTo>
                  <a:lnTo>
                    <a:pt x="1894817" y="586672"/>
                  </a:lnTo>
                  <a:lnTo>
                    <a:pt x="1858938" y="606021"/>
                  </a:lnTo>
                  <a:lnTo>
                    <a:pt x="1819993" y="624486"/>
                  </a:lnTo>
                  <a:lnTo>
                    <a:pt x="1778118" y="642015"/>
                  </a:lnTo>
                  <a:lnTo>
                    <a:pt x="1733448" y="658560"/>
                  </a:lnTo>
                  <a:lnTo>
                    <a:pt x="1686118" y="674070"/>
                  </a:lnTo>
                  <a:lnTo>
                    <a:pt x="1636263" y="688494"/>
                  </a:lnTo>
                  <a:lnTo>
                    <a:pt x="1584021" y="701783"/>
                  </a:lnTo>
                  <a:lnTo>
                    <a:pt x="1529525" y="713885"/>
                  </a:lnTo>
                  <a:lnTo>
                    <a:pt x="1472911" y="724752"/>
                  </a:lnTo>
                  <a:lnTo>
                    <a:pt x="1414315" y="734333"/>
                  </a:lnTo>
                  <a:lnTo>
                    <a:pt x="1353872" y="742578"/>
                  </a:lnTo>
                  <a:lnTo>
                    <a:pt x="1291718" y="749436"/>
                  </a:lnTo>
                  <a:lnTo>
                    <a:pt x="1227989" y="754857"/>
                  </a:lnTo>
                  <a:lnTo>
                    <a:pt x="1162819" y="758792"/>
                  </a:lnTo>
                  <a:lnTo>
                    <a:pt x="1096344" y="761189"/>
                  </a:lnTo>
                  <a:lnTo>
                    <a:pt x="1028700" y="762000"/>
                  </a:lnTo>
                  <a:lnTo>
                    <a:pt x="961055" y="761189"/>
                  </a:lnTo>
                  <a:lnTo>
                    <a:pt x="894580" y="758792"/>
                  </a:lnTo>
                  <a:lnTo>
                    <a:pt x="829410" y="754857"/>
                  </a:lnTo>
                  <a:lnTo>
                    <a:pt x="765681" y="749436"/>
                  </a:lnTo>
                  <a:lnTo>
                    <a:pt x="703527" y="742578"/>
                  </a:lnTo>
                  <a:lnTo>
                    <a:pt x="643084" y="734333"/>
                  </a:lnTo>
                  <a:lnTo>
                    <a:pt x="584488" y="724752"/>
                  </a:lnTo>
                  <a:lnTo>
                    <a:pt x="527874" y="713885"/>
                  </a:lnTo>
                  <a:lnTo>
                    <a:pt x="473378" y="701783"/>
                  </a:lnTo>
                  <a:lnTo>
                    <a:pt x="421136" y="688494"/>
                  </a:lnTo>
                  <a:lnTo>
                    <a:pt x="371281" y="674070"/>
                  </a:lnTo>
                  <a:lnTo>
                    <a:pt x="323951" y="658560"/>
                  </a:lnTo>
                  <a:lnTo>
                    <a:pt x="279281" y="642015"/>
                  </a:lnTo>
                  <a:lnTo>
                    <a:pt x="237406" y="624486"/>
                  </a:lnTo>
                  <a:lnTo>
                    <a:pt x="198461" y="606021"/>
                  </a:lnTo>
                  <a:lnTo>
                    <a:pt x="162582" y="586672"/>
                  </a:lnTo>
                  <a:lnTo>
                    <a:pt x="129905" y="566488"/>
                  </a:lnTo>
                  <a:lnTo>
                    <a:pt x="74697" y="523818"/>
                  </a:lnTo>
                  <a:lnTo>
                    <a:pt x="33921" y="478412"/>
                  </a:lnTo>
                  <a:lnTo>
                    <a:pt x="8661" y="430672"/>
                  </a:lnTo>
                  <a:lnTo>
                    <a:pt x="0" y="381000"/>
                  </a:lnTo>
                  <a:close/>
                </a:path>
              </a:pathLst>
            </a:custGeom>
            <a:ln w="12700">
              <a:solidFill>
                <a:srgbClr val="FF0000"/>
              </a:solidFill>
            </a:ln>
          </p:spPr>
          <p:txBody>
            <a:bodyPr wrap="square" lIns="0" tIns="0" rIns="0" bIns="0" rtlCol="0"/>
            <a:lstStyle/>
            <a:p>
              <a:endParaRPr/>
            </a:p>
          </p:txBody>
        </p:sp>
      </p:grpSp>
      <p:sp>
        <p:nvSpPr>
          <p:cNvPr id="22" name="object 22"/>
          <p:cNvSpPr txBox="1"/>
          <p:nvPr/>
        </p:nvSpPr>
        <p:spPr>
          <a:xfrm>
            <a:off x="5315103" y="4875310"/>
            <a:ext cx="464820" cy="536575"/>
          </a:xfrm>
          <a:prstGeom prst="rect">
            <a:avLst/>
          </a:prstGeom>
        </p:spPr>
        <p:txBody>
          <a:bodyPr vert="horz" wrap="square" lIns="0" tIns="0" rIns="0" bIns="0" rtlCol="0">
            <a:spAutoFit/>
          </a:bodyPr>
          <a:lstStyle/>
          <a:p>
            <a:pPr marL="12700">
              <a:lnSpc>
                <a:spcPts val="4054"/>
              </a:lnSpc>
            </a:pPr>
            <a:r>
              <a:rPr sz="3600" spc="25" dirty="0">
                <a:latin typeface="Times New Roman"/>
                <a:cs typeface="Times New Roman"/>
              </a:rPr>
              <a:t>,</a:t>
            </a:r>
            <a:r>
              <a:rPr sz="3600" spc="-520" dirty="0">
                <a:latin typeface="Times New Roman"/>
                <a:cs typeface="Times New Roman"/>
              </a:rPr>
              <a:t> </a:t>
            </a:r>
            <a:r>
              <a:rPr sz="3600" i="1" spc="65" dirty="0">
                <a:latin typeface="Times New Roman"/>
                <a:cs typeface="Times New Roman"/>
              </a:rPr>
              <a:t>L</a:t>
            </a:r>
            <a:endParaRPr sz="3600">
              <a:latin typeface="Times New Roman"/>
              <a:cs typeface="Times New Roman"/>
            </a:endParaRPr>
          </a:p>
        </p:txBody>
      </p:sp>
      <p:sp>
        <p:nvSpPr>
          <p:cNvPr id="23" name="object 23"/>
          <p:cNvSpPr txBox="1"/>
          <p:nvPr/>
        </p:nvSpPr>
        <p:spPr>
          <a:xfrm>
            <a:off x="3251640" y="5137962"/>
            <a:ext cx="431800" cy="622935"/>
          </a:xfrm>
          <a:prstGeom prst="rect">
            <a:avLst/>
          </a:prstGeom>
        </p:spPr>
        <p:txBody>
          <a:bodyPr vert="horz" wrap="square" lIns="0" tIns="0" rIns="0" bIns="0" rtlCol="0">
            <a:spAutoFit/>
          </a:bodyPr>
          <a:lstStyle/>
          <a:p>
            <a:pPr marL="12700">
              <a:lnSpc>
                <a:spcPts val="3979"/>
              </a:lnSpc>
            </a:pPr>
            <a:r>
              <a:rPr sz="3550" i="1" spc="-65" dirty="0">
                <a:latin typeface="Times New Roman"/>
                <a:cs typeface="Times New Roman"/>
              </a:rPr>
              <a:t>q</a:t>
            </a:r>
            <a:r>
              <a:rPr sz="4425" spc="7" baseline="-16949" dirty="0">
                <a:latin typeface="Times New Roman"/>
                <a:cs typeface="Times New Roman"/>
              </a:rPr>
              <a:t>0</a:t>
            </a:r>
            <a:endParaRPr sz="4425" baseline="-16949">
              <a:latin typeface="Times New Roman"/>
              <a:cs typeface="Times New Roman"/>
            </a:endParaRPr>
          </a:p>
        </p:txBody>
      </p:sp>
      <p:sp>
        <p:nvSpPr>
          <p:cNvPr id="24" name="object 24"/>
          <p:cNvSpPr txBox="1"/>
          <p:nvPr/>
        </p:nvSpPr>
        <p:spPr>
          <a:xfrm>
            <a:off x="6512844" y="5147476"/>
            <a:ext cx="398780" cy="626745"/>
          </a:xfrm>
          <a:prstGeom prst="rect">
            <a:avLst/>
          </a:prstGeom>
        </p:spPr>
        <p:txBody>
          <a:bodyPr vert="horz" wrap="square" lIns="0" tIns="0" rIns="0" bIns="0" rtlCol="0">
            <a:spAutoFit/>
          </a:bodyPr>
          <a:lstStyle/>
          <a:p>
            <a:pPr marL="12700">
              <a:lnSpc>
                <a:spcPts val="4000"/>
              </a:lnSpc>
            </a:pPr>
            <a:r>
              <a:rPr sz="3550" i="1" spc="-315" dirty="0">
                <a:latin typeface="Times New Roman"/>
                <a:cs typeface="Times New Roman"/>
              </a:rPr>
              <a:t>q</a:t>
            </a:r>
            <a:r>
              <a:rPr sz="4425" spc="-15" baseline="-16949" dirty="0">
                <a:latin typeface="Times New Roman"/>
                <a:cs typeface="Times New Roman"/>
              </a:rPr>
              <a:t>1</a:t>
            </a:r>
            <a:endParaRPr sz="4425" baseline="-16949">
              <a:latin typeface="Times New Roman"/>
              <a:cs typeface="Times New Roman"/>
            </a:endParaRPr>
          </a:p>
        </p:txBody>
      </p:sp>
      <p:sp>
        <p:nvSpPr>
          <p:cNvPr id="25" name="Footer Placeholder 24"/>
          <p:cNvSpPr>
            <a:spLocks noGrp="1"/>
          </p:cNvSpPr>
          <p:nvPr>
            <p:ph type="ftr" sz="quarter" idx="11"/>
          </p:nvPr>
        </p:nvSpPr>
        <p:spPr/>
        <p:txBody>
          <a:bodyPr/>
          <a:lstStyle/>
          <a:p>
            <a:r>
              <a:rPr lang="en-US"/>
              <a:t>unit-4/Turning Machine</a:t>
            </a:r>
          </a:p>
        </p:txBody>
      </p:sp>
      <p:sp>
        <p:nvSpPr>
          <p:cNvPr id="26" name="Slide Number Placeholder 25"/>
          <p:cNvSpPr>
            <a:spLocks noGrp="1"/>
          </p:cNvSpPr>
          <p:nvPr>
            <p:ph type="sldNum" sz="quarter" idx="12"/>
          </p:nvPr>
        </p:nvSpPr>
        <p:spPr/>
        <p:txBody>
          <a:bodyPr/>
          <a:lstStyle/>
          <a:p>
            <a:fld id="{565C65C6-1AC9-4B56-AB8E-0D5719812ABF}" type="slidenum">
              <a:rPr lang="en-US" smtClean="0"/>
              <a:pPr/>
              <a:t>28</a:t>
            </a:fld>
            <a:endParaRPr lang="en-US"/>
          </a:p>
        </p:txBody>
      </p:sp>
    </p:spTree>
    <p:extLst>
      <p:ext uri="{BB962C8B-B14F-4D97-AF65-F5344CB8AC3E}">
        <p14:creationId xmlns:p14="http://schemas.microsoft.com/office/powerpoint/2010/main" val="19572924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3028950" y="5086350"/>
            <a:ext cx="876300" cy="800100"/>
            <a:chOff x="3028950" y="5086350"/>
            <a:chExt cx="876300" cy="800100"/>
          </a:xfrm>
        </p:grpSpPr>
        <p:sp>
          <p:nvSpPr>
            <p:cNvPr id="3" name="object 3"/>
            <p:cNvSpPr/>
            <p:nvPr/>
          </p:nvSpPr>
          <p:spPr>
            <a:xfrm>
              <a:off x="3048000" y="5105400"/>
              <a:ext cx="838200" cy="762000"/>
            </a:xfrm>
            <a:custGeom>
              <a:avLst/>
              <a:gdLst/>
              <a:ahLst/>
              <a:cxnLst/>
              <a:rect l="l" t="t" r="r" b="b"/>
              <a:pathLst>
                <a:path w="838200" h="762000">
                  <a:moveTo>
                    <a:pt x="419100" y="0"/>
                  </a:moveTo>
                  <a:lnTo>
                    <a:pt x="370213" y="2563"/>
                  </a:lnTo>
                  <a:lnTo>
                    <a:pt x="322985" y="10061"/>
                  </a:lnTo>
                  <a:lnTo>
                    <a:pt x="277731" y="22209"/>
                  </a:lnTo>
                  <a:lnTo>
                    <a:pt x="234764" y="38722"/>
                  </a:lnTo>
                  <a:lnTo>
                    <a:pt x="194399" y="59312"/>
                  </a:lnTo>
                  <a:lnTo>
                    <a:pt x="156949" y="83695"/>
                  </a:lnTo>
                  <a:lnTo>
                    <a:pt x="122729" y="111585"/>
                  </a:lnTo>
                  <a:lnTo>
                    <a:pt x="92053" y="142696"/>
                  </a:lnTo>
                  <a:lnTo>
                    <a:pt x="65234" y="176742"/>
                  </a:lnTo>
                  <a:lnTo>
                    <a:pt x="42587" y="213437"/>
                  </a:lnTo>
                  <a:lnTo>
                    <a:pt x="24426" y="252497"/>
                  </a:lnTo>
                  <a:lnTo>
                    <a:pt x="11065" y="293634"/>
                  </a:lnTo>
                  <a:lnTo>
                    <a:pt x="2818" y="336563"/>
                  </a:lnTo>
                  <a:lnTo>
                    <a:pt x="0" y="381000"/>
                  </a:lnTo>
                  <a:lnTo>
                    <a:pt x="2818" y="425433"/>
                  </a:lnTo>
                  <a:lnTo>
                    <a:pt x="11065" y="468361"/>
                  </a:lnTo>
                  <a:lnTo>
                    <a:pt x="24426" y="509497"/>
                  </a:lnTo>
                  <a:lnTo>
                    <a:pt x="42587" y="548556"/>
                  </a:lnTo>
                  <a:lnTo>
                    <a:pt x="65234" y="585252"/>
                  </a:lnTo>
                  <a:lnTo>
                    <a:pt x="92053" y="619298"/>
                  </a:lnTo>
                  <a:lnTo>
                    <a:pt x="122729" y="650409"/>
                  </a:lnTo>
                  <a:lnTo>
                    <a:pt x="156949" y="678300"/>
                  </a:lnTo>
                  <a:lnTo>
                    <a:pt x="194399" y="702684"/>
                  </a:lnTo>
                  <a:lnTo>
                    <a:pt x="234764" y="723275"/>
                  </a:lnTo>
                  <a:lnTo>
                    <a:pt x="277731" y="739788"/>
                  </a:lnTo>
                  <a:lnTo>
                    <a:pt x="322985" y="751937"/>
                  </a:lnTo>
                  <a:lnTo>
                    <a:pt x="370213" y="759436"/>
                  </a:lnTo>
                  <a:lnTo>
                    <a:pt x="419100" y="762000"/>
                  </a:lnTo>
                  <a:lnTo>
                    <a:pt x="467986" y="759436"/>
                  </a:lnTo>
                  <a:lnTo>
                    <a:pt x="515214" y="751937"/>
                  </a:lnTo>
                  <a:lnTo>
                    <a:pt x="560468" y="739788"/>
                  </a:lnTo>
                  <a:lnTo>
                    <a:pt x="603435" y="723275"/>
                  </a:lnTo>
                  <a:lnTo>
                    <a:pt x="643800" y="702684"/>
                  </a:lnTo>
                  <a:lnTo>
                    <a:pt x="681250" y="678300"/>
                  </a:lnTo>
                  <a:lnTo>
                    <a:pt x="715470" y="650409"/>
                  </a:lnTo>
                  <a:lnTo>
                    <a:pt x="746146" y="619298"/>
                  </a:lnTo>
                  <a:lnTo>
                    <a:pt x="772965" y="585252"/>
                  </a:lnTo>
                  <a:lnTo>
                    <a:pt x="795612" y="548556"/>
                  </a:lnTo>
                  <a:lnTo>
                    <a:pt x="813773" y="509497"/>
                  </a:lnTo>
                  <a:lnTo>
                    <a:pt x="827134" y="468361"/>
                  </a:lnTo>
                  <a:lnTo>
                    <a:pt x="835381" y="425433"/>
                  </a:lnTo>
                  <a:lnTo>
                    <a:pt x="838200" y="381000"/>
                  </a:lnTo>
                  <a:lnTo>
                    <a:pt x="835381" y="336563"/>
                  </a:lnTo>
                  <a:lnTo>
                    <a:pt x="827134" y="293634"/>
                  </a:lnTo>
                  <a:lnTo>
                    <a:pt x="813773" y="252497"/>
                  </a:lnTo>
                  <a:lnTo>
                    <a:pt x="795612" y="213437"/>
                  </a:lnTo>
                  <a:lnTo>
                    <a:pt x="772965" y="176742"/>
                  </a:lnTo>
                  <a:lnTo>
                    <a:pt x="746146" y="142696"/>
                  </a:lnTo>
                  <a:lnTo>
                    <a:pt x="715470" y="111585"/>
                  </a:lnTo>
                  <a:lnTo>
                    <a:pt x="681250" y="83695"/>
                  </a:lnTo>
                  <a:lnTo>
                    <a:pt x="643800" y="59312"/>
                  </a:lnTo>
                  <a:lnTo>
                    <a:pt x="603435" y="38722"/>
                  </a:lnTo>
                  <a:lnTo>
                    <a:pt x="560468" y="22209"/>
                  </a:lnTo>
                  <a:lnTo>
                    <a:pt x="515214" y="10061"/>
                  </a:lnTo>
                  <a:lnTo>
                    <a:pt x="467986" y="2563"/>
                  </a:lnTo>
                  <a:lnTo>
                    <a:pt x="419100" y="0"/>
                  </a:lnTo>
                  <a:close/>
                </a:path>
              </a:pathLst>
            </a:custGeom>
            <a:solidFill>
              <a:srgbClr val="FF0000">
                <a:alpha val="50195"/>
              </a:srgbClr>
            </a:solidFill>
          </p:spPr>
          <p:txBody>
            <a:bodyPr wrap="square" lIns="0" tIns="0" rIns="0" bIns="0" rtlCol="0"/>
            <a:lstStyle/>
            <a:p>
              <a:endParaRPr/>
            </a:p>
          </p:txBody>
        </p:sp>
        <p:sp>
          <p:nvSpPr>
            <p:cNvPr id="4" name="object 4"/>
            <p:cNvSpPr/>
            <p:nvPr/>
          </p:nvSpPr>
          <p:spPr>
            <a:xfrm>
              <a:off x="3048000" y="5105400"/>
              <a:ext cx="838200" cy="762000"/>
            </a:xfrm>
            <a:custGeom>
              <a:avLst/>
              <a:gdLst/>
              <a:ahLst/>
              <a:cxnLst/>
              <a:rect l="l" t="t" r="r" b="b"/>
              <a:pathLst>
                <a:path w="838200" h="762000">
                  <a:moveTo>
                    <a:pt x="0" y="381000"/>
                  </a:moveTo>
                  <a:lnTo>
                    <a:pt x="2818" y="336563"/>
                  </a:lnTo>
                  <a:lnTo>
                    <a:pt x="11065" y="293634"/>
                  </a:lnTo>
                  <a:lnTo>
                    <a:pt x="24426" y="252497"/>
                  </a:lnTo>
                  <a:lnTo>
                    <a:pt x="42587" y="213437"/>
                  </a:lnTo>
                  <a:lnTo>
                    <a:pt x="65234" y="176742"/>
                  </a:lnTo>
                  <a:lnTo>
                    <a:pt x="92053" y="142696"/>
                  </a:lnTo>
                  <a:lnTo>
                    <a:pt x="122729" y="111585"/>
                  </a:lnTo>
                  <a:lnTo>
                    <a:pt x="156949" y="83695"/>
                  </a:lnTo>
                  <a:lnTo>
                    <a:pt x="194399" y="59312"/>
                  </a:lnTo>
                  <a:lnTo>
                    <a:pt x="234764" y="38722"/>
                  </a:lnTo>
                  <a:lnTo>
                    <a:pt x="277731" y="22209"/>
                  </a:lnTo>
                  <a:lnTo>
                    <a:pt x="322985" y="10061"/>
                  </a:lnTo>
                  <a:lnTo>
                    <a:pt x="370213" y="2563"/>
                  </a:lnTo>
                  <a:lnTo>
                    <a:pt x="419100" y="0"/>
                  </a:lnTo>
                  <a:lnTo>
                    <a:pt x="467986" y="2563"/>
                  </a:lnTo>
                  <a:lnTo>
                    <a:pt x="515214" y="10061"/>
                  </a:lnTo>
                  <a:lnTo>
                    <a:pt x="560468" y="22209"/>
                  </a:lnTo>
                  <a:lnTo>
                    <a:pt x="603435" y="38722"/>
                  </a:lnTo>
                  <a:lnTo>
                    <a:pt x="643800" y="59312"/>
                  </a:lnTo>
                  <a:lnTo>
                    <a:pt x="681250" y="83695"/>
                  </a:lnTo>
                  <a:lnTo>
                    <a:pt x="715470" y="111585"/>
                  </a:lnTo>
                  <a:lnTo>
                    <a:pt x="746146" y="142696"/>
                  </a:lnTo>
                  <a:lnTo>
                    <a:pt x="772965" y="176742"/>
                  </a:lnTo>
                  <a:lnTo>
                    <a:pt x="795612" y="213437"/>
                  </a:lnTo>
                  <a:lnTo>
                    <a:pt x="813773" y="252497"/>
                  </a:lnTo>
                  <a:lnTo>
                    <a:pt x="827134" y="293634"/>
                  </a:lnTo>
                  <a:lnTo>
                    <a:pt x="835381" y="336563"/>
                  </a:lnTo>
                  <a:lnTo>
                    <a:pt x="838200" y="381000"/>
                  </a:lnTo>
                  <a:lnTo>
                    <a:pt x="835381" y="425433"/>
                  </a:lnTo>
                  <a:lnTo>
                    <a:pt x="827134" y="468361"/>
                  </a:lnTo>
                  <a:lnTo>
                    <a:pt x="813773" y="509497"/>
                  </a:lnTo>
                  <a:lnTo>
                    <a:pt x="795612" y="548556"/>
                  </a:lnTo>
                  <a:lnTo>
                    <a:pt x="772965" y="585252"/>
                  </a:lnTo>
                  <a:lnTo>
                    <a:pt x="746146" y="619298"/>
                  </a:lnTo>
                  <a:lnTo>
                    <a:pt x="715470" y="650409"/>
                  </a:lnTo>
                  <a:lnTo>
                    <a:pt x="681250" y="678300"/>
                  </a:lnTo>
                  <a:lnTo>
                    <a:pt x="643800" y="702684"/>
                  </a:lnTo>
                  <a:lnTo>
                    <a:pt x="603435" y="723275"/>
                  </a:lnTo>
                  <a:lnTo>
                    <a:pt x="560468" y="739788"/>
                  </a:lnTo>
                  <a:lnTo>
                    <a:pt x="515214" y="751937"/>
                  </a:lnTo>
                  <a:lnTo>
                    <a:pt x="467986" y="759436"/>
                  </a:lnTo>
                  <a:lnTo>
                    <a:pt x="419100" y="762000"/>
                  </a:lnTo>
                  <a:lnTo>
                    <a:pt x="370213" y="759436"/>
                  </a:lnTo>
                  <a:lnTo>
                    <a:pt x="322985" y="751937"/>
                  </a:lnTo>
                  <a:lnTo>
                    <a:pt x="277731" y="739788"/>
                  </a:lnTo>
                  <a:lnTo>
                    <a:pt x="234764" y="723275"/>
                  </a:lnTo>
                  <a:lnTo>
                    <a:pt x="194399" y="702684"/>
                  </a:lnTo>
                  <a:lnTo>
                    <a:pt x="156949" y="678300"/>
                  </a:lnTo>
                  <a:lnTo>
                    <a:pt x="122729" y="650409"/>
                  </a:lnTo>
                  <a:lnTo>
                    <a:pt x="92053" y="619298"/>
                  </a:lnTo>
                  <a:lnTo>
                    <a:pt x="65234" y="585252"/>
                  </a:lnTo>
                  <a:lnTo>
                    <a:pt x="42587" y="548556"/>
                  </a:lnTo>
                  <a:lnTo>
                    <a:pt x="24426" y="509497"/>
                  </a:lnTo>
                  <a:lnTo>
                    <a:pt x="11065" y="468361"/>
                  </a:lnTo>
                  <a:lnTo>
                    <a:pt x="2818" y="425433"/>
                  </a:lnTo>
                  <a:lnTo>
                    <a:pt x="0" y="381000"/>
                  </a:lnTo>
                  <a:close/>
                </a:path>
              </a:pathLst>
            </a:custGeom>
            <a:ln w="38100">
              <a:solidFill>
                <a:srgbClr val="FF0000"/>
              </a:solidFill>
            </a:ln>
          </p:spPr>
          <p:txBody>
            <a:bodyPr wrap="square" lIns="0" tIns="0" rIns="0" bIns="0" rtlCol="0"/>
            <a:lstStyle/>
            <a:p>
              <a:endParaRPr/>
            </a:p>
          </p:txBody>
        </p:sp>
      </p:grpSp>
      <p:sp>
        <p:nvSpPr>
          <p:cNvPr id="5" name="object 5"/>
          <p:cNvSpPr/>
          <p:nvPr/>
        </p:nvSpPr>
        <p:spPr>
          <a:xfrm>
            <a:off x="5118100" y="1069975"/>
            <a:ext cx="127000" cy="457200"/>
          </a:xfrm>
          <a:custGeom>
            <a:avLst/>
            <a:gdLst/>
            <a:ahLst/>
            <a:cxnLst/>
            <a:rect l="l" t="t" r="r" b="b"/>
            <a:pathLst>
              <a:path w="127000" h="457200">
                <a:moveTo>
                  <a:pt x="69850" y="114300"/>
                </a:moveTo>
                <a:lnTo>
                  <a:pt x="57150" y="114300"/>
                </a:lnTo>
                <a:lnTo>
                  <a:pt x="57150" y="457200"/>
                </a:lnTo>
                <a:lnTo>
                  <a:pt x="69850" y="457200"/>
                </a:lnTo>
                <a:lnTo>
                  <a:pt x="69850" y="114300"/>
                </a:lnTo>
                <a:close/>
              </a:path>
              <a:path w="127000" h="457200">
                <a:moveTo>
                  <a:pt x="63500" y="0"/>
                </a:moveTo>
                <a:lnTo>
                  <a:pt x="0" y="127000"/>
                </a:lnTo>
                <a:lnTo>
                  <a:pt x="57150" y="127000"/>
                </a:lnTo>
                <a:lnTo>
                  <a:pt x="57150" y="114300"/>
                </a:lnTo>
                <a:lnTo>
                  <a:pt x="120650" y="114300"/>
                </a:lnTo>
                <a:lnTo>
                  <a:pt x="63500" y="0"/>
                </a:lnTo>
                <a:close/>
              </a:path>
              <a:path w="127000" h="457200">
                <a:moveTo>
                  <a:pt x="120650" y="114300"/>
                </a:moveTo>
                <a:lnTo>
                  <a:pt x="69850" y="114300"/>
                </a:lnTo>
                <a:lnTo>
                  <a:pt x="69850" y="127000"/>
                </a:lnTo>
                <a:lnTo>
                  <a:pt x="127000" y="127000"/>
                </a:lnTo>
                <a:lnTo>
                  <a:pt x="120650" y="114300"/>
                </a:lnTo>
                <a:close/>
              </a:path>
            </a:pathLst>
          </a:custGeom>
          <a:solidFill>
            <a:srgbClr val="000000"/>
          </a:solidFill>
        </p:spPr>
        <p:txBody>
          <a:bodyPr wrap="square" lIns="0" tIns="0" rIns="0" bIns="0" rtlCol="0"/>
          <a:lstStyle/>
          <a:p>
            <a:endParaRPr/>
          </a:p>
        </p:txBody>
      </p:sp>
      <p:sp>
        <p:nvSpPr>
          <p:cNvPr id="6" name="object 6"/>
          <p:cNvSpPr/>
          <p:nvPr/>
        </p:nvSpPr>
        <p:spPr>
          <a:xfrm>
            <a:off x="3295005" y="533397"/>
            <a:ext cx="234010" cy="368302"/>
          </a:xfrm>
          <a:prstGeom prst="rect">
            <a:avLst/>
          </a:prstGeom>
          <a:blipFill>
            <a:blip r:embed="rId2" cstate="print"/>
            <a:stretch>
              <a:fillRect/>
            </a:stretch>
          </a:blipFill>
        </p:spPr>
        <p:txBody>
          <a:bodyPr wrap="square" lIns="0" tIns="0" rIns="0" bIns="0" rtlCol="0"/>
          <a:lstStyle/>
          <a:p>
            <a:endParaRPr/>
          </a:p>
        </p:txBody>
      </p:sp>
      <p:sp>
        <p:nvSpPr>
          <p:cNvPr id="7" name="object 7"/>
          <p:cNvSpPr/>
          <p:nvPr/>
        </p:nvSpPr>
        <p:spPr>
          <a:xfrm>
            <a:off x="3904605" y="533397"/>
            <a:ext cx="234010" cy="368302"/>
          </a:xfrm>
          <a:prstGeom prst="rect">
            <a:avLst/>
          </a:prstGeom>
          <a:blipFill>
            <a:blip r:embed="rId2" cstate="print"/>
            <a:stretch>
              <a:fillRect/>
            </a:stretch>
          </a:blipFill>
        </p:spPr>
        <p:txBody>
          <a:bodyPr wrap="square" lIns="0" tIns="0" rIns="0" bIns="0" rtlCol="0"/>
          <a:lstStyle/>
          <a:p>
            <a:endParaRPr/>
          </a:p>
        </p:txBody>
      </p:sp>
      <p:sp>
        <p:nvSpPr>
          <p:cNvPr id="8" name="object 8"/>
          <p:cNvSpPr/>
          <p:nvPr/>
        </p:nvSpPr>
        <p:spPr>
          <a:xfrm>
            <a:off x="6241405" y="539747"/>
            <a:ext cx="234010" cy="368302"/>
          </a:xfrm>
          <a:prstGeom prst="rect">
            <a:avLst/>
          </a:prstGeom>
          <a:blipFill>
            <a:blip r:embed="rId2" cstate="print"/>
            <a:stretch>
              <a:fillRect/>
            </a:stretch>
          </a:blipFill>
        </p:spPr>
        <p:txBody>
          <a:bodyPr wrap="square" lIns="0" tIns="0" rIns="0" bIns="0" rtlCol="0"/>
          <a:lstStyle/>
          <a:p>
            <a:endParaRPr/>
          </a:p>
        </p:txBody>
      </p:sp>
      <p:sp>
        <p:nvSpPr>
          <p:cNvPr id="9" name="object 9"/>
          <p:cNvSpPr/>
          <p:nvPr/>
        </p:nvSpPr>
        <p:spPr>
          <a:xfrm>
            <a:off x="6851005" y="539747"/>
            <a:ext cx="234010" cy="368302"/>
          </a:xfrm>
          <a:prstGeom prst="rect">
            <a:avLst/>
          </a:prstGeom>
          <a:blipFill>
            <a:blip r:embed="rId2" cstate="print"/>
            <a:stretch>
              <a:fillRect/>
            </a:stretch>
          </a:blipFill>
        </p:spPr>
        <p:txBody>
          <a:bodyPr wrap="square" lIns="0" tIns="0" rIns="0" bIns="0" rtlCol="0"/>
          <a:lstStyle/>
          <a:p>
            <a:endParaRPr/>
          </a:p>
        </p:txBody>
      </p:sp>
      <p:sp>
        <p:nvSpPr>
          <p:cNvPr id="10" name="object 10"/>
          <p:cNvSpPr txBox="1"/>
          <p:nvPr/>
        </p:nvSpPr>
        <p:spPr>
          <a:xfrm>
            <a:off x="459740" y="468833"/>
            <a:ext cx="1259840" cy="514350"/>
          </a:xfrm>
          <a:prstGeom prst="rect">
            <a:avLst/>
          </a:prstGeom>
        </p:spPr>
        <p:txBody>
          <a:bodyPr vert="horz" wrap="square" lIns="0" tIns="13335" rIns="0" bIns="0" rtlCol="0">
            <a:spAutoFit/>
          </a:bodyPr>
          <a:lstStyle/>
          <a:p>
            <a:pPr marL="12700">
              <a:lnSpc>
                <a:spcPct val="100000"/>
              </a:lnSpc>
              <a:spcBef>
                <a:spcPts val="105"/>
              </a:spcBef>
            </a:pPr>
            <a:r>
              <a:rPr sz="3200" spc="-5" dirty="0">
                <a:solidFill>
                  <a:srgbClr val="339933"/>
                </a:solidFill>
                <a:latin typeface="Comic Sans MS"/>
                <a:cs typeface="Comic Sans MS"/>
              </a:rPr>
              <a:t>Time</a:t>
            </a:r>
            <a:r>
              <a:rPr sz="3200" spc="-70" dirty="0">
                <a:solidFill>
                  <a:srgbClr val="339933"/>
                </a:solidFill>
                <a:latin typeface="Comic Sans MS"/>
                <a:cs typeface="Comic Sans MS"/>
              </a:rPr>
              <a:t> </a:t>
            </a:r>
            <a:r>
              <a:rPr sz="3200" dirty="0">
                <a:solidFill>
                  <a:srgbClr val="339933"/>
                </a:solidFill>
                <a:latin typeface="Comic Sans MS"/>
                <a:cs typeface="Comic Sans MS"/>
              </a:rPr>
              <a:t>1</a:t>
            </a:r>
            <a:endParaRPr sz="3200">
              <a:latin typeface="Comic Sans MS"/>
              <a:cs typeface="Comic Sans MS"/>
            </a:endParaRPr>
          </a:p>
        </p:txBody>
      </p:sp>
      <p:sp>
        <p:nvSpPr>
          <p:cNvPr id="11" name="object 11"/>
          <p:cNvSpPr txBox="1"/>
          <p:nvPr/>
        </p:nvSpPr>
        <p:spPr>
          <a:xfrm>
            <a:off x="4932739" y="1362936"/>
            <a:ext cx="482600" cy="568325"/>
          </a:xfrm>
          <a:prstGeom prst="rect">
            <a:avLst/>
          </a:prstGeom>
        </p:spPr>
        <p:txBody>
          <a:bodyPr vert="horz" wrap="square" lIns="0" tIns="13970" rIns="0" bIns="0" rtlCol="0">
            <a:spAutoFit/>
          </a:bodyPr>
          <a:lstStyle/>
          <a:p>
            <a:pPr marL="38100">
              <a:lnSpc>
                <a:spcPct val="100000"/>
              </a:lnSpc>
              <a:spcBef>
                <a:spcPts val="110"/>
              </a:spcBef>
            </a:pPr>
            <a:r>
              <a:rPr sz="3550" i="1" spc="-30" dirty="0">
                <a:latin typeface="Times New Roman"/>
                <a:cs typeface="Times New Roman"/>
              </a:rPr>
              <a:t>q</a:t>
            </a:r>
            <a:r>
              <a:rPr sz="4425" spc="-44" baseline="-16949" dirty="0">
                <a:latin typeface="Times New Roman"/>
                <a:cs typeface="Times New Roman"/>
              </a:rPr>
              <a:t>0</a:t>
            </a:r>
            <a:endParaRPr sz="4425" baseline="-16949">
              <a:latin typeface="Times New Roman"/>
              <a:cs typeface="Times New Roman"/>
            </a:endParaRPr>
          </a:p>
        </p:txBody>
      </p:sp>
      <p:graphicFrame>
        <p:nvGraphicFramePr>
          <p:cNvPr id="12" name="object 12"/>
          <p:cNvGraphicFramePr>
            <a:graphicFrameLocks noGrp="1"/>
          </p:cNvGraphicFramePr>
          <p:nvPr/>
        </p:nvGraphicFramePr>
        <p:xfrm>
          <a:off x="2584450" y="374650"/>
          <a:ext cx="5105400" cy="685800"/>
        </p:xfrm>
        <a:graphic>
          <a:graphicData uri="http://schemas.openxmlformats.org/drawingml/2006/table">
            <a:tbl>
              <a:tblPr firstRow="1" bandRow="1">
                <a:tableStyleId>{2D5ABB26-0587-4C30-8999-92F81FD0307C}</a:tableStyleId>
              </a:tblPr>
              <a:tblGrid>
                <a:gridCol w="4572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gridCol w="609600">
                  <a:extLst>
                    <a:ext uri="{9D8B030D-6E8A-4147-A177-3AD203B41FA5}">
                      <a16:colId xmlns:a16="http://schemas.microsoft.com/office/drawing/2014/main" val="20003"/>
                    </a:ext>
                  </a:extLst>
                </a:gridCol>
                <a:gridCol w="609600">
                  <a:extLst>
                    <a:ext uri="{9D8B030D-6E8A-4147-A177-3AD203B41FA5}">
                      <a16:colId xmlns:a16="http://schemas.microsoft.com/office/drawing/2014/main" val="20004"/>
                    </a:ext>
                  </a:extLst>
                </a:gridCol>
                <a:gridCol w="609600">
                  <a:extLst>
                    <a:ext uri="{9D8B030D-6E8A-4147-A177-3AD203B41FA5}">
                      <a16:colId xmlns:a16="http://schemas.microsoft.com/office/drawing/2014/main" val="20005"/>
                    </a:ext>
                  </a:extLst>
                </a:gridCol>
                <a:gridCol w="609600">
                  <a:extLst>
                    <a:ext uri="{9D8B030D-6E8A-4147-A177-3AD203B41FA5}">
                      <a16:colId xmlns:a16="http://schemas.microsoft.com/office/drawing/2014/main" val="20006"/>
                    </a:ext>
                  </a:extLst>
                </a:gridCol>
                <a:gridCol w="609600">
                  <a:extLst>
                    <a:ext uri="{9D8B030D-6E8A-4147-A177-3AD203B41FA5}">
                      <a16:colId xmlns:a16="http://schemas.microsoft.com/office/drawing/2014/main" val="20007"/>
                    </a:ext>
                  </a:extLst>
                </a:gridCol>
                <a:gridCol w="381000">
                  <a:extLst>
                    <a:ext uri="{9D8B030D-6E8A-4147-A177-3AD203B41FA5}">
                      <a16:colId xmlns:a16="http://schemas.microsoft.com/office/drawing/2014/main" val="20008"/>
                    </a:ext>
                  </a:extLst>
                </a:gridCol>
              </a:tblGrid>
              <a:tr h="685800">
                <a:tc>
                  <a:txBody>
                    <a:bodyPr/>
                    <a:lstStyle/>
                    <a:p>
                      <a:pPr>
                        <a:lnSpc>
                          <a:spcPct val="100000"/>
                        </a:lnSpc>
                      </a:pPr>
                      <a:endParaRPr sz="3400">
                        <a:latin typeface="Times New Roman"/>
                        <a:cs typeface="Times New Roman"/>
                      </a:endParaRPr>
                    </a:p>
                  </a:txBody>
                  <a:tcPr marL="0" marR="0" marT="0" marB="0">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34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34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46379">
                        <a:lnSpc>
                          <a:spcPct val="100000"/>
                        </a:lnSpc>
                        <a:spcBef>
                          <a:spcPts val="114"/>
                        </a:spcBef>
                      </a:pPr>
                      <a:r>
                        <a:rPr sz="3600" i="1" dirty="0">
                          <a:latin typeface="Times New Roman"/>
                          <a:cs typeface="Times New Roman"/>
                        </a:rPr>
                        <a:t>a</a:t>
                      </a:r>
                      <a:endParaRPr sz="3600">
                        <a:latin typeface="Times New Roman"/>
                        <a:cs typeface="Times New Roman"/>
                      </a:endParaRPr>
                    </a:p>
                  </a:txBody>
                  <a:tcPr marL="0" marR="0" marT="1460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46379">
                        <a:lnSpc>
                          <a:spcPct val="100000"/>
                        </a:lnSpc>
                        <a:spcBef>
                          <a:spcPts val="114"/>
                        </a:spcBef>
                      </a:pPr>
                      <a:r>
                        <a:rPr sz="3600" i="1" dirty="0">
                          <a:latin typeface="Times New Roman"/>
                          <a:cs typeface="Times New Roman"/>
                        </a:rPr>
                        <a:t>a</a:t>
                      </a:r>
                      <a:endParaRPr sz="3600">
                        <a:latin typeface="Times New Roman"/>
                        <a:cs typeface="Times New Roman"/>
                      </a:endParaRPr>
                    </a:p>
                  </a:txBody>
                  <a:tcPr marL="0" marR="0" marT="1460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46379">
                        <a:lnSpc>
                          <a:spcPct val="100000"/>
                        </a:lnSpc>
                        <a:spcBef>
                          <a:spcPts val="114"/>
                        </a:spcBef>
                      </a:pPr>
                      <a:r>
                        <a:rPr sz="3600" i="1" dirty="0">
                          <a:latin typeface="Times New Roman"/>
                          <a:cs typeface="Times New Roman"/>
                        </a:rPr>
                        <a:t>a</a:t>
                      </a:r>
                      <a:endParaRPr sz="3600">
                        <a:latin typeface="Times New Roman"/>
                        <a:cs typeface="Times New Roman"/>
                      </a:endParaRPr>
                    </a:p>
                  </a:txBody>
                  <a:tcPr marL="0" marR="0" marT="1460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34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34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3400">
                        <a:latin typeface="Times New Roman"/>
                        <a:cs typeface="Times New Roman"/>
                      </a:endParaRPr>
                    </a:p>
                  </a:txBody>
                  <a:tcPr marL="0" marR="0" marT="0" marB="0">
                    <a:lnL w="12700">
                      <a:solidFill>
                        <a:srgbClr val="000000"/>
                      </a:solidFill>
                      <a:prstDash val="solid"/>
                    </a:lnL>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0"/>
                  </a:ext>
                </a:extLst>
              </a:tr>
            </a:tbl>
          </a:graphicData>
        </a:graphic>
      </p:graphicFrame>
      <p:sp>
        <p:nvSpPr>
          <p:cNvPr id="13" name="object 13"/>
          <p:cNvSpPr/>
          <p:nvPr/>
        </p:nvSpPr>
        <p:spPr>
          <a:xfrm>
            <a:off x="3031115" y="4183379"/>
            <a:ext cx="1016635" cy="1002030"/>
          </a:xfrm>
          <a:custGeom>
            <a:avLst/>
            <a:gdLst/>
            <a:ahLst/>
            <a:cxnLst/>
            <a:rect l="l" t="t" r="r" b="b"/>
            <a:pathLst>
              <a:path w="1016635" h="1002029">
                <a:moveTo>
                  <a:pt x="623238" y="12700"/>
                </a:moveTo>
                <a:lnTo>
                  <a:pt x="517518" y="12700"/>
                </a:lnTo>
                <a:lnTo>
                  <a:pt x="534028" y="13081"/>
                </a:lnTo>
                <a:lnTo>
                  <a:pt x="549649" y="13970"/>
                </a:lnTo>
                <a:lnTo>
                  <a:pt x="597909" y="20320"/>
                </a:lnTo>
                <a:lnTo>
                  <a:pt x="649852" y="32385"/>
                </a:lnTo>
                <a:lnTo>
                  <a:pt x="721988" y="56515"/>
                </a:lnTo>
                <a:lnTo>
                  <a:pt x="758056" y="71755"/>
                </a:lnTo>
                <a:lnTo>
                  <a:pt x="793616" y="89027"/>
                </a:lnTo>
                <a:lnTo>
                  <a:pt x="827906" y="108204"/>
                </a:lnTo>
                <a:lnTo>
                  <a:pt x="860672" y="129159"/>
                </a:lnTo>
                <a:lnTo>
                  <a:pt x="905503" y="163449"/>
                </a:lnTo>
                <a:lnTo>
                  <a:pt x="943730" y="201041"/>
                </a:lnTo>
                <a:lnTo>
                  <a:pt x="973702" y="241300"/>
                </a:lnTo>
                <a:lnTo>
                  <a:pt x="993895" y="283718"/>
                </a:lnTo>
                <a:lnTo>
                  <a:pt x="1002912" y="328422"/>
                </a:lnTo>
                <a:lnTo>
                  <a:pt x="1003674" y="344424"/>
                </a:lnTo>
                <a:lnTo>
                  <a:pt x="1003420" y="360807"/>
                </a:lnTo>
                <a:lnTo>
                  <a:pt x="996689" y="413385"/>
                </a:lnTo>
                <a:lnTo>
                  <a:pt x="987672" y="450850"/>
                </a:lnTo>
                <a:lnTo>
                  <a:pt x="975261" y="490347"/>
                </a:lnTo>
                <a:lnTo>
                  <a:pt x="959859" y="530987"/>
                </a:lnTo>
                <a:lnTo>
                  <a:pt x="941571" y="573151"/>
                </a:lnTo>
                <a:lnTo>
                  <a:pt x="920870" y="616712"/>
                </a:lnTo>
                <a:lnTo>
                  <a:pt x="897883" y="661543"/>
                </a:lnTo>
                <a:lnTo>
                  <a:pt x="872864" y="707263"/>
                </a:lnTo>
                <a:lnTo>
                  <a:pt x="846194" y="753872"/>
                </a:lnTo>
                <a:lnTo>
                  <a:pt x="818127" y="801116"/>
                </a:lnTo>
                <a:lnTo>
                  <a:pt x="788917" y="848995"/>
                </a:lnTo>
                <a:lnTo>
                  <a:pt x="758818" y="897382"/>
                </a:lnTo>
                <a:lnTo>
                  <a:pt x="697350" y="994791"/>
                </a:lnTo>
                <a:lnTo>
                  <a:pt x="708018" y="1001649"/>
                </a:lnTo>
                <a:lnTo>
                  <a:pt x="769613" y="904113"/>
                </a:lnTo>
                <a:lnTo>
                  <a:pt x="799712" y="855726"/>
                </a:lnTo>
                <a:lnTo>
                  <a:pt x="828922" y="807847"/>
                </a:lnTo>
                <a:lnTo>
                  <a:pt x="857116" y="760222"/>
                </a:lnTo>
                <a:lnTo>
                  <a:pt x="883913" y="713486"/>
                </a:lnTo>
                <a:lnTo>
                  <a:pt x="909059" y="667639"/>
                </a:lnTo>
                <a:lnTo>
                  <a:pt x="932173" y="622554"/>
                </a:lnTo>
                <a:lnTo>
                  <a:pt x="953128" y="578612"/>
                </a:lnTo>
                <a:lnTo>
                  <a:pt x="971670" y="535813"/>
                </a:lnTo>
                <a:lnTo>
                  <a:pt x="987291" y="494411"/>
                </a:lnTo>
                <a:lnTo>
                  <a:pt x="999864" y="454406"/>
                </a:lnTo>
                <a:lnTo>
                  <a:pt x="1009135" y="416052"/>
                </a:lnTo>
                <a:lnTo>
                  <a:pt x="1016120" y="361823"/>
                </a:lnTo>
                <a:lnTo>
                  <a:pt x="1016363" y="344424"/>
                </a:lnTo>
                <a:lnTo>
                  <a:pt x="1015612" y="327787"/>
                </a:lnTo>
                <a:lnTo>
                  <a:pt x="1006087" y="280162"/>
                </a:lnTo>
                <a:lnTo>
                  <a:pt x="984751" y="234950"/>
                </a:lnTo>
                <a:lnTo>
                  <a:pt x="953509" y="192913"/>
                </a:lnTo>
                <a:lnTo>
                  <a:pt x="914012" y="154051"/>
                </a:lnTo>
                <a:lnTo>
                  <a:pt x="884040" y="130175"/>
                </a:lnTo>
                <a:lnTo>
                  <a:pt x="834637" y="97536"/>
                </a:lnTo>
                <a:lnTo>
                  <a:pt x="799839" y="77978"/>
                </a:lnTo>
                <a:lnTo>
                  <a:pt x="763644" y="60452"/>
                </a:lnTo>
                <a:lnTo>
                  <a:pt x="726814" y="44831"/>
                </a:lnTo>
                <a:lnTo>
                  <a:pt x="689984" y="31496"/>
                </a:lnTo>
                <a:lnTo>
                  <a:pt x="653408" y="20193"/>
                </a:lnTo>
                <a:lnTo>
                  <a:pt x="635374" y="15494"/>
                </a:lnTo>
                <a:lnTo>
                  <a:pt x="623238" y="12700"/>
                </a:lnTo>
                <a:close/>
              </a:path>
              <a:path w="1016635" h="1002029">
                <a:moveTo>
                  <a:pt x="181275" y="812217"/>
                </a:moveTo>
                <a:lnTo>
                  <a:pt x="130549" y="838581"/>
                </a:lnTo>
                <a:lnTo>
                  <a:pt x="245484" y="922020"/>
                </a:lnTo>
                <a:lnTo>
                  <a:pt x="243898" y="823468"/>
                </a:lnTo>
                <a:lnTo>
                  <a:pt x="187064" y="823468"/>
                </a:lnTo>
                <a:lnTo>
                  <a:pt x="181275" y="812217"/>
                </a:lnTo>
                <a:close/>
              </a:path>
              <a:path w="1016635" h="1002029">
                <a:moveTo>
                  <a:pt x="192537" y="806364"/>
                </a:moveTo>
                <a:lnTo>
                  <a:pt x="181275" y="812217"/>
                </a:lnTo>
                <a:lnTo>
                  <a:pt x="187064" y="823468"/>
                </a:lnTo>
                <a:lnTo>
                  <a:pt x="198367" y="817753"/>
                </a:lnTo>
                <a:lnTo>
                  <a:pt x="192537" y="806364"/>
                </a:lnTo>
                <a:close/>
              </a:path>
              <a:path w="1016635" h="1002029">
                <a:moveTo>
                  <a:pt x="243198" y="780034"/>
                </a:moveTo>
                <a:lnTo>
                  <a:pt x="192537" y="806364"/>
                </a:lnTo>
                <a:lnTo>
                  <a:pt x="198367" y="817753"/>
                </a:lnTo>
                <a:lnTo>
                  <a:pt x="187064" y="823468"/>
                </a:lnTo>
                <a:lnTo>
                  <a:pt x="243898" y="823468"/>
                </a:lnTo>
                <a:lnTo>
                  <a:pt x="243198" y="780034"/>
                </a:lnTo>
                <a:close/>
              </a:path>
              <a:path w="1016635" h="1002029">
                <a:moveTo>
                  <a:pt x="517772" y="0"/>
                </a:moveTo>
                <a:lnTo>
                  <a:pt x="462781" y="2667"/>
                </a:lnTo>
                <a:lnTo>
                  <a:pt x="403599" y="10287"/>
                </a:lnTo>
                <a:lnTo>
                  <a:pt x="362451" y="18034"/>
                </a:lnTo>
                <a:lnTo>
                  <a:pt x="320922" y="28067"/>
                </a:lnTo>
                <a:lnTo>
                  <a:pt x="279393" y="40005"/>
                </a:lnTo>
                <a:lnTo>
                  <a:pt x="238626" y="53975"/>
                </a:lnTo>
                <a:lnTo>
                  <a:pt x="199256" y="69977"/>
                </a:lnTo>
                <a:lnTo>
                  <a:pt x="161664" y="87884"/>
                </a:lnTo>
                <a:lnTo>
                  <a:pt x="126612" y="107569"/>
                </a:lnTo>
                <a:lnTo>
                  <a:pt x="94735" y="129159"/>
                </a:lnTo>
                <a:lnTo>
                  <a:pt x="54095" y="164973"/>
                </a:lnTo>
                <a:lnTo>
                  <a:pt x="24123" y="204978"/>
                </a:lnTo>
                <a:lnTo>
                  <a:pt x="6597" y="249047"/>
                </a:lnTo>
                <a:lnTo>
                  <a:pt x="120" y="298069"/>
                </a:lnTo>
                <a:lnTo>
                  <a:pt x="0" y="315595"/>
                </a:lnTo>
                <a:lnTo>
                  <a:pt x="882" y="333629"/>
                </a:lnTo>
                <a:lnTo>
                  <a:pt x="8756" y="390525"/>
                </a:lnTo>
                <a:lnTo>
                  <a:pt x="18154" y="430784"/>
                </a:lnTo>
                <a:lnTo>
                  <a:pt x="30473" y="472694"/>
                </a:lnTo>
                <a:lnTo>
                  <a:pt x="45459" y="516255"/>
                </a:lnTo>
                <a:lnTo>
                  <a:pt x="72256" y="583946"/>
                </a:lnTo>
                <a:lnTo>
                  <a:pt x="92576" y="630555"/>
                </a:lnTo>
                <a:lnTo>
                  <a:pt x="114547" y="678180"/>
                </a:lnTo>
                <a:lnTo>
                  <a:pt x="137915" y="726567"/>
                </a:lnTo>
                <a:lnTo>
                  <a:pt x="162426" y="775589"/>
                </a:lnTo>
                <a:lnTo>
                  <a:pt x="181275" y="812217"/>
                </a:lnTo>
                <a:lnTo>
                  <a:pt x="192537" y="806364"/>
                </a:lnTo>
                <a:lnTo>
                  <a:pt x="173856" y="769874"/>
                </a:lnTo>
                <a:lnTo>
                  <a:pt x="149345" y="720979"/>
                </a:lnTo>
                <a:lnTo>
                  <a:pt x="126104" y="672846"/>
                </a:lnTo>
                <a:lnTo>
                  <a:pt x="104260" y="625475"/>
                </a:lnTo>
                <a:lnTo>
                  <a:pt x="84067" y="579120"/>
                </a:lnTo>
                <a:lnTo>
                  <a:pt x="65652" y="534035"/>
                </a:lnTo>
                <a:lnTo>
                  <a:pt x="49566" y="490093"/>
                </a:lnTo>
                <a:lnTo>
                  <a:pt x="36188" y="448183"/>
                </a:lnTo>
                <a:lnTo>
                  <a:pt x="25520" y="407797"/>
                </a:lnTo>
                <a:lnTo>
                  <a:pt x="17773" y="369189"/>
                </a:lnTo>
                <a:lnTo>
                  <a:pt x="12693" y="315595"/>
                </a:lnTo>
                <a:lnTo>
                  <a:pt x="12749" y="298069"/>
                </a:lnTo>
                <a:lnTo>
                  <a:pt x="18789" y="252603"/>
                </a:lnTo>
                <a:lnTo>
                  <a:pt x="34791" y="211836"/>
                </a:lnTo>
                <a:lnTo>
                  <a:pt x="63112" y="173990"/>
                </a:lnTo>
                <a:lnTo>
                  <a:pt x="102101" y="139573"/>
                </a:lnTo>
                <a:lnTo>
                  <a:pt x="149853" y="108712"/>
                </a:lnTo>
                <a:lnTo>
                  <a:pt x="185413" y="90297"/>
                </a:lnTo>
                <a:lnTo>
                  <a:pt x="242817" y="66040"/>
                </a:lnTo>
                <a:lnTo>
                  <a:pt x="282949" y="52197"/>
                </a:lnTo>
                <a:lnTo>
                  <a:pt x="323843" y="40386"/>
                </a:lnTo>
                <a:lnTo>
                  <a:pt x="364864" y="30480"/>
                </a:lnTo>
                <a:lnTo>
                  <a:pt x="405377" y="22860"/>
                </a:lnTo>
                <a:lnTo>
                  <a:pt x="444747" y="17272"/>
                </a:lnTo>
                <a:lnTo>
                  <a:pt x="500246" y="12954"/>
                </a:lnTo>
                <a:lnTo>
                  <a:pt x="517518" y="12700"/>
                </a:lnTo>
                <a:lnTo>
                  <a:pt x="623238" y="12700"/>
                </a:lnTo>
                <a:lnTo>
                  <a:pt x="617721" y="11430"/>
                </a:lnTo>
                <a:lnTo>
                  <a:pt x="566921" y="2794"/>
                </a:lnTo>
                <a:lnTo>
                  <a:pt x="534663" y="381"/>
                </a:lnTo>
                <a:lnTo>
                  <a:pt x="517772" y="0"/>
                </a:lnTo>
                <a:close/>
              </a:path>
            </a:pathLst>
          </a:custGeom>
          <a:solidFill>
            <a:srgbClr val="000000"/>
          </a:solidFill>
        </p:spPr>
        <p:txBody>
          <a:bodyPr wrap="square" lIns="0" tIns="0" rIns="0" bIns="0" rtlCol="0"/>
          <a:lstStyle/>
          <a:p>
            <a:endParaRPr/>
          </a:p>
        </p:txBody>
      </p:sp>
      <p:sp>
        <p:nvSpPr>
          <p:cNvPr id="14" name="object 14"/>
          <p:cNvSpPr/>
          <p:nvPr/>
        </p:nvSpPr>
        <p:spPr>
          <a:xfrm>
            <a:off x="2438400" y="5422900"/>
            <a:ext cx="609600" cy="127000"/>
          </a:xfrm>
          <a:custGeom>
            <a:avLst/>
            <a:gdLst/>
            <a:ahLst/>
            <a:cxnLst/>
            <a:rect l="l" t="t" r="r" b="b"/>
            <a:pathLst>
              <a:path w="609600" h="127000">
                <a:moveTo>
                  <a:pt x="482600" y="0"/>
                </a:moveTo>
                <a:lnTo>
                  <a:pt x="482600" y="127000"/>
                </a:lnTo>
                <a:lnTo>
                  <a:pt x="596900" y="69850"/>
                </a:lnTo>
                <a:lnTo>
                  <a:pt x="495300" y="69850"/>
                </a:lnTo>
                <a:lnTo>
                  <a:pt x="495300" y="57150"/>
                </a:lnTo>
                <a:lnTo>
                  <a:pt x="596900" y="57150"/>
                </a:lnTo>
                <a:lnTo>
                  <a:pt x="482600" y="0"/>
                </a:lnTo>
                <a:close/>
              </a:path>
              <a:path w="609600" h="127000">
                <a:moveTo>
                  <a:pt x="482600" y="57150"/>
                </a:moveTo>
                <a:lnTo>
                  <a:pt x="0" y="57150"/>
                </a:lnTo>
                <a:lnTo>
                  <a:pt x="0" y="69850"/>
                </a:lnTo>
                <a:lnTo>
                  <a:pt x="482600" y="69850"/>
                </a:lnTo>
                <a:lnTo>
                  <a:pt x="482600" y="57150"/>
                </a:lnTo>
                <a:close/>
              </a:path>
              <a:path w="609600" h="127000">
                <a:moveTo>
                  <a:pt x="596900" y="57150"/>
                </a:moveTo>
                <a:lnTo>
                  <a:pt x="495300" y="57150"/>
                </a:lnTo>
                <a:lnTo>
                  <a:pt x="495300" y="69850"/>
                </a:lnTo>
                <a:lnTo>
                  <a:pt x="596900" y="69850"/>
                </a:lnTo>
                <a:lnTo>
                  <a:pt x="609600" y="63500"/>
                </a:lnTo>
                <a:lnTo>
                  <a:pt x="596900" y="57150"/>
                </a:lnTo>
                <a:close/>
              </a:path>
            </a:pathLst>
          </a:custGeom>
          <a:solidFill>
            <a:srgbClr val="000000"/>
          </a:solidFill>
        </p:spPr>
        <p:txBody>
          <a:bodyPr wrap="square" lIns="0" tIns="0" rIns="0" bIns="0" rtlCol="0"/>
          <a:lstStyle/>
          <a:p>
            <a:endParaRPr/>
          </a:p>
        </p:txBody>
      </p:sp>
      <p:grpSp>
        <p:nvGrpSpPr>
          <p:cNvPr id="15" name="object 15"/>
          <p:cNvGrpSpPr/>
          <p:nvPr/>
        </p:nvGrpSpPr>
        <p:grpSpPr>
          <a:xfrm>
            <a:off x="3886200" y="4946650"/>
            <a:ext cx="3359150" cy="1079500"/>
            <a:chOff x="3886200" y="4946650"/>
            <a:chExt cx="3359150" cy="1079500"/>
          </a:xfrm>
        </p:grpSpPr>
        <p:sp>
          <p:nvSpPr>
            <p:cNvPr id="16" name="object 16"/>
            <p:cNvSpPr/>
            <p:nvPr/>
          </p:nvSpPr>
          <p:spPr>
            <a:xfrm>
              <a:off x="3886200" y="5422900"/>
              <a:ext cx="2209800" cy="127000"/>
            </a:xfrm>
            <a:custGeom>
              <a:avLst/>
              <a:gdLst/>
              <a:ahLst/>
              <a:cxnLst/>
              <a:rect l="l" t="t" r="r" b="b"/>
              <a:pathLst>
                <a:path w="2209800" h="127000">
                  <a:moveTo>
                    <a:pt x="2082800" y="0"/>
                  </a:moveTo>
                  <a:lnTo>
                    <a:pt x="2082800" y="127000"/>
                  </a:lnTo>
                  <a:lnTo>
                    <a:pt x="2197100" y="69850"/>
                  </a:lnTo>
                  <a:lnTo>
                    <a:pt x="2095500" y="69850"/>
                  </a:lnTo>
                  <a:lnTo>
                    <a:pt x="2095500" y="57150"/>
                  </a:lnTo>
                  <a:lnTo>
                    <a:pt x="2197100" y="57150"/>
                  </a:lnTo>
                  <a:lnTo>
                    <a:pt x="2082800" y="0"/>
                  </a:lnTo>
                  <a:close/>
                </a:path>
                <a:path w="2209800" h="127000">
                  <a:moveTo>
                    <a:pt x="2082800" y="57150"/>
                  </a:moveTo>
                  <a:lnTo>
                    <a:pt x="0" y="57150"/>
                  </a:lnTo>
                  <a:lnTo>
                    <a:pt x="0" y="69850"/>
                  </a:lnTo>
                  <a:lnTo>
                    <a:pt x="2082800" y="69850"/>
                  </a:lnTo>
                  <a:lnTo>
                    <a:pt x="2082800" y="57150"/>
                  </a:lnTo>
                  <a:close/>
                </a:path>
                <a:path w="2209800" h="127000">
                  <a:moveTo>
                    <a:pt x="2197100" y="57150"/>
                  </a:moveTo>
                  <a:lnTo>
                    <a:pt x="2095500" y="57150"/>
                  </a:lnTo>
                  <a:lnTo>
                    <a:pt x="2095500" y="69850"/>
                  </a:lnTo>
                  <a:lnTo>
                    <a:pt x="2197100" y="69850"/>
                  </a:lnTo>
                  <a:lnTo>
                    <a:pt x="2209800" y="63500"/>
                  </a:lnTo>
                  <a:lnTo>
                    <a:pt x="2197100" y="57150"/>
                  </a:lnTo>
                  <a:close/>
                </a:path>
              </a:pathLst>
            </a:custGeom>
            <a:solidFill>
              <a:srgbClr val="000000"/>
            </a:solidFill>
          </p:spPr>
          <p:txBody>
            <a:bodyPr wrap="square" lIns="0" tIns="0" rIns="0" bIns="0" rtlCol="0"/>
            <a:lstStyle/>
            <a:p>
              <a:endParaRPr/>
            </a:p>
          </p:txBody>
        </p:sp>
        <p:sp>
          <p:nvSpPr>
            <p:cNvPr id="17" name="object 17"/>
            <p:cNvSpPr/>
            <p:nvPr/>
          </p:nvSpPr>
          <p:spPr>
            <a:xfrm>
              <a:off x="6096000" y="4953000"/>
              <a:ext cx="1143000" cy="1066800"/>
            </a:xfrm>
            <a:custGeom>
              <a:avLst/>
              <a:gdLst/>
              <a:ahLst/>
              <a:cxnLst/>
              <a:rect l="l" t="t" r="r" b="b"/>
              <a:pathLst>
                <a:path w="1143000" h="1066800">
                  <a:moveTo>
                    <a:pt x="152400" y="533400"/>
                  </a:moveTo>
                  <a:lnTo>
                    <a:pt x="155218" y="488963"/>
                  </a:lnTo>
                  <a:lnTo>
                    <a:pt x="163465" y="446034"/>
                  </a:lnTo>
                  <a:lnTo>
                    <a:pt x="176826" y="404897"/>
                  </a:lnTo>
                  <a:lnTo>
                    <a:pt x="194987" y="365837"/>
                  </a:lnTo>
                  <a:lnTo>
                    <a:pt x="217634" y="329142"/>
                  </a:lnTo>
                  <a:lnTo>
                    <a:pt x="244453" y="295096"/>
                  </a:lnTo>
                  <a:lnTo>
                    <a:pt x="275129" y="263985"/>
                  </a:lnTo>
                  <a:lnTo>
                    <a:pt x="309349" y="236095"/>
                  </a:lnTo>
                  <a:lnTo>
                    <a:pt x="346799" y="211712"/>
                  </a:lnTo>
                  <a:lnTo>
                    <a:pt x="387164" y="191122"/>
                  </a:lnTo>
                  <a:lnTo>
                    <a:pt x="430131" y="174609"/>
                  </a:lnTo>
                  <a:lnTo>
                    <a:pt x="475385" y="162461"/>
                  </a:lnTo>
                  <a:lnTo>
                    <a:pt x="522613" y="154963"/>
                  </a:lnTo>
                  <a:lnTo>
                    <a:pt x="571500" y="152400"/>
                  </a:lnTo>
                  <a:lnTo>
                    <a:pt x="620386" y="154963"/>
                  </a:lnTo>
                  <a:lnTo>
                    <a:pt x="667614" y="162461"/>
                  </a:lnTo>
                  <a:lnTo>
                    <a:pt x="712868" y="174609"/>
                  </a:lnTo>
                  <a:lnTo>
                    <a:pt x="755835" y="191122"/>
                  </a:lnTo>
                  <a:lnTo>
                    <a:pt x="796200" y="211712"/>
                  </a:lnTo>
                  <a:lnTo>
                    <a:pt x="833650" y="236095"/>
                  </a:lnTo>
                  <a:lnTo>
                    <a:pt x="867870" y="263985"/>
                  </a:lnTo>
                  <a:lnTo>
                    <a:pt x="898546" y="295096"/>
                  </a:lnTo>
                  <a:lnTo>
                    <a:pt x="925365" y="329142"/>
                  </a:lnTo>
                  <a:lnTo>
                    <a:pt x="948012" y="365837"/>
                  </a:lnTo>
                  <a:lnTo>
                    <a:pt x="966173" y="404897"/>
                  </a:lnTo>
                  <a:lnTo>
                    <a:pt x="979534" y="446034"/>
                  </a:lnTo>
                  <a:lnTo>
                    <a:pt x="987781" y="488963"/>
                  </a:lnTo>
                  <a:lnTo>
                    <a:pt x="990600" y="533400"/>
                  </a:lnTo>
                  <a:lnTo>
                    <a:pt x="987781" y="577833"/>
                  </a:lnTo>
                  <a:lnTo>
                    <a:pt x="979534" y="620761"/>
                  </a:lnTo>
                  <a:lnTo>
                    <a:pt x="966173" y="661897"/>
                  </a:lnTo>
                  <a:lnTo>
                    <a:pt x="948012" y="700956"/>
                  </a:lnTo>
                  <a:lnTo>
                    <a:pt x="925365" y="737652"/>
                  </a:lnTo>
                  <a:lnTo>
                    <a:pt x="898546" y="771698"/>
                  </a:lnTo>
                  <a:lnTo>
                    <a:pt x="867870" y="802809"/>
                  </a:lnTo>
                  <a:lnTo>
                    <a:pt x="833650" y="830700"/>
                  </a:lnTo>
                  <a:lnTo>
                    <a:pt x="796200" y="855084"/>
                  </a:lnTo>
                  <a:lnTo>
                    <a:pt x="755835" y="875675"/>
                  </a:lnTo>
                  <a:lnTo>
                    <a:pt x="712868" y="892188"/>
                  </a:lnTo>
                  <a:lnTo>
                    <a:pt x="667614" y="904337"/>
                  </a:lnTo>
                  <a:lnTo>
                    <a:pt x="620386" y="911836"/>
                  </a:lnTo>
                  <a:lnTo>
                    <a:pt x="571500" y="914400"/>
                  </a:lnTo>
                  <a:lnTo>
                    <a:pt x="522613" y="911836"/>
                  </a:lnTo>
                  <a:lnTo>
                    <a:pt x="475385" y="904337"/>
                  </a:lnTo>
                  <a:lnTo>
                    <a:pt x="430131" y="892188"/>
                  </a:lnTo>
                  <a:lnTo>
                    <a:pt x="387164" y="875675"/>
                  </a:lnTo>
                  <a:lnTo>
                    <a:pt x="346799" y="855084"/>
                  </a:lnTo>
                  <a:lnTo>
                    <a:pt x="309349" y="830700"/>
                  </a:lnTo>
                  <a:lnTo>
                    <a:pt x="275129" y="802809"/>
                  </a:lnTo>
                  <a:lnTo>
                    <a:pt x="244453" y="771698"/>
                  </a:lnTo>
                  <a:lnTo>
                    <a:pt x="217634" y="737652"/>
                  </a:lnTo>
                  <a:lnTo>
                    <a:pt x="194987" y="700956"/>
                  </a:lnTo>
                  <a:lnTo>
                    <a:pt x="176826" y="661897"/>
                  </a:lnTo>
                  <a:lnTo>
                    <a:pt x="163465" y="620761"/>
                  </a:lnTo>
                  <a:lnTo>
                    <a:pt x="155218" y="577833"/>
                  </a:lnTo>
                  <a:lnTo>
                    <a:pt x="152400" y="533400"/>
                  </a:lnTo>
                  <a:close/>
                </a:path>
                <a:path w="1143000" h="1066800">
                  <a:moveTo>
                    <a:pt x="0" y="533400"/>
                  </a:moveTo>
                  <a:lnTo>
                    <a:pt x="2098" y="487368"/>
                  </a:lnTo>
                  <a:lnTo>
                    <a:pt x="8277" y="442426"/>
                  </a:lnTo>
                  <a:lnTo>
                    <a:pt x="18367" y="398732"/>
                  </a:lnTo>
                  <a:lnTo>
                    <a:pt x="32195" y="356448"/>
                  </a:lnTo>
                  <a:lnTo>
                    <a:pt x="49589" y="315731"/>
                  </a:lnTo>
                  <a:lnTo>
                    <a:pt x="70379" y="276744"/>
                  </a:lnTo>
                  <a:lnTo>
                    <a:pt x="94392" y="239645"/>
                  </a:lnTo>
                  <a:lnTo>
                    <a:pt x="121457" y="204594"/>
                  </a:lnTo>
                  <a:lnTo>
                    <a:pt x="151402" y="171752"/>
                  </a:lnTo>
                  <a:lnTo>
                    <a:pt x="184056" y="141279"/>
                  </a:lnTo>
                  <a:lnTo>
                    <a:pt x="219246" y="113334"/>
                  </a:lnTo>
                  <a:lnTo>
                    <a:pt x="256802" y="88078"/>
                  </a:lnTo>
                  <a:lnTo>
                    <a:pt x="296551" y="65670"/>
                  </a:lnTo>
                  <a:lnTo>
                    <a:pt x="338322" y="46271"/>
                  </a:lnTo>
                  <a:lnTo>
                    <a:pt x="381944" y="30040"/>
                  </a:lnTo>
                  <a:lnTo>
                    <a:pt x="427244" y="17137"/>
                  </a:lnTo>
                  <a:lnTo>
                    <a:pt x="474051" y="7723"/>
                  </a:lnTo>
                  <a:lnTo>
                    <a:pt x="522193" y="1957"/>
                  </a:lnTo>
                  <a:lnTo>
                    <a:pt x="571500" y="0"/>
                  </a:lnTo>
                  <a:lnTo>
                    <a:pt x="620806" y="1957"/>
                  </a:lnTo>
                  <a:lnTo>
                    <a:pt x="668948" y="7723"/>
                  </a:lnTo>
                  <a:lnTo>
                    <a:pt x="715755" y="17137"/>
                  </a:lnTo>
                  <a:lnTo>
                    <a:pt x="761055" y="30040"/>
                  </a:lnTo>
                  <a:lnTo>
                    <a:pt x="804677" y="46271"/>
                  </a:lnTo>
                  <a:lnTo>
                    <a:pt x="846448" y="65670"/>
                  </a:lnTo>
                  <a:lnTo>
                    <a:pt x="886197" y="88078"/>
                  </a:lnTo>
                  <a:lnTo>
                    <a:pt x="923753" y="113334"/>
                  </a:lnTo>
                  <a:lnTo>
                    <a:pt x="958943" y="141279"/>
                  </a:lnTo>
                  <a:lnTo>
                    <a:pt x="991597" y="171752"/>
                  </a:lnTo>
                  <a:lnTo>
                    <a:pt x="1021542" y="204594"/>
                  </a:lnTo>
                  <a:lnTo>
                    <a:pt x="1048607" y="239645"/>
                  </a:lnTo>
                  <a:lnTo>
                    <a:pt x="1072620" y="276744"/>
                  </a:lnTo>
                  <a:lnTo>
                    <a:pt x="1093410" y="315731"/>
                  </a:lnTo>
                  <a:lnTo>
                    <a:pt x="1110804" y="356448"/>
                  </a:lnTo>
                  <a:lnTo>
                    <a:pt x="1124632" y="398732"/>
                  </a:lnTo>
                  <a:lnTo>
                    <a:pt x="1134722" y="442426"/>
                  </a:lnTo>
                  <a:lnTo>
                    <a:pt x="1140901" y="487368"/>
                  </a:lnTo>
                  <a:lnTo>
                    <a:pt x="1143000" y="533400"/>
                  </a:lnTo>
                  <a:lnTo>
                    <a:pt x="1140901" y="579423"/>
                  </a:lnTo>
                  <a:lnTo>
                    <a:pt x="1134722" y="624360"/>
                  </a:lnTo>
                  <a:lnTo>
                    <a:pt x="1124632" y="668049"/>
                  </a:lnTo>
                  <a:lnTo>
                    <a:pt x="1110804" y="710331"/>
                  </a:lnTo>
                  <a:lnTo>
                    <a:pt x="1093410" y="751046"/>
                  </a:lnTo>
                  <a:lnTo>
                    <a:pt x="1072620" y="790033"/>
                  </a:lnTo>
                  <a:lnTo>
                    <a:pt x="1048607" y="827132"/>
                  </a:lnTo>
                  <a:lnTo>
                    <a:pt x="1021542" y="862183"/>
                  </a:lnTo>
                  <a:lnTo>
                    <a:pt x="991597" y="895027"/>
                  </a:lnTo>
                  <a:lnTo>
                    <a:pt x="958943" y="925502"/>
                  </a:lnTo>
                  <a:lnTo>
                    <a:pt x="923753" y="953449"/>
                  </a:lnTo>
                  <a:lnTo>
                    <a:pt x="886197" y="978708"/>
                  </a:lnTo>
                  <a:lnTo>
                    <a:pt x="846448" y="1001119"/>
                  </a:lnTo>
                  <a:lnTo>
                    <a:pt x="804677" y="1020521"/>
                  </a:lnTo>
                  <a:lnTo>
                    <a:pt x="761055" y="1036754"/>
                  </a:lnTo>
                  <a:lnTo>
                    <a:pt x="715755" y="1049659"/>
                  </a:lnTo>
                  <a:lnTo>
                    <a:pt x="668948" y="1059075"/>
                  </a:lnTo>
                  <a:lnTo>
                    <a:pt x="620806" y="1064842"/>
                  </a:lnTo>
                  <a:lnTo>
                    <a:pt x="571500" y="1066800"/>
                  </a:lnTo>
                  <a:lnTo>
                    <a:pt x="522193" y="1064842"/>
                  </a:lnTo>
                  <a:lnTo>
                    <a:pt x="474051" y="1059075"/>
                  </a:lnTo>
                  <a:lnTo>
                    <a:pt x="427244" y="1049659"/>
                  </a:lnTo>
                  <a:lnTo>
                    <a:pt x="381944" y="1036754"/>
                  </a:lnTo>
                  <a:lnTo>
                    <a:pt x="338322" y="1020521"/>
                  </a:lnTo>
                  <a:lnTo>
                    <a:pt x="296551" y="1001119"/>
                  </a:lnTo>
                  <a:lnTo>
                    <a:pt x="256802" y="978708"/>
                  </a:lnTo>
                  <a:lnTo>
                    <a:pt x="219246" y="953449"/>
                  </a:lnTo>
                  <a:lnTo>
                    <a:pt x="184056" y="925502"/>
                  </a:lnTo>
                  <a:lnTo>
                    <a:pt x="151402" y="895027"/>
                  </a:lnTo>
                  <a:lnTo>
                    <a:pt x="121457" y="862183"/>
                  </a:lnTo>
                  <a:lnTo>
                    <a:pt x="94392" y="827132"/>
                  </a:lnTo>
                  <a:lnTo>
                    <a:pt x="70379" y="790033"/>
                  </a:lnTo>
                  <a:lnTo>
                    <a:pt x="49589" y="751046"/>
                  </a:lnTo>
                  <a:lnTo>
                    <a:pt x="32195" y="710331"/>
                  </a:lnTo>
                  <a:lnTo>
                    <a:pt x="18367" y="668049"/>
                  </a:lnTo>
                  <a:lnTo>
                    <a:pt x="8277" y="624360"/>
                  </a:lnTo>
                  <a:lnTo>
                    <a:pt x="2098" y="579423"/>
                  </a:lnTo>
                  <a:lnTo>
                    <a:pt x="0" y="533400"/>
                  </a:lnTo>
                  <a:close/>
                </a:path>
              </a:pathLst>
            </a:custGeom>
            <a:ln w="12700">
              <a:solidFill>
                <a:srgbClr val="000000"/>
              </a:solidFill>
            </a:ln>
          </p:spPr>
          <p:txBody>
            <a:bodyPr wrap="square" lIns="0" tIns="0" rIns="0" bIns="0" rtlCol="0"/>
            <a:lstStyle/>
            <a:p>
              <a:endParaRPr/>
            </a:p>
          </p:txBody>
        </p:sp>
        <p:sp>
          <p:nvSpPr>
            <p:cNvPr id="18" name="object 18"/>
            <p:cNvSpPr/>
            <p:nvPr/>
          </p:nvSpPr>
          <p:spPr>
            <a:xfrm>
              <a:off x="5104867" y="4953005"/>
              <a:ext cx="450200" cy="447216"/>
            </a:xfrm>
            <a:prstGeom prst="rect">
              <a:avLst/>
            </a:prstGeom>
            <a:blipFill>
              <a:blip r:embed="rId3" cstate="print"/>
              <a:stretch>
                <a:fillRect/>
              </a:stretch>
            </a:blipFill>
          </p:spPr>
          <p:txBody>
            <a:bodyPr wrap="square" lIns="0" tIns="0" rIns="0" bIns="0" rtlCol="0"/>
            <a:lstStyle/>
            <a:p>
              <a:endParaRPr/>
            </a:p>
          </p:txBody>
        </p:sp>
        <p:sp>
          <p:nvSpPr>
            <p:cNvPr id="19" name="object 19"/>
            <p:cNvSpPr/>
            <p:nvPr/>
          </p:nvSpPr>
          <p:spPr>
            <a:xfrm>
              <a:off x="4558380" y="4953005"/>
              <a:ext cx="900388" cy="447216"/>
            </a:xfrm>
            <a:prstGeom prst="rect">
              <a:avLst/>
            </a:prstGeom>
            <a:blipFill>
              <a:blip r:embed="rId4" cstate="print"/>
              <a:stretch>
                <a:fillRect/>
              </a:stretch>
            </a:blipFill>
          </p:spPr>
          <p:txBody>
            <a:bodyPr wrap="square" lIns="0" tIns="0" rIns="0" bIns="0" rtlCol="0"/>
            <a:lstStyle/>
            <a:p>
              <a:endParaRPr/>
            </a:p>
          </p:txBody>
        </p:sp>
        <p:sp>
          <p:nvSpPr>
            <p:cNvPr id="20" name="object 20"/>
            <p:cNvSpPr/>
            <p:nvPr/>
          </p:nvSpPr>
          <p:spPr>
            <a:xfrm>
              <a:off x="4241018" y="4953005"/>
              <a:ext cx="450200" cy="447216"/>
            </a:xfrm>
            <a:prstGeom prst="rect">
              <a:avLst/>
            </a:prstGeom>
            <a:blipFill>
              <a:blip r:embed="rId3" cstate="print"/>
              <a:stretch>
                <a:fillRect/>
              </a:stretch>
            </a:blipFill>
          </p:spPr>
          <p:txBody>
            <a:bodyPr wrap="square" lIns="0" tIns="0" rIns="0" bIns="0" rtlCol="0"/>
            <a:lstStyle/>
            <a:p>
              <a:endParaRPr/>
            </a:p>
          </p:txBody>
        </p:sp>
      </p:grpSp>
      <p:sp>
        <p:nvSpPr>
          <p:cNvPr id="21" name="object 21"/>
          <p:cNvSpPr txBox="1"/>
          <p:nvPr/>
        </p:nvSpPr>
        <p:spPr>
          <a:xfrm>
            <a:off x="2825057" y="3529699"/>
            <a:ext cx="1601470" cy="579120"/>
          </a:xfrm>
          <a:prstGeom prst="rect">
            <a:avLst/>
          </a:prstGeom>
        </p:spPr>
        <p:txBody>
          <a:bodyPr vert="horz" wrap="square" lIns="0" tIns="16510" rIns="0" bIns="0" rtlCol="0">
            <a:spAutoFit/>
          </a:bodyPr>
          <a:lstStyle/>
          <a:p>
            <a:pPr marL="12700">
              <a:lnSpc>
                <a:spcPct val="100000"/>
              </a:lnSpc>
              <a:spcBef>
                <a:spcPts val="130"/>
              </a:spcBef>
              <a:tabLst>
                <a:tab pos="886460" algn="l"/>
              </a:tabLst>
            </a:pPr>
            <a:r>
              <a:rPr sz="3600" i="1" spc="65" dirty="0">
                <a:latin typeface="Times New Roman"/>
                <a:cs typeface="Times New Roman"/>
              </a:rPr>
              <a:t>a	</a:t>
            </a:r>
            <a:r>
              <a:rPr sz="3600" i="1" spc="40" dirty="0">
                <a:latin typeface="Times New Roman"/>
                <a:cs typeface="Times New Roman"/>
              </a:rPr>
              <a:t>a</a:t>
            </a:r>
            <a:r>
              <a:rPr sz="3600" spc="40" dirty="0">
                <a:latin typeface="Times New Roman"/>
                <a:cs typeface="Times New Roman"/>
              </a:rPr>
              <a:t>,</a:t>
            </a:r>
            <a:r>
              <a:rPr sz="3600" spc="-525" dirty="0">
                <a:latin typeface="Times New Roman"/>
                <a:cs typeface="Times New Roman"/>
              </a:rPr>
              <a:t> </a:t>
            </a:r>
            <a:r>
              <a:rPr sz="3600" i="1" spc="80" dirty="0">
                <a:latin typeface="Times New Roman"/>
                <a:cs typeface="Times New Roman"/>
              </a:rPr>
              <a:t>R</a:t>
            </a:r>
            <a:endParaRPr sz="3600">
              <a:latin typeface="Times New Roman"/>
              <a:cs typeface="Times New Roman"/>
            </a:endParaRPr>
          </a:p>
        </p:txBody>
      </p:sp>
      <p:grpSp>
        <p:nvGrpSpPr>
          <p:cNvPr id="22" name="object 22"/>
          <p:cNvGrpSpPr/>
          <p:nvPr/>
        </p:nvGrpSpPr>
        <p:grpSpPr>
          <a:xfrm>
            <a:off x="2584450" y="3422650"/>
            <a:ext cx="2070100" cy="774700"/>
            <a:chOff x="2584450" y="3422650"/>
            <a:chExt cx="2070100" cy="774700"/>
          </a:xfrm>
        </p:grpSpPr>
        <p:sp>
          <p:nvSpPr>
            <p:cNvPr id="23" name="object 23"/>
            <p:cNvSpPr/>
            <p:nvPr/>
          </p:nvSpPr>
          <p:spPr>
            <a:xfrm>
              <a:off x="3167864" y="3657605"/>
              <a:ext cx="900414" cy="447216"/>
            </a:xfrm>
            <a:prstGeom prst="rect">
              <a:avLst/>
            </a:prstGeom>
            <a:blipFill>
              <a:blip r:embed="rId5" cstate="print"/>
              <a:stretch>
                <a:fillRect/>
              </a:stretch>
            </a:blipFill>
          </p:spPr>
          <p:txBody>
            <a:bodyPr wrap="square" lIns="0" tIns="0" rIns="0" bIns="0" rtlCol="0"/>
            <a:lstStyle/>
            <a:p>
              <a:endParaRPr/>
            </a:p>
          </p:txBody>
        </p:sp>
        <p:sp>
          <p:nvSpPr>
            <p:cNvPr id="24" name="object 24"/>
            <p:cNvSpPr/>
            <p:nvPr/>
          </p:nvSpPr>
          <p:spPr>
            <a:xfrm>
              <a:off x="2590800" y="3429000"/>
              <a:ext cx="2057400" cy="762000"/>
            </a:xfrm>
            <a:custGeom>
              <a:avLst/>
              <a:gdLst/>
              <a:ahLst/>
              <a:cxnLst/>
              <a:rect l="l" t="t" r="r" b="b"/>
              <a:pathLst>
                <a:path w="2057400" h="762000">
                  <a:moveTo>
                    <a:pt x="0" y="381000"/>
                  </a:moveTo>
                  <a:lnTo>
                    <a:pt x="8661" y="331327"/>
                  </a:lnTo>
                  <a:lnTo>
                    <a:pt x="33921" y="283587"/>
                  </a:lnTo>
                  <a:lnTo>
                    <a:pt x="74697" y="238181"/>
                  </a:lnTo>
                  <a:lnTo>
                    <a:pt x="129905" y="195511"/>
                  </a:lnTo>
                  <a:lnTo>
                    <a:pt x="162582" y="175327"/>
                  </a:lnTo>
                  <a:lnTo>
                    <a:pt x="198461" y="155978"/>
                  </a:lnTo>
                  <a:lnTo>
                    <a:pt x="237406" y="137513"/>
                  </a:lnTo>
                  <a:lnTo>
                    <a:pt x="279281" y="119984"/>
                  </a:lnTo>
                  <a:lnTo>
                    <a:pt x="323951" y="103439"/>
                  </a:lnTo>
                  <a:lnTo>
                    <a:pt x="371281" y="87929"/>
                  </a:lnTo>
                  <a:lnTo>
                    <a:pt x="421136" y="73505"/>
                  </a:lnTo>
                  <a:lnTo>
                    <a:pt x="473378" y="60216"/>
                  </a:lnTo>
                  <a:lnTo>
                    <a:pt x="527874" y="48114"/>
                  </a:lnTo>
                  <a:lnTo>
                    <a:pt x="584488" y="37247"/>
                  </a:lnTo>
                  <a:lnTo>
                    <a:pt x="643084" y="27666"/>
                  </a:lnTo>
                  <a:lnTo>
                    <a:pt x="703527" y="19421"/>
                  </a:lnTo>
                  <a:lnTo>
                    <a:pt x="765681" y="12563"/>
                  </a:lnTo>
                  <a:lnTo>
                    <a:pt x="829410" y="7142"/>
                  </a:lnTo>
                  <a:lnTo>
                    <a:pt x="894580" y="3207"/>
                  </a:lnTo>
                  <a:lnTo>
                    <a:pt x="961055" y="810"/>
                  </a:lnTo>
                  <a:lnTo>
                    <a:pt x="1028700" y="0"/>
                  </a:lnTo>
                  <a:lnTo>
                    <a:pt x="1096344" y="810"/>
                  </a:lnTo>
                  <a:lnTo>
                    <a:pt x="1162819" y="3207"/>
                  </a:lnTo>
                  <a:lnTo>
                    <a:pt x="1227989" y="7142"/>
                  </a:lnTo>
                  <a:lnTo>
                    <a:pt x="1291718" y="12563"/>
                  </a:lnTo>
                  <a:lnTo>
                    <a:pt x="1353872" y="19421"/>
                  </a:lnTo>
                  <a:lnTo>
                    <a:pt x="1414315" y="27666"/>
                  </a:lnTo>
                  <a:lnTo>
                    <a:pt x="1472911" y="37247"/>
                  </a:lnTo>
                  <a:lnTo>
                    <a:pt x="1529525" y="48114"/>
                  </a:lnTo>
                  <a:lnTo>
                    <a:pt x="1584021" y="60216"/>
                  </a:lnTo>
                  <a:lnTo>
                    <a:pt x="1636263" y="73505"/>
                  </a:lnTo>
                  <a:lnTo>
                    <a:pt x="1686118" y="87929"/>
                  </a:lnTo>
                  <a:lnTo>
                    <a:pt x="1733448" y="103439"/>
                  </a:lnTo>
                  <a:lnTo>
                    <a:pt x="1778118" y="119984"/>
                  </a:lnTo>
                  <a:lnTo>
                    <a:pt x="1819993" y="137513"/>
                  </a:lnTo>
                  <a:lnTo>
                    <a:pt x="1858938" y="155978"/>
                  </a:lnTo>
                  <a:lnTo>
                    <a:pt x="1894817" y="175327"/>
                  </a:lnTo>
                  <a:lnTo>
                    <a:pt x="1927494" y="195511"/>
                  </a:lnTo>
                  <a:lnTo>
                    <a:pt x="1982702" y="238181"/>
                  </a:lnTo>
                  <a:lnTo>
                    <a:pt x="2023478" y="283587"/>
                  </a:lnTo>
                  <a:lnTo>
                    <a:pt x="2048738" y="331327"/>
                  </a:lnTo>
                  <a:lnTo>
                    <a:pt x="2057400" y="381000"/>
                  </a:lnTo>
                  <a:lnTo>
                    <a:pt x="2055212" y="406052"/>
                  </a:lnTo>
                  <a:lnTo>
                    <a:pt x="2048738" y="430672"/>
                  </a:lnTo>
                  <a:lnTo>
                    <a:pt x="2023478" y="478412"/>
                  </a:lnTo>
                  <a:lnTo>
                    <a:pt x="1982702" y="523818"/>
                  </a:lnTo>
                  <a:lnTo>
                    <a:pt x="1927494" y="566488"/>
                  </a:lnTo>
                  <a:lnTo>
                    <a:pt x="1894817" y="586672"/>
                  </a:lnTo>
                  <a:lnTo>
                    <a:pt x="1858938" y="606021"/>
                  </a:lnTo>
                  <a:lnTo>
                    <a:pt x="1819993" y="624486"/>
                  </a:lnTo>
                  <a:lnTo>
                    <a:pt x="1778118" y="642015"/>
                  </a:lnTo>
                  <a:lnTo>
                    <a:pt x="1733448" y="658560"/>
                  </a:lnTo>
                  <a:lnTo>
                    <a:pt x="1686118" y="674070"/>
                  </a:lnTo>
                  <a:lnTo>
                    <a:pt x="1636263" y="688494"/>
                  </a:lnTo>
                  <a:lnTo>
                    <a:pt x="1584021" y="701783"/>
                  </a:lnTo>
                  <a:lnTo>
                    <a:pt x="1529525" y="713885"/>
                  </a:lnTo>
                  <a:lnTo>
                    <a:pt x="1472911" y="724752"/>
                  </a:lnTo>
                  <a:lnTo>
                    <a:pt x="1414315" y="734333"/>
                  </a:lnTo>
                  <a:lnTo>
                    <a:pt x="1353872" y="742578"/>
                  </a:lnTo>
                  <a:lnTo>
                    <a:pt x="1291718" y="749436"/>
                  </a:lnTo>
                  <a:lnTo>
                    <a:pt x="1227989" y="754857"/>
                  </a:lnTo>
                  <a:lnTo>
                    <a:pt x="1162819" y="758792"/>
                  </a:lnTo>
                  <a:lnTo>
                    <a:pt x="1096344" y="761189"/>
                  </a:lnTo>
                  <a:lnTo>
                    <a:pt x="1028700" y="762000"/>
                  </a:lnTo>
                  <a:lnTo>
                    <a:pt x="961055" y="761189"/>
                  </a:lnTo>
                  <a:lnTo>
                    <a:pt x="894580" y="758792"/>
                  </a:lnTo>
                  <a:lnTo>
                    <a:pt x="829410" y="754857"/>
                  </a:lnTo>
                  <a:lnTo>
                    <a:pt x="765681" y="749436"/>
                  </a:lnTo>
                  <a:lnTo>
                    <a:pt x="703527" y="742578"/>
                  </a:lnTo>
                  <a:lnTo>
                    <a:pt x="643084" y="734333"/>
                  </a:lnTo>
                  <a:lnTo>
                    <a:pt x="584488" y="724752"/>
                  </a:lnTo>
                  <a:lnTo>
                    <a:pt x="527874" y="713885"/>
                  </a:lnTo>
                  <a:lnTo>
                    <a:pt x="473378" y="701783"/>
                  </a:lnTo>
                  <a:lnTo>
                    <a:pt x="421136" y="688494"/>
                  </a:lnTo>
                  <a:lnTo>
                    <a:pt x="371281" y="674070"/>
                  </a:lnTo>
                  <a:lnTo>
                    <a:pt x="323951" y="658560"/>
                  </a:lnTo>
                  <a:lnTo>
                    <a:pt x="279281" y="642015"/>
                  </a:lnTo>
                  <a:lnTo>
                    <a:pt x="237406" y="624486"/>
                  </a:lnTo>
                  <a:lnTo>
                    <a:pt x="198461" y="606021"/>
                  </a:lnTo>
                  <a:lnTo>
                    <a:pt x="162582" y="586672"/>
                  </a:lnTo>
                  <a:lnTo>
                    <a:pt x="129905" y="566488"/>
                  </a:lnTo>
                  <a:lnTo>
                    <a:pt x="74697" y="523818"/>
                  </a:lnTo>
                  <a:lnTo>
                    <a:pt x="33921" y="478412"/>
                  </a:lnTo>
                  <a:lnTo>
                    <a:pt x="8661" y="430672"/>
                  </a:lnTo>
                  <a:lnTo>
                    <a:pt x="0" y="381000"/>
                  </a:lnTo>
                  <a:close/>
                </a:path>
              </a:pathLst>
            </a:custGeom>
            <a:ln w="12700">
              <a:solidFill>
                <a:srgbClr val="FF0000"/>
              </a:solidFill>
            </a:ln>
          </p:spPr>
          <p:txBody>
            <a:bodyPr wrap="square" lIns="0" tIns="0" rIns="0" bIns="0" rtlCol="0"/>
            <a:lstStyle/>
            <a:p>
              <a:endParaRPr/>
            </a:p>
          </p:txBody>
        </p:sp>
      </p:grpSp>
      <p:sp>
        <p:nvSpPr>
          <p:cNvPr id="25" name="object 25"/>
          <p:cNvSpPr txBox="1"/>
          <p:nvPr/>
        </p:nvSpPr>
        <p:spPr>
          <a:xfrm>
            <a:off x="5315103" y="4875310"/>
            <a:ext cx="464820" cy="536575"/>
          </a:xfrm>
          <a:prstGeom prst="rect">
            <a:avLst/>
          </a:prstGeom>
        </p:spPr>
        <p:txBody>
          <a:bodyPr vert="horz" wrap="square" lIns="0" tIns="0" rIns="0" bIns="0" rtlCol="0">
            <a:spAutoFit/>
          </a:bodyPr>
          <a:lstStyle/>
          <a:p>
            <a:pPr marL="12700">
              <a:lnSpc>
                <a:spcPts val="4054"/>
              </a:lnSpc>
            </a:pPr>
            <a:r>
              <a:rPr sz="3600" spc="25" dirty="0">
                <a:latin typeface="Times New Roman"/>
                <a:cs typeface="Times New Roman"/>
              </a:rPr>
              <a:t>,</a:t>
            </a:r>
            <a:r>
              <a:rPr sz="3600" spc="-520" dirty="0">
                <a:latin typeface="Times New Roman"/>
                <a:cs typeface="Times New Roman"/>
              </a:rPr>
              <a:t> </a:t>
            </a:r>
            <a:r>
              <a:rPr sz="3600" i="1" spc="65" dirty="0">
                <a:latin typeface="Times New Roman"/>
                <a:cs typeface="Times New Roman"/>
              </a:rPr>
              <a:t>L</a:t>
            </a:r>
            <a:endParaRPr sz="3600">
              <a:latin typeface="Times New Roman"/>
              <a:cs typeface="Times New Roman"/>
            </a:endParaRPr>
          </a:p>
        </p:txBody>
      </p:sp>
      <p:sp>
        <p:nvSpPr>
          <p:cNvPr id="26" name="object 26"/>
          <p:cNvSpPr txBox="1"/>
          <p:nvPr/>
        </p:nvSpPr>
        <p:spPr>
          <a:xfrm>
            <a:off x="3251640" y="5137962"/>
            <a:ext cx="431800" cy="622935"/>
          </a:xfrm>
          <a:prstGeom prst="rect">
            <a:avLst/>
          </a:prstGeom>
        </p:spPr>
        <p:txBody>
          <a:bodyPr vert="horz" wrap="square" lIns="0" tIns="0" rIns="0" bIns="0" rtlCol="0">
            <a:spAutoFit/>
          </a:bodyPr>
          <a:lstStyle/>
          <a:p>
            <a:pPr marL="12700">
              <a:lnSpc>
                <a:spcPts val="3979"/>
              </a:lnSpc>
            </a:pPr>
            <a:r>
              <a:rPr sz="3550" i="1" spc="-65" dirty="0">
                <a:latin typeface="Times New Roman"/>
                <a:cs typeface="Times New Roman"/>
              </a:rPr>
              <a:t>q</a:t>
            </a:r>
            <a:r>
              <a:rPr sz="4425" spc="7" baseline="-16949" dirty="0">
                <a:latin typeface="Times New Roman"/>
                <a:cs typeface="Times New Roman"/>
              </a:rPr>
              <a:t>0</a:t>
            </a:r>
            <a:endParaRPr sz="4425" baseline="-16949">
              <a:latin typeface="Times New Roman"/>
              <a:cs typeface="Times New Roman"/>
            </a:endParaRPr>
          </a:p>
        </p:txBody>
      </p:sp>
      <p:sp>
        <p:nvSpPr>
          <p:cNvPr id="27" name="object 27"/>
          <p:cNvSpPr txBox="1"/>
          <p:nvPr/>
        </p:nvSpPr>
        <p:spPr>
          <a:xfrm>
            <a:off x="6512844" y="5147476"/>
            <a:ext cx="398780" cy="626745"/>
          </a:xfrm>
          <a:prstGeom prst="rect">
            <a:avLst/>
          </a:prstGeom>
        </p:spPr>
        <p:txBody>
          <a:bodyPr vert="horz" wrap="square" lIns="0" tIns="0" rIns="0" bIns="0" rtlCol="0">
            <a:spAutoFit/>
          </a:bodyPr>
          <a:lstStyle/>
          <a:p>
            <a:pPr marL="12700">
              <a:lnSpc>
                <a:spcPts val="4000"/>
              </a:lnSpc>
            </a:pPr>
            <a:r>
              <a:rPr sz="3550" i="1" spc="-315" dirty="0">
                <a:latin typeface="Times New Roman"/>
                <a:cs typeface="Times New Roman"/>
              </a:rPr>
              <a:t>q</a:t>
            </a:r>
            <a:r>
              <a:rPr sz="4425" spc="-15" baseline="-16949" dirty="0">
                <a:latin typeface="Times New Roman"/>
                <a:cs typeface="Times New Roman"/>
              </a:rPr>
              <a:t>1</a:t>
            </a:r>
            <a:endParaRPr sz="4425" baseline="-16949">
              <a:latin typeface="Times New Roman"/>
              <a:cs typeface="Times New Roman"/>
            </a:endParaRPr>
          </a:p>
        </p:txBody>
      </p:sp>
      <p:sp>
        <p:nvSpPr>
          <p:cNvPr id="28" name="Footer Placeholder 27"/>
          <p:cNvSpPr>
            <a:spLocks noGrp="1"/>
          </p:cNvSpPr>
          <p:nvPr>
            <p:ph type="ftr" sz="quarter" idx="11"/>
          </p:nvPr>
        </p:nvSpPr>
        <p:spPr/>
        <p:txBody>
          <a:bodyPr/>
          <a:lstStyle/>
          <a:p>
            <a:r>
              <a:rPr lang="en-US"/>
              <a:t>unit-4/Turning Machine</a:t>
            </a:r>
          </a:p>
        </p:txBody>
      </p:sp>
      <p:sp>
        <p:nvSpPr>
          <p:cNvPr id="29" name="Slide Number Placeholder 28"/>
          <p:cNvSpPr>
            <a:spLocks noGrp="1"/>
          </p:cNvSpPr>
          <p:nvPr>
            <p:ph type="sldNum" sz="quarter" idx="12"/>
          </p:nvPr>
        </p:nvSpPr>
        <p:spPr/>
        <p:txBody>
          <a:bodyPr/>
          <a:lstStyle/>
          <a:p>
            <a:fld id="{565C65C6-1AC9-4B56-AB8E-0D5719812ABF}" type="slidenum">
              <a:rPr lang="en-US" smtClean="0"/>
              <a:pPr/>
              <a:t>29</a:t>
            </a:fld>
            <a:endParaRPr lang="en-US"/>
          </a:p>
        </p:txBody>
      </p:sp>
    </p:spTree>
    <p:extLst>
      <p:ext uri="{BB962C8B-B14F-4D97-AF65-F5344CB8AC3E}">
        <p14:creationId xmlns:p14="http://schemas.microsoft.com/office/powerpoint/2010/main" val="37109550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FF0000"/>
                </a:solidFill>
              </a:rPr>
              <a:t>Introduction</a:t>
            </a:r>
          </a:p>
        </p:txBody>
      </p:sp>
      <p:sp>
        <p:nvSpPr>
          <p:cNvPr id="3" name="Content Placeholder 2"/>
          <p:cNvSpPr>
            <a:spLocks noGrp="1"/>
          </p:cNvSpPr>
          <p:nvPr>
            <p:ph idx="1"/>
          </p:nvPr>
        </p:nvSpPr>
        <p:spPr>
          <a:xfrm>
            <a:off x="457200" y="1646237"/>
            <a:ext cx="8229600" cy="4525963"/>
          </a:xfrm>
        </p:spPr>
        <p:txBody>
          <a:bodyPr/>
          <a:lstStyle/>
          <a:p>
            <a:r>
              <a:rPr lang="en-US" sz="2800" dirty="0"/>
              <a:t>TM’s described in 1936</a:t>
            </a:r>
          </a:p>
          <a:p>
            <a:pPr lvl="1"/>
            <a:r>
              <a:rPr lang="en-US" sz="2400" dirty="0"/>
              <a:t>Well before the days of modern computers but remains a popular model for what is possible to compute on today’s systems</a:t>
            </a:r>
          </a:p>
          <a:p>
            <a:pPr lvl="1"/>
            <a:r>
              <a:rPr lang="en-US" sz="2400" dirty="0"/>
              <a:t>Advances in computing still fall under the TM model, so even if they may run faster, they are still subject to the same limitations</a:t>
            </a:r>
          </a:p>
          <a:p>
            <a:r>
              <a:rPr lang="en-US" sz="2800" dirty="0"/>
              <a:t>A TM consists of a finite control (i.e. a finite state automaton) that is connected to an infinite tape.</a:t>
            </a:r>
          </a:p>
        </p:txBody>
      </p:sp>
      <p:sp>
        <p:nvSpPr>
          <p:cNvPr id="4" name="Footer Placeholder 3"/>
          <p:cNvSpPr>
            <a:spLocks noGrp="1"/>
          </p:cNvSpPr>
          <p:nvPr>
            <p:ph type="ftr" sz="quarter" idx="11"/>
          </p:nvPr>
        </p:nvSpPr>
        <p:spPr/>
        <p:txBody>
          <a:bodyPr/>
          <a:lstStyle/>
          <a:p>
            <a:r>
              <a:rPr lang="en-US" dirty="0"/>
              <a:t>unit-4/Turning Machine</a:t>
            </a:r>
          </a:p>
        </p:txBody>
      </p:sp>
      <p:sp>
        <p:nvSpPr>
          <p:cNvPr id="5" name="Slide Number Placeholder 4"/>
          <p:cNvSpPr>
            <a:spLocks noGrp="1"/>
          </p:cNvSpPr>
          <p:nvPr>
            <p:ph type="sldNum" sz="quarter" idx="12"/>
          </p:nvPr>
        </p:nvSpPr>
        <p:spPr/>
        <p:txBody>
          <a:bodyPr/>
          <a:lstStyle/>
          <a:p>
            <a:fld id="{565C65C6-1AC9-4B56-AB8E-0D5719812ABF}" type="slidenum">
              <a:rPr lang="en-US" smtClean="0"/>
              <a:pPr/>
              <a:t>3</a:t>
            </a:fld>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3028950" y="5086350"/>
            <a:ext cx="876300" cy="800100"/>
            <a:chOff x="3028950" y="5086350"/>
            <a:chExt cx="876300" cy="800100"/>
          </a:xfrm>
        </p:grpSpPr>
        <p:sp>
          <p:nvSpPr>
            <p:cNvPr id="3" name="object 3"/>
            <p:cNvSpPr/>
            <p:nvPr/>
          </p:nvSpPr>
          <p:spPr>
            <a:xfrm>
              <a:off x="3048000" y="5105400"/>
              <a:ext cx="838200" cy="762000"/>
            </a:xfrm>
            <a:custGeom>
              <a:avLst/>
              <a:gdLst/>
              <a:ahLst/>
              <a:cxnLst/>
              <a:rect l="l" t="t" r="r" b="b"/>
              <a:pathLst>
                <a:path w="838200" h="762000">
                  <a:moveTo>
                    <a:pt x="419100" y="0"/>
                  </a:moveTo>
                  <a:lnTo>
                    <a:pt x="370213" y="2563"/>
                  </a:lnTo>
                  <a:lnTo>
                    <a:pt x="322985" y="10061"/>
                  </a:lnTo>
                  <a:lnTo>
                    <a:pt x="277731" y="22209"/>
                  </a:lnTo>
                  <a:lnTo>
                    <a:pt x="234764" y="38722"/>
                  </a:lnTo>
                  <a:lnTo>
                    <a:pt x="194399" y="59312"/>
                  </a:lnTo>
                  <a:lnTo>
                    <a:pt x="156949" y="83695"/>
                  </a:lnTo>
                  <a:lnTo>
                    <a:pt x="122729" y="111585"/>
                  </a:lnTo>
                  <a:lnTo>
                    <a:pt x="92053" y="142696"/>
                  </a:lnTo>
                  <a:lnTo>
                    <a:pt x="65234" y="176742"/>
                  </a:lnTo>
                  <a:lnTo>
                    <a:pt x="42587" y="213437"/>
                  </a:lnTo>
                  <a:lnTo>
                    <a:pt x="24426" y="252497"/>
                  </a:lnTo>
                  <a:lnTo>
                    <a:pt x="11065" y="293634"/>
                  </a:lnTo>
                  <a:lnTo>
                    <a:pt x="2818" y="336563"/>
                  </a:lnTo>
                  <a:lnTo>
                    <a:pt x="0" y="381000"/>
                  </a:lnTo>
                  <a:lnTo>
                    <a:pt x="2818" y="425433"/>
                  </a:lnTo>
                  <a:lnTo>
                    <a:pt x="11065" y="468361"/>
                  </a:lnTo>
                  <a:lnTo>
                    <a:pt x="24426" y="509497"/>
                  </a:lnTo>
                  <a:lnTo>
                    <a:pt x="42587" y="548556"/>
                  </a:lnTo>
                  <a:lnTo>
                    <a:pt x="65234" y="585252"/>
                  </a:lnTo>
                  <a:lnTo>
                    <a:pt x="92053" y="619298"/>
                  </a:lnTo>
                  <a:lnTo>
                    <a:pt x="122729" y="650409"/>
                  </a:lnTo>
                  <a:lnTo>
                    <a:pt x="156949" y="678300"/>
                  </a:lnTo>
                  <a:lnTo>
                    <a:pt x="194399" y="702684"/>
                  </a:lnTo>
                  <a:lnTo>
                    <a:pt x="234764" y="723275"/>
                  </a:lnTo>
                  <a:lnTo>
                    <a:pt x="277731" y="739788"/>
                  </a:lnTo>
                  <a:lnTo>
                    <a:pt x="322985" y="751937"/>
                  </a:lnTo>
                  <a:lnTo>
                    <a:pt x="370213" y="759436"/>
                  </a:lnTo>
                  <a:lnTo>
                    <a:pt x="419100" y="762000"/>
                  </a:lnTo>
                  <a:lnTo>
                    <a:pt x="467986" y="759436"/>
                  </a:lnTo>
                  <a:lnTo>
                    <a:pt x="515214" y="751937"/>
                  </a:lnTo>
                  <a:lnTo>
                    <a:pt x="560468" y="739788"/>
                  </a:lnTo>
                  <a:lnTo>
                    <a:pt x="603435" y="723275"/>
                  </a:lnTo>
                  <a:lnTo>
                    <a:pt x="643800" y="702684"/>
                  </a:lnTo>
                  <a:lnTo>
                    <a:pt x="681250" y="678300"/>
                  </a:lnTo>
                  <a:lnTo>
                    <a:pt x="715470" y="650409"/>
                  </a:lnTo>
                  <a:lnTo>
                    <a:pt x="746146" y="619298"/>
                  </a:lnTo>
                  <a:lnTo>
                    <a:pt x="772965" y="585252"/>
                  </a:lnTo>
                  <a:lnTo>
                    <a:pt x="795612" y="548556"/>
                  </a:lnTo>
                  <a:lnTo>
                    <a:pt x="813773" y="509497"/>
                  </a:lnTo>
                  <a:lnTo>
                    <a:pt x="827134" y="468361"/>
                  </a:lnTo>
                  <a:lnTo>
                    <a:pt x="835381" y="425433"/>
                  </a:lnTo>
                  <a:lnTo>
                    <a:pt x="838200" y="381000"/>
                  </a:lnTo>
                  <a:lnTo>
                    <a:pt x="835381" y="336563"/>
                  </a:lnTo>
                  <a:lnTo>
                    <a:pt x="827134" y="293634"/>
                  </a:lnTo>
                  <a:lnTo>
                    <a:pt x="813773" y="252497"/>
                  </a:lnTo>
                  <a:lnTo>
                    <a:pt x="795612" y="213437"/>
                  </a:lnTo>
                  <a:lnTo>
                    <a:pt x="772965" y="176742"/>
                  </a:lnTo>
                  <a:lnTo>
                    <a:pt x="746146" y="142696"/>
                  </a:lnTo>
                  <a:lnTo>
                    <a:pt x="715470" y="111585"/>
                  </a:lnTo>
                  <a:lnTo>
                    <a:pt x="681250" y="83695"/>
                  </a:lnTo>
                  <a:lnTo>
                    <a:pt x="643800" y="59312"/>
                  </a:lnTo>
                  <a:lnTo>
                    <a:pt x="603435" y="38722"/>
                  </a:lnTo>
                  <a:lnTo>
                    <a:pt x="560468" y="22209"/>
                  </a:lnTo>
                  <a:lnTo>
                    <a:pt x="515214" y="10061"/>
                  </a:lnTo>
                  <a:lnTo>
                    <a:pt x="467986" y="2563"/>
                  </a:lnTo>
                  <a:lnTo>
                    <a:pt x="419100" y="0"/>
                  </a:lnTo>
                  <a:close/>
                </a:path>
              </a:pathLst>
            </a:custGeom>
            <a:solidFill>
              <a:srgbClr val="FF0000">
                <a:alpha val="50195"/>
              </a:srgbClr>
            </a:solidFill>
          </p:spPr>
          <p:txBody>
            <a:bodyPr wrap="square" lIns="0" tIns="0" rIns="0" bIns="0" rtlCol="0"/>
            <a:lstStyle/>
            <a:p>
              <a:endParaRPr/>
            </a:p>
          </p:txBody>
        </p:sp>
        <p:sp>
          <p:nvSpPr>
            <p:cNvPr id="4" name="object 4"/>
            <p:cNvSpPr/>
            <p:nvPr/>
          </p:nvSpPr>
          <p:spPr>
            <a:xfrm>
              <a:off x="3048000" y="5105400"/>
              <a:ext cx="838200" cy="762000"/>
            </a:xfrm>
            <a:custGeom>
              <a:avLst/>
              <a:gdLst/>
              <a:ahLst/>
              <a:cxnLst/>
              <a:rect l="l" t="t" r="r" b="b"/>
              <a:pathLst>
                <a:path w="838200" h="762000">
                  <a:moveTo>
                    <a:pt x="0" y="381000"/>
                  </a:moveTo>
                  <a:lnTo>
                    <a:pt x="2818" y="336563"/>
                  </a:lnTo>
                  <a:lnTo>
                    <a:pt x="11065" y="293634"/>
                  </a:lnTo>
                  <a:lnTo>
                    <a:pt x="24426" y="252497"/>
                  </a:lnTo>
                  <a:lnTo>
                    <a:pt x="42587" y="213437"/>
                  </a:lnTo>
                  <a:lnTo>
                    <a:pt x="65234" y="176742"/>
                  </a:lnTo>
                  <a:lnTo>
                    <a:pt x="92053" y="142696"/>
                  </a:lnTo>
                  <a:lnTo>
                    <a:pt x="122729" y="111585"/>
                  </a:lnTo>
                  <a:lnTo>
                    <a:pt x="156949" y="83695"/>
                  </a:lnTo>
                  <a:lnTo>
                    <a:pt x="194399" y="59312"/>
                  </a:lnTo>
                  <a:lnTo>
                    <a:pt x="234764" y="38722"/>
                  </a:lnTo>
                  <a:lnTo>
                    <a:pt x="277731" y="22209"/>
                  </a:lnTo>
                  <a:lnTo>
                    <a:pt x="322985" y="10061"/>
                  </a:lnTo>
                  <a:lnTo>
                    <a:pt x="370213" y="2563"/>
                  </a:lnTo>
                  <a:lnTo>
                    <a:pt x="419100" y="0"/>
                  </a:lnTo>
                  <a:lnTo>
                    <a:pt x="467986" y="2563"/>
                  </a:lnTo>
                  <a:lnTo>
                    <a:pt x="515214" y="10061"/>
                  </a:lnTo>
                  <a:lnTo>
                    <a:pt x="560468" y="22209"/>
                  </a:lnTo>
                  <a:lnTo>
                    <a:pt x="603435" y="38722"/>
                  </a:lnTo>
                  <a:lnTo>
                    <a:pt x="643800" y="59312"/>
                  </a:lnTo>
                  <a:lnTo>
                    <a:pt x="681250" y="83695"/>
                  </a:lnTo>
                  <a:lnTo>
                    <a:pt x="715470" y="111585"/>
                  </a:lnTo>
                  <a:lnTo>
                    <a:pt x="746146" y="142696"/>
                  </a:lnTo>
                  <a:lnTo>
                    <a:pt x="772965" y="176742"/>
                  </a:lnTo>
                  <a:lnTo>
                    <a:pt x="795612" y="213437"/>
                  </a:lnTo>
                  <a:lnTo>
                    <a:pt x="813773" y="252497"/>
                  </a:lnTo>
                  <a:lnTo>
                    <a:pt x="827134" y="293634"/>
                  </a:lnTo>
                  <a:lnTo>
                    <a:pt x="835381" y="336563"/>
                  </a:lnTo>
                  <a:lnTo>
                    <a:pt x="838200" y="381000"/>
                  </a:lnTo>
                  <a:lnTo>
                    <a:pt x="835381" y="425433"/>
                  </a:lnTo>
                  <a:lnTo>
                    <a:pt x="827134" y="468361"/>
                  </a:lnTo>
                  <a:lnTo>
                    <a:pt x="813773" y="509497"/>
                  </a:lnTo>
                  <a:lnTo>
                    <a:pt x="795612" y="548556"/>
                  </a:lnTo>
                  <a:lnTo>
                    <a:pt x="772965" y="585252"/>
                  </a:lnTo>
                  <a:lnTo>
                    <a:pt x="746146" y="619298"/>
                  </a:lnTo>
                  <a:lnTo>
                    <a:pt x="715470" y="650409"/>
                  </a:lnTo>
                  <a:lnTo>
                    <a:pt x="681250" y="678300"/>
                  </a:lnTo>
                  <a:lnTo>
                    <a:pt x="643800" y="702684"/>
                  </a:lnTo>
                  <a:lnTo>
                    <a:pt x="603435" y="723275"/>
                  </a:lnTo>
                  <a:lnTo>
                    <a:pt x="560468" y="739788"/>
                  </a:lnTo>
                  <a:lnTo>
                    <a:pt x="515214" y="751937"/>
                  </a:lnTo>
                  <a:lnTo>
                    <a:pt x="467986" y="759436"/>
                  </a:lnTo>
                  <a:lnTo>
                    <a:pt x="419100" y="762000"/>
                  </a:lnTo>
                  <a:lnTo>
                    <a:pt x="370213" y="759436"/>
                  </a:lnTo>
                  <a:lnTo>
                    <a:pt x="322985" y="751937"/>
                  </a:lnTo>
                  <a:lnTo>
                    <a:pt x="277731" y="739788"/>
                  </a:lnTo>
                  <a:lnTo>
                    <a:pt x="234764" y="723275"/>
                  </a:lnTo>
                  <a:lnTo>
                    <a:pt x="194399" y="702684"/>
                  </a:lnTo>
                  <a:lnTo>
                    <a:pt x="156949" y="678300"/>
                  </a:lnTo>
                  <a:lnTo>
                    <a:pt x="122729" y="650409"/>
                  </a:lnTo>
                  <a:lnTo>
                    <a:pt x="92053" y="619298"/>
                  </a:lnTo>
                  <a:lnTo>
                    <a:pt x="65234" y="585252"/>
                  </a:lnTo>
                  <a:lnTo>
                    <a:pt x="42587" y="548556"/>
                  </a:lnTo>
                  <a:lnTo>
                    <a:pt x="24426" y="509497"/>
                  </a:lnTo>
                  <a:lnTo>
                    <a:pt x="11065" y="468361"/>
                  </a:lnTo>
                  <a:lnTo>
                    <a:pt x="2818" y="425433"/>
                  </a:lnTo>
                  <a:lnTo>
                    <a:pt x="0" y="381000"/>
                  </a:lnTo>
                  <a:close/>
                </a:path>
              </a:pathLst>
            </a:custGeom>
            <a:ln w="38100">
              <a:solidFill>
                <a:srgbClr val="FF0000"/>
              </a:solidFill>
            </a:ln>
          </p:spPr>
          <p:txBody>
            <a:bodyPr wrap="square" lIns="0" tIns="0" rIns="0" bIns="0" rtlCol="0"/>
            <a:lstStyle/>
            <a:p>
              <a:endParaRPr/>
            </a:p>
          </p:txBody>
        </p:sp>
      </p:grpSp>
      <p:sp>
        <p:nvSpPr>
          <p:cNvPr id="5" name="object 5"/>
          <p:cNvSpPr/>
          <p:nvPr/>
        </p:nvSpPr>
        <p:spPr>
          <a:xfrm>
            <a:off x="5727700" y="1069975"/>
            <a:ext cx="127000" cy="457200"/>
          </a:xfrm>
          <a:custGeom>
            <a:avLst/>
            <a:gdLst/>
            <a:ahLst/>
            <a:cxnLst/>
            <a:rect l="l" t="t" r="r" b="b"/>
            <a:pathLst>
              <a:path w="127000" h="457200">
                <a:moveTo>
                  <a:pt x="69850" y="114300"/>
                </a:moveTo>
                <a:lnTo>
                  <a:pt x="57150" y="114300"/>
                </a:lnTo>
                <a:lnTo>
                  <a:pt x="57150" y="457200"/>
                </a:lnTo>
                <a:lnTo>
                  <a:pt x="69850" y="457200"/>
                </a:lnTo>
                <a:lnTo>
                  <a:pt x="69850" y="114300"/>
                </a:lnTo>
                <a:close/>
              </a:path>
              <a:path w="127000" h="457200">
                <a:moveTo>
                  <a:pt x="63500" y="0"/>
                </a:moveTo>
                <a:lnTo>
                  <a:pt x="0" y="127000"/>
                </a:lnTo>
                <a:lnTo>
                  <a:pt x="57150" y="127000"/>
                </a:lnTo>
                <a:lnTo>
                  <a:pt x="57150" y="114300"/>
                </a:lnTo>
                <a:lnTo>
                  <a:pt x="120650" y="114300"/>
                </a:lnTo>
                <a:lnTo>
                  <a:pt x="63500" y="0"/>
                </a:lnTo>
                <a:close/>
              </a:path>
              <a:path w="127000" h="457200">
                <a:moveTo>
                  <a:pt x="120650" y="114300"/>
                </a:moveTo>
                <a:lnTo>
                  <a:pt x="69850" y="114300"/>
                </a:lnTo>
                <a:lnTo>
                  <a:pt x="69850" y="127000"/>
                </a:lnTo>
                <a:lnTo>
                  <a:pt x="127000" y="127000"/>
                </a:lnTo>
                <a:lnTo>
                  <a:pt x="120650" y="114300"/>
                </a:lnTo>
                <a:close/>
              </a:path>
            </a:pathLst>
          </a:custGeom>
          <a:solidFill>
            <a:srgbClr val="000000"/>
          </a:solidFill>
        </p:spPr>
        <p:txBody>
          <a:bodyPr wrap="square" lIns="0" tIns="0" rIns="0" bIns="0" rtlCol="0"/>
          <a:lstStyle/>
          <a:p>
            <a:endParaRPr/>
          </a:p>
        </p:txBody>
      </p:sp>
      <p:sp>
        <p:nvSpPr>
          <p:cNvPr id="6" name="object 6"/>
          <p:cNvSpPr/>
          <p:nvPr/>
        </p:nvSpPr>
        <p:spPr>
          <a:xfrm>
            <a:off x="3295005" y="533397"/>
            <a:ext cx="234010" cy="368302"/>
          </a:xfrm>
          <a:prstGeom prst="rect">
            <a:avLst/>
          </a:prstGeom>
          <a:blipFill>
            <a:blip r:embed="rId2" cstate="print"/>
            <a:stretch>
              <a:fillRect/>
            </a:stretch>
          </a:blipFill>
        </p:spPr>
        <p:txBody>
          <a:bodyPr wrap="square" lIns="0" tIns="0" rIns="0" bIns="0" rtlCol="0"/>
          <a:lstStyle/>
          <a:p>
            <a:endParaRPr/>
          </a:p>
        </p:txBody>
      </p:sp>
      <p:sp>
        <p:nvSpPr>
          <p:cNvPr id="7" name="object 7"/>
          <p:cNvSpPr/>
          <p:nvPr/>
        </p:nvSpPr>
        <p:spPr>
          <a:xfrm>
            <a:off x="3904605" y="533397"/>
            <a:ext cx="234010" cy="368302"/>
          </a:xfrm>
          <a:prstGeom prst="rect">
            <a:avLst/>
          </a:prstGeom>
          <a:blipFill>
            <a:blip r:embed="rId2" cstate="print"/>
            <a:stretch>
              <a:fillRect/>
            </a:stretch>
          </a:blipFill>
        </p:spPr>
        <p:txBody>
          <a:bodyPr wrap="square" lIns="0" tIns="0" rIns="0" bIns="0" rtlCol="0"/>
          <a:lstStyle/>
          <a:p>
            <a:endParaRPr/>
          </a:p>
        </p:txBody>
      </p:sp>
      <p:sp>
        <p:nvSpPr>
          <p:cNvPr id="8" name="object 8"/>
          <p:cNvSpPr/>
          <p:nvPr/>
        </p:nvSpPr>
        <p:spPr>
          <a:xfrm>
            <a:off x="6241405" y="539747"/>
            <a:ext cx="234010" cy="368302"/>
          </a:xfrm>
          <a:prstGeom prst="rect">
            <a:avLst/>
          </a:prstGeom>
          <a:blipFill>
            <a:blip r:embed="rId2" cstate="print"/>
            <a:stretch>
              <a:fillRect/>
            </a:stretch>
          </a:blipFill>
        </p:spPr>
        <p:txBody>
          <a:bodyPr wrap="square" lIns="0" tIns="0" rIns="0" bIns="0" rtlCol="0"/>
          <a:lstStyle/>
          <a:p>
            <a:endParaRPr/>
          </a:p>
        </p:txBody>
      </p:sp>
      <p:sp>
        <p:nvSpPr>
          <p:cNvPr id="9" name="object 9"/>
          <p:cNvSpPr/>
          <p:nvPr/>
        </p:nvSpPr>
        <p:spPr>
          <a:xfrm>
            <a:off x="6851005" y="539747"/>
            <a:ext cx="234010" cy="368302"/>
          </a:xfrm>
          <a:prstGeom prst="rect">
            <a:avLst/>
          </a:prstGeom>
          <a:blipFill>
            <a:blip r:embed="rId2" cstate="print"/>
            <a:stretch>
              <a:fillRect/>
            </a:stretch>
          </a:blipFill>
        </p:spPr>
        <p:txBody>
          <a:bodyPr wrap="square" lIns="0" tIns="0" rIns="0" bIns="0" rtlCol="0"/>
          <a:lstStyle/>
          <a:p>
            <a:endParaRPr/>
          </a:p>
        </p:txBody>
      </p:sp>
      <p:sp>
        <p:nvSpPr>
          <p:cNvPr id="10" name="object 10"/>
          <p:cNvSpPr txBox="1"/>
          <p:nvPr/>
        </p:nvSpPr>
        <p:spPr>
          <a:xfrm>
            <a:off x="459740" y="468833"/>
            <a:ext cx="1325245" cy="514350"/>
          </a:xfrm>
          <a:prstGeom prst="rect">
            <a:avLst/>
          </a:prstGeom>
        </p:spPr>
        <p:txBody>
          <a:bodyPr vert="horz" wrap="square" lIns="0" tIns="13335" rIns="0" bIns="0" rtlCol="0">
            <a:spAutoFit/>
          </a:bodyPr>
          <a:lstStyle/>
          <a:p>
            <a:pPr marL="12700">
              <a:lnSpc>
                <a:spcPct val="100000"/>
              </a:lnSpc>
              <a:spcBef>
                <a:spcPts val="105"/>
              </a:spcBef>
            </a:pPr>
            <a:r>
              <a:rPr sz="3200" spc="-5" dirty="0">
                <a:solidFill>
                  <a:srgbClr val="339933"/>
                </a:solidFill>
                <a:latin typeface="Comic Sans MS"/>
                <a:cs typeface="Comic Sans MS"/>
              </a:rPr>
              <a:t>Time</a:t>
            </a:r>
            <a:r>
              <a:rPr sz="3200" spc="-70" dirty="0">
                <a:solidFill>
                  <a:srgbClr val="339933"/>
                </a:solidFill>
                <a:latin typeface="Comic Sans MS"/>
                <a:cs typeface="Comic Sans MS"/>
              </a:rPr>
              <a:t> </a:t>
            </a:r>
            <a:r>
              <a:rPr sz="3200" dirty="0">
                <a:solidFill>
                  <a:srgbClr val="339933"/>
                </a:solidFill>
                <a:latin typeface="Comic Sans MS"/>
                <a:cs typeface="Comic Sans MS"/>
              </a:rPr>
              <a:t>2</a:t>
            </a:r>
            <a:endParaRPr sz="3200">
              <a:latin typeface="Comic Sans MS"/>
              <a:cs typeface="Comic Sans MS"/>
            </a:endParaRPr>
          </a:p>
        </p:txBody>
      </p:sp>
      <p:sp>
        <p:nvSpPr>
          <p:cNvPr id="11" name="object 11"/>
          <p:cNvSpPr txBox="1"/>
          <p:nvPr/>
        </p:nvSpPr>
        <p:spPr>
          <a:xfrm>
            <a:off x="5542339" y="1362936"/>
            <a:ext cx="482600" cy="568325"/>
          </a:xfrm>
          <a:prstGeom prst="rect">
            <a:avLst/>
          </a:prstGeom>
        </p:spPr>
        <p:txBody>
          <a:bodyPr vert="horz" wrap="square" lIns="0" tIns="13970" rIns="0" bIns="0" rtlCol="0">
            <a:spAutoFit/>
          </a:bodyPr>
          <a:lstStyle/>
          <a:p>
            <a:pPr marL="38100">
              <a:lnSpc>
                <a:spcPct val="100000"/>
              </a:lnSpc>
              <a:spcBef>
                <a:spcPts val="110"/>
              </a:spcBef>
            </a:pPr>
            <a:r>
              <a:rPr sz="3550" i="1" spc="-30" dirty="0">
                <a:latin typeface="Times New Roman"/>
                <a:cs typeface="Times New Roman"/>
              </a:rPr>
              <a:t>q</a:t>
            </a:r>
            <a:r>
              <a:rPr sz="4425" spc="-44" baseline="-16949" dirty="0">
                <a:latin typeface="Times New Roman"/>
                <a:cs typeface="Times New Roman"/>
              </a:rPr>
              <a:t>0</a:t>
            </a:r>
            <a:endParaRPr sz="4425" baseline="-16949">
              <a:latin typeface="Times New Roman"/>
              <a:cs typeface="Times New Roman"/>
            </a:endParaRPr>
          </a:p>
        </p:txBody>
      </p:sp>
      <p:graphicFrame>
        <p:nvGraphicFramePr>
          <p:cNvPr id="12" name="object 12"/>
          <p:cNvGraphicFramePr>
            <a:graphicFrameLocks noGrp="1"/>
          </p:cNvGraphicFramePr>
          <p:nvPr/>
        </p:nvGraphicFramePr>
        <p:xfrm>
          <a:off x="2584450" y="374650"/>
          <a:ext cx="5105400" cy="685800"/>
        </p:xfrm>
        <a:graphic>
          <a:graphicData uri="http://schemas.openxmlformats.org/drawingml/2006/table">
            <a:tbl>
              <a:tblPr firstRow="1" bandRow="1">
                <a:tableStyleId>{2D5ABB26-0587-4C30-8999-92F81FD0307C}</a:tableStyleId>
              </a:tblPr>
              <a:tblGrid>
                <a:gridCol w="4572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gridCol w="609600">
                  <a:extLst>
                    <a:ext uri="{9D8B030D-6E8A-4147-A177-3AD203B41FA5}">
                      <a16:colId xmlns:a16="http://schemas.microsoft.com/office/drawing/2014/main" val="20003"/>
                    </a:ext>
                  </a:extLst>
                </a:gridCol>
                <a:gridCol w="609600">
                  <a:extLst>
                    <a:ext uri="{9D8B030D-6E8A-4147-A177-3AD203B41FA5}">
                      <a16:colId xmlns:a16="http://schemas.microsoft.com/office/drawing/2014/main" val="20004"/>
                    </a:ext>
                  </a:extLst>
                </a:gridCol>
                <a:gridCol w="609600">
                  <a:extLst>
                    <a:ext uri="{9D8B030D-6E8A-4147-A177-3AD203B41FA5}">
                      <a16:colId xmlns:a16="http://schemas.microsoft.com/office/drawing/2014/main" val="20005"/>
                    </a:ext>
                  </a:extLst>
                </a:gridCol>
                <a:gridCol w="609600">
                  <a:extLst>
                    <a:ext uri="{9D8B030D-6E8A-4147-A177-3AD203B41FA5}">
                      <a16:colId xmlns:a16="http://schemas.microsoft.com/office/drawing/2014/main" val="20006"/>
                    </a:ext>
                  </a:extLst>
                </a:gridCol>
                <a:gridCol w="609600">
                  <a:extLst>
                    <a:ext uri="{9D8B030D-6E8A-4147-A177-3AD203B41FA5}">
                      <a16:colId xmlns:a16="http://schemas.microsoft.com/office/drawing/2014/main" val="20007"/>
                    </a:ext>
                  </a:extLst>
                </a:gridCol>
                <a:gridCol w="381000">
                  <a:extLst>
                    <a:ext uri="{9D8B030D-6E8A-4147-A177-3AD203B41FA5}">
                      <a16:colId xmlns:a16="http://schemas.microsoft.com/office/drawing/2014/main" val="20008"/>
                    </a:ext>
                  </a:extLst>
                </a:gridCol>
              </a:tblGrid>
              <a:tr h="685800">
                <a:tc>
                  <a:txBody>
                    <a:bodyPr/>
                    <a:lstStyle/>
                    <a:p>
                      <a:pPr>
                        <a:lnSpc>
                          <a:spcPct val="100000"/>
                        </a:lnSpc>
                      </a:pPr>
                      <a:endParaRPr sz="3400">
                        <a:latin typeface="Times New Roman"/>
                        <a:cs typeface="Times New Roman"/>
                      </a:endParaRPr>
                    </a:p>
                  </a:txBody>
                  <a:tcPr marL="0" marR="0" marT="0" marB="0">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34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34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46379">
                        <a:lnSpc>
                          <a:spcPct val="100000"/>
                        </a:lnSpc>
                        <a:spcBef>
                          <a:spcPts val="114"/>
                        </a:spcBef>
                      </a:pPr>
                      <a:r>
                        <a:rPr sz="3600" i="1" dirty="0">
                          <a:latin typeface="Times New Roman"/>
                          <a:cs typeface="Times New Roman"/>
                        </a:rPr>
                        <a:t>a</a:t>
                      </a:r>
                      <a:endParaRPr sz="3600">
                        <a:latin typeface="Times New Roman"/>
                        <a:cs typeface="Times New Roman"/>
                      </a:endParaRPr>
                    </a:p>
                  </a:txBody>
                  <a:tcPr marL="0" marR="0" marT="1460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46379">
                        <a:lnSpc>
                          <a:spcPct val="100000"/>
                        </a:lnSpc>
                        <a:spcBef>
                          <a:spcPts val="114"/>
                        </a:spcBef>
                      </a:pPr>
                      <a:r>
                        <a:rPr sz="3600" i="1" dirty="0">
                          <a:latin typeface="Times New Roman"/>
                          <a:cs typeface="Times New Roman"/>
                        </a:rPr>
                        <a:t>a</a:t>
                      </a:r>
                      <a:endParaRPr sz="3600">
                        <a:latin typeface="Times New Roman"/>
                        <a:cs typeface="Times New Roman"/>
                      </a:endParaRPr>
                    </a:p>
                  </a:txBody>
                  <a:tcPr marL="0" marR="0" marT="1460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46379">
                        <a:lnSpc>
                          <a:spcPct val="100000"/>
                        </a:lnSpc>
                        <a:spcBef>
                          <a:spcPts val="114"/>
                        </a:spcBef>
                      </a:pPr>
                      <a:r>
                        <a:rPr sz="3600" i="1" dirty="0">
                          <a:latin typeface="Times New Roman"/>
                          <a:cs typeface="Times New Roman"/>
                        </a:rPr>
                        <a:t>a</a:t>
                      </a:r>
                      <a:endParaRPr sz="3600">
                        <a:latin typeface="Times New Roman"/>
                        <a:cs typeface="Times New Roman"/>
                      </a:endParaRPr>
                    </a:p>
                  </a:txBody>
                  <a:tcPr marL="0" marR="0" marT="1460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34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34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3400">
                        <a:latin typeface="Times New Roman"/>
                        <a:cs typeface="Times New Roman"/>
                      </a:endParaRPr>
                    </a:p>
                  </a:txBody>
                  <a:tcPr marL="0" marR="0" marT="0" marB="0">
                    <a:lnL w="12700">
                      <a:solidFill>
                        <a:srgbClr val="000000"/>
                      </a:solidFill>
                      <a:prstDash val="solid"/>
                    </a:lnL>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0"/>
                  </a:ext>
                </a:extLst>
              </a:tr>
            </a:tbl>
          </a:graphicData>
        </a:graphic>
      </p:graphicFrame>
      <p:sp>
        <p:nvSpPr>
          <p:cNvPr id="13" name="object 13"/>
          <p:cNvSpPr/>
          <p:nvPr/>
        </p:nvSpPr>
        <p:spPr>
          <a:xfrm>
            <a:off x="3031115" y="4183379"/>
            <a:ext cx="1016635" cy="1002030"/>
          </a:xfrm>
          <a:custGeom>
            <a:avLst/>
            <a:gdLst/>
            <a:ahLst/>
            <a:cxnLst/>
            <a:rect l="l" t="t" r="r" b="b"/>
            <a:pathLst>
              <a:path w="1016635" h="1002029">
                <a:moveTo>
                  <a:pt x="623238" y="12700"/>
                </a:moveTo>
                <a:lnTo>
                  <a:pt x="517518" y="12700"/>
                </a:lnTo>
                <a:lnTo>
                  <a:pt x="534028" y="13081"/>
                </a:lnTo>
                <a:lnTo>
                  <a:pt x="549649" y="13970"/>
                </a:lnTo>
                <a:lnTo>
                  <a:pt x="597909" y="20320"/>
                </a:lnTo>
                <a:lnTo>
                  <a:pt x="649852" y="32385"/>
                </a:lnTo>
                <a:lnTo>
                  <a:pt x="721988" y="56515"/>
                </a:lnTo>
                <a:lnTo>
                  <a:pt x="758056" y="71755"/>
                </a:lnTo>
                <a:lnTo>
                  <a:pt x="793616" y="89027"/>
                </a:lnTo>
                <a:lnTo>
                  <a:pt x="827906" y="108204"/>
                </a:lnTo>
                <a:lnTo>
                  <a:pt x="860672" y="129159"/>
                </a:lnTo>
                <a:lnTo>
                  <a:pt x="905503" y="163449"/>
                </a:lnTo>
                <a:lnTo>
                  <a:pt x="943730" y="201041"/>
                </a:lnTo>
                <a:lnTo>
                  <a:pt x="973702" y="241300"/>
                </a:lnTo>
                <a:lnTo>
                  <a:pt x="993895" y="283718"/>
                </a:lnTo>
                <a:lnTo>
                  <a:pt x="1002912" y="328422"/>
                </a:lnTo>
                <a:lnTo>
                  <a:pt x="1003674" y="344424"/>
                </a:lnTo>
                <a:lnTo>
                  <a:pt x="1003420" y="360807"/>
                </a:lnTo>
                <a:lnTo>
                  <a:pt x="996689" y="413385"/>
                </a:lnTo>
                <a:lnTo>
                  <a:pt x="987672" y="450850"/>
                </a:lnTo>
                <a:lnTo>
                  <a:pt x="975261" y="490347"/>
                </a:lnTo>
                <a:lnTo>
                  <a:pt x="959859" y="530987"/>
                </a:lnTo>
                <a:lnTo>
                  <a:pt x="941571" y="573151"/>
                </a:lnTo>
                <a:lnTo>
                  <a:pt x="920870" y="616712"/>
                </a:lnTo>
                <a:lnTo>
                  <a:pt x="897883" y="661543"/>
                </a:lnTo>
                <a:lnTo>
                  <a:pt x="872864" y="707263"/>
                </a:lnTo>
                <a:lnTo>
                  <a:pt x="846194" y="753872"/>
                </a:lnTo>
                <a:lnTo>
                  <a:pt x="818127" y="801116"/>
                </a:lnTo>
                <a:lnTo>
                  <a:pt x="788917" y="848995"/>
                </a:lnTo>
                <a:lnTo>
                  <a:pt x="758818" y="897382"/>
                </a:lnTo>
                <a:lnTo>
                  <a:pt x="697350" y="994791"/>
                </a:lnTo>
                <a:lnTo>
                  <a:pt x="708018" y="1001649"/>
                </a:lnTo>
                <a:lnTo>
                  <a:pt x="769613" y="904113"/>
                </a:lnTo>
                <a:lnTo>
                  <a:pt x="799712" y="855726"/>
                </a:lnTo>
                <a:lnTo>
                  <a:pt x="828922" y="807847"/>
                </a:lnTo>
                <a:lnTo>
                  <a:pt x="857116" y="760222"/>
                </a:lnTo>
                <a:lnTo>
                  <a:pt x="883913" y="713486"/>
                </a:lnTo>
                <a:lnTo>
                  <a:pt x="909059" y="667639"/>
                </a:lnTo>
                <a:lnTo>
                  <a:pt x="932173" y="622554"/>
                </a:lnTo>
                <a:lnTo>
                  <a:pt x="953128" y="578612"/>
                </a:lnTo>
                <a:lnTo>
                  <a:pt x="971670" y="535813"/>
                </a:lnTo>
                <a:lnTo>
                  <a:pt x="987291" y="494411"/>
                </a:lnTo>
                <a:lnTo>
                  <a:pt x="999864" y="454406"/>
                </a:lnTo>
                <a:lnTo>
                  <a:pt x="1009135" y="416052"/>
                </a:lnTo>
                <a:lnTo>
                  <a:pt x="1016120" y="361823"/>
                </a:lnTo>
                <a:lnTo>
                  <a:pt x="1016363" y="344424"/>
                </a:lnTo>
                <a:lnTo>
                  <a:pt x="1015612" y="327787"/>
                </a:lnTo>
                <a:lnTo>
                  <a:pt x="1006087" y="280162"/>
                </a:lnTo>
                <a:lnTo>
                  <a:pt x="984751" y="234950"/>
                </a:lnTo>
                <a:lnTo>
                  <a:pt x="953509" y="192913"/>
                </a:lnTo>
                <a:lnTo>
                  <a:pt x="914012" y="154051"/>
                </a:lnTo>
                <a:lnTo>
                  <a:pt x="884040" y="130175"/>
                </a:lnTo>
                <a:lnTo>
                  <a:pt x="834637" y="97536"/>
                </a:lnTo>
                <a:lnTo>
                  <a:pt x="799839" y="77978"/>
                </a:lnTo>
                <a:lnTo>
                  <a:pt x="763644" y="60452"/>
                </a:lnTo>
                <a:lnTo>
                  <a:pt x="726814" y="44831"/>
                </a:lnTo>
                <a:lnTo>
                  <a:pt x="689984" y="31496"/>
                </a:lnTo>
                <a:lnTo>
                  <a:pt x="653408" y="20193"/>
                </a:lnTo>
                <a:lnTo>
                  <a:pt x="635374" y="15494"/>
                </a:lnTo>
                <a:lnTo>
                  <a:pt x="623238" y="12700"/>
                </a:lnTo>
                <a:close/>
              </a:path>
              <a:path w="1016635" h="1002029">
                <a:moveTo>
                  <a:pt x="181275" y="812217"/>
                </a:moveTo>
                <a:lnTo>
                  <a:pt x="130549" y="838581"/>
                </a:lnTo>
                <a:lnTo>
                  <a:pt x="245484" y="922020"/>
                </a:lnTo>
                <a:lnTo>
                  <a:pt x="243898" y="823468"/>
                </a:lnTo>
                <a:lnTo>
                  <a:pt x="187064" y="823468"/>
                </a:lnTo>
                <a:lnTo>
                  <a:pt x="181275" y="812217"/>
                </a:lnTo>
                <a:close/>
              </a:path>
              <a:path w="1016635" h="1002029">
                <a:moveTo>
                  <a:pt x="192537" y="806364"/>
                </a:moveTo>
                <a:lnTo>
                  <a:pt x="181275" y="812217"/>
                </a:lnTo>
                <a:lnTo>
                  <a:pt x="187064" y="823468"/>
                </a:lnTo>
                <a:lnTo>
                  <a:pt x="198367" y="817753"/>
                </a:lnTo>
                <a:lnTo>
                  <a:pt x="192537" y="806364"/>
                </a:lnTo>
                <a:close/>
              </a:path>
              <a:path w="1016635" h="1002029">
                <a:moveTo>
                  <a:pt x="243198" y="780034"/>
                </a:moveTo>
                <a:lnTo>
                  <a:pt x="192537" y="806364"/>
                </a:lnTo>
                <a:lnTo>
                  <a:pt x="198367" y="817753"/>
                </a:lnTo>
                <a:lnTo>
                  <a:pt x="187064" y="823468"/>
                </a:lnTo>
                <a:lnTo>
                  <a:pt x="243898" y="823468"/>
                </a:lnTo>
                <a:lnTo>
                  <a:pt x="243198" y="780034"/>
                </a:lnTo>
                <a:close/>
              </a:path>
              <a:path w="1016635" h="1002029">
                <a:moveTo>
                  <a:pt x="517772" y="0"/>
                </a:moveTo>
                <a:lnTo>
                  <a:pt x="462781" y="2667"/>
                </a:lnTo>
                <a:lnTo>
                  <a:pt x="403599" y="10287"/>
                </a:lnTo>
                <a:lnTo>
                  <a:pt x="362451" y="18034"/>
                </a:lnTo>
                <a:lnTo>
                  <a:pt x="320922" y="28067"/>
                </a:lnTo>
                <a:lnTo>
                  <a:pt x="279393" y="40005"/>
                </a:lnTo>
                <a:lnTo>
                  <a:pt x="238626" y="53975"/>
                </a:lnTo>
                <a:lnTo>
                  <a:pt x="199256" y="69977"/>
                </a:lnTo>
                <a:lnTo>
                  <a:pt x="161664" y="87884"/>
                </a:lnTo>
                <a:lnTo>
                  <a:pt x="126612" y="107569"/>
                </a:lnTo>
                <a:lnTo>
                  <a:pt x="94735" y="129159"/>
                </a:lnTo>
                <a:lnTo>
                  <a:pt x="54095" y="164973"/>
                </a:lnTo>
                <a:lnTo>
                  <a:pt x="24123" y="204978"/>
                </a:lnTo>
                <a:lnTo>
                  <a:pt x="6597" y="249047"/>
                </a:lnTo>
                <a:lnTo>
                  <a:pt x="120" y="298069"/>
                </a:lnTo>
                <a:lnTo>
                  <a:pt x="0" y="315595"/>
                </a:lnTo>
                <a:lnTo>
                  <a:pt x="882" y="333629"/>
                </a:lnTo>
                <a:lnTo>
                  <a:pt x="8756" y="390525"/>
                </a:lnTo>
                <a:lnTo>
                  <a:pt x="18154" y="430784"/>
                </a:lnTo>
                <a:lnTo>
                  <a:pt x="30473" y="472694"/>
                </a:lnTo>
                <a:lnTo>
                  <a:pt x="45459" y="516255"/>
                </a:lnTo>
                <a:lnTo>
                  <a:pt x="72256" y="583946"/>
                </a:lnTo>
                <a:lnTo>
                  <a:pt x="92576" y="630555"/>
                </a:lnTo>
                <a:lnTo>
                  <a:pt x="114547" y="678180"/>
                </a:lnTo>
                <a:lnTo>
                  <a:pt x="137915" y="726567"/>
                </a:lnTo>
                <a:lnTo>
                  <a:pt x="162426" y="775589"/>
                </a:lnTo>
                <a:lnTo>
                  <a:pt x="181275" y="812217"/>
                </a:lnTo>
                <a:lnTo>
                  <a:pt x="192537" y="806364"/>
                </a:lnTo>
                <a:lnTo>
                  <a:pt x="173856" y="769874"/>
                </a:lnTo>
                <a:lnTo>
                  <a:pt x="149345" y="720979"/>
                </a:lnTo>
                <a:lnTo>
                  <a:pt x="126104" y="672846"/>
                </a:lnTo>
                <a:lnTo>
                  <a:pt x="104260" y="625475"/>
                </a:lnTo>
                <a:lnTo>
                  <a:pt x="84067" y="579120"/>
                </a:lnTo>
                <a:lnTo>
                  <a:pt x="65652" y="534035"/>
                </a:lnTo>
                <a:lnTo>
                  <a:pt x="49566" y="490093"/>
                </a:lnTo>
                <a:lnTo>
                  <a:pt x="36188" y="448183"/>
                </a:lnTo>
                <a:lnTo>
                  <a:pt x="25520" y="407797"/>
                </a:lnTo>
                <a:lnTo>
                  <a:pt x="17773" y="369189"/>
                </a:lnTo>
                <a:lnTo>
                  <a:pt x="12693" y="315595"/>
                </a:lnTo>
                <a:lnTo>
                  <a:pt x="12749" y="298069"/>
                </a:lnTo>
                <a:lnTo>
                  <a:pt x="18789" y="252603"/>
                </a:lnTo>
                <a:lnTo>
                  <a:pt x="34791" y="211836"/>
                </a:lnTo>
                <a:lnTo>
                  <a:pt x="63112" y="173990"/>
                </a:lnTo>
                <a:lnTo>
                  <a:pt x="102101" y="139573"/>
                </a:lnTo>
                <a:lnTo>
                  <a:pt x="149853" y="108712"/>
                </a:lnTo>
                <a:lnTo>
                  <a:pt x="185413" y="90297"/>
                </a:lnTo>
                <a:lnTo>
                  <a:pt x="242817" y="66040"/>
                </a:lnTo>
                <a:lnTo>
                  <a:pt x="282949" y="52197"/>
                </a:lnTo>
                <a:lnTo>
                  <a:pt x="323843" y="40386"/>
                </a:lnTo>
                <a:lnTo>
                  <a:pt x="364864" y="30480"/>
                </a:lnTo>
                <a:lnTo>
                  <a:pt x="405377" y="22860"/>
                </a:lnTo>
                <a:lnTo>
                  <a:pt x="444747" y="17272"/>
                </a:lnTo>
                <a:lnTo>
                  <a:pt x="500246" y="12954"/>
                </a:lnTo>
                <a:lnTo>
                  <a:pt x="517518" y="12700"/>
                </a:lnTo>
                <a:lnTo>
                  <a:pt x="623238" y="12700"/>
                </a:lnTo>
                <a:lnTo>
                  <a:pt x="617721" y="11430"/>
                </a:lnTo>
                <a:lnTo>
                  <a:pt x="566921" y="2794"/>
                </a:lnTo>
                <a:lnTo>
                  <a:pt x="534663" y="381"/>
                </a:lnTo>
                <a:lnTo>
                  <a:pt x="517772" y="0"/>
                </a:lnTo>
                <a:close/>
              </a:path>
            </a:pathLst>
          </a:custGeom>
          <a:solidFill>
            <a:srgbClr val="000000"/>
          </a:solidFill>
        </p:spPr>
        <p:txBody>
          <a:bodyPr wrap="square" lIns="0" tIns="0" rIns="0" bIns="0" rtlCol="0"/>
          <a:lstStyle/>
          <a:p>
            <a:endParaRPr/>
          </a:p>
        </p:txBody>
      </p:sp>
      <p:sp>
        <p:nvSpPr>
          <p:cNvPr id="14" name="object 14"/>
          <p:cNvSpPr/>
          <p:nvPr/>
        </p:nvSpPr>
        <p:spPr>
          <a:xfrm>
            <a:off x="2438400" y="5422900"/>
            <a:ext cx="609600" cy="127000"/>
          </a:xfrm>
          <a:custGeom>
            <a:avLst/>
            <a:gdLst/>
            <a:ahLst/>
            <a:cxnLst/>
            <a:rect l="l" t="t" r="r" b="b"/>
            <a:pathLst>
              <a:path w="609600" h="127000">
                <a:moveTo>
                  <a:pt x="482600" y="0"/>
                </a:moveTo>
                <a:lnTo>
                  <a:pt x="482600" y="127000"/>
                </a:lnTo>
                <a:lnTo>
                  <a:pt x="596900" y="69850"/>
                </a:lnTo>
                <a:lnTo>
                  <a:pt x="495300" y="69850"/>
                </a:lnTo>
                <a:lnTo>
                  <a:pt x="495300" y="57150"/>
                </a:lnTo>
                <a:lnTo>
                  <a:pt x="596900" y="57150"/>
                </a:lnTo>
                <a:lnTo>
                  <a:pt x="482600" y="0"/>
                </a:lnTo>
                <a:close/>
              </a:path>
              <a:path w="609600" h="127000">
                <a:moveTo>
                  <a:pt x="482600" y="57150"/>
                </a:moveTo>
                <a:lnTo>
                  <a:pt x="0" y="57150"/>
                </a:lnTo>
                <a:lnTo>
                  <a:pt x="0" y="69850"/>
                </a:lnTo>
                <a:lnTo>
                  <a:pt x="482600" y="69850"/>
                </a:lnTo>
                <a:lnTo>
                  <a:pt x="482600" y="57150"/>
                </a:lnTo>
                <a:close/>
              </a:path>
              <a:path w="609600" h="127000">
                <a:moveTo>
                  <a:pt x="596900" y="57150"/>
                </a:moveTo>
                <a:lnTo>
                  <a:pt x="495300" y="57150"/>
                </a:lnTo>
                <a:lnTo>
                  <a:pt x="495300" y="69850"/>
                </a:lnTo>
                <a:lnTo>
                  <a:pt x="596900" y="69850"/>
                </a:lnTo>
                <a:lnTo>
                  <a:pt x="609600" y="63500"/>
                </a:lnTo>
                <a:lnTo>
                  <a:pt x="596900" y="57150"/>
                </a:lnTo>
                <a:close/>
              </a:path>
            </a:pathLst>
          </a:custGeom>
          <a:solidFill>
            <a:srgbClr val="000000"/>
          </a:solidFill>
        </p:spPr>
        <p:txBody>
          <a:bodyPr wrap="square" lIns="0" tIns="0" rIns="0" bIns="0" rtlCol="0"/>
          <a:lstStyle/>
          <a:p>
            <a:endParaRPr/>
          </a:p>
        </p:txBody>
      </p:sp>
      <p:grpSp>
        <p:nvGrpSpPr>
          <p:cNvPr id="15" name="object 15"/>
          <p:cNvGrpSpPr/>
          <p:nvPr/>
        </p:nvGrpSpPr>
        <p:grpSpPr>
          <a:xfrm>
            <a:off x="3886200" y="4946650"/>
            <a:ext cx="3359150" cy="1079500"/>
            <a:chOff x="3886200" y="4946650"/>
            <a:chExt cx="3359150" cy="1079500"/>
          </a:xfrm>
        </p:grpSpPr>
        <p:sp>
          <p:nvSpPr>
            <p:cNvPr id="16" name="object 16"/>
            <p:cNvSpPr/>
            <p:nvPr/>
          </p:nvSpPr>
          <p:spPr>
            <a:xfrm>
              <a:off x="3886200" y="5422900"/>
              <a:ext cx="2209800" cy="127000"/>
            </a:xfrm>
            <a:custGeom>
              <a:avLst/>
              <a:gdLst/>
              <a:ahLst/>
              <a:cxnLst/>
              <a:rect l="l" t="t" r="r" b="b"/>
              <a:pathLst>
                <a:path w="2209800" h="127000">
                  <a:moveTo>
                    <a:pt x="2082800" y="0"/>
                  </a:moveTo>
                  <a:lnTo>
                    <a:pt x="2082800" y="127000"/>
                  </a:lnTo>
                  <a:lnTo>
                    <a:pt x="2197100" y="69850"/>
                  </a:lnTo>
                  <a:lnTo>
                    <a:pt x="2095500" y="69850"/>
                  </a:lnTo>
                  <a:lnTo>
                    <a:pt x="2095500" y="57150"/>
                  </a:lnTo>
                  <a:lnTo>
                    <a:pt x="2197100" y="57150"/>
                  </a:lnTo>
                  <a:lnTo>
                    <a:pt x="2082800" y="0"/>
                  </a:lnTo>
                  <a:close/>
                </a:path>
                <a:path w="2209800" h="127000">
                  <a:moveTo>
                    <a:pt x="2082800" y="57150"/>
                  </a:moveTo>
                  <a:lnTo>
                    <a:pt x="0" y="57150"/>
                  </a:lnTo>
                  <a:lnTo>
                    <a:pt x="0" y="69850"/>
                  </a:lnTo>
                  <a:lnTo>
                    <a:pt x="2082800" y="69850"/>
                  </a:lnTo>
                  <a:lnTo>
                    <a:pt x="2082800" y="57150"/>
                  </a:lnTo>
                  <a:close/>
                </a:path>
                <a:path w="2209800" h="127000">
                  <a:moveTo>
                    <a:pt x="2197100" y="57150"/>
                  </a:moveTo>
                  <a:lnTo>
                    <a:pt x="2095500" y="57150"/>
                  </a:lnTo>
                  <a:lnTo>
                    <a:pt x="2095500" y="69850"/>
                  </a:lnTo>
                  <a:lnTo>
                    <a:pt x="2197100" y="69850"/>
                  </a:lnTo>
                  <a:lnTo>
                    <a:pt x="2209800" y="63500"/>
                  </a:lnTo>
                  <a:lnTo>
                    <a:pt x="2197100" y="57150"/>
                  </a:lnTo>
                  <a:close/>
                </a:path>
              </a:pathLst>
            </a:custGeom>
            <a:solidFill>
              <a:srgbClr val="000000"/>
            </a:solidFill>
          </p:spPr>
          <p:txBody>
            <a:bodyPr wrap="square" lIns="0" tIns="0" rIns="0" bIns="0" rtlCol="0"/>
            <a:lstStyle/>
            <a:p>
              <a:endParaRPr/>
            </a:p>
          </p:txBody>
        </p:sp>
        <p:sp>
          <p:nvSpPr>
            <p:cNvPr id="17" name="object 17"/>
            <p:cNvSpPr/>
            <p:nvPr/>
          </p:nvSpPr>
          <p:spPr>
            <a:xfrm>
              <a:off x="6096000" y="4953000"/>
              <a:ext cx="1143000" cy="1066800"/>
            </a:xfrm>
            <a:custGeom>
              <a:avLst/>
              <a:gdLst/>
              <a:ahLst/>
              <a:cxnLst/>
              <a:rect l="l" t="t" r="r" b="b"/>
              <a:pathLst>
                <a:path w="1143000" h="1066800">
                  <a:moveTo>
                    <a:pt x="152400" y="533400"/>
                  </a:moveTo>
                  <a:lnTo>
                    <a:pt x="155218" y="488963"/>
                  </a:lnTo>
                  <a:lnTo>
                    <a:pt x="163465" y="446034"/>
                  </a:lnTo>
                  <a:lnTo>
                    <a:pt x="176826" y="404897"/>
                  </a:lnTo>
                  <a:lnTo>
                    <a:pt x="194987" y="365837"/>
                  </a:lnTo>
                  <a:lnTo>
                    <a:pt x="217634" y="329142"/>
                  </a:lnTo>
                  <a:lnTo>
                    <a:pt x="244453" y="295096"/>
                  </a:lnTo>
                  <a:lnTo>
                    <a:pt x="275129" y="263985"/>
                  </a:lnTo>
                  <a:lnTo>
                    <a:pt x="309349" y="236095"/>
                  </a:lnTo>
                  <a:lnTo>
                    <a:pt x="346799" y="211712"/>
                  </a:lnTo>
                  <a:lnTo>
                    <a:pt x="387164" y="191122"/>
                  </a:lnTo>
                  <a:lnTo>
                    <a:pt x="430131" y="174609"/>
                  </a:lnTo>
                  <a:lnTo>
                    <a:pt x="475385" y="162461"/>
                  </a:lnTo>
                  <a:lnTo>
                    <a:pt x="522613" y="154963"/>
                  </a:lnTo>
                  <a:lnTo>
                    <a:pt x="571500" y="152400"/>
                  </a:lnTo>
                  <a:lnTo>
                    <a:pt x="620386" y="154963"/>
                  </a:lnTo>
                  <a:lnTo>
                    <a:pt x="667614" y="162461"/>
                  </a:lnTo>
                  <a:lnTo>
                    <a:pt x="712868" y="174609"/>
                  </a:lnTo>
                  <a:lnTo>
                    <a:pt x="755835" y="191122"/>
                  </a:lnTo>
                  <a:lnTo>
                    <a:pt x="796200" y="211712"/>
                  </a:lnTo>
                  <a:lnTo>
                    <a:pt x="833650" y="236095"/>
                  </a:lnTo>
                  <a:lnTo>
                    <a:pt x="867870" y="263985"/>
                  </a:lnTo>
                  <a:lnTo>
                    <a:pt x="898546" y="295096"/>
                  </a:lnTo>
                  <a:lnTo>
                    <a:pt x="925365" y="329142"/>
                  </a:lnTo>
                  <a:lnTo>
                    <a:pt x="948012" y="365837"/>
                  </a:lnTo>
                  <a:lnTo>
                    <a:pt x="966173" y="404897"/>
                  </a:lnTo>
                  <a:lnTo>
                    <a:pt x="979534" y="446034"/>
                  </a:lnTo>
                  <a:lnTo>
                    <a:pt x="987781" y="488963"/>
                  </a:lnTo>
                  <a:lnTo>
                    <a:pt x="990600" y="533400"/>
                  </a:lnTo>
                  <a:lnTo>
                    <a:pt x="987781" y="577833"/>
                  </a:lnTo>
                  <a:lnTo>
                    <a:pt x="979534" y="620761"/>
                  </a:lnTo>
                  <a:lnTo>
                    <a:pt x="966173" y="661897"/>
                  </a:lnTo>
                  <a:lnTo>
                    <a:pt x="948012" y="700956"/>
                  </a:lnTo>
                  <a:lnTo>
                    <a:pt x="925365" y="737652"/>
                  </a:lnTo>
                  <a:lnTo>
                    <a:pt x="898546" y="771698"/>
                  </a:lnTo>
                  <a:lnTo>
                    <a:pt x="867870" y="802809"/>
                  </a:lnTo>
                  <a:lnTo>
                    <a:pt x="833650" y="830700"/>
                  </a:lnTo>
                  <a:lnTo>
                    <a:pt x="796200" y="855084"/>
                  </a:lnTo>
                  <a:lnTo>
                    <a:pt x="755835" y="875675"/>
                  </a:lnTo>
                  <a:lnTo>
                    <a:pt x="712868" y="892188"/>
                  </a:lnTo>
                  <a:lnTo>
                    <a:pt x="667614" y="904337"/>
                  </a:lnTo>
                  <a:lnTo>
                    <a:pt x="620386" y="911836"/>
                  </a:lnTo>
                  <a:lnTo>
                    <a:pt x="571500" y="914400"/>
                  </a:lnTo>
                  <a:lnTo>
                    <a:pt x="522613" y="911836"/>
                  </a:lnTo>
                  <a:lnTo>
                    <a:pt x="475385" y="904337"/>
                  </a:lnTo>
                  <a:lnTo>
                    <a:pt x="430131" y="892188"/>
                  </a:lnTo>
                  <a:lnTo>
                    <a:pt x="387164" y="875675"/>
                  </a:lnTo>
                  <a:lnTo>
                    <a:pt x="346799" y="855084"/>
                  </a:lnTo>
                  <a:lnTo>
                    <a:pt x="309349" y="830700"/>
                  </a:lnTo>
                  <a:lnTo>
                    <a:pt x="275129" y="802809"/>
                  </a:lnTo>
                  <a:lnTo>
                    <a:pt x="244453" y="771698"/>
                  </a:lnTo>
                  <a:lnTo>
                    <a:pt x="217634" y="737652"/>
                  </a:lnTo>
                  <a:lnTo>
                    <a:pt x="194987" y="700956"/>
                  </a:lnTo>
                  <a:lnTo>
                    <a:pt x="176826" y="661897"/>
                  </a:lnTo>
                  <a:lnTo>
                    <a:pt x="163465" y="620761"/>
                  </a:lnTo>
                  <a:lnTo>
                    <a:pt x="155218" y="577833"/>
                  </a:lnTo>
                  <a:lnTo>
                    <a:pt x="152400" y="533400"/>
                  </a:lnTo>
                  <a:close/>
                </a:path>
                <a:path w="1143000" h="1066800">
                  <a:moveTo>
                    <a:pt x="0" y="533400"/>
                  </a:moveTo>
                  <a:lnTo>
                    <a:pt x="2098" y="487368"/>
                  </a:lnTo>
                  <a:lnTo>
                    <a:pt x="8277" y="442426"/>
                  </a:lnTo>
                  <a:lnTo>
                    <a:pt x="18367" y="398732"/>
                  </a:lnTo>
                  <a:lnTo>
                    <a:pt x="32195" y="356448"/>
                  </a:lnTo>
                  <a:lnTo>
                    <a:pt x="49589" y="315731"/>
                  </a:lnTo>
                  <a:lnTo>
                    <a:pt x="70379" y="276744"/>
                  </a:lnTo>
                  <a:lnTo>
                    <a:pt x="94392" y="239645"/>
                  </a:lnTo>
                  <a:lnTo>
                    <a:pt x="121457" y="204594"/>
                  </a:lnTo>
                  <a:lnTo>
                    <a:pt x="151402" y="171752"/>
                  </a:lnTo>
                  <a:lnTo>
                    <a:pt x="184056" y="141279"/>
                  </a:lnTo>
                  <a:lnTo>
                    <a:pt x="219246" y="113334"/>
                  </a:lnTo>
                  <a:lnTo>
                    <a:pt x="256802" y="88078"/>
                  </a:lnTo>
                  <a:lnTo>
                    <a:pt x="296551" y="65670"/>
                  </a:lnTo>
                  <a:lnTo>
                    <a:pt x="338322" y="46271"/>
                  </a:lnTo>
                  <a:lnTo>
                    <a:pt x="381944" y="30040"/>
                  </a:lnTo>
                  <a:lnTo>
                    <a:pt x="427244" y="17137"/>
                  </a:lnTo>
                  <a:lnTo>
                    <a:pt x="474051" y="7723"/>
                  </a:lnTo>
                  <a:lnTo>
                    <a:pt x="522193" y="1957"/>
                  </a:lnTo>
                  <a:lnTo>
                    <a:pt x="571500" y="0"/>
                  </a:lnTo>
                  <a:lnTo>
                    <a:pt x="620806" y="1957"/>
                  </a:lnTo>
                  <a:lnTo>
                    <a:pt x="668948" y="7723"/>
                  </a:lnTo>
                  <a:lnTo>
                    <a:pt x="715755" y="17137"/>
                  </a:lnTo>
                  <a:lnTo>
                    <a:pt x="761055" y="30040"/>
                  </a:lnTo>
                  <a:lnTo>
                    <a:pt x="804677" y="46271"/>
                  </a:lnTo>
                  <a:lnTo>
                    <a:pt x="846448" y="65670"/>
                  </a:lnTo>
                  <a:lnTo>
                    <a:pt x="886197" y="88078"/>
                  </a:lnTo>
                  <a:lnTo>
                    <a:pt x="923753" y="113334"/>
                  </a:lnTo>
                  <a:lnTo>
                    <a:pt x="958943" y="141279"/>
                  </a:lnTo>
                  <a:lnTo>
                    <a:pt x="991597" y="171752"/>
                  </a:lnTo>
                  <a:lnTo>
                    <a:pt x="1021542" y="204594"/>
                  </a:lnTo>
                  <a:lnTo>
                    <a:pt x="1048607" y="239645"/>
                  </a:lnTo>
                  <a:lnTo>
                    <a:pt x="1072620" y="276744"/>
                  </a:lnTo>
                  <a:lnTo>
                    <a:pt x="1093410" y="315731"/>
                  </a:lnTo>
                  <a:lnTo>
                    <a:pt x="1110804" y="356448"/>
                  </a:lnTo>
                  <a:lnTo>
                    <a:pt x="1124632" y="398732"/>
                  </a:lnTo>
                  <a:lnTo>
                    <a:pt x="1134722" y="442426"/>
                  </a:lnTo>
                  <a:lnTo>
                    <a:pt x="1140901" y="487368"/>
                  </a:lnTo>
                  <a:lnTo>
                    <a:pt x="1143000" y="533400"/>
                  </a:lnTo>
                  <a:lnTo>
                    <a:pt x="1140901" y="579423"/>
                  </a:lnTo>
                  <a:lnTo>
                    <a:pt x="1134722" y="624360"/>
                  </a:lnTo>
                  <a:lnTo>
                    <a:pt x="1124632" y="668049"/>
                  </a:lnTo>
                  <a:lnTo>
                    <a:pt x="1110804" y="710331"/>
                  </a:lnTo>
                  <a:lnTo>
                    <a:pt x="1093410" y="751046"/>
                  </a:lnTo>
                  <a:lnTo>
                    <a:pt x="1072620" y="790033"/>
                  </a:lnTo>
                  <a:lnTo>
                    <a:pt x="1048607" y="827132"/>
                  </a:lnTo>
                  <a:lnTo>
                    <a:pt x="1021542" y="862183"/>
                  </a:lnTo>
                  <a:lnTo>
                    <a:pt x="991597" y="895027"/>
                  </a:lnTo>
                  <a:lnTo>
                    <a:pt x="958943" y="925502"/>
                  </a:lnTo>
                  <a:lnTo>
                    <a:pt x="923753" y="953449"/>
                  </a:lnTo>
                  <a:lnTo>
                    <a:pt x="886197" y="978708"/>
                  </a:lnTo>
                  <a:lnTo>
                    <a:pt x="846448" y="1001119"/>
                  </a:lnTo>
                  <a:lnTo>
                    <a:pt x="804677" y="1020521"/>
                  </a:lnTo>
                  <a:lnTo>
                    <a:pt x="761055" y="1036754"/>
                  </a:lnTo>
                  <a:lnTo>
                    <a:pt x="715755" y="1049659"/>
                  </a:lnTo>
                  <a:lnTo>
                    <a:pt x="668948" y="1059075"/>
                  </a:lnTo>
                  <a:lnTo>
                    <a:pt x="620806" y="1064842"/>
                  </a:lnTo>
                  <a:lnTo>
                    <a:pt x="571500" y="1066800"/>
                  </a:lnTo>
                  <a:lnTo>
                    <a:pt x="522193" y="1064842"/>
                  </a:lnTo>
                  <a:lnTo>
                    <a:pt x="474051" y="1059075"/>
                  </a:lnTo>
                  <a:lnTo>
                    <a:pt x="427244" y="1049659"/>
                  </a:lnTo>
                  <a:lnTo>
                    <a:pt x="381944" y="1036754"/>
                  </a:lnTo>
                  <a:lnTo>
                    <a:pt x="338322" y="1020521"/>
                  </a:lnTo>
                  <a:lnTo>
                    <a:pt x="296551" y="1001119"/>
                  </a:lnTo>
                  <a:lnTo>
                    <a:pt x="256802" y="978708"/>
                  </a:lnTo>
                  <a:lnTo>
                    <a:pt x="219246" y="953449"/>
                  </a:lnTo>
                  <a:lnTo>
                    <a:pt x="184056" y="925502"/>
                  </a:lnTo>
                  <a:lnTo>
                    <a:pt x="151402" y="895027"/>
                  </a:lnTo>
                  <a:lnTo>
                    <a:pt x="121457" y="862183"/>
                  </a:lnTo>
                  <a:lnTo>
                    <a:pt x="94392" y="827132"/>
                  </a:lnTo>
                  <a:lnTo>
                    <a:pt x="70379" y="790033"/>
                  </a:lnTo>
                  <a:lnTo>
                    <a:pt x="49589" y="751046"/>
                  </a:lnTo>
                  <a:lnTo>
                    <a:pt x="32195" y="710331"/>
                  </a:lnTo>
                  <a:lnTo>
                    <a:pt x="18367" y="668049"/>
                  </a:lnTo>
                  <a:lnTo>
                    <a:pt x="8277" y="624360"/>
                  </a:lnTo>
                  <a:lnTo>
                    <a:pt x="2098" y="579423"/>
                  </a:lnTo>
                  <a:lnTo>
                    <a:pt x="0" y="533400"/>
                  </a:lnTo>
                  <a:close/>
                </a:path>
              </a:pathLst>
            </a:custGeom>
            <a:ln w="12700">
              <a:solidFill>
                <a:srgbClr val="000000"/>
              </a:solidFill>
            </a:ln>
          </p:spPr>
          <p:txBody>
            <a:bodyPr wrap="square" lIns="0" tIns="0" rIns="0" bIns="0" rtlCol="0"/>
            <a:lstStyle/>
            <a:p>
              <a:endParaRPr/>
            </a:p>
          </p:txBody>
        </p:sp>
        <p:sp>
          <p:nvSpPr>
            <p:cNvPr id="18" name="object 18"/>
            <p:cNvSpPr/>
            <p:nvPr/>
          </p:nvSpPr>
          <p:spPr>
            <a:xfrm>
              <a:off x="5104867" y="4953005"/>
              <a:ext cx="450200" cy="447216"/>
            </a:xfrm>
            <a:prstGeom prst="rect">
              <a:avLst/>
            </a:prstGeom>
            <a:blipFill>
              <a:blip r:embed="rId3" cstate="print"/>
              <a:stretch>
                <a:fillRect/>
              </a:stretch>
            </a:blipFill>
          </p:spPr>
          <p:txBody>
            <a:bodyPr wrap="square" lIns="0" tIns="0" rIns="0" bIns="0" rtlCol="0"/>
            <a:lstStyle/>
            <a:p>
              <a:endParaRPr/>
            </a:p>
          </p:txBody>
        </p:sp>
        <p:sp>
          <p:nvSpPr>
            <p:cNvPr id="19" name="object 19"/>
            <p:cNvSpPr/>
            <p:nvPr/>
          </p:nvSpPr>
          <p:spPr>
            <a:xfrm>
              <a:off x="4558380" y="4953005"/>
              <a:ext cx="900388" cy="447216"/>
            </a:xfrm>
            <a:prstGeom prst="rect">
              <a:avLst/>
            </a:prstGeom>
            <a:blipFill>
              <a:blip r:embed="rId4" cstate="print"/>
              <a:stretch>
                <a:fillRect/>
              </a:stretch>
            </a:blipFill>
          </p:spPr>
          <p:txBody>
            <a:bodyPr wrap="square" lIns="0" tIns="0" rIns="0" bIns="0" rtlCol="0"/>
            <a:lstStyle/>
            <a:p>
              <a:endParaRPr/>
            </a:p>
          </p:txBody>
        </p:sp>
        <p:sp>
          <p:nvSpPr>
            <p:cNvPr id="20" name="object 20"/>
            <p:cNvSpPr/>
            <p:nvPr/>
          </p:nvSpPr>
          <p:spPr>
            <a:xfrm>
              <a:off x="4241018" y="4953005"/>
              <a:ext cx="450200" cy="447216"/>
            </a:xfrm>
            <a:prstGeom prst="rect">
              <a:avLst/>
            </a:prstGeom>
            <a:blipFill>
              <a:blip r:embed="rId3" cstate="print"/>
              <a:stretch>
                <a:fillRect/>
              </a:stretch>
            </a:blipFill>
          </p:spPr>
          <p:txBody>
            <a:bodyPr wrap="square" lIns="0" tIns="0" rIns="0" bIns="0" rtlCol="0"/>
            <a:lstStyle/>
            <a:p>
              <a:endParaRPr/>
            </a:p>
          </p:txBody>
        </p:sp>
      </p:grpSp>
      <p:sp>
        <p:nvSpPr>
          <p:cNvPr id="21" name="object 21"/>
          <p:cNvSpPr txBox="1"/>
          <p:nvPr/>
        </p:nvSpPr>
        <p:spPr>
          <a:xfrm>
            <a:off x="2825057" y="3529699"/>
            <a:ext cx="1601470" cy="579120"/>
          </a:xfrm>
          <a:prstGeom prst="rect">
            <a:avLst/>
          </a:prstGeom>
        </p:spPr>
        <p:txBody>
          <a:bodyPr vert="horz" wrap="square" lIns="0" tIns="16510" rIns="0" bIns="0" rtlCol="0">
            <a:spAutoFit/>
          </a:bodyPr>
          <a:lstStyle/>
          <a:p>
            <a:pPr marL="12700">
              <a:lnSpc>
                <a:spcPct val="100000"/>
              </a:lnSpc>
              <a:spcBef>
                <a:spcPts val="130"/>
              </a:spcBef>
              <a:tabLst>
                <a:tab pos="886460" algn="l"/>
              </a:tabLst>
            </a:pPr>
            <a:r>
              <a:rPr sz="3600" i="1" spc="65" dirty="0">
                <a:latin typeface="Times New Roman"/>
                <a:cs typeface="Times New Roman"/>
              </a:rPr>
              <a:t>a	</a:t>
            </a:r>
            <a:r>
              <a:rPr sz="3600" i="1" spc="40" dirty="0">
                <a:latin typeface="Times New Roman"/>
                <a:cs typeface="Times New Roman"/>
              </a:rPr>
              <a:t>a</a:t>
            </a:r>
            <a:r>
              <a:rPr sz="3600" spc="40" dirty="0">
                <a:latin typeface="Times New Roman"/>
                <a:cs typeface="Times New Roman"/>
              </a:rPr>
              <a:t>,</a:t>
            </a:r>
            <a:r>
              <a:rPr sz="3600" spc="-525" dirty="0">
                <a:latin typeface="Times New Roman"/>
                <a:cs typeface="Times New Roman"/>
              </a:rPr>
              <a:t> </a:t>
            </a:r>
            <a:r>
              <a:rPr sz="3600" i="1" spc="80" dirty="0">
                <a:latin typeface="Times New Roman"/>
                <a:cs typeface="Times New Roman"/>
              </a:rPr>
              <a:t>R</a:t>
            </a:r>
            <a:endParaRPr sz="3600">
              <a:latin typeface="Times New Roman"/>
              <a:cs typeface="Times New Roman"/>
            </a:endParaRPr>
          </a:p>
        </p:txBody>
      </p:sp>
      <p:grpSp>
        <p:nvGrpSpPr>
          <p:cNvPr id="22" name="object 22"/>
          <p:cNvGrpSpPr/>
          <p:nvPr/>
        </p:nvGrpSpPr>
        <p:grpSpPr>
          <a:xfrm>
            <a:off x="2584450" y="3422650"/>
            <a:ext cx="2070100" cy="774700"/>
            <a:chOff x="2584450" y="3422650"/>
            <a:chExt cx="2070100" cy="774700"/>
          </a:xfrm>
        </p:grpSpPr>
        <p:sp>
          <p:nvSpPr>
            <p:cNvPr id="23" name="object 23"/>
            <p:cNvSpPr/>
            <p:nvPr/>
          </p:nvSpPr>
          <p:spPr>
            <a:xfrm>
              <a:off x="3167864" y="3657605"/>
              <a:ext cx="900414" cy="447216"/>
            </a:xfrm>
            <a:prstGeom prst="rect">
              <a:avLst/>
            </a:prstGeom>
            <a:blipFill>
              <a:blip r:embed="rId5" cstate="print"/>
              <a:stretch>
                <a:fillRect/>
              </a:stretch>
            </a:blipFill>
          </p:spPr>
          <p:txBody>
            <a:bodyPr wrap="square" lIns="0" tIns="0" rIns="0" bIns="0" rtlCol="0"/>
            <a:lstStyle/>
            <a:p>
              <a:endParaRPr/>
            </a:p>
          </p:txBody>
        </p:sp>
        <p:sp>
          <p:nvSpPr>
            <p:cNvPr id="24" name="object 24"/>
            <p:cNvSpPr/>
            <p:nvPr/>
          </p:nvSpPr>
          <p:spPr>
            <a:xfrm>
              <a:off x="2590800" y="3429000"/>
              <a:ext cx="2057400" cy="762000"/>
            </a:xfrm>
            <a:custGeom>
              <a:avLst/>
              <a:gdLst/>
              <a:ahLst/>
              <a:cxnLst/>
              <a:rect l="l" t="t" r="r" b="b"/>
              <a:pathLst>
                <a:path w="2057400" h="762000">
                  <a:moveTo>
                    <a:pt x="0" y="381000"/>
                  </a:moveTo>
                  <a:lnTo>
                    <a:pt x="8661" y="331327"/>
                  </a:lnTo>
                  <a:lnTo>
                    <a:pt x="33921" y="283587"/>
                  </a:lnTo>
                  <a:lnTo>
                    <a:pt x="74697" y="238181"/>
                  </a:lnTo>
                  <a:lnTo>
                    <a:pt x="129905" y="195511"/>
                  </a:lnTo>
                  <a:lnTo>
                    <a:pt x="162582" y="175327"/>
                  </a:lnTo>
                  <a:lnTo>
                    <a:pt x="198461" y="155978"/>
                  </a:lnTo>
                  <a:lnTo>
                    <a:pt x="237406" y="137513"/>
                  </a:lnTo>
                  <a:lnTo>
                    <a:pt x="279281" y="119984"/>
                  </a:lnTo>
                  <a:lnTo>
                    <a:pt x="323951" y="103439"/>
                  </a:lnTo>
                  <a:lnTo>
                    <a:pt x="371281" y="87929"/>
                  </a:lnTo>
                  <a:lnTo>
                    <a:pt x="421136" y="73505"/>
                  </a:lnTo>
                  <a:lnTo>
                    <a:pt x="473378" y="60216"/>
                  </a:lnTo>
                  <a:lnTo>
                    <a:pt x="527874" y="48114"/>
                  </a:lnTo>
                  <a:lnTo>
                    <a:pt x="584488" y="37247"/>
                  </a:lnTo>
                  <a:lnTo>
                    <a:pt x="643084" y="27666"/>
                  </a:lnTo>
                  <a:lnTo>
                    <a:pt x="703527" y="19421"/>
                  </a:lnTo>
                  <a:lnTo>
                    <a:pt x="765681" y="12563"/>
                  </a:lnTo>
                  <a:lnTo>
                    <a:pt x="829410" y="7142"/>
                  </a:lnTo>
                  <a:lnTo>
                    <a:pt x="894580" y="3207"/>
                  </a:lnTo>
                  <a:lnTo>
                    <a:pt x="961055" y="810"/>
                  </a:lnTo>
                  <a:lnTo>
                    <a:pt x="1028700" y="0"/>
                  </a:lnTo>
                  <a:lnTo>
                    <a:pt x="1096344" y="810"/>
                  </a:lnTo>
                  <a:lnTo>
                    <a:pt x="1162819" y="3207"/>
                  </a:lnTo>
                  <a:lnTo>
                    <a:pt x="1227989" y="7142"/>
                  </a:lnTo>
                  <a:lnTo>
                    <a:pt x="1291718" y="12563"/>
                  </a:lnTo>
                  <a:lnTo>
                    <a:pt x="1353872" y="19421"/>
                  </a:lnTo>
                  <a:lnTo>
                    <a:pt x="1414315" y="27666"/>
                  </a:lnTo>
                  <a:lnTo>
                    <a:pt x="1472911" y="37247"/>
                  </a:lnTo>
                  <a:lnTo>
                    <a:pt x="1529525" y="48114"/>
                  </a:lnTo>
                  <a:lnTo>
                    <a:pt x="1584021" y="60216"/>
                  </a:lnTo>
                  <a:lnTo>
                    <a:pt x="1636263" y="73505"/>
                  </a:lnTo>
                  <a:lnTo>
                    <a:pt x="1686118" y="87929"/>
                  </a:lnTo>
                  <a:lnTo>
                    <a:pt x="1733448" y="103439"/>
                  </a:lnTo>
                  <a:lnTo>
                    <a:pt x="1778118" y="119984"/>
                  </a:lnTo>
                  <a:lnTo>
                    <a:pt x="1819993" y="137513"/>
                  </a:lnTo>
                  <a:lnTo>
                    <a:pt x="1858938" y="155978"/>
                  </a:lnTo>
                  <a:lnTo>
                    <a:pt x="1894817" y="175327"/>
                  </a:lnTo>
                  <a:lnTo>
                    <a:pt x="1927494" y="195511"/>
                  </a:lnTo>
                  <a:lnTo>
                    <a:pt x="1982702" y="238181"/>
                  </a:lnTo>
                  <a:lnTo>
                    <a:pt x="2023478" y="283587"/>
                  </a:lnTo>
                  <a:lnTo>
                    <a:pt x="2048738" y="331327"/>
                  </a:lnTo>
                  <a:lnTo>
                    <a:pt x="2057400" y="381000"/>
                  </a:lnTo>
                  <a:lnTo>
                    <a:pt x="2055212" y="406052"/>
                  </a:lnTo>
                  <a:lnTo>
                    <a:pt x="2048738" y="430672"/>
                  </a:lnTo>
                  <a:lnTo>
                    <a:pt x="2023478" y="478412"/>
                  </a:lnTo>
                  <a:lnTo>
                    <a:pt x="1982702" y="523818"/>
                  </a:lnTo>
                  <a:lnTo>
                    <a:pt x="1927494" y="566488"/>
                  </a:lnTo>
                  <a:lnTo>
                    <a:pt x="1894817" y="586672"/>
                  </a:lnTo>
                  <a:lnTo>
                    <a:pt x="1858938" y="606021"/>
                  </a:lnTo>
                  <a:lnTo>
                    <a:pt x="1819993" y="624486"/>
                  </a:lnTo>
                  <a:lnTo>
                    <a:pt x="1778118" y="642015"/>
                  </a:lnTo>
                  <a:lnTo>
                    <a:pt x="1733448" y="658560"/>
                  </a:lnTo>
                  <a:lnTo>
                    <a:pt x="1686118" y="674070"/>
                  </a:lnTo>
                  <a:lnTo>
                    <a:pt x="1636263" y="688494"/>
                  </a:lnTo>
                  <a:lnTo>
                    <a:pt x="1584021" y="701783"/>
                  </a:lnTo>
                  <a:lnTo>
                    <a:pt x="1529525" y="713885"/>
                  </a:lnTo>
                  <a:lnTo>
                    <a:pt x="1472911" y="724752"/>
                  </a:lnTo>
                  <a:lnTo>
                    <a:pt x="1414315" y="734333"/>
                  </a:lnTo>
                  <a:lnTo>
                    <a:pt x="1353872" y="742578"/>
                  </a:lnTo>
                  <a:lnTo>
                    <a:pt x="1291718" y="749436"/>
                  </a:lnTo>
                  <a:lnTo>
                    <a:pt x="1227989" y="754857"/>
                  </a:lnTo>
                  <a:lnTo>
                    <a:pt x="1162819" y="758792"/>
                  </a:lnTo>
                  <a:lnTo>
                    <a:pt x="1096344" y="761189"/>
                  </a:lnTo>
                  <a:lnTo>
                    <a:pt x="1028700" y="762000"/>
                  </a:lnTo>
                  <a:lnTo>
                    <a:pt x="961055" y="761189"/>
                  </a:lnTo>
                  <a:lnTo>
                    <a:pt x="894580" y="758792"/>
                  </a:lnTo>
                  <a:lnTo>
                    <a:pt x="829410" y="754857"/>
                  </a:lnTo>
                  <a:lnTo>
                    <a:pt x="765681" y="749436"/>
                  </a:lnTo>
                  <a:lnTo>
                    <a:pt x="703527" y="742578"/>
                  </a:lnTo>
                  <a:lnTo>
                    <a:pt x="643084" y="734333"/>
                  </a:lnTo>
                  <a:lnTo>
                    <a:pt x="584488" y="724752"/>
                  </a:lnTo>
                  <a:lnTo>
                    <a:pt x="527874" y="713885"/>
                  </a:lnTo>
                  <a:lnTo>
                    <a:pt x="473378" y="701783"/>
                  </a:lnTo>
                  <a:lnTo>
                    <a:pt x="421136" y="688494"/>
                  </a:lnTo>
                  <a:lnTo>
                    <a:pt x="371281" y="674070"/>
                  </a:lnTo>
                  <a:lnTo>
                    <a:pt x="323951" y="658560"/>
                  </a:lnTo>
                  <a:lnTo>
                    <a:pt x="279281" y="642015"/>
                  </a:lnTo>
                  <a:lnTo>
                    <a:pt x="237406" y="624486"/>
                  </a:lnTo>
                  <a:lnTo>
                    <a:pt x="198461" y="606021"/>
                  </a:lnTo>
                  <a:lnTo>
                    <a:pt x="162582" y="586672"/>
                  </a:lnTo>
                  <a:lnTo>
                    <a:pt x="129905" y="566488"/>
                  </a:lnTo>
                  <a:lnTo>
                    <a:pt x="74697" y="523818"/>
                  </a:lnTo>
                  <a:lnTo>
                    <a:pt x="33921" y="478412"/>
                  </a:lnTo>
                  <a:lnTo>
                    <a:pt x="8661" y="430672"/>
                  </a:lnTo>
                  <a:lnTo>
                    <a:pt x="0" y="381000"/>
                  </a:lnTo>
                  <a:close/>
                </a:path>
              </a:pathLst>
            </a:custGeom>
            <a:ln w="12700">
              <a:solidFill>
                <a:srgbClr val="FF0000"/>
              </a:solidFill>
            </a:ln>
          </p:spPr>
          <p:txBody>
            <a:bodyPr wrap="square" lIns="0" tIns="0" rIns="0" bIns="0" rtlCol="0"/>
            <a:lstStyle/>
            <a:p>
              <a:endParaRPr/>
            </a:p>
          </p:txBody>
        </p:sp>
      </p:grpSp>
      <p:sp>
        <p:nvSpPr>
          <p:cNvPr id="25" name="object 25"/>
          <p:cNvSpPr txBox="1"/>
          <p:nvPr/>
        </p:nvSpPr>
        <p:spPr>
          <a:xfrm>
            <a:off x="5315103" y="4875310"/>
            <a:ext cx="464820" cy="536575"/>
          </a:xfrm>
          <a:prstGeom prst="rect">
            <a:avLst/>
          </a:prstGeom>
        </p:spPr>
        <p:txBody>
          <a:bodyPr vert="horz" wrap="square" lIns="0" tIns="0" rIns="0" bIns="0" rtlCol="0">
            <a:spAutoFit/>
          </a:bodyPr>
          <a:lstStyle/>
          <a:p>
            <a:pPr marL="12700">
              <a:lnSpc>
                <a:spcPts val="4054"/>
              </a:lnSpc>
            </a:pPr>
            <a:r>
              <a:rPr sz="3600" spc="25" dirty="0">
                <a:latin typeface="Times New Roman"/>
                <a:cs typeface="Times New Roman"/>
              </a:rPr>
              <a:t>,</a:t>
            </a:r>
            <a:r>
              <a:rPr sz="3600" spc="-520" dirty="0">
                <a:latin typeface="Times New Roman"/>
                <a:cs typeface="Times New Roman"/>
              </a:rPr>
              <a:t> </a:t>
            </a:r>
            <a:r>
              <a:rPr sz="3600" i="1" spc="65" dirty="0">
                <a:latin typeface="Times New Roman"/>
                <a:cs typeface="Times New Roman"/>
              </a:rPr>
              <a:t>L</a:t>
            </a:r>
            <a:endParaRPr sz="3600">
              <a:latin typeface="Times New Roman"/>
              <a:cs typeface="Times New Roman"/>
            </a:endParaRPr>
          </a:p>
        </p:txBody>
      </p:sp>
      <p:sp>
        <p:nvSpPr>
          <p:cNvPr id="26" name="object 26"/>
          <p:cNvSpPr txBox="1"/>
          <p:nvPr/>
        </p:nvSpPr>
        <p:spPr>
          <a:xfrm>
            <a:off x="3251640" y="5137962"/>
            <a:ext cx="431800" cy="622935"/>
          </a:xfrm>
          <a:prstGeom prst="rect">
            <a:avLst/>
          </a:prstGeom>
        </p:spPr>
        <p:txBody>
          <a:bodyPr vert="horz" wrap="square" lIns="0" tIns="0" rIns="0" bIns="0" rtlCol="0">
            <a:spAutoFit/>
          </a:bodyPr>
          <a:lstStyle/>
          <a:p>
            <a:pPr marL="12700">
              <a:lnSpc>
                <a:spcPts val="3979"/>
              </a:lnSpc>
            </a:pPr>
            <a:r>
              <a:rPr sz="3550" i="1" spc="-65" dirty="0">
                <a:latin typeface="Times New Roman"/>
                <a:cs typeface="Times New Roman"/>
              </a:rPr>
              <a:t>q</a:t>
            </a:r>
            <a:r>
              <a:rPr sz="4425" spc="7" baseline="-16949" dirty="0">
                <a:latin typeface="Times New Roman"/>
                <a:cs typeface="Times New Roman"/>
              </a:rPr>
              <a:t>0</a:t>
            </a:r>
            <a:endParaRPr sz="4425" baseline="-16949">
              <a:latin typeface="Times New Roman"/>
              <a:cs typeface="Times New Roman"/>
            </a:endParaRPr>
          </a:p>
        </p:txBody>
      </p:sp>
      <p:sp>
        <p:nvSpPr>
          <p:cNvPr id="27" name="object 27"/>
          <p:cNvSpPr txBox="1"/>
          <p:nvPr/>
        </p:nvSpPr>
        <p:spPr>
          <a:xfrm>
            <a:off x="6512844" y="5147476"/>
            <a:ext cx="398780" cy="626745"/>
          </a:xfrm>
          <a:prstGeom prst="rect">
            <a:avLst/>
          </a:prstGeom>
        </p:spPr>
        <p:txBody>
          <a:bodyPr vert="horz" wrap="square" lIns="0" tIns="0" rIns="0" bIns="0" rtlCol="0">
            <a:spAutoFit/>
          </a:bodyPr>
          <a:lstStyle/>
          <a:p>
            <a:pPr marL="12700">
              <a:lnSpc>
                <a:spcPts val="4000"/>
              </a:lnSpc>
            </a:pPr>
            <a:r>
              <a:rPr sz="3550" i="1" spc="-315" dirty="0">
                <a:latin typeface="Times New Roman"/>
                <a:cs typeface="Times New Roman"/>
              </a:rPr>
              <a:t>q</a:t>
            </a:r>
            <a:r>
              <a:rPr sz="4425" spc="-15" baseline="-16949" dirty="0">
                <a:latin typeface="Times New Roman"/>
                <a:cs typeface="Times New Roman"/>
              </a:rPr>
              <a:t>1</a:t>
            </a:r>
            <a:endParaRPr sz="4425" baseline="-16949">
              <a:latin typeface="Times New Roman"/>
              <a:cs typeface="Times New Roman"/>
            </a:endParaRPr>
          </a:p>
        </p:txBody>
      </p:sp>
      <p:sp>
        <p:nvSpPr>
          <p:cNvPr id="28" name="Footer Placeholder 27"/>
          <p:cNvSpPr>
            <a:spLocks noGrp="1"/>
          </p:cNvSpPr>
          <p:nvPr>
            <p:ph type="ftr" sz="quarter" idx="11"/>
          </p:nvPr>
        </p:nvSpPr>
        <p:spPr/>
        <p:txBody>
          <a:bodyPr/>
          <a:lstStyle/>
          <a:p>
            <a:r>
              <a:rPr lang="en-US"/>
              <a:t>unit-4/Turning Machine</a:t>
            </a:r>
          </a:p>
        </p:txBody>
      </p:sp>
      <p:sp>
        <p:nvSpPr>
          <p:cNvPr id="29" name="Slide Number Placeholder 28"/>
          <p:cNvSpPr>
            <a:spLocks noGrp="1"/>
          </p:cNvSpPr>
          <p:nvPr>
            <p:ph type="sldNum" sz="quarter" idx="12"/>
          </p:nvPr>
        </p:nvSpPr>
        <p:spPr/>
        <p:txBody>
          <a:bodyPr/>
          <a:lstStyle/>
          <a:p>
            <a:fld id="{565C65C6-1AC9-4B56-AB8E-0D5719812ABF}" type="slidenum">
              <a:rPr lang="en-US" smtClean="0"/>
              <a:pPr/>
              <a:t>30</a:t>
            </a:fld>
            <a:endParaRPr lang="en-US"/>
          </a:p>
        </p:txBody>
      </p:sp>
    </p:spTree>
    <p:extLst>
      <p:ext uri="{BB962C8B-B14F-4D97-AF65-F5344CB8AC3E}">
        <p14:creationId xmlns:p14="http://schemas.microsoft.com/office/powerpoint/2010/main" val="25806356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3028950" y="5086350"/>
            <a:ext cx="876300" cy="800100"/>
            <a:chOff x="3028950" y="5086350"/>
            <a:chExt cx="876300" cy="800100"/>
          </a:xfrm>
        </p:grpSpPr>
        <p:sp>
          <p:nvSpPr>
            <p:cNvPr id="3" name="object 3"/>
            <p:cNvSpPr/>
            <p:nvPr/>
          </p:nvSpPr>
          <p:spPr>
            <a:xfrm>
              <a:off x="3048000" y="5105400"/>
              <a:ext cx="838200" cy="762000"/>
            </a:xfrm>
            <a:custGeom>
              <a:avLst/>
              <a:gdLst/>
              <a:ahLst/>
              <a:cxnLst/>
              <a:rect l="l" t="t" r="r" b="b"/>
              <a:pathLst>
                <a:path w="838200" h="762000">
                  <a:moveTo>
                    <a:pt x="419100" y="0"/>
                  </a:moveTo>
                  <a:lnTo>
                    <a:pt x="370213" y="2563"/>
                  </a:lnTo>
                  <a:lnTo>
                    <a:pt x="322985" y="10061"/>
                  </a:lnTo>
                  <a:lnTo>
                    <a:pt x="277731" y="22209"/>
                  </a:lnTo>
                  <a:lnTo>
                    <a:pt x="234764" y="38722"/>
                  </a:lnTo>
                  <a:lnTo>
                    <a:pt x="194399" y="59312"/>
                  </a:lnTo>
                  <a:lnTo>
                    <a:pt x="156949" y="83695"/>
                  </a:lnTo>
                  <a:lnTo>
                    <a:pt x="122729" y="111585"/>
                  </a:lnTo>
                  <a:lnTo>
                    <a:pt x="92053" y="142696"/>
                  </a:lnTo>
                  <a:lnTo>
                    <a:pt x="65234" y="176742"/>
                  </a:lnTo>
                  <a:lnTo>
                    <a:pt x="42587" y="213437"/>
                  </a:lnTo>
                  <a:lnTo>
                    <a:pt x="24426" y="252497"/>
                  </a:lnTo>
                  <a:lnTo>
                    <a:pt x="11065" y="293634"/>
                  </a:lnTo>
                  <a:lnTo>
                    <a:pt x="2818" y="336563"/>
                  </a:lnTo>
                  <a:lnTo>
                    <a:pt x="0" y="381000"/>
                  </a:lnTo>
                  <a:lnTo>
                    <a:pt x="2818" y="425433"/>
                  </a:lnTo>
                  <a:lnTo>
                    <a:pt x="11065" y="468361"/>
                  </a:lnTo>
                  <a:lnTo>
                    <a:pt x="24426" y="509497"/>
                  </a:lnTo>
                  <a:lnTo>
                    <a:pt x="42587" y="548556"/>
                  </a:lnTo>
                  <a:lnTo>
                    <a:pt x="65234" y="585252"/>
                  </a:lnTo>
                  <a:lnTo>
                    <a:pt x="92053" y="619298"/>
                  </a:lnTo>
                  <a:lnTo>
                    <a:pt x="122729" y="650409"/>
                  </a:lnTo>
                  <a:lnTo>
                    <a:pt x="156949" y="678300"/>
                  </a:lnTo>
                  <a:lnTo>
                    <a:pt x="194399" y="702684"/>
                  </a:lnTo>
                  <a:lnTo>
                    <a:pt x="234764" y="723275"/>
                  </a:lnTo>
                  <a:lnTo>
                    <a:pt x="277731" y="739788"/>
                  </a:lnTo>
                  <a:lnTo>
                    <a:pt x="322985" y="751937"/>
                  </a:lnTo>
                  <a:lnTo>
                    <a:pt x="370213" y="759436"/>
                  </a:lnTo>
                  <a:lnTo>
                    <a:pt x="419100" y="762000"/>
                  </a:lnTo>
                  <a:lnTo>
                    <a:pt x="467986" y="759436"/>
                  </a:lnTo>
                  <a:lnTo>
                    <a:pt x="515214" y="751937"/>
                  </a:lnTo>
                  <a:lnTo>
                    <a:pt x="560468" y="739788"/>
                  </a:lnTo>
                  <a:lnTo>
                    <a:pt x="603435" y="723275"/>
                  </a:lnTo>
                  <a:lnTo>
                    <a:pt x="643800" y="702684"/>
                  </a:lnTo>
                  <a:lnTo>
                    <a:pt x="681250" y="678300"/>
                  </a:lnTo>
                  <a:lnTo>
                    <a:pt x="715470" y="650409"/>
                  </a:lnTo>
                  <a:lnTo>
                    <a:pt x="746146" y="619298"/>
                  </a:lnTo>
                  <a:lnTo>
                    <a:pt x="772965" y="585252"/>
                  </a:lnTo>
                  <a:lnTo>
                    <a:pt x="795612" y="548556"/>
                  </a:lnTo>
                  <a:lnTo>
                    <a:pt x="813773" y="509497"/>
                  </a:lnTo>
                  <a:lnTo>
                    <a:pt x="827134" y="468361"/>
                  </a:lnTo>
                  <a:lnTo>
                    <a:pt x="835381" y="425433"/>
                  </a:lnTo>
                  <a:lnTo>
                    <a:pt x="838200" y="381000"/>
                  </a:lnTo>
                  <a:lnTo>
                    <a:pt x="835381" y="336563"/>
                  </a:lnTo>
                  <a:lnTo>
                    <a:pt x="827134" y="293634"/>
                  </a:lnTo>
                  <a:lnTo>
                    <a:pt x="813773" y="252497"/>
                  </a:lnTo>
                  <a:lnTo>
                    <a:pt x="795612" y="213437"/>
                  </a:lnTo>
                  <a:lnTo>
                    <a:pt x="772965" y="176742"/>
                  </a:lnTo>
                  <a:lnTo>
                    <a:pt x="746146" y="142696"/>
                  </a:lnTo>
                  <a:lnTo>
                    <a:pt x="715470" y="111585"/>
                  </a:lnTo>
                  <a:lnTo>
                    <a:pt x="681250" y="83695"/>
                  </a:lnTo>
                  <a:lnTo>
                    <a:pt x="643800" y="59312"/>
                  </a:lnTo>
                  <a:lnTo>
                    <a:pt x="603435" y="38722"/>
                  </a:lnTo>
                  <a:lnTo>
                    <a:pt x="560468" y="22209"/>
                  </a:lnTo>
                  <a:lnTo>
                    <a:pt x="515214" y="10061"/>
                  </a:lnTo>
                  <a:lnTo>
                    <a:pt x="467986" y="2563"/>
                  </a:lnTo>
                  <a:lnTo>
                    <a:pt x="419100" y="0"/>
                  </a:lnTo>
                  <a:close/>
                </a:path>
              </a:pathLst>
            </a:custGeom>
            <a:solidFill>
              <a:srgbClr val="FF0000">
                <a:alpha val="50195"/>
              </a:srgbClr>
            </a:solidFill>
          </p:spPr>
          <p:txBody>
            <a:bodyPr wrap="square" lIns="0" tIns="0" rIns="0" bIns="0" rtlCol="0"/>
            <a:lstStyle/>
            <a:p>
              <a:endParaRPr/>
            </a:p>
          </p:txBody>
        </p:sp>
        <p:sp>
          <p:nvSpPr>
            <p:cNvPr id="4" name="object 4"/>
            <p:cNvSpPr/>
            <p:nvPr/>
          </p:nvSpPr>
          <p:spPr>
            <a:xfrm>
              <a:off x="3048000" y="5105400"/>
              <a:ext cx="838200" cy="762000"/>
            </a:xfrm>
            <a:custGeom>
              <a:avLst/>
              <a:gdLst/>
              <a:ahLst/>
              <a:cxnLst/>
              <a:rect l="l" t="t" r="r" b="b"/>
              <a:pathLst>
                <a:path w="838200" h="762000">
                  <a:moveTo>
                    <a:pt x="0" y="381000"/>
                  </a:moveTo>
                  <a:lnTo>
                    <a:pt x="2818" y="336563"/>
                  </a:lnTo>
                  <a:lnTo>
                    <a:pt x="11065" y="293634"/>
                  </a:lnTo>
                  <a:lnTo>
                    <a:pt x="24426" y="252497"/>
                  </a:lnTo>
                  <a:lnTo>
                    <a:pt x="42587" y="213437"/>
                  </a:lnTo>
                  <a:lnTo>
                    <a:pt x="65234" y="176742"/>
                  </a:lnTo>
                  <a:lnTo>
                    <a:pt x="92053" y="142696"/>
                  </a:lnTo>
                  <a:lnTo>
                    <a:pt x="122729" y="111585"/>
                  </a:lnTo>
                  <a:lnTo>
                    <a:pt x="156949" y="83695"/>
                  </a:lnTo>
                  <a:lnTo>
                    <a:pt x="194399" y="59312"/>
                  </a:lnTo>
                  <a:lnTo>
                    <a:pt x="234764" y="38722"/>
                  </a:lnTo>
                  <a:lnTo>
                    <a:pt x="277731" y="22209"/>
                  </a:lnTo>
                  <a:lnTo>
                    <a:pt x="322985" y="10061"/>
                  </a:lnTo>
                  <a:lnTo>
                    <a:pt x="370213" y="2563"/>
                  </a:lnTo>
                  <a:lnTo>
                    <a:pt x="419100" y="0"/>
                  </a:lnTo>
                  <a:lnTo>
                    <a:pt x="467986" y="2563"/>
                  </a:lnTo>
                  <a:lnTo>
                    <a:pt x="515214" y="10061"/>
                  </a:lnTo>
                  <a:lnTo>
                    <a:pt x="560468" y="22209"/>
                  </a:lnTo>
                  <a:lnTo>
                    <a:pt x="603435" y="38722"/>
                  </a:lnTo>
                  <a:lnTo>
                    <a:pt x="643800" y="59312"/>
                  </a:lnTo>
                  <a:lnTo>
                    <a:pt x="681250" y="83695"/>
                  </a:lnTo>
                  <a:lnTo>
                    <a:pt x="715470" y="111585"/>
                  </a:lnTo>
                  <a:lnTo>
                    <a:pt x="746146" y="142696"/>
                  </a:lnTo>
                  <a:lnTo>
                    <a:pt x="772965" y="176742"/>
                  </a:lnTo>
                  <a:lnTo>
                    <a:pt x="795612" y="213437"/>
                  </a:lnTo>
                  <a:lnTo>
                    <a:pt x="813773" y="252497"/>
                  </a:lnTo>
                  <a:lnTo>
                    <a:pt x="827134" y="293634"/>
                  </a:lnTo>
                  <a:lnTo>
                    <a:pt x="835381" y="336563"/>
                  </a:lnTo>
                  <a:lnTo>
                    <a:pt x="838200" y="381000"/>
                  </a:lnTo>
                  <a:lnTo>
                    <a:pt x="835381" y="425433"/>
                  </a:lnTo>
                  <a:lnTo>
                    <a:pt x="827134" y="468361"/>
                  </a:lnTo>
                  <a:lnTo>
                    <a:pt x="813773" y="509497"/>
                  </a:lnTo>
                  <a:lnTo>
                    <a:pt x="795612" y="548556"/>
                  </a:lnTo>
                  <a:lnTo>
                    <a:pt x="772965" y="585252"/>
                  </a:lnTo>
                  <a:lnTo>
                    <a:pt x="746146" y="619298"/>
                  </a:lnTo>
                  <a:lnTo>
                    <a:pt x="715470" y="650409"/>
                  </a:lnTo>
                  <a:lnTo>
                    <a:pt x="681250" y="678300"/>
                  </a:lnTo>
                  <a:lnTo>
                    <a:pt x="643800" y="702684"/>
                  </a:lnTo>
                  <a:lnTo>
                    <a:pt x="603435" y="723275"/>
                  </a:lnTo>
                  <a:lnTo>
                    <a:pt x="560468" y="739788"/>
                  </a:lnTo>
                  <a:lnTo>
                    <a:pt x="515214" y="751937"/>
                  </a:lnTo>
                  <a:lnTo>
                    <a:pt x="467986" y="759436"/>
                  </a:lnTo>
                  <a:lnTo>
                    <a:pt x="419100" y="762000"/>
                  </a:lnTo>
                  <a:lnTo>
                    <a:pt x="370213" y="759436"/>
                  </a:lnTo>
                  <a:lnTo>
                    <a:pt x="322985" y="751937"/>
                  </a:lnTo>
                  <a:lnTo>
                    <a:pt x="277731" y="739788"/>
                  </a:lnTo>
                  <a:lnTo>
                    <a:pt x="234764" y="723275"/>
                  </a:lnTo>
                  <a:lnTo>
                    <a:pt x="194399" y="702684"/>
                  </a:lnTo>
                  <a:lnTo>
                    <a:pt x="156949" y="678300"/>
                  </a:lnTo>
                  <a:lnTo>
                    <a:pt x="122729" y="650409"/>
                  </a:lnTo>
                  <a:lnTo>
                    <a:pt x="92053" y="619298"/>
                  </a:lnTo>
                  <a:lnTo>
                    <a:pt x="65234" y="585252"/>
                  </a:lnTo>
                  <a:lnTo>
                    <a:pt x="42587" y="548556"/>
                  </a:lnTo>
                  <a:lnTo>
                    <a:pt x="24426" y="509497"/>
                  </a:lnTo>
                  <a:lnTo>
                    <a:pt x="11065" y="468361"/>
                  </a:lnTo>
                  <a:lnTo>
                    <a:pt x="2818" y="425433"/>
                  </a:lnTo>
                  <a:lnTo>
                    <a:pt x="0" y="381000"/>
                  </a:lnTo>
                  <a:close/>
                </a:path>
              </a:pathLst>
            </a:custGeom>
            <a:ln w="38100">
              <a:solidFill>
                <a:srgbClr val="FF0000"/>
              </a:solidFill>
            </a:ln>
          </p:spPr>
          <p:txBody>
            <a:bodyPr wrap="square" lIns="0" tIns="0" rIns="0" bIns="0" rtlCol="0"/>
            <a:lstStyle/>
            <a:p>
              <a:endParaRPr/>
            </a:p>
          </p:txBody>
        </p:sp>
      </p:grpSp>
      <p:sp>
        <p:nvSpPr>
          <p:cNvPr id="5" name="object 5"/>
          <p:cNvSpPr/>
          <p:nvPr/>
        </p:nvSpPr>
        <p:spPr>
          <a:xfrm>
            <a:off x="6261100" y="1069975"/>
            <a:ext cx="127000" cy="457200"/>
          </a:xfrm>
          <a:custGeom>
            <a:avLst/>
            <a:gdLst/>
            <a:ahLst/>
            <a:cxnLst/>
            <a:rect l="l" t="t" r="r" b="b"/>
            <a:pathLst>
              <a:path w="127000" h="457200">
                <a:moveTo>
                  <a:pt x="69850" y="114300"/>
                </a:moveTo>
                <a:lnTo>
                  <a:pt x="57150" y="114300"/>
                </a:lnTo>
                <a:lnTo>
                  <a:pt x="57150" y="457200"/>
                </a:lnTo>
                <a:lnTo>
                  <a:pt x="69850" y="457200"/>
                </a:lnTo>
                <a:lnTo>
                  <a:pt x="69850" y="114300"/>
                </a:lnTo>
                <a:close/>
              </a:path>
              <a:path w="127000" h="457200">
                <a:moveTo>
                  <a:pt x="63500" y="0"/>
                </a:moveTo>
                <a:lnTo>
                  <a:pt x="0" y="127000"/>
                </a:lnTo>
                <a:lnTo>
                  <a:pt x="57150" y="127000"/>
                </a:lnTo>
                <a:lnTo>
                  <a:pt x="57150" y="114300"/>
                </a:lnTo>
                <a:lnTo>
                  <a:pt x="120650" y="114300"/>
                </a:lnTo>
                <a:lnTo>
                  <a:pt x="63500" y="0"/>
                </a:lnTo>
                <a:close/>
              </a:path>
              <a:path w="127000" h="457200">
                <a:moveTo>
                  <a:pt x="120650" y="114300"/>
                </a:moveTo>
                <a:lnTo>
                  <a:pt x="69850" y="114300"/>
                </a:lnTo>
                <a:lnTo>
                  <a:pt x="69850" y="127000"/>
                </a:lnTo>
                <a:lnTo>
                  <a:pt x="127000" y="127000"/>
                </a:lnTo>
                <a:lnTo>
                  <a:pt x="120650" y="114300"/>
                </a:lnTo>
                <a:close/>
              </a:path>
            </a:pathLst>
          </a:custGeom>
          <a:solidFill>
            <a:srgbClr val="000000"/>
          </a:solidFill>
        </p:spPr>
        <p:txBody>
          <a:bodyPr wrap="square" lIns="0" tIns="0" rIns="0" bIns="0" rtlCol="0"/>
          <a:lstStyle/>
          <a:p>
            <a:endParaRPr/>
          </a:p>
        </p:txBody>
      </p:sp>
      <p:sp>
        <p:nvSpPr>
          <p:cNvPr id="6" name="object 6"/>
          <p:cNvSpPr/>
          <p:nvPr/>
        </p:nvSpPr>
        <p:spPr>
          <a:xfrm>
            <a:off x="3295005" y="533397"/>
            <a:ext cx="234010" cy="368302"/>
          </a:xfrm>
          <a:prstGeom prst="rect">
            <a:avLst/>
          </a:prstGeom>
          <a:blipFill>
            <a:blip r:embed="rId2" cstate="print"/>
            <a:stretch>
              <a:fillRect/>
            </a:stretch>
          </a:blipFill>
        </p:spPr>
        <p:txBody>
          <a:bodyPr wrap="square" lIns="0" tIns="0" rIns="0" bIns="0" rtlCol="0"/>
          <a:lstStyle/>
          <a:p>
            <a:endParaRPr/>
          </a:p>
        </p:txBody>
      </p:sp>
      <p:sp>
        <p:nvSpPr>
          <p:cNvPr id="7" name="object 7"/>
          <p:cNvSpPr/>
          <p:nvPr/>
        </p:nvSpPr>
        <p:spPr>
          <a:xfrm>
            <a:off x="3904605" y="533397"/>
            <a:ext cx="234010" cy="368302"/>
          </a:xfrm>
          <a:prstGeom prst="rect">
            <a:avLst/>
          </a:prstGeom>
          <a:blipFill>
            <a:blip r:embed="rId2" cstate="print"/>
            <a:stretch>
              <a:fillRect/>
            </a:stretch>
          </a:blipFill>
        </p:spPr>
        <p:txBody>
          <a:bodyPr wrap="square" lIns="0" tIns="0" rIns="0" bIns="0" rtlCol="0"/>
          <a:lstStyle/>
          <a:p>
            <a:endParaRPr/>
          </a:p>
        </p:txBody>
      </p:sp>
      <p:sp>
        <p:nvSpPr>
          <p:cNvPr id="8" name="object 8"/>
          <p:cNvSpPr/>
          <p:nvPr/>
        </p:nvSpPr>
        <p:spPr>
          <a:xfrm>
            <a:off x="6241405" y="539747"/>
            <a:ext cx="234010" cy="368302"/>
          </a:xfrm>
          <a:prstGeom prst="rect">
            <a:avLst/>
          </a:prstGeom>
          <a:blipFill>
            <a:blip r:embed="rId2" cstate="print"/>
            <a:stretch>
              <a:fillRect/>
            </a:stretch>
          </a:blipFill>
        </p:spPr>
        <p:txBody>
          <a:bodyPr wrap="square" lIns="0" tIns="0" rIns="0" bIns="0" rtlCol="0"/>
          <a:lstStyle/>
          <a:p>
            <a:endParaRPr/>
          </a:p>
        </p:txBody>
      </p:sp>
      <p:sp>
        <p:nvSpPr>
          <p:cNvPr id="9" name="object 9"/>
          <p:cNvSpPr/>
          <p:nvPr/>
        </p:nvSpPr>
        <p:spPr>
          <a:xfrm>
            <a:off x="6851005" y="539747"/>
            <a:ext cx="234010" cy="368302"/>
          </a:xfrm>
          <a:prstGeom prst="rect">
            <a:avLst/>
          </a:prstGeom>
          <a:blipFill>
            <a:blip r:embed="rId2" cstate="print"/>
            <a:stretch>
              <a:fillRect/>
            </a:stretch>
          </a:blipFill>
        </p:spPr>
        <p:txBody>
          <a:bodyPr wrap="square" lIns="0" tIns="0" rIns="0" bIns="0" rtlCol="0"/>
          <a:lstStyle/>
          <a:p>
            <a:endParaRPr/>
          </a:p>
        </p:txBody>
      </p:sp>
      <p:sp>
        <p:nvSpPr>
          <p:cNvPr id="10" name="object 10"/>
          <p:cNvSpPr txBox="1"/>
          <p:nvPr/>
        </p:nvSpPr>
        <p:spPr>
          <a:xfrm>
            <a:off x="459740" y="468833"/>
            <a:ext cx="1325245" cy="514350"/>
          </a:xfrm>
          <a:prstGeom prst="rect">
            <a:avLst/>
          </a:prstGeom>
        </p:spPr>
        <p:txBody>
          <a:bodyPr vert="horz" wrap="square" lIns="0" tIns="13335" rIns="0" bIns="0" rtlCol="0">
            <a:spAutoFit/>
          </a:bodyPr>
          <a:lstStyle/>
          <a:p>
            <a:pPr marL="12700">
              <a:lnSpc>
                <a:spcPct val="100000"/>
              </a:lnSpc>
              <a:spcBef>
                <a:spcPts val="105"/>
              </a:spcBef>
            </a:pPr>
            <a:r>
              <a:rPr sz="3200" spc="-5" dirty="0">
                <a:solidFill>
                  <a:srgbClr val="339933"/>
                </a:solidFill>
                <a:latin typeface="Comic Sans MS"/>
                <a:cs typeface="Comic Sans MS"/>
              </a:rPr>
              <a:t>Time</a:t>
            </a:r>
            <a:r>
              <a:rPr sz="3200" spc="-70" dirty="0">
                <a:solidFill>
                  <a:srgbClr val="339933"/>
                </a:solidFill>
                <a:latin typeface="Comic Sans MS"/>
                <a:cs typeface="Comic Sans MS"/>
              </a:rPr>
              <a:t> </a:t>
            </a:r>
            <a:r>
              <a:rPr sz="3200" dirty="0">
                <a:solidFill>
                  <a:srgbClr val="339933"/>
                </a:solidFill>
                <a:latin typeface="Comic Sans MS"/>
                <a:cs typeface="Comic Sans MS"/>
              </a:rPr>
              <a:t>3</a:t>
            </a:r>
            <a:endParaRPr sz="3200">
              <a:latin typeface="Comic Sans MS"/>
              <a:cs typeface="Comic Sans MS"/>
            </a:endParaRPr>
          </a:p>
        </p:txBody>
      </p:sp>
      <p:sp>
        <p:nvSpPr>
          <p:cNvPr id="11" name="object 11"/>
          <p:cNvSpPr txBox="1"/>
          <p:nvPr/>
        </p:nvSpPr>
        <p:spPr>
          <a:xfrm>
            <a:off x="6151939" y="1362936"/>
            <a:ext cx="482600" cy="568325"/>
          </a:xfrm>
          <a:prstGeom prst="rect">
            <a:avLst/>
          </a:prstGeom>
        </p:spPr>
        <p:txBody>
          <a:bodyPr vert="horz" wrap="square" lIns="0" tIns="13970" rIns="0" bIns="0" rtlCol="0">
            <a:spAutoFit/>
          </a:bodyPr>
          <a:lstStyle/>
          <a:p>
            <a:pPr marL="38100">
              <a:lnSpc>
                <a:spcPct val="100000"/>
              </a:lnSpc>
              <a:spcBef>
                <a:spcPts val="110"/>
              </a:spcBef>
            </a:pPr>
            <a:r>
              <a:rPr sz="3550" i="1" spc="-30" dirty="0">
                <a:latin typeface="Times New Roman"/>
                <a:cs typeface="Times New Roman"/>
              </a:rPr>
              <a:t>q</a:t>
            </a:r>
            <a:r>
              <a:rPr sz="4425" spc="-44" baseline="-16949" dirty="0">
                <a:latin typeface="Times New Roman"/>
                <a:cs typeface="Times New Roman"/>
              </a:rPr>
              <a:t>0</a:t>
            </a:r>
            <a:endParaRPr sz="4425" baseline="-16949">
              <a:latin typeface="Times New Roman"/>
              <a:cs typeface="Times New Roman"/>
            </a:endParaRPr>
          </a:p>
        </p:txBody>
      </p:sp>
      <p:graphicFrame>
        <p:nvGraphicFramePr>
          <p:cNvPr id="12" name="object 12"/>
          <p:cNvGraphicFramePr>
            <a:graphicFrameLocks noGrp="1"/>
          </p:cNvGraphicFramePr>
          <p:nvPr/>
        </p:nvGraphicFramePr>
        <p:xfrm>
          <a:off x="2584450" y="374650"/>
          <a:ext cx="5105400" cy="685800"/>
        </p:xfrm>
        <a:graphic>
          <a:graphicData uri="http://schemas.openxmlformats.org/drawingml/2006/table">
            <a:tbl>
              <a:tblPr firstRow="1" bandRow="1">
                <a:tableStyleId>{2D5ABB26-0587-4C30-8999-92F81FD0307C}</a:tableStyleId>
              </a:tblPr>
              <a:tblGrid>
                <a:gridCol w="4572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gridCol w="609600">
                  <a:extLst>
                    <a:ext uri="{9D8B030D-6E8A-4147-A177-3AD203B41FA5}">
                      <a16:colId xmlns:a16="http://schemas.microsoft.com/office/drawing/2014/main" val="20003"/>
                    </a:ext>
                  </a:extLst>
                </a:gridCol>
                <a:gridCol w="609600">
                  <a:extLst>
                    <a:ext uri="{9D8B030D-6E8A-4147-A177-3AD203B41FA5}">
                      <a16:colId xmlns:a16="http://schemas.microsoft.com/office/drawing/2014/main" val="20004"/>
                    </a:ext>
                  </a:extLst>
                </a:gridCol>
                <a:gridCol w="609600">
                  <a:extLst>
                    <a:ext uri="{9D8B030D-6E8A-4147-A177-3AD203B41FA5}">
                      <a16:colId xmlns:a16="http://schemas.microsoft.com/office/drawing/2014/main" val="20005"/>
                    </a:ext>
                  </a:extLst>
                </a:gridCol>
                <a:gridCol w="609600">
                  <a:extLst>
                    <a:ext uri="{9D8B030D-6E8A-4147-A177-3AD203B41FA5}">
                      <a16:colId xmlns:a16="http://schemas.microsoft.com/office/drawing/2014/main" val="20006"/>
                    </a:ext>
                  </a:extLst>
                </a:gridCol>
                <a:gridCol w="609600">
                  <a:extLst>
                    <a:ext uri="{9D8B030D-6E8A-4147-A177-3AD203B41FA5}">
                      <a16:colId xmlns:a16="http://schemas.microsoft.com/office/drawing/2014/main" val="20007"/>
                    </a:ext>
                  </a:extLst>
                </a:gridCol>
                <a:gridCol w="381000">
                  <a:extLst>
                    <a:ext uri="{9D8B030D-6E8A-4147-A177-3AD203B41FA5}">
                      <a16:colId xmlns:a16="http://schemas.microsoft.com/office/drawing/2014/main" val="20008"/>
                    </a:ext>
                  </a:extLst>
                </a:gridCol>
              </a:tblGrid>
              <a:tr h="685800">
                <a:tc>
                  <a:txBody>
                    <a:bodyPr/>
                    <a:lstStyle/>
                    <a:p>
                      <a:pPr>
                        <a:lnSpc>
                          <a:spcPct val="100000"/>
                        </a:lnSpc>
                      </a:pPr>
                      <a:endParaRPr sz="3400">
                        <a:latin typeface="Times New Roman"/>
                        <a:cs typeface="Times New Roman"/>
                      </a:endParaRPr>
                    </a:p>
                  </a:txBody>
                  <a:tcPr marL="0" marR="0" marT="0" marB="0">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34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34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46379">
                        <a:lnSpc>
                          <a:spcPct val="100000"/>
                        </a:lnSpc>
                        <a:spcBef>
                          <a:spcPts val="114"/>
                        </a:spcBef>
                      </a:pPr>
                      <a:r>
                        <a:rPr sz="3600" i="1" dirty="0">
                          <a:latin typeface="Times New Roman"/>
                          <a:cs typeface="Times New Roman"/>
                        </a:rPr>
                        <a:t>a</a:t>
                      </a:r>
                      <a:endParaRPr sz="3600">
                        <a:latin typeface="Times New Roman"/>
                        <a:cs typeface="Times New Roman"/>
                      </a:endParaRPr>
                    </a:p>
                  </a:txBody>
                  <a:tcPr marL="0" marR="0" marT="1460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46379">
                        <a:lnSpc>
                          <a:spcPct val="100000"/>
                        </a:lnSpc>
                        <a:spcBef>
                          <a:spcPts val="114"/>
                        </a:spcBef>
                      </a:pPr>
                      <a:r>
                        <a:rPr sz="3600" i="1" dirty="0">
                          <a:latin typeface="Times New Roman"/>
                          <a:cs typeface="Times New Roman"/>
                        </a:rPr>
                        <a:t>a</a:t>
                      </a:r>
                      <a:endParaRPr sz="3600">
                        <a:latin typeface="Times New Roman"/>
                        <a:cs typeface="Times New Roman"/>
                      </a:endParaRPr>
                    </a:p>
                  </a:txBody>
                  <a:tcPr marL="0" marR="0" marT="1460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46379">
                        <a:lnSpc>
                          <a:spcPct val="100000"/>
                        </a:lnSpc>
                        <a:spcBef>
                          <a:spcPts val="114"/>
                        </a:spcBef>
                      </a:pPr>
                      <a:r>
                        <a:rPr sz="3600" i="1" dirty="0">
                          <a:latin typeface="Times New Roman"/>
                          <a:cs typeface="Times New Roman"/>
                        </a:rPr>
                        <a:t>a</a:t>
                      </a:r>
                      <a:endParaRPr sz="3600" dirty="0">
                        <a:latin typeface="Times New Roman"/>
                        <a:cs typeface="Times New Roman"/>
                      </a:endParaRPr>
                    </a:p>
                  </a:txBody>
                  <a:tcPr marL="0" marR="0" marT="1460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34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34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3400" dirty="0">
                        <a:latin typeface="Times New Roman"/>
                        <a:cs typeface="Times New Roman"/>
                      </a:endParaRPr>
                    </a:p>
                  </a:txBody>
                  <a:tcPr marL="0" marR="0" marT="0" marB="0">
                    <a:lnL w="12700">
                      <a:solidFill>
                        <a:srgbClr val="000000"/>
                      </a:solidFill>
                      <a:prstDash val="solid"/>
                    </a:lnL>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0"/>
                  </a:ext>
                </a:extLst>
              </a:tr>
            </a:tbl>
          </a:graphicData>
        </a:graphic>
      </p:graphicFrame>
      <p:grpSp>
        <p:nvGrpSpPr>
          <p:cNvPr id="13" name="object 13"/>
          <p:cNvGrpSpPr/>
          <p:nvPr/>
        </p:nvGrpSpPr>
        <p:grpSpPr>
          <a:xfrm>
            <a:off x="3031115" y="4183379"/>
            <a:ext cx="4214495" cy="1842770"/>
            <a:chOff x="3031115" y="4183379"/>
            <a:chExt cx="4214495" cy="1842770"/>
          </a:xfrm>
        </p:grpSpPr>
        <p:sp>
          <p:nvSpPr>
            <p:cNvPr id="14" name="object 14"/>
            <p:cNvSpPr/>
            <p:nvPr/>
          </p:nvSpPr>
          <p:spPr>
            <a:xfrm>
              <a:off x="3031109" y="4183379"/>
              <a:ext cx="3065145" cy="1366520"/>
            </a:xfrm>
            <a:custGeom>
              <a:avLst/>
              <a:gdLst/>
              <a:ahLst/>
              <a:cxnLst/>
              <a:rect l="l" t="t" r="r" b="b"/>
              <a:pathLst>
                <a:path w="3065145" h="1366520">
                  <a:moveTo>
                    <a:pt x="1016368" y="344424"/>
                  </a:moveTo>
                  <a:lnTo>
                    <a:pt x="1010666" y="295783"/>
                  </a:lnTo>
                  <a:lnTo>
                    <a:pt x="993013" y="249682"/>
                  </a:lnTo>
                  <a:lnTo>
                    <a:pt x="964819" y="206629"/>
                  </a:lnTo>
                  <a:lnTo>
                    <a:pt x="927862" y="166624"/>
                  </a:lnTo>
                  <a:lnTo>
                    <a:pt x="884047" y="130175"/>
                  </a:lnTo>
                  <a:lnTo>
                    <a:pt x="834644" y="97536"/>
                  </a:lnTo>
                  <a:lnTo>
                    <a:pt x="799846" y="77978"/>
                  </a:lnTo>
                  <a:lnTo>
                    <a:pt x="763651" y="60452"/>
                  </a:lnTo>
                  <a:lnTo>
                    <a:pt x="726821" y="44831"/>
                  </a:lnTo>
                  <a:lnTo>
                    <a:pt x="689991" y="31496"/>
                  </a:lnTo>
                  <a:lnTo>
                    <a:pt x="653415" y="20193"/>
                  </a:lnTo>
                  <a:lnTo>
                    <a:pt x="623239" y="12700"/>
                  </a:lnTo>
                  <a:lnTo>
                    <a:pt x="617728" y="11430"/>
                  </a:lnTo>
                  <a:lnTo>
                    <a:pt x="566928" y="2794"/>
                  </a:lnTo>
                  <a:lnTo>
                    <a:pt x="517779" y="0"/>
                  </a:lnTo>
                  <a:lnTo>
                    <a:pt x="500126" y="254"/>
                  </a:lnTo>
                  <a:lnTo>
                    <a:pt x="443484" y="4699"/>
                  </a:lnTo>
                  <a:lnTo>
                    <a:pt x="403606" y="10287"/>
                  </a:lnTo>
                  <a:lnTo>
                    <a:pt x="362458" y="18034"/>
                  </a:lnTo>
                  <a:lnTo>
                    <a:pt x="320929" y="28067"/>
                  </a:lnTo>
                  <a:lnTo>
                    <a:pt x="279400" y="40005"/>
                  </a:lnTo>
                  <a:lnTo>
                    <a:pt x="238620" y="53975"/>
                  </a:lnTo>
                  <a:lnTo>
                    <a:pt x="199263" y="69977"/>
                  </a:lnTo>
                  <a:lnTo>
                    <a:pt x="161671" y="87884"/>
                  </a:lnTo>
                  <a:lnTo>
                    <a:pt x="126619" y="107569"/>
                  </a:lnTo>
                  <a:lnTo>
                    <a:pt x="94742" y="129159"/>
                  </a:lnTo>
                  <a:lnTo>
                    <a:pt x="54102" y="164973"/>
                  </a:lnTo>
                  <a:lnTo>
                    <a:pt x="24130" y="204978"/>
                  </a:lnTo>
                  <a:lnTo>
                    <a:pt x="6604" y="249047"/>
                  </a:lnTo>
                  <a:lnTo>
                    <a:pt x="127" y="298069"/>
                  </a:lnTo>
                  <a:lnTo>
                    <a:pt x="0" y="315595"/>
                  </a:lnTo>
                  <a:lnTo>
                    <a:pt x="889" y="333629"/>
                  </a:lnTo>
                  <a:lnTo>
                    <a:pt x="8763" y="390525"/>
                  </a:lnTo>
                  <a:lnTo>
                    <a:pt x="18161" y="430784"/>
                  </a:lnTo>
                  <a:lnTo>
                    <a:pt x="30480" y="472694"/>
                  </a:lnTo>
                  <a:lnTo>
                    <a:pt x="45466" y="516255"/>
                  </a:lnTo>
                  <a:lnTo>
                    <a:pt x="72263" y="583946"/>
                  </a:lnTo>
                  <a:lnTo>
                    <a:pt x="92583" y="630555"/>
                  </a:lnTo>
                  <a:lnTo>
                    <a:pt x="114554" y="678180"/>
                  </a:lnTo>
                  <a:lnTo>
                    <a:pt x="137922" y="726567"/>
                  </a:lnTo>
                  <a:lnTo>
                    <a:pt x="162433" y="775589"/>
                  </a:lnTo>
                  <a:lnTo>
                    <a:pt x="181279" y="812228"/>
                  </a:lnTo>
                  <a:lnTo>
                    <a:pt x="130556" y="838581"/>
                  </a:lnTo>
                  <a:lnTo>
                    <a:pt x="245491" y="922020"/>
                  </a:lnTo>
                  <a:lnTo>
                    <a:pt x="243903" y="823468"/>
                  </a:lnTo>
                  <a:lnTo>
                    <a:pt x="243205" y="780034"/>
                  </a:lnTo>
                  <a:lnTo>
                    <a:pt x="192532" y="806373"/>
                  </a:lnTo>
                  <a:lnTo>
                    <a:pt x="173863" y="769874"/>
                  </a:lnTo>
                  <a:lnTo>
                    <a:pt x="149352" y="720979"/>
                  </a:lnTo>
                  <a:lnTo>
                    <a:pt x="126111" y="672846"/>
                  </a:lnTo>
                  <a:lnTo>
                    <a:pt x="104267" y="625475"/>
                  </a:lnTo>
                  <a:lnTo>
                    <a:pt x="84074" y="579120"/>
                  </a:lnTo>
                  <a:lnTo>
                    <a:pt x="65659" y="534035"/>
                  </a:lnTo>
                  <a:lnTo>
                    <a:pt x="49568" y="490093"/>
                  </a:lnTo>
                  <a:lnTo>
                    <a:pt x="36195" y="448183"/>
                  </a:lnTo>
                  <a:lnTo>
                    <a:pt x="25527" y="407797"/>
                  </a:lnTo>
                  <a:lnTo>
                    <a:pt x="17780" y="369189"/>
                  </a:lnTo>
                  <a:lnTo>
                    <a:pt x="12700" y="315595"/>
                  </a:lnTo>
                  <a:lnTo>
                    <a:pt x="12750" y="298069"/>
                  </a:lnTo>
                  <a:lnTo>
                    <a:pt x="18796" y="252603"/>
                  </a:lnTo>
                  <a:lnTo>
                    <a:pt x="34798" y="211836"/>
                  </a:lnTo>
                  <a:lnTo>
                    <a:pt x="63119" y="173990"/>
                  </a:lnTo>
                  <a:lnTo>
                    <a:pt x="102108" y="139573"/>
                  </a:lnTo>
                  <a:lnTo>
                    <a:pt x="149860" y="108712"/>
                  </a:lnTo>
                  <a:lnTo>
                    <a:pt x="185420" y="90297"/>
                  </a:lnTo>
                  <a:lnTo>
                    <a:pt x="242824" y="66040"/>
                  </a:lnTo>
                  <a:lnTo>
                    <a:pt x="282956" y="52197"/>
                  </a:lnTo>
                  <a:lnTo>
                    <a:pt x="323850" y="40386"/>
                  </a:lnTo>
                  <a:lnTo>
                    <a:pt x="364871" y="30480"/>
                  </a:lnTo>
                  <a:lnTo>
                    <a:pt x="405384" y="22860"/>
                  </a:lnTo>
                  <a:lnTo>
                    <a:pt x="444754" y="17272"/>
                  </a:lnTo>
                  <a:lnTo>
                    <a:pt x="500253" y="12954"/>
                  </a:lnTo>
                  <a:lnTo>
                    <a:pt x="517525" y="12700"/>
                  </a:lnTo>
                  <a:lnTo>
                    <a:pt x="534035" y="13081"/>
                  </a:lnTo>
                  <a:lnTo>
                    <a:pt x="581406" y="17653"/>
                  </a:lnTo>
                  <a:lnTo>
                    <a:pt x="632206" y="27813"/>
                  </a:lnTo>
                  <a:lnTo>
                    <a:pt x="685673" y="43434"/>
                  </a:lnTo>
                  <a:lnTo>
                    <a:pt x="721995" y="56515"/>
                  </a:lnTo>
                  <a:lnTo>
                    <a:pt x="758063" y="71755"/>
                  </a:lnTo>
                  <a:lnTo>
                    <a:pt x="793623" y="89027"/>
                  </a:lnTo>
                  <a:lnTo>
                    <a:pt x="827913" y="108204"/>
                  </a:lnTo>
                  <a:lnTo>
                    <a:pt x="860679" y="129159"/>
                  </a:lnTo>
                  <a:lnTo>
                    <a:pt x="905510" y="163449"/>
                  </a:lnTo>
                  <a:lnTo>
                    <a:pt x="943737" y="201041"/>
                  </a:lnTo>
                  <a:lnTo>
                    <a:pt x="973709" y="241300"/>
                  </a:lnTo>
                  <a:lnTo>
                    <a:pt x="993902" y="283718"/>
                  </a:lnTo>
                  <a:lnTo>
                    <a:pt x="1002919" y="328422"/>
                  </a:lnTo>
                  <a:lnTo>
                    <a:pt x="1003681" y="344424"/>
                  </a:lnTo>
                  <a:lnTo>
                    <a:pt x="1003427" y="360807"/>
                  </a:lnTo>
                  <a:lnTo>
                    <a:pt x="996696" y="413385"/>
                  </a:lnTo>
                  <a:lnTo>
                    <a:pt x="987679" y="450850"/>
                  </a:lnTo>
                  <a:lnTo>
                    <a:pt x="975258" y="490347"/>
                  </a:lnTo>
                  <a:lnTo>
                    <a:pt x="959866" y="530987"/>
                  </a:lnTo>
                  <a:lnTo>
                    <a:pt x="941578" y="573151"/>
                  </a:lnTo>
                  <a:lnTo>
                    <a:pt x="920877" y="616712"/>
                  </a:lnTo>
                  <a:lnTo>
                    <a:pt x="897890" y="661543"/>
                  </a:lnTo>
                  <a:lnTo>
                    <a:pt x="872871" y="707263"/>
                  </a:lnTo>
                  <a:lnTo>
                    <a:pt x="846201" y="753872"/>
                  </a:lnTo>
                  <a:lnTo>
                    <a:pt x="818134" y="801116"/>
                  </a:lnTo>
                  <a:lnTo>
                    <a:pt x="788924" y="848995"/>
                  </a:lnTo>
                  <a:lnTo>
                    <a:pt x="758825" y="897382"/>
                  </a:lnTo>
                  <a:lnTo>
                    <a:pt x="697357" y="994791"/>
                  </a:lnTo>
                  <a:lnTo>
                    <a:pt x="708025" y="1001649"/>
                  </a:lnTo>
                  <a:lnTo>
                    <a:pt x="769620" y="904113"/>
                  </a:lnTo>
                  <a:lnTo>
                    <a:pt x="799719" y="855726"/>
                  </a:lnTo>
                  <a:lnTo>
                    <a:pt x="828929" y="807847"/>
                  </a:lnTo>
                  <a:lnTo>
                    <a:pt x="857123" y="760222"/>
                  </a:lnTo>
                  <a:lnTo>
                    <a:pt x="883920" y="713486"/>
                  </a:lnTo>
                  <a:lnTo>
                    <a:pt x="909066" y="667639"/>
                  </a:lnTo>
                  <a:lnTo>
                    <a:pt x="932180" y="622554"/>
                  </a:lnTo>
                  <a:lnTo>
                    <a:pt x="953135" y="578612"/>
                  </a:lnTo>
                  <a:lnTo>
                    <a:pt x="971677" y="535813"/>
                  </a:lnTo>
                  <a:lnTo>
                    <a:pt x="987298" y="494411"/>
                  </a:lnTo>
                  <a:lnTo>
                    <a:pt x="999871" y="454406"/>
                  </a:lnTo>
                  <a:lnTo>
                    <a:pt x="1009142" y="416052"/>
                  </a:lnTo>
                  <a:lnTo>
                    <a:pt x="1016127" y="361823"/>
                  </a:lnTo>
                  <a:lnTo>
                    <a:pt x="1016368" y="344424"/>
                  </a:lnTo>
                  <a:close/>
                </a:path>
                <a:path w="3065145" h="1366520">
                  <a:moveTo>
                    <a:pt x="3064891" y="1303020"/>
                  </a:moveTo>
                  <a:lnTo>
                    <a:pt x="3052191" y="1296670"/>
                  </a:lnTo>
                  <a:lnTo>
                    <a:pt x="2937891" y="1239520"/>
                  </a:lnTo>
                  <a:lnTo>
                    <a:pt x="2937891" y="1296670"/>
                  </a:lnTo>
                  <a:lnTo>
                    <a:pt x="855091" y="1296670"/>
                  </a:lnTo>
                  <a:lnTo>
                    <a:pt x="855091" y="1309370"/>
                  </a:lnTo>
                  <a:lnTo>
                    <a:pt x="2937891" y="1309370"/>
                  </a:lnTo>
                  <a:lnTo>
                    <a:pt x="2937891" y="1366520"/>
                  </a:lnTo>
                  <a:lnTo>
                    <a:pt x="3052191" y="1309370"/>
                  </a:lnTo>
                  <a:lnTo>
                    <a:pt x="3064891" y="1303020"/>
                  </a:lnTo>
                  <a:close/>
                </a:path>
              </a:pathLst>
            </a:custGeom>
            <a:solidFill>
              <a:srgbClr val="000000"/>
            </a:solidFill>
          </p:spPr>
          <p:txBody>
            <a:bodyPr wrap="square" lIns="0" tIns="0" rIns="0" bIns="0" rtlCol="0"/>
            <a:lstStyle/>
            <a:p>
              <a:endParaRPr/>
            </a:p>
          </p:txBody>
        </p:sp>
        <p:sp>
          <p:nvSpPr>
            <p:cNvPr id="15" name="object 15"/>
            <p:cNvSpPr/>
            <p:nvPr/>
          </p:nvSpPr>
          <p:spPr>
            <a:xfrm>
              <a:off x="6096000" y="4952999"/>
              <a:ext cx="1143000" cy="1066800"/>
            </a:xfrm>
            <a:custGeom>
              <a:avLst/>
              <a:gdLst/>
              <a:ahLst/>
              <a:cxnLst/>
              <a:rect l="l" t="t" r="r" b="b"/>
              <a:pathLst>
                <a:path w="1143000" h="1066800">
                  <a:moveTo>
                    <a:pt x="152400" y="533400"/>
                  </a:moveTo>
                  <a:lnTo>
                    <a:pt x="155218" y="488963"/>
                  </a:lnTo>
                  <a:lnTo>
                    <a:pt x="163465" y="446034"/>
                  </a:lnTo>
                  <a:lnTo>
                    <a:pt x="176826" y="404897"/>
                  </a:lnTo>
                  <a:lnTo>
                    <a:pt x="194987" y="365837"/>
                  </a:lnTo>
                  <a:lnTo>
                    <a:pt x="217634" y="329142"/>
                  </a:lnTo>
                  <a:lnTo>
                    <a:pt x="244453" y="295096"/>
                  </a:lnTo>
                  <a:lnTo>
                    <a:pt x="275129" y="263985"/>
                  </a:lnTo>
                  <a:lnTo>
                    <a:pt x="309349" y="236095"/>
                  </a:lnTo>
                  <a:lnTo>
                    <a:pt x="346799" y="211712"/>
                  </a:lnTo>
                  <a:lnTo>
                    <a:pt x="387164" y="191122"/>
                  </a:lnTo>
                  <a:lnTo>
                    <a:pt x="430131" y="174609"/>
                  </a:lnTo>
                  <a:lnTo>
                    <a:pt x="475385" y="162461"/>
                  </a:lnTo>
                  <a:lnTo>
                    <a:pt x="522613" y="154963"/>
                  </a:lnTo>
                  <a:lnTo>
                    <a:pt x="571500" y="152400"/>
                  </a:lnTo>
                  <a:lnTo>
                    <a:pt x="620386" y="154963"/>
                  </a:lnTo>
                  <a:lnTo>
                    <a:pt x="667614" y="162461"/>
                  </a:lnTo>
                  <a:lnTo>
                    <a:pt x="712868" y="174609"/>
                  </a:lnTo>
                  <a:lnTo>
                    <a:pt x="755835" y="191122"/>
                  </a:lnTo>
                  <a:lnTo>
                    <a:pt x="796200" y="211712"/>
                  </a:lnTo>
                  <a:lnTo>
                    <a:pt x="833650" y="236095"/>
                  </a:lnTo>
                  <a:lnTo>
                    <a:pt x="867870" y="263985"/>
                  </a:lnTo>
                  <a:lnTo>
                    <a:pt x="898546" y="295096"/>
                  </a:lnTo>
                  <a:lnTo>
                    <a:pt x="925365" y="329142"/>
                  </a:lnTo>
                  <a:lnTo>
                    <a:pt x="948012" y="365837"/>
                  </a:lnTo>
                  <a:lnTo>
                    <a:pt x="966173" y="404897"/>
                  </a:lnTo>
                  <a:lnTo>
                    <a:pt x="979534" y="446034"/>
                  </a:lnTo>
                  <a:lnTo>
                    <a:pt x="987781" y="488963"/>
                  </a:lnTo>
                  <a:lnTo>
                    <a:pt x="990600" y="533400"/>
                  </a:lnTo>
                  <a:lnTo>
                    <a:pt x="987781" y="577833"/>
                  </a:lnTo>
                  <a:lnTo>
                    <a:pt x="979534" y="620761"/>
                  </a:lnTo>
                  <a:lnTo>
                    <a:pt x="966173" y="661897"/>
                  </a:lnTo>
                  <a:lnTo>
                    <a:pt x="948012" y="700956"/>
                  </a:lnTo>
                  <a:lnTo>
                    <a:pt x="925365" y="737652"/>
                  </a:lnTo>
                  <a:lnTo>
                    <a:pt x="898546" y="771698"/>
                  </a:lnTo>
                  <a:lnTo>
                    <a:pt x="867870" y="802809"/>
                  </a:lnTo>
                  <a:lnTo>
                    <a:pt x="833650" y="830700"/>
                  </a:lnTo>
                  <a:lnTo>
                    <a:pt x="796200" y="855084"/>
                  </a:lnTo>
                  <a:lnTo>
                    <a:pt x="755835" y="875675"/>
                  </a:lnTo>
                  <a:lnTo>
                    <a:pt x="712868" y="892188"/>
                  </a:lnTo>
                  <a:lnTo>
                    <a:pt x="667614" y="904337"/>
                  </a:lnTo>
                  <a:lnTo>
                    <a:pt x="620386" y="911836"/>
                  </a:lnTo>
                  <a:lnTo>
                    <a:pt x="571500" y="914400"/>
                  </a:lnTo>
                  <a:lnTo>
                    <a:pt x="522613" y="911836"/>
                  </a:lnTo>
                  <a:lnTo>
                    <a:pt x="475385" y="904337"/>
                  </a:lnTo>
                  <a:lnTo>
                    <a:pt x="430131" y="892188"/>
                  </a:lnTo>
                  <a:lnTo>
                    <a:pt x="387164" y="875675"/>
                  </a:lnTo>
                  <a:lnTo>
                    <a:pt x="346799" y="855084"/>
                  </a:lnTo>
                  <a:lnTo>
                    <a:pt x="309349" y="830700"/>
                  </a:lnTo>
                  <a:lnTo>
                    <a:pt x="275129" y="802809"/>
                  </a:lnTo>
                  <a:lnTo>
                    <a:pt x="244453" y="771698"/>
                  </a:lnTo>
                  <a:lnTo>
                    <a:pt x="217634" y="737652"/>
                  </a:lnTo>
                  <a:lnTo>
                    <a:pt x="194987" y="700956"/>
                  </a:lnTo>
                  <a:lnTo>
                    <a:pt x="176826" y="661897"/>
                  </a:lnTo>
                  <a:lnTo>
                    <a:pt x="163465" y="620761"/>
                  </a:lnTo>
                  <a:lnTo>
                    <a:pt x="155218" y="577833"/>
                  </a:lnTo>
                  <a:lnTo>
                    <a:pt x="152400" y="533400"/>
                  </a:lnTo>
                  <a:close/>
                </a:path>
                <a:path w="1143000" h="1066800">
                  <a:moveTo>
                    <a:pt x="0" y="533400"/>
                  </a:moveTo>
                  <a:lnTo>
                    <a:pt x="2098" y="487368"/>
                  </a:lnTo>
                  <a:lnTo>
                    <a:pt x="8277" y="442426"/>
                  </a:lnTo>
                  <a:lnTo>
                    <a:pt x="18367" y="398732"/>
                  </a:lnTo>
                  <a:lnTo>
                    <a:pt x="32195" y="356448"/>
                  </a:lnTo>
                  <a:lnTo>
                    <a:pt x="49589" y="315731"/>
                  </a:lnTo>
                  <a:lnTo>
                    <a:pt x="70379" y="276744"/>
                  </a:lnTo>
                  <a:lnTo>
                    <a:pt x="94392" y="239645"/>
                  </a:lnTo>
                  <a:lnTo>
                    <a:pt x="121457" y="204594"/>
                  </a:lnTo>
                  <a:lnTo>
                    <a:pt x="151402" y="171752"/>
                  </a:lnTo>
                  <a:lnTo>
                    <a:pt x="184056" y="141279"/>
                  </a:lnTo>
                  <a:lnTo>
                    <a:pt x="219246" y="113334"/>
                  </a:lnTo>
                  <a:lnTo>
                    <a:pt x="256802" y="88078"/>
                  </a:lnTo>
                  <a:lnTo>
                    <a:pt x="296551" y="65670"/>
                  </a:lnTo>
                  <a:lnTo>
                    <a:pt x="338322" y="46271"/>
                  </a:lnTo>
                  <a:lnTo>
                    <a:pt x="381944" y="30040"/>
                  </a:lnTo>
                  <a:lnTo>
                    <a:pt x="427244" y="17137"/>
                  </a:lnTo>
                  <a:lnTo>
                    <a:pt x="474051" y="7723"/>
                  </a:lnTo>
                  <a:lnTo>
                    <a:pt x="522193" y="1957"/>
                  </a:lnTo>
                  <a:lnTo>
                    <a:pt x="571500" y="0"/>
                  </a:lnTo>
                  <a:lnTo>
                    <a:pt x="620806" y="1957"/>
                  </a:lnTo>
                  <a:lnTo>
                    <a:pt x="668948" y="7723"/>
                  </a:lnTo>
                  <a:lnTo>
                    <a:pt x="715755" y="17137"/>
                  </a:lnTo>
                  <a:lnTo>
                    <a:pt x="761055" y="30040"/>
                  </a:lnTo>
                  <a:lnTo>
                    <a:pt x="804677" y="46271"/>
                  </a:lnTo>
                  <a:lnTo>
                    <a:pt x="846448" y="65670"/>
                  </a:lnTo>
                  <a:lnTo>
                    <a:pt x="886197" y="88078"/>
                  </a:lnTo>
                  <a:lnTo>
                    <a:pt x="923753" y="113334"/>
                  </a:lnTo>
                  <a:lnTo>
                    <a:pt x="958943" y="141279"/>
                  </a:lnTo>
                  <a:lnTo>
                    <a:pt x="991597" y="171752"/>
                  </a:lnTo>
                  <a:lnTo>
                    <a:pt x="1021542" y="204594"/>
                  </a:lnTo>
                  <a:lnTo>
                    <a:pt x="1048607" y="239645"/>
                  </a:lnTo>
                  <a:lnTo>
                    <a:pt x="1072620" y="276744"/>
                  </a:lnTo>
                  <a:lnTo>
                    <a:pt x="1093410" y="315731"/>
                  </a:lnTo>
                  <a:lnTo>
                    <a:pt x="1110804" y="356448"/>
                  </a:lnTo>
                  <a:lnTo>
                    <a:pt x="1124632" y="398732"/>
                  </a:lnTo>
                  <a:lnTo>
                    <a:pt x="1134722" y="442426"/>
                  </a:lnTo>
                  <a:lnTo>
                    <a:pt x="1140901" y="487368"/>
                  </a:lnTo>
                  <a:lnTo>
                    <a:pt x="1143000" y="533400"/>
                  </a:lnTo>
                  <a:lnTo>
                    <a:pt x="1140901" y="579423"/>
                  </a:lnTo>
                  <a:lnTo>
                    <a:pt x="1134722" y="624360"/>
                  </a:lnTo>
                  <a:lnTo>
                    <a:pt x="1124632" y="668049"/>
                  </a:lnTo>
                  <a:lnTo>
                    <a:pt x="1110804" y="710331"/>
                  </a:lnTo>
                  <a:lnTo>
                    <a:pt x="1093410" y="751046"/>
                  </a:lnTo>
                  <a:lnTo>
                    <a:pt x="1072620" y="790033"/>
                  </a:lnTo>
                  <a:lnTo>
                    <a:pt x="1048607" y="827132"/>
                  </a:lnTo>
                  <a:lnTo>
                    <a:pt x="1021542" y="862183"/>
                  </a:lnTo>
                  <a:lnTo>
                    <a:pt x="991597" y="895027"/>
                  </a:lnTo>
                  <a:lnTo>
                    <a:pt x="958943" y="925502"/>
                  </a:lnTo>
                  <a:lnTo>
                    <a:pt x="923753" y="953449"/>
                  </a:lnTo>
                  <a:lnTo>
                    <a:pt x="886197" y="978708"/>
                  </a:lnTo>
                  <a:lnTo>
                    <a:pt x="846448" y="1001119"/>
                  </a:lnTo>
                  <a:lnTo>
                    <a:pt x="804677" y="1020521"/>
                  </a:lnTo>
                  <a:lnTo>
                    <a:pt x="761055" y="1036754"/>
                  </a:lnTo>
                  <a:lnTo>
                    <a:pt x="715755" y="1049659"/>
                  </a:lnTo>
                  <a:lnTo>
                    <a:pt x="668948" y="1059075"/>
                  </a:lnTo>
                  <a:lnTo>
                    <a:pt x="620806" y="1064842"/>
                  </a:lnTo>
                  <a:lnTo>
                    <a:pt x="571500" y="1066800"/>
                  </a:lnTo>
                  <a:lnTo>
                    <a:pt x="522193" y="1064842"/>
                  </a:lnTo>
                  <a:lnTo>
                    <a:pt x="474051" y="1059075"/>
                  </a:lnTo>
                  <a:lnTo>
                    <a:pt x="427244" y="1049659"/>
                  </a:lnTo>
                  <a:lnTo>
                    <a:pt x="381944" y="1036754"/>
                  </a:lnTo>
                  <a:lnTo>
                    <a:pt x="338322" y="1020521"/>
                  </a:lnTo>
                  <a:lnTo>
                    <a:pt x="296551" y="1001119"/>
                  </a:lnTo>
                  <a:lnTo>
                    <a:pt x="256802" y="978708"/>
                  </a:lnTo>
                  <a:lnTo>
                    <a:pt x="219246" y="953449"/>
                  </a:lnTo>
                  <a:lnTo>
                    <a:pt x="184056" y="925502"/>
                  </a:lnTo>
                  <a:lnTo>
                    <a:pt x="151402" y="895027"/>
                  </a:lnTo>
                  <a:lnTo>
                    <a:pt x="121457" y="862183"/>
                  </a:lnTo>
                  <a:lnTo>
                    <a:pt x="94392" y="827132"/>
                  </a:lnTo>
                  <a:lnTo>
                    <a:pt x="70379" y="790033"/>
                  </a:lnTo>
                  <a:lnTo>
                    <a:pt x="49589" y="751046"/>
                  </a:lnTo>
                  <a:lnTo>
                    <a:pt x="32195" y="710331"/>
                  </a:lnTo>
                  <a:lnTo>
                    <a:pt x="18367" y="668049"/>
                  </a:lnTo>
                  <a:lnTo>
                    <a:pt x="8277" y="624360"/>
                  </a:lnTo>
                  <a:lnTo>
                    <a:pt x="2098" y="579423"/>
                  </a:lnTo>
                  <a:lnTo>
                    <a:pt x="0" y="533400"/>
                  </a:lnTo>
                  <a:close/>
                </a:path>
              </a:pathLst>
            </a:custGeom>
            <a:ln w="12700">
              <a:solidFill>
                <a:srgbClr val="000000"/>
              </a:solidFill>
            </a:ln>
          </p:spPr>
          <p:txBody>
            <a:bodyPr wrap="square" lIns="0" tIns="0" rIns="0" bIns="0" rtlCol="0"/>
            <a:lstStyle/>
            <a:p>
              <a:endParaRPr/>
            </a:p>
          </p:txBody>
        </p:sp>
        <p:sp>
          <p:nvSpPr>
            <p:cNvPr id="16" name="object 16"/>
            <p:cNvSpPr/>
            <p:nvPr/>
          </p:nvSpPr>
          <p:spPr>
            <a:xfrm>
              <a:off x="5104867" y="4953005"/>
              <a:ext cx="450200" cy="447216"/>
            </a:xfrm>
            <a:prstGeom prst="rect">
              <a:avLst/>
            </a:prstGeom>
            <a:blipFill>
              <a:blip r:embed="rId3" cstate="print"/>
              <a:stretch>
                <a:fillRect/>
              </a:stretch>
            </a:blipFill>
          </p:spPr>
          <p:txBody>
            <a:bodyPr wrap="square" lIns="0" tIns="0" rIns="0" bIns="0" rtlCol="0"/>
            <a:lstStyle/>
            <a:p>
              <a:endParaRPr/>
            </a:p>
          </p:txBody>
        </p:sp>
        <p:sp>
          <p:nvSpPr>
            <p:cNvPr id="17" name="object 17"/>
            <p:cNvSpPr/>
            <p:nvPr/>
          </p:nvSpPr>
          <p:spPr>
            <a:xfrm>
              <a:off x="4558380" y="4953005"/>
              <a:ext cx="900388" cy="447216"/>
            </a:xfrm>
            <a:prstGeom prst="rect">
              <a:avLst/>
            </a:prstGeom>
            <a:blipFill>
              <a:blip r:embed="rId4" cstate="print"/>
              <a:stretch>
                <a:fillRect/>
              </a:stretch>
            </a:blipFill>
          </p:spPr>
          <p:txBody>
            <a:bodyPr wrap="square" lIns="0" tIns="0" rIns="0" bIns="0" rtlCol="0"/>
            <a:lstStyle/>
            <a:p>
              <a:endParaRPr/>
            </a:p>
          </p:txBody>
        </p:sp>
        <p:sp>
          <p:nvSpPr>
            <p:cNvPr id="18" name="object 18"/>
            <p:cNvSpPr/>
            <p:nvPr/>
          </p:nvSpPr>
          <p:spPr>
            <a:xfrm>
              <a:off x="4241018" y="4953005"/>
              <a:ext cx="450200" cy="447216"/>
            </a:xfrm>
            <a:prstGeom prst="rect">
              <a:avLst/>
            </a:prstGeom>
            <a:blipFill>
              <a:blip r:embed="rId3" cstate="print"/>
              <a:stretch>
                <a:fillRect/>
              </a:stretch>
            </a:blipFill>
          </p:spPr>
          <p:txBody>
            <a:bodyPr wrap="square" lIns="0" tIns="0" rIns="0" bIns="0" rtlCol="0"/>
            <a:lstStyle/>
            <a:p>
              <a:endParaRPr/>
            </a:p>
          </p:txBody>
        </p:sp>
        <p:sp>
          <p:nvSpPr>
            <p:cNvPr id="19" name="object 19"/>
            <p:cNvSpPr/>
            <p:nvPr/>
          </p:nvSpPr>
          <p:spPr>
            <a:xfrm>
              <a:off x="3962400" y="4724399"/>
              <a:ext cx="2057400" cy="762000"/>
            </a:xfrm>
            <a:custGeom>
              <a:avLst/>
              <a:gdLst/>
              <a:ahLst/>
              <a:cxnLst/>
              <a:rect l="l" t="t" r="r" b="b"/>
              <a:pathLst>
                <a:path w="2057400" h="762000">
                  <a:moveTo>
                    <a:pt x="0" y="381000"/>
                  </a:moveTo>
                  <a:lnTo>
                    <a:pt x="8661" y="331327"/>
                  </a:lnTo>
                  <a:lnTo>
                    <a:pt x="33921" y="283587"/>
                  </a:lnTo>
                  <a:lnTo>
                    <a:pt x="74697" y="238181"/>
                  </a:lnTo>
                  <a:lnTo>
                    <a:pt x="129905" y="195511"/>
                  </a:lnTo>
                  <a:lnTo>
                    <a:pt x="162582" y="175327"/>
                  </a:lnTo>
                  <a:lnTo>
                    <a:pt x="198461" y="155978"/>
                  </a:lnTo>
                  <a:lnTo>
                    <a:pt x="237406" y="137513"/>
                  </a:lnTo>
                  <a:lnTo>
                    <a:pt x="279281" y="119984"/>
                  </a:lnTo>
                  <a:lnTo>
                    <a:pt x="323951" y="103439"/>
                  </a:lnTo>
                  <a:lnTo>
                    <a:pt x="371281" y="87929"/>
                  </a:lnTo>
                  <a:lnTo>
                    <a:pt x="421136" y="73505"/>
                  </a:lnTo>
                  <a:lnTo>
                    <a:pt x="473378" y="60216"/>
                  </a:lnTo>
                  <a:lnTo>
                    <a:pt x="527874" y="48114"/>
                  </a:lnTo>
                  <a:lnTo>
                    <a:pt x="584488" y="37247"/>
                  </a:lnTo>
                  <a:lnTo>
                    <a:pt x="643084" y="27666"/>
                  </a:lnTo>
                  <a:lnTo>
                    <a:pt x="703527" y="19421"/>
                  </a:lnTo>
                  <a:lnTo>
                    <a:pt x="765681" y="12563"/>
                  </a:lnTo>
                  <a:lnTo>
                    <a:pt x="829410" y="7142"/>
                  </a:lnTo>
                  <a:lnTo>
                    <a:pt x="894580" y="3207"/>
                  </a:lnTo>
                  <a:lnTo>
                    <a:pt x="961055" y="810"/>
                  </a:lnTo>
                  <a:lnTo>
                    <a:pt x="1028700" y="0"/>
                  </a:lnTo>
                  <a:lnTo>
                    <a:pt x="1096344" y="810"/>
                  </a:lnTo>
                  <a:lnTo>
                    <a:pt x="1162819" y="3207"/>
                  </a:lnTo>
                  <a:lnTo>
                    <a:pt x="1227989" y="7142"/>
                  </a:lnTo>
                  <a:lnTo>
                    <a:pt x="1291718" y="12563"/>
                  </a:lnTo>
                  <a:lnTo>
                    <a:pt x="1353872" y="19421"/>
                  </a:lnTo>
                  <a:lnTo>
                    <a:pt x="1414315" y="27666"/>
                  </a:lnTo>
                  <a:lnTo>
                    <a:pt x="1472911" y="37247"/>
                  </a:lnTo>
                  <a:lnTo>
                    <a:pt x="1529525" y="48114"/>
                  </a:lnTo>
                  <a:lnTo>
                    <a:pt x="1584021" y="60216"/>
                  </a:lnTo>
                  <a:lnTo>
                    <a:pt x="1636263" y="73505"/>
                  </a:lnTo>
                  <a:lnTo>
                    <a:pt x="1686118" y="87929"/>
                  </a:lnTo>
                  <a:lnTo>
                    <a:pt x="1733448" y="103439"/>
                  </a:lnTo>
                  <a:lnTo>
                    <a:pt x="1778118" y="119984"/>
                  </a:lnTo>
                  <a:lnTo>
                    <a:pt x="1819993" y="137513"/>
                  </a:lnTo>
                  <a:lnTo>
                    <a:pt x="1858938" y="155978"/>
                  </a:lnTo>
                  <a:lnTo>
                    <a:pt x="1894817" y="175327"/>
                  </a:lnTo>
                  <a:lnTo>
                    <a:pt x="1927494" y="195511"/>
                  </a:lnTo>
                  <a:lnTo>
                    <a:pt x="1982702" y="238181"/>
                  </a:lnTo>
                  <a:lnTo>
                    <a:pt x="2023478" y="283587"/>
                  </a:lnTo>
                  <a:lnTo>
                    <a:pt x="2048738" y="331327"/>
                  </a:lnTo>
                  <a:lnTo>
                    <a:pt x="2057400" y="381000"/>
                  </a:lnTo>
                  <a:lnTo>
                    <a:pt x="2055212" y="406052"/>
                  </a:lnTo>
                  <a:lnTo>
                    <a:pt x="2048738" y="430672"/>
                  </a:lnTo>
                  <a:lnTo>
                    <a:pt x="2023478" y="478412"/>
                  </a:lnTo>
                  <a:lnTo>
                    <a:pt x="1982702" y="523818"/>
                  </a:lnTo>
                  <a:lnTo>
                    <a:pt x="1927494" y="566488"/>
                  </a:lnTo>
                  <a:lnTo>
                    <a:pt x="1894817" y="586672"/>
                  </a:lnTo>
                  <a:lnTo>
                    <a:pt x="1858938" y="606021"/>
                  </a:lnTo>
                  <a:lnTo>
                    <a:pt x="1819993" y="624486"/>
                  </a:lnTo>
                  <a:lnTo>
                    <a:pt x="1778118" y="642015"/>
                  </a:lnTo>
                  <a:lnTo>
                    <a:pt x="1733448" y="658560"/>
                  </a:lnTo>
                  <a:lnTo>
                    <a:pt x="1686118" y="674070"/>
                  </a:lnTo>
                  <a:lnTo>
                    <a:pt x="1636263" y="688494"/>
                  </a:lnTo>
                  <a:lnTo>
                    <a:pt x="1584021" y="701783"/>
                  </a:lnTo>
                  <a:lnTo>
                    <a:pt x="1529525" y="713885"/>
                  </a:lnTo>
                  <a:lnTo>
                    <a:pt x="1472911" y="724752"/>
                  </a:lnTo>
                  <a:lnTo>
                    <a:pt x="1414315" y="734333"/>
                  </a:lnTo>
                  <a:lnTo>
                    <a:pt x="1353872" y="742578"/>
                  </a:lnTo>
                  <a:lnTo>
                    <a:pt x="1291718" y="749436"/>
                  </a:lnTo>
                  <a:lnTo>
                    <a:pt x="1227989" y="754857"/>
                  </a:lnTo>
                  <a:lnTo>
                    <a:pt x="1162819" y="758792"/>
                  </a:lnTo>
                  <a:lnTo>
                    <a:pt x="1096344" y="761189"/>
                  </a:lnTo>
                  <a:lnTo>
                    <a:pt x="1028700" y="762000"/>
                  </a:lnTo>
                  <a:lnTo>
                    <a:pt x="961055" y="761189"/>
                  </a:lnTo>
                  <a:lnTo>
                    <a:pt x="894580" y="758792"/>
                  </a:lnTo>
                  <a:lnTo>
                    <a:pt x="829410" y="754857"/>
                  </a:lnTo>
                  <a:lnTo>
                    <a:pt x="765681" y="749436"/>
                  </a:lnTo>
                  <a:lnTo>
                    <a:pt x="703527" y="742578"/>
                  </a:lnTo>
                  <a:lnTo>
                    <a:pt x="643084" y="734333"/>
                  </a:lnTo>
                  <a:lnTo>
                    <a:pt x="584488" y="724752"/>
                  </a:lnTo>
                  <a:lnTo>
                    <a:pt x="527874" y="713885"/>
                  </a:lnTo>
                  <a:lnTo>
                    <a:pt x="473378" y="701783"/>
                  </a:lnTo>
                  <a:lnTo>
                    <a:pt x="421136" y="688494"/>
                  </a:lnTo>
                  <a:lnTo>
                    <a:pt x="371281" y="674070"/>
                  </a:lnTo>
                  <a:lnTo>
                    <a:pt x="323951" y="658560"/>
                  </a:lnTo>
                  <a:lnTo>
                    <a:pt x="279281" y="642015"/>
                  </a:lnTo>
                  <a:lnTo>
                    <a:pt x="237406" y="624486"/>
                  </a:lnTo>
                  <a:lnTo>
                    <a:pt x="198461" y="606021"/>
                  </a:lnTo>
                  <a:lnTo>
                    <a:pt x="162582" y="586672"/>
                  </a:lnTo>
                  <a:lnTo>
                    <a:pt x="129905" y="566488"/>
                  </a:lnTo>
                  <a:lnTo>
                    <a:pt x="74697" y="523818"/>
                  </a:lnTo>
                  <a:lnTo>
                    <a:pt x="33921" y="478412"/>
                  </a:lnTo>
                  <a:lnTo>
                    <a:pt x="8661" y="430672"/>
                  </a:lnTo>
                  <a:lnTo>
                    <a:pt x="0" y="381000"/>
                  </a:lnTo>
                  <a:close/>
                </a:path>
              </a:pathLst>
            </a:custGeom>
            <a:ln w="12700">
              <a:solidFill>
                <a:srgbClr val="FF0000"/>
              </a:solidFill>
            </a:ln>
          </p:spPr>
          <p:txBody>
            <a:bodyPr wrap="square" lIns="0" tIns="0" rIns="0" bIns="0" rtlCol="0"/>
            <a:lstStyle/>
            <a:p>
              <a:endParaRPr/>
            </a:p>
          </p:txBody>
        </p:sp>
      </p:grpSp>
      <p:sp>
        <p:nvSpPr>
          <p:cNvPr id="20" name="object 20"/>
          <p:cNvSpPr/>
          <p:nvPr/>
        </p:nvSpPr>
        <p:spPr>
          <a:xfrm>
            <a:off x="2438400" y="5422900"/>
            <a:ext cx="609600" cy="127000"/>
          </a:xfrm>
          <a:custGeom>
            <a:avLst/>
            <a:gdLst/>
            <a:ahLst/>
            <a:cxnLst/>
            <a:rect l="l" t="t" r="r" b="b"/>
            <a:pathLst>
              <a:path w="609600" h="127000">
                <a:moveTo>
                  <a:pt x="482600" y="0"/>
                </a:moveTo>
                <a:lnTo>
                  <a:pt x="482600" y="127000"/>
                </a:lnTo>
                <a:lnTo>
                  <a:pt x="596900" y="69850"/>
                </a:lnTo>
                <a:lnTo>
                  <a:pt x="495300" y="69850"/>
                </a:lnTo>
                <a:lnTo>
                  <a:pt x="495300" y="57150"/>
                </a:lnTo>
                <a:lnTo>
                  <a:pt x="596900" y="57150"/>
                </a:lnTo>
                <a:lnTo>
                  <a:pt x="482600" y="0"/>
                </a:lnTo>
                <a:close/>
              </a:path>
              <a:path w="609600" h="127000">
                <a:moveTo>
                  <a:pt x="482600" y="57150"/>
                </a:moveTo>
                <a:lnTo>
                  <a:pt x="0" y="57150"/>
                </a:lnTo>
                <a:lnTo>
                  <a:pt x="0" y="69850"/>
                </a:lnTo>
                <a:lnTo>
                  <a:pt x="482600" y="69850"/>
                </a:lnTo>
                <a:lnTo>
                  <a:pt x="482600" y="57150"/>
                </a:lnTo>
                <a:close/>
              </a:path>
              <a:path w="609600" h="127000">
                <a:moveTo>
                  <a:pt x="596900" y="57150"/>
                </a:moveTo>
                <a:lnTo>
                  <a:pt x="495300" y="57150"/>
                </a:lnTo>
                <a:lnTo>
                  <a:pt x="495300" y="69850"/>
                </a:lnTo>
                <a:lnTo>
                  <a:pt x="596900" y="69850"/>
                </a:lnTo>
                <a:lnTo>
                  <a:pt x="609600" y="63500"/>
                </a:lnTo>
                <a:lnTo>
                  <a:pt x="596900" y="57150"/>
                </a:lnTo>
                <a:close/>
              </a:path>
            </a:pathLst>
          </a:custGeom>
          <a:solidFill>
            <a:srgbClr val="000000"/>
          </a:solidFill>
        </p:spPr>
        <p:txBody>
          <a:bodyPr wrap="square" lIns="0" tIns="0" rIns="0" bIns="0" rtlCol="0"/>
          <a:lstStyle/>
          <a:p>
            <a:endParaRPr/>
          </a:p>
        </p:txBody>
      </p:sp>
      <p:sp>
        <p:nvSpPr>
          <p:cNvPr id="21" name="object 21"/>
          <p:cNvSpPr txBox="1"/>
          <p:nvPr/>
        </p:nvSpPr>
        <p:spPr>
          <a:xfrm>
            <a:off x="2825057" y="3529699"/>
            <a:ext cx="1601470" cy="579120"/>
          </a:xfrm>
          <a:prstGeom prst="rect">
            <a:avLst/>
          </a:prstGeom>
        </p:spPr>
        <p:txBody>
          <a:bodyPr vert="horz" wrap="square" lIns="0" tIns="16510" rIns="0" bIns="0" rtlCol="0">
            <a:spAutoFit/>
          </a:bodyPr>
          <a:lstStyle/>
          <a:p>
            <a:pPr marL="12700">
              <a:lnSpc>
                <a:spcPct val="100000"/>
              </a:lnSpc>
              <a:spcBef>
                <a:spcPts val="130"/>
              </a:spcBef>
              <a:tabLst>
                <a:tab pos="886460" algn="l"/>
              </a:tabLst>
            </a:pPr>
            <a:r>
              <a:rPr sz="3600" i="1" spc="65" dirty="0">
                <a:latin typeface="Times New Roman"/>
                <a:cs typeface="Times New Roman"/>
              </a:rPr>
              <a:t>a	</a:t>
            </a:r>
            <a:r>
              <a:rPr sz="3600" i="1" spc="40" dirty="0">
                <a:latin typeface="Times New Roman"/>
                <a:cs typeface="Times New Roman"/>
              </a:rPr>
              <a:t>a</a:t>
            </a:r>
            <a:r>
              <a:rPr sz="3600" spc="40" dirty="0">
                <a:latin typeface="Times New Roman"/>
                <a:cs typeface="Times New Roman"/>
              </a:rPr>
              <a:t>,</a:t>
            </a:r>
            <a:r>
              <a:rPr sz="3600" spc="-525" dirty="0">
                <a:latin typeface="Times New Roman"/>
                <a:cs typeface="Times New Roman"/>
              </a:rPr>
              <a:t> </a:t>
            </a:r>
            <a:r>
              <a:rPr sz="3600" i="1" spc="80" dirty="0">
                <a:latin typeface="Times New Roman"/>
                <a:cs typeface="Times New Roman"/>
              </a:rPr>
              <a:t>R</a:t>
            </a:r>
            <a:endParaRPr sz="3600">
              <a:latin typeface="Times New Roman"/>
              <a:cs typeface="Times New Roman"/>
            </a:endParaRPr>
          </a:p>
        </p:txBody>
      </p:sp>
      <p:sp>
        <p:nvSpPr>
          <p:cNvPr id="22" name="object 22"/>
          <p:cNvSpPr/>
          <p:nvPr/>
        </p:nvSpPr>
        <p:spPr>
          <a:xfrm>
            <a:off x="3167864" y="3657605"/>
            <a:ext cx="900414" cy="447216"/>
          </a:xfrm>
          <a:prstGeom prst="rect">
            <a:avLst/>
          </a:prstGeom>
          <a:blipFill>
            <a:blip r:embed="rId5" cstate="print"/>
            <a:stretch>
              <a:fillRect/>
            </a:stretch>
          </a:blipFill>
        </p:spPr>
        <p:txBody>
          <a:bodyPr wrap="square" lIns="0" tIns="0" rIns="0" bIns="0" rtlCol="0"/>
          <a:lstStyle/>
          <a:p>
            <a:endParaRPr/>
          </a:p>
        </p:txBody>
      </p:sp>
      <p:sp>
        <p:nvSpPr>
          <p:cNvPr id="23" name="object 23"/>
          <p:cNvSpPr txBox="1"/>
          <p:nvPr/>
        </p:nvSpPr>
        <p:spPr>
          <a:xfrm>
            <a:off x="5315103" y="4875310"/>
            <a:ext cx="464820" cy="536575"/>
          </a:xfrm>
          <a:prstGeom prst="rect">
            <a:avLst/>
          </a:prstGeom>
        </p:spPr>
        <p:txBody>
          <a:bodyPr vert="horz" wrap="square" lIns="0" tIns="0" rIns="0" bIns="0" rtlCol="0">
            <a:spAutoFit/>
          </a:bodyPr>
          <a:lstStyle/>
          <a:p>
            <a:pPr marL="12700">
              <a:lnSpc>
                <a:spcPts val="4054"/>
              </a:lnSpc>
            </a:pPr>
            <a:r>
              <a:rPr sz="3600" spc="25" dirty="0">
                <a:latin typeface="Times New Roman"/>
                <a:cs typeface="Times New Roman"/>
              </a:rPr>
              <a:t>,</a:t>
            </a:r>
            <a:r>
              <a:rPr sz="3600" spc="-520" dirty="0">
                <a:latin typeface="Times New Roman"/>
                <a:cs typeface="Times New Roman"/>
              </a:rPr>
              <a:t> </a:t>
            </a:r>
            <a:r>
              <a:rPr sz="3600" i="1" spc="65" dirty="0">
                <a:latin typeface="Times New Roman"/>
                <a:cs typeface="Times New Roman"/>
              </a:rPr>
              <a:t>L</a:t>
            </a:r>
            <a:endParaRPr sz="3600">
              <a:latin typeface="Times New Roman"/>
              <a:cs typeface="Times New Roman"/>
            </a:endParaRPr>
          </a:p>
        </p:txBody>
      </p:sp>
      <p:sp>
        <p:nvSpPr>
          <p:cNvPr id="24" name="object 24"/>
          <p:cNvSpPr txBox="1"/>
          <p:nvPr/>
        </p:nvSpPr>
        <p:spPr>
          <a:xfrm>
            <a:off x="3251640" y="5137962"/>
            <a:ext cx="431800" cy="622935"/>
          </a:xfrm>
          <a:prstGeom prst="rect">
            <a:avLst/>
          </a:prstGeom>
        </p:spPr>
        <p:txBody>
          <a:bodyPr vert="horz" wrap="square" lIns="0" tIns="0" rIns="0" bIns="0" rtlCol="0">
            <a:spAutoFit/>
          </a:bodyPr>
          <a:lstStyle/>
          <a:p>
            <a:pPr marL="12700">
              <a:lnSpc>
                <a:spcPts val="3979"/>
              </a:lnSpc>
            </a:pPr>
            <a:r>
              <a:rPr sz="3550" i="1" spc="-65" dirty="0">
                <a:latin typeface="Times New Roman"/>
                <a:cs typeface="Times New Roman"/>
              </a:rPr>
              <a:t>q</a:t>
            </a:r>
            <a:r>
              <a:rPr sz="4425" spc="7" baseline="-16949" dirty="0">
                <a:latin typeface="Times New Roman"/>
                <a:cs typeface="Times New Roman"/>
              </a:rPr>
              <a:t>0</a:t>
            </a:r>
            <a:endParaRPr sz="4425" baseline="-16949">
              <a:latin typeface="Times New Roman"/>
              <a:cs typeface="Times New Roman"/>
            </a:endParaRPr>
          </a:p>
        </p:txBody>
      </p:sp>
      <p:sp>
        <p:nvSpPr>
          <p:cNvPr id="25" name="object 25"/>
          <p:cNvSpPr txBox="1"/>
          <p:nvPr/>
        </p:nvSpPr>
        <p:spPr>
          <a:xfrm>
            <a:off x="6512844" y="5147476"/>
            <a:ext cx="398780" cy="626745"/>
          </a:xfrm>
          <a:prstGeom prst="rect">
            <a:avLst/>
          </a:prstGeom>
        </p:spPr>
        <p:txBody>
          <a:bodyPr vert="horz" wrap="square" lIns="0" tIns="0" rIns="0" bIns="0" rtlCol="0">
            <a:spAutoFit/>
          </a:bodyPr>
          <a:lstStyle/>
          <a:p>
            <a:pPr marL="12700">
              <a:lnSpc>
                <a:spcPts val="4000"/>
              </a:lnSpc>
            </a:pPr>
            <a:r>
              <a:rPr sz="3550" i="1" spc="-315" dirty="0">
                <a:latin typeface="Times New Roman"/>
                <a:cs typeface="Times New Roman"/>
              </a:rPr>
              <a:t>q</a:t>
            </a:r>
            <a:r>
              <a:rPr sz="4425" spc="-15" baseline="-16949" dirty="0">
                <a:latin typeface="Times New Roman"/>
                <a:cs typeface="Times New Roman"/>
              </a:rPr>
              <a:t>1</a:t>
            </a:r>
            <a:endParaRPr sz="4425" baseline="-16949">
              <a:latin typeface="Times New Roman"/>
              <a:cs typeface="Times New Roman"/>
            </a:endParaRPr>
          </a:p>
        </p:txBody>
      </p:sp>
      <p:sp>
        <p:nvSpPr>
          <p:cNvPr id="26" name="Footer Placeholder 25"/>
          <p:cNvSpPr>
            <a:spLocks noGrp="1"/>
          </p:cNvSpPr>
          <p:nvPr>
            <p:ph type="ftr" sz="quarter" idx="11"/>
          </p:nvPr>
        </p:nvSpPr>
        <p:spPr/>
        <p:txBody>
          <a:bodyPr/>
          <a:lstStyle/>
          <a:p>
            <a:r>
              <a:rPr lang="en-US"/>
              <a:t>unit-4/Turning Machine</a:t>
            </a:r>
          </a:p>
        </p:txBody>
      </p:sp>
      <p:sp>
        <p:nvSpPr>
          <p:cNvPr id="27" name="Slide Number Placeholder 26"/>
          <p:cNvSpPr>
            <a:spLocks noGrp="1"/>
          </p:cNvSpPr>
          <p:nvPr>
            <p:ph type="sldNum" sz="quarter" idx="12"/>
          </p:nvPr>
        </p:nvSpPr>
        <p:spPr/>
        <p:txBody>
          <a:bodyPr/>
          <a:lstStyle/>
          <a:p>
            <a:fld id="{565C65C6-1AC9-4B56-AB8E-0D5719812ABF}" type="slidenum">
              <a:rPr lang="en-US" smtClean="0"/>
              <a:pPr/>
              <a:t>31</a:t>
            </a:fld>
            <a:endParaRPr lang="en-US"/>
          </a:p>
        </p:txBody>
      </p:sp>
    </p:spTree>
    <p:extLst>
      <p:ext uri="{BB962C8B-B14F-4D97-AF65-F5344CB8AC3E}">
        <p14:creationId xmlns:p14="http://schemas.microsoft.com/office/powerpoint/2010/main" val="149071479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048000" y="5105400"/>
            <a:ext cx="838200" cy="762000"/>
          </a:xfrm>
          <a:custGeom>
            <a:avLst/>
            <a:gdLst/>
            <a:ahLst/>
            <a:cxnLst/>
            <a:rect l="l" t="t" r="r" b="b"/>
            <a:pathLst>
              <a:path w="838200" h="762000">
                <a:moveTo>
                  <a:pt x="0" y="381000"/>
                </a:moveTo>
                <a:lnTo>
                  <a:pt x="2818" y="336563"/>
                </a:lnTo>
                <a:lnTo>
                  <a:pt x="11065" y="293634"/>
                </a:lnTo>
                <a:lnTo>
                  <a:pt x="24426" y="252497"/>
                </a:lnTo>
                <a:lnTo>
                  <a:pt x="42587" y="213437"/>
                </a:lnTo>
                <a:lnTo>
                  <a:pt x="65234" y="176742"/>
                </a:lnTo>
                <a:lnTo>
                  <a:pt x="92053" y="142696"/>
                </a:lnTo>
                <a:lnTo>
                  <a:pt x="122729" y="111585"/>
                </a:lnTo>
                <a:lnTo>
                  <a:pt x="156949" y="83695"/>
                </a:lnTo>
                <a:lnTo>
                  <a:pt x="194399" y="59312"/>
                </a:lnTo>
                <a:lnTo>
                  <a:pt x="234764" y="38722"/>
                </a:lnTo>
                <a:lnTo>
                  <a:pt x="277731" y="22209"/>
                </a:lnTo>
                <a:lnTo>
                  <a:pt x="322985" y="10061"/>
                </a:lnTo>
                <a:lnTo>
                  <a:pt x="370213" y="2563"/>
                </a:lnTo>
                <a:lnTo>
                  <a:pt x="419100" y="0"/>
                </a:lnTo>
                <a:lnTo>
                  <a:pt x="467986" y="2563"/>
                </a:lnTo>
                <a:lnTo>
                  <a:pt x="515214" y="10061"/>
                </a:lnTo>
                <a:lnTo>
                  <a:pt x="560468" y="22209"/>
                </a:lnTo>
                <a:lnTo>
                  <a:pt x="603435" y="38722"/>
                </a:lnTo>
                <a:lnTo>
                  <a:pt x="643800" y="59312"/>
                </a:lnTo>
                <a:lnTo>
                  <a:pt x="681250" y="83695"/>
                </a:lnTo>
                <a:lnTo>
                  <a:pt x="715470" y="111585"/>
                </a:lnTo>
                <a:lnTo>
                  <a:pt x="746146" y="142696"/>
                </a:lnTo>
                <a:lnTo>
                  <a:pt x="772965" y="176742"/>
                </a:lnTo>
                <a:lnTo>
                  <a:pt x="795612" y="213437"/>
                </a:lnTo>
                <a:lnTo>
                  <a:pt x="813773" y="252497"/>
                </a:lnTo>
                <a:lnTo>
                  <a:pt x="827134" y="293634"/>
                </a:lnTo>
                <a:lnTo>
                  <a:pt x="835381" y="336563"/>
                </a:lnTo>
                <a:lnTo>
                  <a:pt x="838200" y="381000"/>
                </a:lnTo>
                <a:lnTo>
                  <a:pt x="835381" y="425433"/>
                </a:lnTo>
                <a:lnTo>
                  <a:pt x="827134" y="468361"/>
                </a:lnTo>
                <a:lnTo>
                  <a:pt x="813773" y="509497"/>
                </a:lnTo>
                <a:lnTo>
                  <a:pt x="795612" y="548556"/>
                </a:lnTo>
                <a:lnTo>
                  <a:pt x="772965" y="585252"/>
                </a:lnTo>
                <a:lnTo>
                  <a:pt x="746146" y="619298"/>
                </a:lnTo>
                <a:lnTo>
                  <a:pt x="715470" y="650409"/>
                </a:lnTo>
                <a:lnTo>
                  <a:pt x="681250" y="678300"/>
                </a:lnTo>
                <a:lnTo>
                  <a:pt x="643800" y="702684"/>
                </a:lnTo>
                <a:lnTo>
                  <a:pt x="603435" y="723275"/>
                </a:lnTo>
                <a:lnTo>
                  <a:pt x="560468" y="739788"/>
                </a:lnTo>
                <a:lnTo>
                  <a:pt x="515214" y="751937"/>
                </a:lnTo>
                <a:lnTo>
                  <a:pt x="467986" y="759436"/>
                </a:lnTo>
                <a:lnTo>
                  <a:pt x="419100" y="762000"/>
                </a:lnTo>
                <a:lnTo>
                  <a:pt x="370213" y="759436"/>
                </a:lnTo>
                <a:lnTo>
                  <a:pt x="322985" y="751937"/>
                </a:lnTo>
                <a:lnTo>
                  <a:pt x="277731" y="739788"/>
                </a:lnTo>
                <a:lnTo>
                  <a:pt x="234764" y="723275"/>
                </a:lnTo>
                <a:lnTo>
                  <a:pt x="194399" y="702684"/>
                </a:lnTo>
                <a:lnTo>
                  <a:pt x="156949" y="678300"/>
                </a:lnTo>
                <a:lnTo>
                  <a:pt x="122729" y="650409"/>
                </a:lnTo>
                <a:lnTo>
                  <a:pt x="92053" y="619298"/>
                </a:lnTo>
                <a:lnTo>
                  <a:pt x="65234" y="585252"/>
                </a:lnTo>
                <a:lnTo>
                  <a:pt x="42587" y="548556"/>
                </a:lnTo>
                <a:lnTo>
                  <a:pt x="24426" y="509497"/>
                </a:lnTo>
                <a:lnTo>
                  <a:pt x="11065" y="468361"/>
                </a:lnTo>
                <a:lnTo>
                  <a:pt x="2818" y="425433"/>
                </a:lnTo>
                <a:lnTo>
                  <a:pt x="0" y="381000"/>
                </a:lnTo>
                <a:close/>
              </a:path>
            </a:pathLst>
          </a:custGeom>
          <a:ln w="12700">
            <a:solidFill>
              <a:srgbClr val="000000"/>
            </a:solidFill>
          </a:ln>
        </p:spPr>
        <p:txBody>
          <a:bodyPr wrap="square" lIns="0" tIns="0" rIns="0" bIns="0" rtlCol="0"/>
          <a:lstStyle/>
          <a:p>
            <a:endParaRPr/>
          </a:p>
        </p:txBody>
      </p:sp>
      <p:sp>
        <p:nvSpPr>
          <p:cNvPr id="3" name="object 3"/>
          <p:cNvSpPr/>
          <p:nvPr/>
        </p:nvSpPr>
        <p:spPr>
          <a:xfrm>
            <a:off x="5727700" y="1069975"/>
            <a:ext cx="127000" cy="457200"/>
          </a:xfrm>
          <a:custGeom>
            <a:avLst/>
            <a:gdLst/>
            <a:ahLst/>
            <a:cxnLst/>
            <a:rect l="l" t="t" r="r" b="b"/>
            <a:pathLst>
              <a:path w="127000" h="457200">
                <a:moveTo>
                  <a:pt x="69850" y="114300"/>
                </a:moveTo>
                <a:lnTo>
                  <a:pt x="57150" y="114300"/>
                </a:lnTo>
                <a:lnTo>
                  <a:pt x="57150" y="457200"/>
                </a:lnTo>
                <a:lnTo>
                  <a:pt x="69850" y="457200"/>
                </a:lnTo>
                <a:lnTo>
                  <a:pt x="69850" y="114300"/>
                </a:lnTo>
                <a:close/>
              </a:path>
              <a:path w="127000" h="457200">
                <a:moveTo>
                  <a:pt x="63500" y="0"/>
                </a:moveTo>
                <a:lnTo>
                  <a:pt x="0" y="127000"/>
                </a:lnTo>
                <a:lnTo>
                  <a:pt x="57150" y="127000"/>
                </a:lnTo>
                <a:lnTo>
                  <a:pt x="57150" y="114300"/>
                </a:lnTo>
                <a:lnTo>
                  <a:pt x="120650" y="114300"/>
                </a:lnTo>
                <a:lnTo>
                  <a:pt x="63500" y="0"/>
                </a:lnTo>
                <a:close/>
              </a:path>
              <a:path w="127000" h="457200">
                <a:moveTo>
                  <a:pt x="120650" y="114300"/>
                </a:moveTo>
                <a:lnTo>
                  <a:pt x="69850" y="114300"/>
                </a:lnTo>
                <a:lnTo>
                  <a:pt x="69850" y="127000"/>
                </a:lnTo>
                <a:lnTo>
                  <a:pt x="127000" y="127000"/>
                </a:lnTo>
                <a:lnTo>
                  <a:pt x="120650" y="114300"/>
                </a:lnTo>
                <a:close/>
              </a:path>
            </a:pathLst>
          </a:custGeom>
          <a:solidFill>
            <a:srgbClr val="000000"/>
          </a:solidFill>
        </p:spPr>
        <p:txBody>
          <a:bodyPr wrap="square" lIns="0" tIns="0" rIns="0" bIns="0" rtlCol="0"/>
          <a:lstStyle/>
          <a:p>
            <a:endParaRPr/>
          </a:p>
        </p:txBody>
      </p:sp>
      <p:sp>
        <p:nvSpPr>
          <p:cNvPr id="4" name="object 4"/>
          <p:cNvSpPr/>
          <p:nvPr/>
        </p:nvSpPr>
        <p:spPr>
          <a:xfrm>
            <a:off x="3295005" y="533397"/>
            <a:ext cx="234010" cy="368302"/>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3904605" y="533397"/>
            <a:ext cx="234010" cy="368302"/>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6241405" y="539747"/>
            <a:ext cx="234010" cy="368302"/>
          </a:xfrm>
          <a:prstGeom prst="rect">
            <a:avLst/>
          </a:prstGeom>
          <a:blipFill>
            <a:blip r:embed="rId2" cstate="print"/>
            <a:stretch>
              <a:fillRect/>
            </a:stretch>
          </a:blipFill>
        </p:spPr>
        <p:txBody>
          <a:bodyPr wrap="square" lIns="0" tIns="0" rIns="0" bIns="0" rtlCol="0"/>
          <a:lstStyle/>
          <a:p>
            <a:endParaRPr/>
          </a:p>
        </p:txBody>
      </p:sp>
      <p:sp>
        <p:nvSpPr>
          <p:cNvPr id="7" name="object 7"/>
          <p:cNvSpPr/>
          <p:nvPr/>
        </p:nvSpPr>
        <p:spPr>
          <a:xfrm>
            <a:off x="6851005" y="539747"/>
            <a:ext cx="234010" cy="368302"/>
          </a:xfrm>
          <a:prstGeom prst="rect">
            <a:avLst/>
          </a:prstGeom>
          <a:blipFill>
            <a:blip r:embed="rId2" cstate="print"/>
            <a:stretch>
              <a:fillRect/>
            </a:stretch>
          </a:blipFill>
        </p:spPr>
        <p:txBody>
          <a:bodyPr wrap="square" lIns="0" tIns="0" rIns="0" bIns="0" rtlCol="0"/>
          <a:lstStyle/>
          <a:p>
            <a:endParaRPr/>
          </a:p>
        </p:txBody>
      </p:sp>
      <p:sp>
        <p:nvSpPr>
          <p:cNvPr id="8" name="object 8"/>
          <p:cNvSpPr txBox="1"/>
          <p:nvPr/>
        </p:nvSpPr>
        <p:spPr>
          <a:xfrm>
            <a:off x="459740" y="468833"/>
            <a:ext cx="1325245" cy="514350"/>
          </a:xfrm>
          <a:prstGeom prst="rect">
            <a:avLst/>
          </a:prstGeom>
        </p:spPr>
        <p:txBody>
          <a:bodyPr vert="horz" wrap="square" lIns="0" tIns="13335" rIns="0" bIns="0" rtlCol="0">
            <a:spAutoFit/>
          </a:bodyPr>
          <a:lstStyle/>
          <a:p>
            <a:pPr marL="12700">
              <a:lnSpc>
                <a:spcPct val="100000"/>
              </a:lnSpc>
              <a:spcBef>
                <a:spcPts val="105"/>
              </a:spcBef>
            </a:pPr>
            <a:r>
              <a:rPr sz="3200" spc="-5" dirty="0">
                <a:solidFill>
                  <a:srgbClr val="339933"/>
                </a:solidFill>
                <a:latin typeface="Comic Sans MS"/>
                <a:cs typeface="Comic Sans MS"/>
              </a:rPr>
              <a:t>Time</a:t>
            </a:r>
            <a:r>
              <a:rPr sz="3200" spc="-70" dirty="0">
                <a:solidFill>
                  <a:srgbClr val="339933"/>
                </a:solidFill>
                <a:latin typeface="Comic Sans MS"/>
                <a:cs typeface="Comic Sans MS"/>
              </a:rPr>
              <a:t> </a:t>
            </a:r>
            <a:r>
              <a:rPr sz="3200" dirty="0">
                <a:solidFill>
                  <a:srgbClr val="339933"/>
                </a:solidFill>
                <a:latin typeface="Comic Sans MS"/>
                <a:cs typeface="Comic Sans MS"/>
              </a:rPr>
              <a:t>4</a:t>
            </a:r>
            <a:endParaRPr sz="3200">
              <a:latin typeface="Comic Sans MS"/>
              <a:cs typeface="Comic Sans MS"/>
            </a:endParaRPr>
          </a:p>
        </p:txBody>
      </p:sp>
      <p:sp>
        <p:nvSpPr>
          <p:cNvPr id="9" name="object 9"/>
          <p:cNvSpPr txBox="1"/>
          <p:nvPr/>
        </p:nvSpPr>
        <p:spPr>
          <a:xfrm>
            <a:off x="5616971" y="1355068"/>
            <a:ext cx="465455" cy="597535"/>
          </a:xfrm>
          <a:prstGeom prst="rect">
            <a:avLst/>
          </a:prstGeom>
        </p:spPr>
        <p:txBody>
          <a:bodyPr vert="horz" wrap="square" lIns="0" tIns="12700" rIns="0" bIns="0" rtlCol="0">
            <a:spAutoFit/>
          </a:bodyPr>
          <a:lstStyle/>
          <a:p>
            <a:pPr marL="38100">
              <a:lnSpc>
                <a:spcPct val="100000"/>
              </a:lnSpc>
              <a:spcBef>
                <a:spcPts val="100"/>
              </a:spcBef>
            </a:pPr>
            <a:r>
              <a:rPr sz="3750" i="1" spc="-160" dirty="0">
                <a:latin typeface="Times New Roman"/>
                <a:cs typeface="Times New Roman"/>
              </a:rPr>
              <a:t>q</a:t>
            </a:r>
            <a:r>
              <a:rPr sz="4500" spc="-240" baseline="-17592" dirty="0">
                <a:latin typeface="Times New Roman"/>
                <a:cs typeface="Times New Roman"/>
              </a:rPr>
              <a:t>1</a:t>
            </a:r>
            <a:endParaRPr sz="4500" baseline="-17592">
              <a:latin typeface="Times New Roman"/>
              <a:cs typeface="Times New Roman"/>
            </a:endParaRPr>
          </a:p>
        </p:txBody>
      </p:sp>
      <p:graphicFrame>
        <p:nvGraphicFramePr>
          <p:cNvPr id="10" name="object 10"/>
          <p:cNvGraphicFramePr>
            <a:graphicFrameLocks noGrp="1"/>
          </p:cNvGraphicFramePr>
          <p:nvPr/>
        </p:nvGraphicFramePr>
        <p:xfrm>
          <a:off x="2584450" y="374650"/>
          <a:ext cx="5105400" cy="685800"/>
        </p:xfrm>
        <a:graphic>
          <a:graphicData uri="http://schemas.openxmlformats.org/drawingml/2006/table">
            <a:tbl>
              <a:tblPr firstRow="1" bandRow="1">
                <a:tableStyleId>{2D5ABB26-0587-4C30-8999-92F81FD0307C}</a:tableStyleId>
              </a:tblPr>
              <a:tblGrid>
                <a:gridCol w="4572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gridCol w="609600">
                  <a:extLst>
                    <a:ext uri="{9D8B030D-6E8A-4147-A177-3AD203B41FA5}">
                      <a16:colId xmlns:a16="http://schemas.microsoft.com/office/drawing/2014/main" val="20003"/>
                    </a:ext>
                  </a:extLst>
                </a:gridCol>
                <a:gridCol w="609600">
                  <a:extLst>
                    <a:ext uri="{9D8B030D-6E8A-4147-A177-3AD203B41FA5}">
                      <a16:colId xmlns:a16="http://schemas.microsoft.com/office/drawing/2014/main" val="20004"/>
                    </a:ext>
                  </a:extLst>
                </a:gridCol>
                <a:gridCol w="609600">
                  <a:extLst>
                    <a:ext uri="{9D8B030D-6E8A-4147-A177-3AD203B41FA5}">
                      <a16:colId xmlns:a16="http://schemas.microsoft.com/office/drawing/2014/main" val="20005"/>
                    </a:ext>
                  </a:extLst>
                </a:gridCol>
                <a:gridCol w="609600">
                  <a:extLst>
                    <a:ext uri="{9D8B030D-6E8A-4147-A177-3AD203B41FA5}">
                      <a16:colId xmlns:a16="http://schemas.microsoft.com/office/drawing/2014/main" val="20006"/>
                    </a:ext>
                  </a:extLst>
                </a:gridCol>
                <a:gridCol w="609600">
                  <a:extLst>
                    <a:ext uri="{9D8B030D-6E8A-4147-A177-3AD203B41FA5}">
                      <a16:colId xmlns:a16="http://schemas.microsoft.com/office/drawing/2014/main" val="20007"/>
                    </a:ext>
                  </a:extLst>
                </a:gridCol>
                <a:gridCol w="381000">
                  <a:extLst>
                    <a:ext uri="{9D8B030D-6E8A-4147-A177-3AD203B41FA5}">
                      <a16:colId xmlns:a16="http://schemas.microsoft.com/office/drawing/2014/main" val="20008"/>
                    </a:ext>
                  </a:extLst>
                </a:gridCol>
              </a:tblGrid>
              <a:tr h="685800">
                <a:tc>
                  <a:txBody>
                    <a:bodyPr/>
                    <a:lstStyle/>
                    <a:p>
                      <a:pPr>
                        <a:lnSpc>
                          <a:spcPct val="100000"/>
                        </a:lnSpc>
                      </a:pPr>
                      <a:endParaRPr sz="3300">
                        <a:latin typeface="Times New Roman"/>
                        <a:cs typeface="Times New Roman"/>
                      </a:endParaRPr>
                    </a:p>
                  </a:txBody>
                  <a:tcPr marL="0" marR="0" marT="0" marB="0">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33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33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46379">
                        <a:lnSpc>
                          <a:spcPct val="100000"/>
                        </a:lnSpc>
                        <a:spcBef>
                          <a:spcPts val="114"/>
                        </a:spcBef>
                      </a:pPr>
                      <a:r>
                        <a:rPr sz="3600" i="1" dirty="0">
                          <a:latin typeface="Times New Roman"/>
                          <a:cs typeface="Times New Roman"/>
                        </a:rPr>
                        <a:t>a</a:t>
                      </a:r>
                      <a:endParaRPr sz="3600">
                        <a:latin typeface="Times New Roman"/>
                        <a:cs typeface="Times New Roman"/>
                      </a:endParaRPr>
                    </a:p>
                  </a:txBody>
                  <a:tcPr marL="0" marR="0" marT="1460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46379">
                        <a:lnSpc>
                          <a:spcPct val="100000"/>
                        </a:lnSpc>
                        <a:spcBef>
                          <a:spcPts val="114"/>
                        </a:spcBef>
                      </a:pPr>
                      <a:r>
                        <a:rPr sz="3600" i="1" dirty="0">
                          <a:latin typeface="Times New Roman"/>
                          <a:cs typeface="Times New Roman"/>
                        </a:rPr>
                        <a:t>a</a:t>
                      </a:r>
                      <a:endParaRPr sz="3600">
                        <a:latin typeface="Times New Roman"/>
                        <a:cs typeface="Times New Roman"/>
                      </a:endParaRPr>
                    </a:p>
                  </a:txBody>
                  <a:tcPr marL="0" marR="0" marT="1460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46379">
                        <a:lnSpc>
                          <a:spcPct val="100000"/>
                        </a:lnSpc>
                        <a:spcBef>
                          <a:spcPts val="114"/>
                        </a:spcBef>
                      </a:pPr>
                      <a:r>
                        <a:rPr sz="3600" i="1" dirty="0">
                          <a:latin typeface="Times New Roman"/>
                          <a:cs typeface="Times New Roman"/>
                        </a:rPr>
                        <a:t>a</a:t>
                      </a:r>
                      <a:endParaRPr sz="3600">
                        <a:latin typeface="Times New Roman"/>
                        <a:cs typeface="Times New Roman"/>
                      </a:endParaRPr>
                    </a:p>
                  </a:txBody>
                  <a:tcPr marL="0" marR="0" marT="1460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33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33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3300">
                        <a:latin typeface="Times New Roman"/>
                        <a:cs typeface="Times New Roman"/>
                      </a:endParaRPr>
                    </a:p>
                  </a:txBody>
                  <a:tcPr marL="0" marR="0" marT="0" marB="0">
                    <a:lnL w="12700">
                      <a:solidFill>
                        <a:srgbClr val="000000"/>
                      </a:solidFill>
                      <a:prstDash val="solid"/>
                    </a:lnL>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0"/>
                  </a:ext>
                </a:extLst>
              </a:tr>
            </a:tbl>
          </a:graphicData>
        </a:graphic>
      </p:graphicFrame>
      <p:sp>
        <p:nvSpPr>
          <p:cNvPr id="11" name="object 11"/>
          <p:cNvSpPr/>
          <p:nvPr/>
        </p:nvSpPr>
        <p:spPr>
          <a:xfrm>
            <a:off x="3031115" y="4183379"/>
            <a:ext cx="1016635" cy="1002030"/>
          </a:xfrm>
          <a:custGeom>
            <a:avLst/>
            <a:gdLst/>
            <a:ahLst/>
            <a:cxnLst/>
            <a:rect l="l" t="t" r="r" b="b"/>
            <a:pathLst>
              <a:path w="1016635" h="1002029">
                <a:moveTo>
                  <a:pt x="623238" y="12700"/>
                </a:moveTo>
                <a:lnTo>
                  <a:pt x="517518" y="12700"/>
                </a:lnTo>
                <a:lnTo>
                  <a:pt x="534028" y="13081"/>
                </a:lnTo>
                <a:lnTo>
                  <a:pt x="549649" y="13970"/>
                </a:lnTo>
                <a:lnTo>
                  <a:pt x="597909" y="20320"/>
                </a:lnTo>
                <a:lnTo>
                  <a:pt x="649852" y="32385"/>
                </a:lnTo>
                <a:lnTo>
                  <a:pt x="721988" y="56515"/>
                </a:lnTo>
                <a:lnTo>
                  <a:pt x="758056" y="71755"/>
                </a:lnTo>
                <a:lnTo>
                  <a:pt x="793616" y="89027"/>
                </a:lnTo>
                <a:lnTo>
                  <a:pt x="827906" y="108204"/>
                </a:lnTo>
                <a:lnTo>
                  <a:pt x="860672" y="129159"/>
                </a:lnTo>
                <a:lnTo>
                  <a:pt x="905503" y="163449"/>
                </a:lnTo>
                <a:lnTo>
                  <a:pt x="943730" y="201041"/>
                </a:lnTo>
                <a:lnTo>
                  <a:pt x="973702" y="241300"/>
                </a:lnTo>
                <a:lnTo>
                  <a:pt x="993895" y="283718"/>
                </a:lnTo>
                <a:lnTo>
                  <a:pt x="1002912" y="328422"/>
                </a:lnTo>
                <a:lnTo>
                  <a:pt x="1003674" y="344424"/>
                </a:lnTo>
                <a:lnTo>
                  <a:pt x="1003420" y="360807"/>
                </a:lnTo>
                <a:lnTo>
                  <a:pt x="996689" y="413385"/>
                </a:lnTo>
                <a:lnTo>
                  <a:pt x="987672" y="450850"/>
                </a:lnTo>
                <a:lnTo>
                  <a:pt x="975261" y="490347"/>
                </a:lnTo>
                <a:lnTo>
                  <a:pt x="959859" y="530987"/>
                </a:lnTo>
                <a:lnTo>
                  <a:pt x="941571" y="573151"/>
                </a:lnTo>
                <a:lnTo>
                  <a:pt x="920870" y="616712"/>
                </a:lnTo>
                <a:lnTo>
                  <a:pt x="897883" y="661543"/>
                </a:lnTo>
                <a:lnTo>
                  <a:pt x="872864" y="707263"/>
                </a:lnTo>
                <a:lnTo>
                  <a:pt x="846194" y="753872"/>
                </a:lnTo>
                <a:lnTo>
                  <a:pt x="818127" y="801116"/>
                </a:lnTo>
                <a:lnTo>
                  <a:pt x="788917" y="848995"/>
                </a:lnTo>
                <a:lnTo>
                  <a:pt x="758818" y="897382"/>
                </a:lnTo>
                <a:lnTo>
                  <a:pt x="697350" y="994791"/>
                </a:lnTo>
                <a:lnTo>
                  <a:pt x="708018" y="1001649"/>
                </a:lnTo>
                <a:lnTo>
                  <a:pt x="769613" y="904113"/>
                </a:lnTo>
                <a:lnTo>
                  <a:pt x="799712" y="855726"/>
                </a:lnTo>
                <a:lnTo>
                  <a:pt x="828922" y="807847"/>
                </a:lnTo>
                <a:lnTo>
                  <a:pt x="857116" y="760222"/>
                </a:lnTo>
                <a:lnTo>
                  <a:pt x="883913" y="713486"/>
                </a:lnTo>
                <a:lnTo>
                  <a:pt x="909059" y="667639"/>
                </a:lnTo>
                <a:lnTo>
                  <a:pt x="932173" y="622554"/>
                </a:lnTo>
                <a:lnTo>
                  <a:pt x="953128" y="578612"/>
                </a:lnTo>
                <a:lnTo>
                  <a:pt x="971670" y="535813"/>
                </a:lnTo>
                <a:lnTo>
                  <a:pt x="987291" y="494411"/>
                </a:lnTo>
                <a:lnTo>
                  <a:pt x="999864" y="454406"/>
                </a:lnTo>
                <a:lnTo>
                  <a:pt x="1009135" y="416052"/>
                </a:lnTo>
                <a:lnTo>
                  <a:pt x="1016120" y="361823"/>
                </a:lnTo>
                <a:lnTo>
                  <a:pt x="1016363" y="344424"/>
                </a:lnTo>
                <a:lnTo>
                  <a:pt x="1015612" y="327787"/>
                </a:lnTo>
                <a:lnTo>
                  <a:pt x="1006087" y="280162"/>
                </a:lnTo>
                <a:lnTo>
                  <a:pt x="984751" y="234950"/>
                </a:lnTo>
                <a:lnTo>
                  <a:pt x="953509" y="192913"/>
                </a:lnTo>
                <a:lnTo>
                  <a:pt x="914012" y="154051"/>
                </a:lnTo>
                <a:lnTo>
                  <a:pt x="884040" y="130175"/>
                </a:lnTo>
                <a:lnTo>
                  <a:pt x="834637" y="97536"/>
                </a:lnTo>
                <a:lnTo>
                  <a:pt x="799839" y="77978"/>
                </a:lnTo>
                <a:lnTo>
                  <a:pt x="763644" y="60452"/>
                </a:lnTo>
                <a:lnTo>
                  <a:pt x="726814" y="44831"/>
                </a:lnTo>
                <a:lnTo>
                  <a:pt x="689984" y="31496"/>
                </a:lnTo>
                <a:lnTo>
                  <a:pt x="653408" y="20193"/>
                </a:lnTo>
                <a:lnTo>
                  <a:pt x="635374" y="15494"/>
                </a:lnTo>
                <a:lnTo>
                  <a:pt x="623238" y="12700"/>
                </a:lnTo>
                <a:close/>
              </a:path>
              <a:path w="1016635" h="1002029">
                <a:moveTo>
                  <a:pt x="181275" y="812217"/>
                </a:moveTo>
                <a:lnTo>
                  <a:pt x="130549" y="838581"/>
                </a:lnTo>
                <a:lnTo>
                  <a:pt x="245484" y="922020"/>
                </a:lnTo>
                <a:lnTo>
                  <a:pt x="243898" y="823468"/>
                </a:lnTo>
                <a:lnTo>
                  <a:pt x="187064" y="823468"/>
                </a:lnTo>
                <a:lnTo>
                  <a:pt x="181275" y="812217"/>
                </a:lnTo>
                <a:close/>
              </a:path>
              <a:path w="1016635" h="1002029">
                <a:moveTo>
                  <a:pt x="192537" y="806364"/>
                </a:moveTo>
                <a:lnTo>
                  <a:pt x="181275" y="812217"/>
                </a:lnTo>
                <a:lnTo>
                  <a:pt x="187064" y="823468"/>
                </a:lnTo>
                <a:lnTo>
                  <a:pt x="198367" y="817753"/>
                </a:lnTo>
                <a:lnTo>
                  <a:pt x="192537" y="806364"/>
                </a:lnTo>
                <a:close/>
              </a:path>
              <a:path w="1016635" h="1002029">
                <a:moveTo>
                  <a:pt x="243198" y="780034"/>
                </a:moveTo>
                <a:lnTo>
                  <a:pt x="192537" y="806364"/>
                </a:lnTo>
                <a:lnTo>
                  <a:pt x="198367" y="817753"/>
                </a:lnTo>
                <a:lnTo>
                  <a:pt x="187064" y="823468"/>
                </a:lnTo>
                <a:lnTo>
                  <a:pt x="243898" y="823468"/>
                </a:lnTo>
                <a:lnTo>
                  <a:pt x="243198" y="780034"/>
                </a:lnTo>
                <a:close/>
              </a:path>
              <a:path w="1016635" h="1002029">
                <a:moveTo>
                  <a:pt x="517772" y="0"/>
                </a:moveTo>
                <a:lnTo>
                  <a:pt x="462781" y="2667"/>
                </a:lnTo>
                <a:lnTo>
                  <a:pt x="403599" y="10287"/>
                </a:lnTo>
                <a:lnTo>
                  <a:pt x="362451" y="18034"/>
                </a:lnTo>
                <a:lnTo>
                  <a:pt x="320922" y="28067"/>
                </a:lnTo>
                <a:lnTo>
                  <a:pt x="279393" y="40005"/>
                </a:lnTo>
                <a:lnTo>
                  <a:pt x="238626" y="53975"/>
                </a:lnTo>
                <a:lnTo>
                  <a:pt x="199256" y="69977"/>
                </a:lnTo>
                <a:lnTo>
                  <a:pt x="161664" y="87884"/>
                </a:lnTo>
                <a:lnTo>
                  <a:pt x="126612" y="107569"/>
                </a:lnTo>
                <a:lnTo>
                  <a:pt x="94735" y="129159"/>
                </a:lnTo>
                <a:lnTo>
                  <a:pt x="54095" y="164973"/>
                </a:lnTo>
                <a:lnTo>
                  <a:pt x="24123" y="204978"/>
                </a:lnTo>
                <a:lnTo>
                  <a:pt x="6597" y="249047"/>
                </a:lnTo>
                <a:lnTo>
                  <a:pt x="120" y="298069"/>
                </a:lnTo>
                <a:lnTo>
                  <a:pt x="0" y="315595"/>
                </a:lnTo>
                <a:lnTo>
                  <a:pt x="882" y="333629"/>
                </a:lnTo>
                <a:lnTo>
                  <a:pt x="8756" y="390525"/>
                </a:lnTo>
                <a:lnTo>
                  <a:pt x="18154" y="430784"/>
                </a:lnTo>
                <a:lnTo>
                  <a:pt x="30473" y="472694"/>
                </a:lnTo>
                <a:lnTo>
                  <a:pt x="45459" y="516255"/>
                </a:lnTo>
                <a:lnTo>
                  <a:pt x="72256" y="583946"/>
                </a:lnTo>
                <a:lnTo>
                  <a:pt x="92576" y="630555"/>
                </a:lnTo>
                <a:lnTo>
                  <a:pt x="114547" y="678180"/>
                </a:lnTo>
                <a:lnTo>
                  <a:pt x="137915" y="726567"/>
                </a:lnTo>
                <a:lnTo>
                  <a:pt x="162426" y="775589"/>
                </a:lnTo>
                <a:lnTo>
                  <a:pt x="181275" y="812217"/>
                </a:lnTo>
                <a:lnTo>
                  <a:pt x="192537" y="806364"/>
                </a:lnTo>
                <a:lnTo>
                  <a:pt x="173856" y="769874"/>
                </a:lnTo>
                <a:lnTo>
                  <a:pt x="149345" y="720979"/>
                </a:lnTo>
                <a:lnTo>
                  <a:pt x="126104" y="672846"/>
                </a:lnTo>
                <a:lnTo>
                  <a:pt x="104260" y="625475"/>
                </a:lnTo>
                <a:lnTo>
                  <a:pt x="84067" y="579120"/>
                </a:lnTo>
                <a:lnTo>
                  <a:pt x="65652" y="534035"/>
                </a:lnTo>
                <a:lnTo>
                  <a:pt x="49566" y="490093"/>
                </a:lnTo>
                <a:lnTo>
                  <a:pt x="36188" y="448183"/>
                </a:lnTo>
                <a:lnTo>
                  <a:pt x="25520" y="407797"/>
                </a:lnTo>
                <a:lnTo>
                  <a:pt x="17773" y="369189"/>
                </a:lnTo>
                <a:lnTo>
                  <a:pt x="12693" y="315595"/>
                </a:lnTo>
                <a:lnTo>
                  <a:pt x="12749" y="298069"/>
                </a:lnTo>
                <a:lnTo>
                  <a:pt x="18789" y="252603"/>
                </a:lnTo>
                <a:lnTo>
                  <a:pt x="34791" y="211836"/>
                </a:lnTo>
                <a:lnTo>
                  <a:pt x="63112" y="173990"/>
                </a:lnTo>
                <a:lnTo>
                  <a:pt x="102101" y="139573"/>
                </a:lnTo>
                <a:lnTo>
                  <a:pt x="149853" y="108712"/>
                </a:lnTo>
                <a:lnTo>
                  <a:pt x="185413" y="90297"/>
                </a:lnTo>
                <a:lnTo>
                  <a:pt x="242817" y="66040"/>
                </a:lnTo>
                <a:lnTo>
                  <a:pt x="282949" y="52197"/>
                </a:lnTo>
                <a:lnTo>
                  <a:pt x="323843" y="40386"/>
                </a:lnTo>
                <a:lnTo>
                  <a:pt x="364864" y="30480"/>
                </a:lnTo>
                <a:lnTo>
                  <a:pt x="405377" y="22860"/>
                </a:lnTo>
                <a:lnTo>
                  <a:pt x="444747" y="17272"/>
                </a:lnTo>
                <a:lnTo>
                  <a:pt x="500246" y="12954"/>
                </a:lnTo>
                <a:lnTo>
                  <a:pt x="517518" y="12700"/>
                </a:lnTo>
                <a:lnTo>
                  <a:pt x="623238" y="12700"/>
                </a:lnTo>
                <a:lnTo>
                  <a:pt x="617721" y="11430"/>
                </a:lnTo>
                <a:lnTo>
                  <a:pt x="566921" y="2794"/>
                </a:lnTo>
                <a:lnTo>
                  <a:pt x="534663" y="381"/>
                </a:lnTo>
                <a:lnTo>
                  <a:pt x="517772" y="0"/>
                </a:lnTo>
                <a:close/>
              </a:path>
            </a:pathLst>
          </a:custGeom>
          <a:solidFill>
            <a:srgbClr val="000000"/>
          </a:solidFill>
        </p:spPr>
        <p:txBody>
          <a:bodyPr wrap="square" lIns="0" tIns="0" rIns="0" bIns="0" rtlCol="0"/>
          <a:lstStyle/>
          <a:p>
            <a:endParaRPr/>
          </a:p>
        </p:txBody>
      </p:sp>
      <p:sp>
        <p:nvSpPr>
          <p:cNvPr id="12" name="object 12"/>
          <p:cNvSpPr/>
          <p:nvPr/>
        </p:nvSpPr>
        <p:spPr>
          <a:xfrm>
            <a:off x="2438400" y="5422900"/>
            <a:ext cx="609600" cy="127000"/>
          </a:xfrm>
          <a:custGeom>
            <a:avLst/>
            <a:gdLst/>
            <a:ahLst/>
            <a:cxnLst/>
            <a:rect l="l" t="t" r="r" b="b"/>
            <a:pathLst>
              <a:path w="609600" h="127000">
                <a:moveTo>
                  <a:pt x="482600" y="0"/>
                </a:moveTo>
                <a:lnTo>
                  <a:pt x="482600" y="127000"/>
                </a:lnTo>
                <a:lnTo>
                  <a:pt x="596900" y="69850"/>
                </a:lnTo>
                <a:lnTo>
                  <a:pt x="495300" y="69850"/>
                </a:lnTo>
                <a:lnTo>
                  <a:pt x="495300" y="57150"/>
                </a:lnTo>
                <a:lnTo>
                  <a:pt x="596900" y="57150"/>
                </a:lnTo>
                <a:lnTo>
                  <a:pt x="482600" y="0"/>
                </a:lnTo>
                <a:close/>
              </a:path>
              <a:path w="609600" h="127000">
                <a:moveTo>
                  <a:pt x="482600" y="57150"/>
                </a:moveTo>
                <a:lnTo>
                  <a:pt x="0" y="57150"/>
                </a:lnTo>
                <a:lnTo>
                  <a:pt x="0" y="69850"/>
                </a:lnTo>
                <a:lnTo>
                  <a:pt x="482600" y="69850"/>
                </a:lnTo>
                <a:lnTo>
                  <a:pt x="482600" y="57150"/>
                </a:lnTo>
                <a:close/>
              </a:path>
              <a:path w="609600" h="127000">
                <a:moveTo>
                  <a:pt x="596900" y="57150"/>
                </a:moveTo>
                <a:lnTo>
                  <a:pt x="495300" y="57150"/>
                </a:lnTo>
                <a:lnTo>
                  <a:pt x="495300" y="69850"/>
                </a:lnTo>
                <a:lnTo>
                  <a:pt x="596900" y="69850"/>
                </a:lnTo>
                <a:lnTo>
                  <a:pt x="609600" y="63500"/>
                </a:lnTo>
                <a:lnTo>
                  <a:pt x="596900" y="57150"/>
                </a:lnTo>
                <a:close/>
              </a:path>
            </a:pathLst>
          </a:custGeom>
          <a:solidFill>
            <a:srgbClr val="000000"/>
          </a:solidFill>
        </p:spPr>
        <p:txBody>
          <a:bodyPr wrap="square" lIns="0" tIns="0" rIns="0" bIns="0" rtlCol="0"/>
          <a:lstStyle/>
          <a:p>
            <a:endParaRPr/>
          </a:p>
        </p:txBody>
      </p:sp>
      <p:grpSp>
        <p:nvGrpSpPr>
          <p:cNvPr id="13" name="object 13"/>
          <p:cNvGrpSpPr/>
          <p:nvPr/>
        </p:nvGrpSpPr>
        <p:grpSpPr>
          <a:xfrm>
            <a:off x="3886200" y="4933950"/>
            <a:ext cx="3371850" cy="1104900"/>
            <a:chOff x="3886200" y="4933950"/>
            <a:chExt cx="3371850" cy="1104900"/>
          </a:xfrm>
        </p:grpSpPr>
        <p:sp>
          <p:nvSpPr>
            <p:cNvPr id="14" name="object 14"/>
            <p:cNvSpPr/>
            <p:nvPr/>
          </p:nvSpPr>
          <p:spPr>
            <a:xfrm>
              <a:off x="3886200" y="5422900"/>
              <a:ext cx="2209800" cy="127000"/>
            </a:xfrm>
            <a:custGeom>
              <a:avLst/>
              <a:gdLst/>
              <a:ahLst/>
              <a:cxnLst/>
              <a:rect l="l" t="t" r="r" b="b"/>
              <a:pathLst>
                <a:path w="2209800" h="127000">
                  <a:moveTo>
                    <a:pt x="2082800" y="0"/>
                  </a:moveTo>
                  <a:lnTo>
                    <a:pt x="2082800" y="127000"/>
                  </a:lnTo>
                  <a:lnTo>
                    <a:pt x="2197100" y="69850"/>
                  </a:lnTo>
                  <a:lnTo>
                    <a:pt x="2095500" y="69850"/>
                  </a:lnTo>
                  <a:lnTo>
                    <a:pt x="2095500" y="57150"/>
                  </a:lnTo>
                  <a:lnTo>
                    <a:pt x="2197100" y="57150"/>
                  </a:lnTo>
                  <a:lnTo>
                    <a:pt x="2082800" y="0"/>
                  </a:lnTo>
                  <a:close/>
                </a:path>
                <a:path w="2209800" h="127000">
                  <a:moveTo>
                    <a:pt x="2082800" y="57150"/>
                  </a:moveTo>
                  <a:lnTo>
                    <a:pt x="0" y="57150"/>
                  </a:lnTo>
                  <a:lnTo>
                    <a:pt x="0" y="69850"/>
                  </a:lnTo>
                  <a:lnTo>
                    <a:pt x="2082800" y="69850"/>
                  </a:lnTo>
                  <a:lnTo>
                    <a:pt x="2082800" y="57150"/>
                  </a:lnTo>
                  <a:close/>
                </a:path>
                <a:path w="2209800" h="127000">
                  <a:moveTo>
                    <a:pt x="2197100" y="57150"/>
                  </a:moveTo>
                  <a:lnTo>
                    <a:pt x="2095500" y="57150"/>
                  </a:lnTo>
                  <a:lnTo>
                    <a:pt x="2095500" y="69850"/>
                  </a:lnTo>
                  <a:lnTo>
                    <a:pt x="2197100" y="69850"/>
                  </a:lnTo>
                  <a:lnTo>
                    <a:pt x="2209800" y="63500"/>
                  </a:lnTo>
                  <a:lnTo>
                    <a:pt x="2197100" y="57150"/>
                  </a:lnTo>
                  <a:close/>
                </a:path>
              </a:pathLst>
            </a:custGeom>
            <a:solidFill>
              <a:srgbClr val="000000"/>
            </a:solidFill>
          </p:spPr>
          <p:txBody>
            <a:bodyPr wrap="square" lIns="0" tIns="0" rIns="0" bIns="0" rtlCol="0"/>
            <a:lstStyle/>
            <a:p>
              <a:endParaRPr/>
            </a:p>
          </p:txBody>
        </p:sp>
        <p:sp>
          <p:nvSpPr>
            <p:cNvPr id="15" name="object 15"/>
            <p:cNvSpPr/>
            <p:nvPr/>
          </p:nvSpPr>
          <p:spPr>
            <a:xfrm>
              <a:off x="6248400" y="5105400"/>
              <a:ext cx="838200" cy="762000"/>
            </a:xfrm>
            <a:custGeom>
              <a:avLst/>
              <a:gdLst/>
              <a:ahLst/>
              <a:cxnLst/>
              <a:rect l="l" t="t" r="r" b="b"/>
              <a:pathLst>
                <a:path w="838200" h="762000">
                  <a:moveTo>
                    <a:pt x="419100" y="0"/>
                  </a:moveTo>
                  <a:lnTo>
                    <a:pt x="370213" y="2563"/>
                  </a:lnTo>
                  <a:lnTo>
                    <a:pt x="322985" y="10061"/>
                  </a:lnTo>
                  <a:lnTo>
                    <a:pt x="277731" y="22209"/>
                  </a:lnTo>
                  <a:lnTo>
                    <a:pt x="234764" y="38722"/>
                  </a:lnTo>
                  <a:lnTo>
                    <a:pt x="194399" y="59312"/>
                  </a:lnTo>
                  <a:lnTo>
                    <a:pt x="156949" y="83695"/>
                  </a:lnTo>
                  <a:lnTo>
                    <a:pt x="122729" y="111585"/>
                  </a:lnTo>
                  <a:lnTo>
                    <a:pt x="92053" y="142696"/>
                  </a:lnTo>
                  <a:lnTo>
                    <a:pt x="65234" y="176742"/>
                  </a:lnTo>
                  <a:lnTo>
                    <a:pt x="42587" y="213437"/>
                  </a:lnTo>
                  <a:lnTo>
                    <a:pt x="24426" y="252497"/>
                  </a:lnTo>
                  <a:lnTo>
                    <a:pt x="11065" y="293634"/>
                  </a:lnTo>
                  <a:lnTo>
                    <a:pt x="2818" y="336563"/>
                  </a:lnTo>
                  <a:lnTo>
                    <a:pt x="0" y="381000"/>
                  </a:lnTo>
                  <a:lnTo>
                    <a:pt x="2818" y="425433"/>
                  </a:lnTo>
                  <a:lnTo>
                    <a:pt x="11065" y="468361"/>
                  </a:lnTo>
                  <a:lnTo>
                    <a:pt x="24426" y="509497"/>
                  </a:lnTo>
                  <a:lnTo>
                    <a:pt x="42587" y="548556"/>
                  </a:lnTo>
                  <a:lnTo>
                    <a:pt x="65234" y="585252"/>
                  </a:lnTo>
                  <a:lnTo>
                    <a:pt x="92053" y="619298"/>
                  </a:lnTo>
                  <a:lnTo>
                    <a:pt x="122729" y="650409"/>
                  </a:lnTo>
                  <a:lnTo>
                    <a:pt x="156949" y="678300"/>
                  </a:lnTo>
                  <a:lnTo>
                    <a:pt x="194399" y="702684"/>
                  </a:lnTo>
                  <a:lnTo>
                    <a:pt x="234764" y="723275"/>
                  </a:lnTo>
                  <a:lnTo>
                    <a:pt x="277731" y="739788"/>
                  </a:lnTo>
                  <a:lnTo>
                    <a:pt x="322985" y="751937"/>
                  </a:lnTo>
                  <a:lnTo>
                    <a:pt x="370213" y="759436"/>
                  </a:lnTo>
                  <a:lnTo>
                    <a:pt x="419100" y="762000"/>
                  </a:lnTo>
                  <a:lnTo>
                    <a:pt x="467986" y="759436"/>
                  </a:lnTo>
                  <a:lnTo>
                    <a:pt x="515214" y="751937"/>
                  </a:lnTo>
                  <a:lnTo>
                    <a:pt x="560468" y="739788"/>
                  </a:lnTo>
                  <a:lnTo>
                    <a:pt x="603435" y="723275"/>
                  </a:lnTo>
                  <a:lnTo>
                    <a:pt x="643800" y="702684"/>
                  </a:lnTo>
                  <a:lnTo>
                    <a:pt x="681250" y="678300"/>
                  </a:lnTo>
                  <a:lnTo>
                    <a:pt x="715470" y="650409"/>
                  </a:lnTo>
                  <a:lnTo>
                    <a:pt x="746146" y="619298"/>
                  </a:lnTo>
                  <a:lnTo>
                    <a:pt x="772965" y="585252"/>
                  </a:lnTo>
                  <a:lnTo>
                    <a:pt x="795612" y="548556"/>
                  </a:lnTo>
                  <a:lnTo>
                    <a:pt x="813773" y="509497"/>
                  </a:lnTo>
                  <a:lnTo>
                    <a:pt x="827134" y="468361"/>
                  </a:lnTo>
                  <a:lnTo>
                    <a:pt x="835381" y="425433"/>
                  </a:lnTo>
                  <a:lnTo>
                    <a:pt x="838200" y="381000"/>
                  </a:lnTo>
                  <a:lnTo>
                    <a:pt x="835381" y="336563"/>
                  </a:lnTo>
                  <a:lnTo>
                    <a:pt x="827134" y="293634"/>
                  </a:lnTo>
                  <a:lnTo>
                    <a:pt x="813773" y="252497"/>
                  </a:lnTo>
                  <a:lnTo>
                    <a:pt x="795612" y="213437"/>
                  </a:lnTo>
                  <a:lnTo>
                    <a:pt x="772965" y="176742"/>
                  </a:lnTo>
                  <a:lnTo>
                    <a:pt x="746146" y="142696"/>
                  </a:lnTo>
                  <a:lnTo>
                    <a:pt x="715470" y="111585"/>
                  </a:lnTo>
                  <a:lnTo>
                    <a:pt x="681250" y="83695"/>
                  </a:lnTo>
                  <a:lnTo>
                    <a:pt x="643800" y="59312"/>
                  </a:lnTo>
                  <a:lnTo>
                    <a:pt x="603435" y="38722"/>
                  </a:lnTo>
                  <a:lnTo>
                    <a:pt x="560468" y="22209"/>
                  </a:lnTo>
                  <a:lnTo>
                    <a:pt x="515214" y="10061"/>
                  </a:lnTo>
                  <a:lnTo>
                    <a:pt x="467986" y="2563"/>
                  </a:lnTo>
                  <a:lnTo>
                    <a:pt x="419100" y="0"/>
                  </a:lnTo>
                  <a:close/>
                </a:path>
              </a:pathLst>
            </a:custGeom>
            <a:solidFill>
              <a:srgbClr val="FF0000">
                <a:alpha val="50195"/>
              </a:srgbClr>
            </a:solidFill>
          </p:spPr>
          <p:txBody>
            <a:bodyPr wrap="square" lIns="0" tIns="0" rIns="0" bIns="0" rtlCol="0"/>
            <a:lstStyle/>
            <a:p>
              <a:endParaRPr/>
            </a:p>
          </p:txBody>
        </p:sp>
        <p:sp>
          <p:nvSpPr>
            <p:cNvPr id="16" name="object 16"/>
            <p:cNvSpPr/>
            <p:nvPr/>
          </p:nvSpPr>
          <p:spPr>
            <a:xfrm>
              <a:off x="6096000" y="4953000"/>
              <a:ext cx="1143000" cy="1066800"/>
            </a:xfrm>
            <a:custGeom>
              <a:avLst/>
              <a:gdLst/>
              <a:ahLst/>
              <a:cxnLst/>
              <a:rect l="l" t="t" r="r" b="b"/>
              <a:pathLst>
                <a:path w="1143000" h="1066800">
                  <a:moveTo>
                    <a:pt x="152400" y="533400"/>
                  </a:moveTo>
                  <a:lnTo>
                    <a:pt x="155218" y="488963"/>
                  </a:lnTo>
                  <a:lnTo>
                    <a:pt x="163465" y="446034"/>
                  </a:lnTo>
                  <a:lnTo>
                    <a:pt x="176826" y="404897"/>
                  </a:lnTo>
                  <a:lnTo>
                    <a:pt x="194987" y="365837"/>
                  </a:lnTo>
                  <a:lnTo>
                    <a:pt x="217634" y="329142"/>
                  </a:lnTo>
                  <a:lnTo>
                    <a:pt x="244453" y="295096"/>
                  </a:lnTo>
                  <a:lnTo>
                    <a:pt x="275129" y="263985"/>
                  </a:lnTo>
                  <a:lnTo>
                    <a:pt x="309349" y="236095"/>
                  </a:lnTo>
                  <a:lnTo>
                    <a:pt x="346799" y="211712"/>
                  </a:lnTo>
                  <a:lnTo>
                    <a:pt x="387164" y="191122"/>
                  </a:lnTo>
                  <a:lnTo>
                    <a:pt x="430131" y="174609"/>
                  </a:lnTo>
                  <a:lnTo>
                    <a:pt x="475385" y="162461"/>
                  </a:lnTo>
                  <a:lnTo>
                    <a:pt x="522613" y="154963"/>
                  </a:lnTo>
                  <a:lnTo>
                    <a:pt x="571500" y="152400"/>
                  </a:lnTo>
                  <a:lnTo>
                    <a:pt x="620386" y="154963"/>
                  </a:lnTo>
                  <a:lnTo>
                    <a:pt x="667614" y="162461"/>
                  </a:lnTo>
                  <a:lnTo>
                    <a:pt x="712868" y="174609"/>
                  </a:lnTo>
                  <a:lnTo>
                    <a:pt x="755835" y="191122"/>
                  </a:lnTo>
                  <a:lnTo>
                    <a:pt x="796200" y="211712"/>
                  </a:lnTo>
                  <a:lnTo>
                    <a:pt x="833650" y="236095"/>
                  </a:lnTo>
                  <a:lnTo>
                    <a:pt x="867870" y="263985"/>
                  </a:lnTo>
                  <a:lnTo>
                    <a:pt x="898546" y="295096"/>
                  </a:lnTo>
                  <a:lnTo>
                    <a:pt x="925365" y="329142"/>
                  </a:lnTo>
                  <a:lnTo>
                    <a:pt x="948012" y="365837"/>
                  </a:lnTo>
                  <a:lnTo>
                    <a:pt x="966173" y="404897"/>
                  </a:lnTo>
                  <a:lnTo>
                    <a:pt x="979534" y="446034"/>
                  </a:lnTo>
                  <a:lnTo>
                    <a:pt x="987781" y="488963"/>
                  </a:lnTo>
                  <a:lnTo>
                    <a:pt x="990600" y="533400"/>
                  </a:lnTo>
                  <a:lnTo>
                    <a:pt x="987781" y="577833"/>
                  </a:lnTo>
                  <a:lnTo>
                    <a:pt x="979534" y="620761"/>
                  </a:lnTo>
                  <a:lnTo>
                    <a:pt x="966173" y="661897"/>
                  </a:lnTo>
                  <a:lnTo>
                    <a:pt x="948012" y="700956"/>
                  </a:lnTo>
                  <a:lnTo>
                    <a:pt x="925365" y="737652"/>
                  </a:lnTo>
                  <a:lnTo>
                    <a:pt x="898546" y="771698"/>
                  </a:lnTo>
                  <a:lnTo>
                    <a:pt x="867870" y="802809"/>
                  </a:lnTo>
                  <a:lnTo>
                    <a:pt x="833650" y="830700"/>
                  </a:lnTo>
                  <a:lnTo>
                    <a:pt x="796200" y="855084"/>
                  </a:lnTo>
                  <a:lnTo>
                    <a:pt x="755835" y="875675"/>
                  </a:lnTo>
                  <a:lnTo>
                    <a:pt x="712868" y="892188"/>
                  </a:lnTo>
                  <a:lnTo>
                    <a:pt x="667614" y="904337"/>
                  </a:lnTo>
                  <a:lnTo>
                    <a:pt x="620386" y="911836"/>
                  </a:lnTo>
                  <a:lnTo>
                    <a:pt x="571500" y="914400"/>
                  </a:lnTo>
                  <a:lnTo>
                    <a:pt x="522613" y="911836"/>
                  </a:lnTo>
                  <a:lnTo>
                    <a:pt x="475385" y="904337"/>
                  </a:lnTo>
                  <a:lnTo>
                    <a:pt x="430131" y="892188"/>
                  </a:lnTo>
                  <a:lnTo>
                    <a:pt x="387164" y="875675"/>
                  </a:lnTo>
                  <a:lnTo>
                    <a:pt x="346799" y="855084"/>
                  </a:lnTo>
                  <a:lnTo>
                    <a:pt x="309349" y="830700"/>
                  </a:lnTo>
                  <a:lnTo>
                    <a:pt x="275129" y="802809"/>
                  </a:lnTo>
                  <a:lnTo>
                    <a:pt x="244453" y="771698"/>
                  </a:lnTo>
                  <a:lnTo>
                    <a:pt x="217634" y="737652"/>
                  </a:lnTo>
                  <a:lnTo>
                    <a:pt x="194987" y="700956"/>
                  </a:lnTo>
                  <a:lnTo>
                    <a:pt x="176826" y="661897"/>
                  </a:lnTo>
                  <a:lnTo>
                    <a:pt x="163465" y="620761"/>
                  </a:lnTo>
                  <a:lnTo>
                    <a:pt x="155218" y="577833"/>
                  </a:lnTo>
                  <a:lnTo>
                    <a:pt x="152400" y="533400"/>
                  </a:lnTo>
                  <a:close/>
                </a:path>
                <a:path w="1143000" h="1066800">
                  <a:moveTo>
                    <a:pt x="0" y="533400"/>
                  </a:moveTo>
                  <a:lnTo>
                    <a:pt x="2098" y="487368"/>
                  </a:lnTo>
                  <a:lnTo>
                    <a:pt x="8277" y="442426"/>
                  </a:lnTo>
                  <a:lnTo>
                    <a:pt x="18367" y="398732"/>
                  </a:lnTo>
                  <a:lnTo>
                    <a:pt x="32195" y="356448"/>
                  </a:lnTo>
                  <a:lnTo>
                    <a:pt x="49589" y="315731"/>
                  </a:lnTo>
                  <a:lnTo>
                    <a:pt x="70379" y="276744"/>
                  </a:lnTo>
                  <a:lnTo>
                    <a:pt x="94392" y="239645"/>
                  </a:lnTo>
                  <a:lnTo>
                    <a:pt x="121457" y="204594"/>
                  </a:lnTo>
                  <a:lnTo>
                    <a:pt x="151402" y="171752"/>
                  </a:lnTo>
                  <a:lnTo>
                    <a:pt x="184056" y="141279"/>
                  </a:lnTo>
                  <a:lnTo>
                    <a:pt x="219246" y="113334"/>
                  </a:lnTo>
                  <a:lnTo>
                    <a:pt x="256802" y="88078"/>
                  </a:lnTo>
                  <a:lnTo>
                    <a:pt x="296551" y="65670"/>
                  </a:lnTo>
                  <a:lnTo>
                    <a:pt x="338322" y="46271"/>
                  </a:lnTo>
                  <a:lnTo>
                    <a:pt x="381944" y="30040"/>
                  </a:lnTo>
                  <a:lnTo>
                    <a:pt x="427244" y="17137"/>
                  </a:lnTo>
                  <a:lnTo>
                    <a:pt x="474051" y="7723"/>
                  </a:lnTo>
                  <a:lnTo>
                    <a:pt x="522193" y="1957"/>
                  </a:lnTo>
                  <a:lnTo>
                    <a:pt x="571500" y="0"/>
                  </a:lnTo>
                  <a:lnTo>
                    <a:pt x="620806" y="1957"/>
                  </a:lnTo>
                  <a:lnTo>
                    <a:pt x="668948" y="7723"/>
                  </a:lnTo>
                  <a:lnTo>
                    <a:pt x="715755" y="17137"/>
                  </a:lnTo>
                  <a:lnTo>
                    <a:pt x="761055" y="30040"/>
                  </a:lnTo>
                  <a:lnTo>
                    <a:pt x="804677" y="46271"/>
                  </a:lnTo>
                  <a:lnTo>
                    <a:pt x="846448" y="65670"/>
                  </a:lnTo>
                  <a:lnTo>
                    <a:pt x="886197" y="88078"/>
                  </a:lnTo>
                  <a:lnTo>
                    <a:pt x="923753" y="113334"/>
                  </a:lnTo>
                  <a:lnTo>
                    <a:pt x="958943" y="141279"/>
                  </a:lnTo>
                  <a:lnTo>
                    <a:pt x="991597" y="171752"/>
                  </a:lnTo>
                  <a:lnTo>
                    <a:pt x="1021542" y="204594"/>
                  </a:lnTo>
                  <a:lnTo>
                    <a:pt x="1048607" y="239645"/>
                  </a:lnTo>
                  <a:lnTo>
                    <a:pt x="1072620" y="276744"/>
                  </a:lnTo>
                  <a:lnTo>
                    <a:pt x="1093410" y="315731"/>
                  </a:lnTo>
                  <a:lnTo>
                    <a:pt x="1110804" y="356448"/>
                  </a:lnTo>
                  <a:lnTo>
                    <a:pt x="1124632" y="398732"/>
                  </a:lnTo>
                  <a:lnTo>
                    <a:pt x="1134722" y="442426"/>
                  </a:lnTo>
                  <a:lnTo>
                    <a:pt x="1140901" y="487368"/>
                  </a:lnTo>
                  <a:lnTo>
                    <a:pt x="1143000" y="533400"/>
                  </a:lnTo>
                  <a:lnTo>
                    <a:pt x="1140901" y="579423"/>
                  </a:lnTo>
                  <a:lnTo>
                    <a:pt x="1134722" y="624360"/>
                  </a:lnTo>
                  <a:lnTo>
                    <a:pt x="1124632" y="668049"/>
                  </a:lnTo>
                  <a:lnTo>
                    <a:pt x="1110804" y="710331"/>
                  </a:lnTo>
                  <a:lnTo>
                    <a:pt x="1093410" y="751046"/>
                  </a:lnTo>
                  <a:lnTo>
                    <a:pt x="1072620" y="790033"/>
                  </a:lnTo>
                  <a:lnTo>
                    <a:pt x="1048607" y="827132"/>
                  </a:lnTo>
                  <a:lnTo>
                    <a:pt x="1021542" y="862183"/>
                  </a:lnTo>
                  <a:lnTo>
                    <a:pt x="991597" y="895027"/>
                  </a:lnTo>
                  <a:lnTo>
                    <a:pt x="958943" y="925502"/>
                  </a:lnTo>
                  <a:lnTo>
                    <a:pt x="923753" y="953449"/>
                  </a:lnTo>
                  <a:lnTo>
                    <a:pt x="886197" y="978708"/>
                  </a:lnTo>
                  <a:lnTo>
                    <a:pt x="846448" y="1001119"/>
                  </a:lnTo>
                  <a:lnTo>
                    <a:pt x="804677" y="1020521"/>
                  </a:lnTo>
                  <a:lnTo>
                    <a:pt x="761055" y="1036754"/>
                  </a:lnTo>
                  <a:lnTo>
                    <a:pt x="715755" y="1049659"/>
                  </a:lnTo>
                  <a:lnTo>
                    <a:pt x="668948" y="1059075"/>
                  </a:lnTo>
                  <a:lnTo>
                    <a:pt x="620806" y="1064842"/>
                  </a:lnTo>
                  <a:lnTo>
                    <a:pt x="571500" y="1066800"/>
                  </a:lnTo>
                  <a:lnTo>
                    <a:pt x="522193" y="1064842"/>
                  </a:lnTo>
                  <a:lnTo>
                    <a:pt x="474051" y="1059075"/>
                  </a:lnTo>
                  <a:lnTo>
                    <a:pt x="427244" y="1049659"/>
                  </a:lnTo>
                  <a:lnTo>
                    <a:pt x="381944" y="1036754"/>
                  </a:lnTo>
                  <a:lnTo>
                    <a:pt x="338322" y="1020521"/>
                  </a:lnTo>
                  <a:lnTo>
                    <a:pt x="296551" y="1001119"/>
                  </a:lnTo>
                  <a:lnTo>
                    <a:pt x="256802" y="978708"/>
                  </a:lnTo>
                  <a:lnTo>
                    <a:pt x="219246" y="953449"/>
                  </a:lnTo>
                  <a:lnTo>
                    <a:pt x="184056" y="925502"/>
                  </a:lnTo>
                  <a:lnTo>
                    <a:pt x="151402" y="895027"/>
                  </a:lnTo>
                  <a:lnTo>
                    <a:pt x="121457" y="862183"/>
                  </a:lnTo>
                  <a:lnTo>
                    <a:pt x="94392" y="827132"/>
                  </a:lnTo>
                  <a:lnTo>
                    <a:pt x="70379" y="790033"/>
                  </a:lnTo>
                  <a:lnTo>
                    <a:pt x="49589" y="751046"/>
                  </a:lnTo>
                  <a:lnTo>
                    <a:pt x="32195" y="710331"/>
                  </a:lnTo>
                  <a:lnTo>
                    <a:pt x="18367" y="668049"/>
                  </a:lnTo>
                  <a:lnTo>
                    <a:pt x="8277" y="624360"/>
                  </a:lnTo>
                  <a:lnTo>
                    <a:pt x="2098" y="579423"/>
                  </a:lnTo>
                  <a:lnTo>
                    <a:pt x="0" y="533400"/>
                  </a:lnTo>
                  <a:close/>
                </a:path>
              </a:pathLst>
            </a:custGeom>
            <a:ln w="38100">
              <a:solidFill>
                <a:srgbClr val="FF0000"/>
              </a:solidFill>
            </a:ln>
          </p:spPr>
          <p:txBody>
            <a:bodyPr wrap="square" lIns="0" tIns="0" rIns="0" bIns="0" rtlCol="0"/>
            <a:lstStyle/>
            <a:p>
              <a:endParaRPr/>
            </a:p>
          </p:txBody>
        </p:sp>
        <p:sp>
          <p:nvSpPr>
            <p:cNvPr id="17" name="object 17"/>
            <p:cNvSpPr/>
            <p:nvPr/>
          </p:nvSpPr>
          <p:spPr>
            <a:xfrm>
              <a:off x="5104867" y="4953005"/>
              <a:ext cx="450200" cy="447216"/>
            </a:xfrm>
            <a:prstGeom prst="rect">
              <a:avLst/>
            </a:prstGeom>
            <a:blipFill>
              <a:blip r:embed="rId3" cstate="print"/>
              <a:stretch>
                <a:fillRect/>
              </a:stretch>
            </a:blipFill>
          </p:spPr>
          <p:txBody>
            <a:bodyPr wrap="square" lIns="0" tIns="0" rIns="0" bIns="0" rtlCol="0"/>
            <a:lstStyle/>
            <a:p>
              <a:endParaRPr/>
            </a:p>
          </p:txBody>
        </p:sp>
        <p:sp>
          <p:nvSpPr>
            <p:cNvPr id="18" name="object 18"/>
            <p:cNvSpPr/>
            <p:nvPr/>
          </p:nvSpPr>
          <p:spPr>
            <a:xfrm>
              <a:off x="4558380" y="4953005"/>
              <a:ext cx="900388" cy="447216"/>
            </a:xfrm>
            <a:prstGeom prst="rect">
              <a:avLst/>
            </a:prstGeom>
            <a:blipFill>
              <a:blip r:embed="rId4" cstate="print"/>
              <a:stretch>
                <a:fillRect/>
              </a:stretch>
            </a:blipFill>
          </p:spPr>
          <p:txBody>
            <a:bodyPr wrap="square" lIns="0" tIns="0" rIns="0" bIns="0" rtlCol="0"/>
            <a:lstStyle/>
            <a:p>
              <a:endParaRPr/>
            </a:p>
          </p:txBody>
        </p:sp>
        <p:sp>
          <p:nvSpPr>
            <p:cNvPr id="19" name="object 19"/>
            <p:cNvSpPr/>
            <p:nvPr/>
          </p:nvSpPr>
          <p:spPr>
            <a:xfrm>
              <a:off x="4241018" y="4953005"/>
              <a:ext cx="450200" cy="447216"/>
            </a:xfrm>
            <a:prstGeom prst="rect">
              <a:avLst/>
            </a:prstGeom>
            <a:blipFill>
              <a:blip r:embed="rId3" cstate="print"/>
              <a:stretch>
                <a:fillRect/>
              </a:stretch>
            </a:blipFill>
          </p:spPr>
          <p:txBody>
            <a:bodyPr wrap="square" lIns="0" tIns="0" rIns="0" bIns="0" rtlCol="0"/>
            <a:lstStyle/>
            <a:p>
              <a:endParaRPr/>
            </a:p>
          </p:txBody>
        </p:sp>
      </p:grpSp>
      <p:sp>
        <p:nvSpPr>
          <p:cNvPr id="20" name="object 20"/>
          <p:cNvSpPr txBox="1"/>
          <p:nvPr/>
        </p:nvSpPr>
        <p:spPr>
          <a:xfrm>
            <a:off x="2825057" y="3529699"/>
            <a:ext cx="1601470" cy="579120"/>
          </a:xfrm>
          <a:prstGeom prst="rect">
            <a:avLst/>
          </a:prstGeom>
        </p:spPr>
        <p:txBody>
          <a:bodyPr vert="horz" wrap="square" lIns="0" tIns="16510" rIns="0" bIns="0" rtlCol="0">
            <a:spAutoFit/>
          </a:bodyPr>
          <a:lstStyle/>
          <a:p>
            <a:pPr marL="12700">
              <a:lnSpc>
                <a:spcPct val="100000"/>
              </a:lnSpc>
              <a:spcBef>
                <a:spcPts val="130"/>
              </a:spcBef>
              <a:tabLst>
                <a:tab pos="886460" algn="l"/>
              </a:tabLst>
            </a:pPr>
            <a:r>
              <a:rPr sz="3600" i="1" spc="65" dirty="0">
                <a:latin typeface="Times New Roman"/>
                <a:cs typeface="Times New Roman"/>
              </a:rPr>
              <a:t>a	</a:t>
            </a:r>
            <a:r>
              <a:rPr sz="3600" i="1" spc="40" dirty="0">
                <a:latin typeface="Times New Roman"/>
                <a:cs typeface="Times New Roman"/>
              </a:rPr>
              <a:t>a</a:t>
            </a:r>
            <a:r>
              <a:rPr sz="3600" spc="40" dirty="0">
                <a:latin typeface="Times New Roman"/>
                <a:cs typeface="Times New Roman"/>
              </a:rPr>
              <a:t>,</a:t>
            </a:r>
            <a:r>
              <a:rPr sz="3600" spc="-525" dirty="0">
                <a:latin typeface="Times New Roman"/>
                <a:cs typeface="Times New Roman"/>
              </a:rPr>
              <a:t> </a:t>
            </a:r>
            <a:r>
              <a:rPr sz="3600" i="1" spc="80" dirty="0">
                <a:latin typeface="Times New Roman"/>
                <a:cs typeface="Times New Roman"/>
              </a:rPr>
              <a:t>R</a:t>
            </a:r>
            <a:endParaRPr sz="3600">
              <a:latin typeface="Times New Roman"/>
              <a:cs typeface="Times New Roman"/>
            </a:endParaRPr>
          </a:p>
        </p:txBody>
      </p:sp>
      <p:sp>
        <p:nvSpPr>
          <p:cNvPr id="21" name="object 21"/>
          <p:cNvSpPr/>
          <p:nvPr/>
        </p:nvSpPr>
        <p:spPr>
          <a:xfrm>
            <a:off x="3167864" y="3657605"/>
            <a:ext cx="900414" cy="447216"/>
          </a:xfrm>
          <a:prstGeom prst="rect">
            <a:avLst/>
          </a:prstGeom>
          <a:blipFill>
            <a:blip r:embed="rId5" cstate="print"/>
            <a:stretch>
              <a:fillRect/>
            </a:stretch>
          </a:blipFill>
        </p:spPr>
        <p:txBody>
          <a:bodyPr wrap="square" lIns="0" tIns="0" rIns="0" bIns="0" rtlCol="0"/>
          <a:lstStyle/>
          <a:p>
            <a:endParaRPr/>
          </a:p>
        </p:txBody>
      </p:sp>
      <p:sp>
        <p:nvSpPr>
          <p:cNvPr id="22" name="object 22"/>
          <p:cNvSpPr txBox="1"/>
          <p:nvPr/>
        </p:nvSpPr>
        <p:spPr>
          <a:xfrm>
            <a:off x="5642228" y="3746068"/>
            <a:ext cx="2835275" cy="514350"/>
          </a:xfrm>
          <a:prstGeom prst="rect">
            <a:avLst/>
          </a:prstGeom>
        </p:spPr>
        <p:txBody>
          <a:bodyPr vert="horz" wrap="square" lIns="0" tIns="13335" rIns="0" bIns="0" rtlCol="0">
            <a:spAutoFit/>
          </a:bodyPr>
          <a:lstStyle/>
          <a:p>
            <a:pPr marL="12700">
              <a:lnSpc>
                <a:spcPct val="100000"/>
              </a:lnSpc>
              <a:spcBef>
                <a:spcPts val="105"/>
              </a:spcBef>
            </a:pPr>
            <a:r>
              <a:rPr sz="3200" b="1" spc="-5" dirty="0">
                <a:solidFill>
                  <a:srgbClr val="FF0000"/>
                </a:solidFill>
                <a:latin typeface="Comic Sans MS"/>
                <a:cs typeface="Comic Sans MS"/>
              </a:rPr>
              <a:t>Halt </a:t>
            </a:r>
            <a:r>
              <a:rPr sz="3200" b="1" dirty="0">
                <a:solidFill>
                  <a:srgbClr val="FF0000"/>
                </a:solidFill>
                <a:latin typeface="Comic Sans MS"/>
                <a:cs typeface="Comic Sans MS"/>
              </a:rPr>
              <a:t>&amp;</a:t>
            </a:r>
            <a:r>
              <a:rPr sz="3200" b="1" spc="-70" dirty="0">
                <a:solidFill>
                  <a:srgbClr val="FF0000"/>
                </a:solidFill>
                <a:latin typeface="Comic Sans MS"/>
                <a:cs typeface="Comic Sans MS"/>
              </a:rPr>
              <a:t> </a:t>
            </a:r>
            <a:r>
              <a:rPr sz="3200" b="1" spc="-5" dirty="0">
                <a:solidFill>
                  <a:srgbClr val="FF0000"/>
                </a:solidFill>
                <a:latin typeface="Comic Sans MS"/>
                <a:cs typeface="Comic Sans MS"/>
              </a:rPr>
              <a:t>Accept</a:t>
            </a:r>
            <a:endParaRPr sz="3200">
              <a:latin typeface="Comic Sans MS"/>
              <a:cs typeface="Comic Sans MS"/>
            </a:endParaRPr>
          </a:p>
        </p:txBody>
      </p:sp>
      <p:sp>
        <p:nvSpPr>
          <p:cNvPr id="23" name="object 23"/>
          <p:cNvSpPr txBox="1"/>
          <p:nvPr/>
        </p:nvSpPr>
        <p:spPr>
          <a:xfrm>
            <a:off x="5315103" y="4875310"/>
            <a:ext cx="464820" cy="536575"/>
          </a:xfrm>
          <a:prstGeom prst="rect">
            <a:avLst/>
          </a:prstGeom>
        </p:spPr>
        <p:txBody>
          <a:bodyPr vert="horz" wrap="square" lIns="0" tIns="0" rIns="0" bIns="0" rtlCol="0">
            <a:spAutoFit/>
          </a:bodyPr>
          <a:lstStyle/>
          <a:p>
            <a:pPr marL="12700">
              <a:lnSpc>
                <a:spcPts val="4054"/>
              </a:lnSpc>
            </a:pPr>
            <a:r>
              <a:rPr sz="3600" spc="25" dirty="0">
                <a:latin typeface="Times New Roman"/>
                <a:cs typeface="Times New Roman"/>
              </a:rPr>
              <a:t>,</a:t>
            </a:r>
            <a:r>
              <a:rPr sz="3600" spc="-520" dirty="0">
                <a:latin typeface="Times New Roman"/>
                <a:cs typeface="Times New Roman"/>
              </a:rPr>
              <a:t> </a:t>
            </a:r>
            <a:r>
              <a:rPr sz="3600" i="1" spc="65" dirty="0">
                <a:latin typeface="Times New Roman"/>
                <a:cs typeface="Times New Roman"/>
              </a:rPr>
              <a:t>L</a:t>
            </a:r>
            <a:endParaRPr sz="3600">
              <a:latin typeface="Times New Roman"/>
              <a:cs typeface="Times New Roman"/>
            </a:endParaRPr>
          </a:p>
        </p:txBody>
      </p:sp>
      <p:sp>
        <p:nvSpPr>
          <p:cNvPr id="24" name="object 24"/>
          <p:cNvSpPr txBox="1"/>
          <p:nvPr/>
        </p:nvSpPr>
        <p:spPr>
          <a:xfrm>
            <a:off x="3251640" y="5137962"/>
            <a:ext cx="431800" cy="622935"/>
          </a:xfrm>
          <a:prstGeom prst="rect">
            <a:avLst/>
          </a:prstGeom>
        </p:spPr>
        <p:txBody>
          <a:bodyPr vert="horz" wrap="square" lIns="0" tIns="0" rIns="0" bIns="0" rtlCol="0">
            <a:spAutoFit/>
          </a:bodyPr>
          <a:lstStyle/>
          <a:p>
            <a:pPr marL="12700">
              <a:lnSpc>
                <a:spcPts val="3979"/>
              </a:lnSpc>
            </a:pPr>
            <a:r>
              <a:rPr sz="3550" i="1" spc="-65" dirty="0">
                <a:latin typeface="Times New Roman"/>
                <a:cs typeface="Times New Roman"/>
              </a:rPr>
              <a:t>q</a:t>
            </a:r>
            <a:r>
              <a:rPr sz="4425" spc="7" baseline="-16949" dirty="0">
                <a:latin typeface="Times New Roman"/>
                <a:cs typeface="Times New Roman"/>
              </a:rPr>
              <a:t>0</a:t>
            </a:r>
            <a:endParaRPr sz="4425" baseline="-16949">
              <a:latin typeface="Times New Roman"/>
              <a:cs typeface="Times New Roman"/>
            </a:endParaRPr>
          </a:p>
        </p:txBody>
      </p:sp>
      <p:sp>
        <p:nvSpPr>
          <p:cNvPr id="25" name="object 25"/>
          <p:cNvSpPr txBox="1"/>
          <p:nvPr/>
        </p:nvSpPr>
        <p:spPr>
          <a:xfrm>
            <a:off x="6512844" y="5147476"/>
            <a:ext cx="398780" cy="626745"/>
          </a:xfrm>
          <a:prstGeom prst="rect">
            <a:avLst/>
          </a:prstGeom>
        </p:spPr>
        <p:txBody>
          <a:bodyPr vert="horz" wrap="square" lIns="0" tIns="0" rIns="0" bIns="0" rtlCol="0">
            <a:spAutoFit/>
          </a:bodyPr>
          <a:lstStyle/>
          <a:p>
            <a:pPr marL="12700">
              <a:lnSpc>
                <a:spcPts val="4000"/>
              </a:lnSpc>
            </a:pPr>
            <a:r>
              <a:rPr sz="3550" i="1" spc="-315" dirty="0">
                <a:latin typeface="Times New Roman"/>
                <a:cs typeface="Times New Roman"/>
              </a:rPr>
              <a:t>q</a:t>
            </a:r>
            <a:r>
              <a:rPr sz="4425" spc="-15" baseline="-16949" dirty="0">
                <a:latin typeface="Times New Roman"/>
                <a:cs typeface="Times New Roman"/>
              </a:rPr>
              <a:t>1</a:t>
            </a:r>
            <a:endParaRPr sz="4425" baseline="-16949">
              <a:latin typeface="Times New Roman"/>
              <a:cs typeface="Times New Roman"/>
            </a:endParaRPr>
          </a:p>
        </p:txBody>
      </p:sp>
      <p:sp>
        <p:nvSpPr>
          <p:cNvPr id="26" name="Footer Placeholder 25"/>
          <p:cNvSpPr>
            <a:spLocks noGrp="1"/>
          </p:cNvSpPr>
          <p:nvPr>
            <p:ph type="ftr" sz="quarter" idx="11"/>
          </p:nvPr>
        </p:nvSpPr>
        <p:spPr/>
        <p:txBody>
          <a:bodyPr/>
          <a:lstStyle/>
          <a:p>
            <a:r>
              <a:rPr lang="en-US"/>
              <a:t>unit-4/Turning Machine</a:t>
            </a:r>
          </a:p>
        </p:txBody>
      </p:sp>
      <p:sp>
        <p:nvSpPr>
          <p:cNvPr id="27" name="Slide Number Placeholder 26"/>
          <p:cNvSpPr>
            <a:spLocks noGrp="1"/>
          </p:cNvSpPr>
          <p:nvPr>
            <p:ph type="sldNum" sz="quarter" idx="12"/>
          </p:nvPr>
        </p:nvSpPr>
        <p:spPr/>
        <p:txBody>
          <a:bodyPr/>
          <a:lstStyle/>
          <a:p>
            <a:fld id="{565C65C6-1AC9-4B56-AB8E-0D5719812ABF}" type="slidenum">
              <a:rPr lang="en-US" smtClean="0"/>
              <a:pPr/>
              <a:t>32</a:t>
            </a:fld>
            <a:endParaRPr lang="en-US"/>
          </a:p>
        </p:txBody>
      </p:sp>
    </p:spTree>
    <p:extLst>
      <p:ext uri="{BB962C8B-B14F-4D97-AF65-F5344CB8AC3E}">
        <p14:creationId xmlns:p14="http://schemas.microsoft.com/office/powerpoint/2010/main" val="247460724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2209800" y="4191005"/>
            <a:ext cx="4806950" cy="2368550"/>
            <a:chOff x="2209800" y="4191005"/>
            <a:chExt cx="4806950" cy="2368550"/>
          </a:xfrm>
        </p:grpSpPr>
        <p:sp>
          <p:nvSpPr>
            <p:cNvPr id="3" name="object 3"/>
            <p:cNvSpPr/>
            <p:nvPr/>
          </p:nvSpPr>
          <p:spPr>
            <a:xfrm>
              <a:off x="2819400" y="5638799"/>
              <a:ext cx="838200" cy="762000"/>
            </a:xfrm>
            <a:custGeom>
              <a:avLst/>
              <a:gdLst/>
              <a:ahLst/>
              <a:cxnLst/>
              <a:rect l="l" t="t" r="r" b="b"/>
              <a:pathLst>
                <a:path w="838200" h="762000">
                  <a:moveTo>
                    <a:pt x="419100" y="0"/>
                  </a:moveTo>
                  <a:lnTo>
                    <a:pt x="370213" y="2563"/>
                  </a:lnTo>
                  <a:lnTo>
                    <a:pt x="322985" y="10062"/>
                  </a:lnTo>
                  <a:lnTo>
                    <a:pt x="277731" y="22211"/>
                  </a:lnTo>
                  <a:lnTo>
                    <a:pt x="234764" y="38724"/>
                  </a:lnTo>
                  <a:lnTo>
                    <a:pt x="194399" y="59315"/>
                  </a:lnTo>
                  <a:lnTo>
                    <a:pt x="156949" y="83699"/>
                  </a:lnTo>
                  <a:lnTo>
                    <a:pt x="122729" y="111590"/>
                  </a:lnTo>
                  <a:lnTo>
                    <a:pt x="92053" y="142701"/>
                  </a:lnTo>
                  <a:lnTo>
                    <a:pt x="65234" y="176747"/>
                  </a:lnTo>
                  <a:lnTo>
                    <a:pt x="42587" y="213443"/>
                  </a:lnTo>
                  <a:lnTo>
                    <a:pt x="24426" y="252502"/>
                  </a:lnTo>
                  <a:lnTo>
                    <a:pt x="11065" y="293638"/>
                  </a:lnTo>
                  <a:lnTo>
                    <a:pt x="2818" y="336566"/>
                  </a:lnTo>
                  <a:lnTo>
                    <a:pt x="0" y="381000"/>
                  </a:lnTo>
                  <a:lnTo>
                    <a:pt x="2818" y="425433"/>
                  </a:lnTo>
                  <a:lnTo>
                    <a:pt x="11065" y="468361"/>
                  </a:lnTo>
                  <a:lnTo>
                    <a:pt x="24426" y="509497"/>
                  </a:lnTo>
                  <a:lnTo>
                    <a:pt x="42587" y="548556"/>
                  </a:lnTo>
                  <a:lnTo>
                    <a:pt x="65234" y="585252"/>
                  </a:lnTo>
                  <a:lnTo>
                    <a:pt x="92053" y="619298"/>
                  </a:lnTo>
                  <a:lnTo>
                    <a:pt x="122729" y="650409"/>
                  </a:lnTo>
                  <a:lnTo>
                    <a:pt x="156949" y="678300"/>
                  </a:lnTo>
                  <a:lnTo>
                    <a:pt x="194399" y="702684"/>
                  </a:lnTo>
                  <a:lnTo>
                    <a:pt x="234764" y="723275"/>
                  </a:lnTo>
                  <a:lnTo>
                    <a:pt x="277731" y="739788"/>
                  </a:lnTo>
                  <a:lnTo>
                    <a:pt x="322985" y="751937"/>
                  </a:lnTo>
                  <a:lnTo>
                    <a:pt x="370213" y="759436"/>
                  </a:lnTo>
                  <a:lnTo>
                    <a:pt x="419100" y="762000"/>
                  </a:lnTo>
                  <a:lnTo>
                    <a:pt x="467986" y="759436"/>
                  </a:lnTo>
                  <a:lnTo>
                    <a:pt x="515214" y="751937"/>
                  </a:lnTo>
                  <a:lnTo>
                    <a:pt x="560468" y="739788"/>
                  </a:lnTo>
                  <a:lnTo>
                    <a:pt x="603435" y="723275"/>
                  </a:lnTo>
                  <a:lnTo>
                    <a:pt x="643800" y="702684"/>
                  </a:lnTo>
                  <a:lnTo>
                    <a:pt x="681250" y="678300"/>
                  </a:lnTo>
                  <a:lnTo>
                    <a:pt x="715470" y="650409"/>
                  </a:lnTo>
                  <a:lnTo>
                    <a:pt x="746146" y="619298"/>
                  </a:lnTo>
                  <a:lnTo>
                    <a:pt x="772965" y="585252"/>
                  </a:lnTo>
                  <a:lnTo>
                    <a:pt x="795612" y="548556"/>
                  </a:lnTo>
                  <a:lnTo>
                    <a:pt x="813773" y="509497"/>
                  </a:lnTo>
                  <a:lnTo>
                    <a:pt x="827134" y="468361"/>
                  </a:lnTo>
                  <a:lnTo>
                    <a:pt x="835381" y="425433"/>
                  </a:lnTo>
                  <a:lnTo>
                    <a:pt x="838200" y="381000"/>
                  </a:lnTo>
                  <a:lnTo>
                    <a:pt x="835381" y="336566"/>
                  </a:lnTo>
                  <a:lnTo>
                    <a:pt x="827134" y="293638"/>
                  </a:lnTo>
                  <a:lnTo>
                    <a:pt x="813773" y="252502"/>
                  </a:lnTo>
                  <a:lnTo>
                    <a:pt x="795612" y="213443"/>
                  </a:lnTo>
                  <a:lnTo>
                    <a:pt x="772965" y="176747"/>
                  </a:lnTo>
                  <a:lnTo>
                    <a:pt x="746146" y="142701"/>
                  </a:lnTo>
                  <a:lnTo>
                    <a:pt x="715470" y="111590"/>
                  </a:lnTo>
                  <a:lnTo>
                    <a:pt x="681250" y="83699"/>
                  </a:lnTo>
                  <a:lnTo>
                    <a:pt x="643800" y="59315"/>
                  </a:lnTo>
                  <a:lnTo>
                    <a:pt x="603435" y="38724"/>
                  </a:lnTo>
                  <a:lnTo>
                    <a:pt x="560468" y="22211"/>
                  </a:lnTo>
                  <a:lnTo>
                    <a:pt x="515214" y="10062"/>
                  </a:lnTo>
                  <a:lnTo>
                    <a:pt x="467986" y="2563"/>
                  </a:lnTo>
                  <a:lnTo>
                    <a:pt x="419100" y="0"/>
                  </a:lnTo>
                  <a:close/>
                </a:path>
              </a:pathLst>
            </a:custGeom>
            <a:solidFill>
              <a:srgbClr val="FF0000">
                <a:alpha val="50195"/>
              </a:srgbClr>
            </a:solidFill>
          </p:spPr>
          <p:txBody>
            <a:bodyPr wrap="square" lIns="0" tIns="0" rIns="0" bIns="0" rtlCol="0"/>
            <a:lstStyle/>
            <a:p>
              <a:endParaRPr/>
            </a:p>
          </p:txBody>
        </p:sp>
        <p:sp>
          <p:nvSpPr>
            <p:cNvPr id="4" name="object 4"/>
            <p:cNvSpPr/>
            <p:nvPr/>
          </p:nvSpPr>
          <p:spPr>
            <a:xfrm>
              <a:off x="2819400" y="5638799"/>
              <a:ext cx="838200" cy="762000"/>
            </a:xfrm>
            <a:custGeom>
              <a:avLst/>
              <a:gdLst/>
              <a:ahLst/>
              <a:cxnLst/>
              <a:rect l="l" t="t" r="r" b="b"/>
              <a:pathLst>
                <a:path w="838200" h="762000">
                  <a:moveTo>
                    <a:pt x="0" y="381000"/>
                  </a:moveTo>
                  <a:lnTo>
                    <a:pt x="2818" y="336566"/>
                  </a:lnTo>
                  <a:lnTo>
                    <a:pt x="11065" y="293638"/>
                  </a:lnTo>
                  <a:lnTo>
                    <a:pt x="24426" y="252502"/>
                  </a:lnTo>
                  <a:lnTo>
                    <a:pt x="42587" y="213443"/>
                  </a:lnTo>
                  <a:lnTo>
                    <a:pt x="65234" y="176747"/>
                  </a:lnTo>
                  <a:lnTo>
                    <a:pt x="92053" y="142701"/>
                  </a:lnTo>
                  <a:lnTo>
                    <a:pt x="122729" y="111590"/>
                  </a:lnTo>
                  <a:lnTo>
                    <a:pt x="156949" y="83699"/>
                  </a:lnTo>
                  <a:lnTo>
                    <a:pt x="194399" y="59315"/>
                  </a:lnTo>
                  <a:lnTo>
                    <a:pt x="234764" y="38724"/>
                  </a:lnTo>
                  <a:lnTo>
                    <a:pt x="277731" y="22211"/>
                  </a:lnTo>
                  <a:lnTo>
                    <a:pt x="322985" y="10062"/>
                  </a:lnTo>
                  <a:lnTo>
                    <a:pt x="370213" y="2563"/>
                  </a:lnTo>
                  <a:lnTo>
                    <a:pt x="419100" y="0"/>
                  </a:lnTo>
                  <a:lnTo>
                    <a:pt x="467986" y="2563"/>
                  </a:lnTo>
                  <a:lnTo>
                    <a:pt x="515214" y="10062"/>
                  </a:lnTo>
                  <a:lnTo>
                    <a:pt x="560468" y="22211"/>
                  </a:lnTo>
                  <a:lnTo>
                    <a:pt x="603435" y="38724"/>
                  </a:lnTo>
                  <a:lnTo>
                    <a:pt x="643800" y="59315"/>
                  </a:lnTo>
                  <a:lnTo>
                    <a:pt x="681250" y="83699"/>
                  </a:lnTo>
                  <a:lnTo>
                    <a:pt x="715470" y="111590"/>
                  </a:lnTo>
                  <a:lnTo>
                    <a:pt x="746146" y="142701"/>
                  </a:lnTo>
                  <a:lnTo>
                    <a:pt x="772965" y="176747"/>
                  </a:lnTo>
                  <a:lnTo>
                    <a:pt x="795612" y="213443"/>
                  </a:lnTo>
                  <a:lnTo>
                    <a:pt x="813773" y="252502"/>
                  </a:lnTo>
                  <a:lnTo>
                    <a:pt x="827134" y="293638"/>
                  </a:lnTo>
                  <a:lnTo>
                    <a:pt x="835381" y="336566"/>
                  </a:lnTo>
                  <a:lnTo>
                    <a:pt x="838200" y="381000"/>
                  </a:lnTo>
                  <a:lnTo>
                    <a:pt x="835381" y="425433"/>
                  </a:lnTo>
                  <a:lnTo>
                    <a:pt x="827134" y="468361"/>
                  </a:lnTo>
                  <a:lnTo>
                    <a:pt x="813773" y="509497"/>
                  </a:lnTo>
                  <a:lnTo>
                    <a:pt x="795612" y="548556"/>
                  </a:lnTo>
                  <a:lnTo>
                    <a:pt x="772965" y="585252"/>
                  </a:lnTo>
                  <a:lnTo>
                    <a:pt x="746146" y="619298"/>
                  </a:lnTo>
                  <a:lnTo>
                    <a:pt x="715470" y="650409"/>
                  </a:lnTo>
                  <a:lnTo>
                    <a:pt x="681250" y="678300"/>
                  </a:lnTo>
                  <a:lnTo>
                    <a:pt x="643800" y="702684"/>
                  </a:lnTo>
                  <a:lnTo>
                    <a:pt x="603435" y="723275"/>
                  </a:lnTo>
                  <a:lnTo>
                    <a:pt x="560468" y="739788"/>
                  </a:lnTo>
                  <a:lnTo>
                    <a:pt x="515214" y="751937"/>
                  </a:lnTo>
                  <a:lnTo>
                    <a:pt x="467986" y="759436"/>
                  </a:lnTo>
                  <a:lnTo>
                    <a:pt x="419100" y="762000"/>
                  </a:lnTo>
                  <a:lnTo>
                    <a:pt x="370213" y="759436"/>
                  </a:lnTo>
                  <a:lnTo>
                    <a:pt x="322985" y="751937"/>
                  </a:lnTo>
                  <a:lnTo>
                    <a:pt x="277731" y="739788"/>
                  </a:lnTo>
                  <a:lnTo>
                    <a:pt x="234764" y="723275"/>
                  </a:lnTo>
                  <a:lnTo>
                    <a:pt x="194399" y="702684"/>
                  </a:lnTo>
                  <a:lnTo>
                    <a:pt x="156949" y="678300"/>
                  </a:lnTo>
                  <a:lnTo>
                    <a:pt x="122729" y="650409"/>
                  </a:lnTo>
                  <a:lnTo>
                    <a:pt x="92053" y="619298"/>
                  </a:lnTo>
                  <a:lnTo>
                    <a:pt x="65234" y="585252"/>
                  </a:lnTo>
                  <a:lnTo>
                    <a:pt x="42587" y="548556"/>
                  </a:lnTo>
                  <a:lnTo>
                    <a:pt x="24426" y="509497"/>
                  </a:lnTo>
                  <a:lnTo>
                    <a:pt x="11065" y="468361"/>
                  </a:lnTo>
                  <a:lnTo>
                    <a:pt x="2818" y="425433"/>
                  </a:lnTo>
                  <a:lnTo>
                    <a:pt x="0" y="381000"/>
                  </a:lnTo>
                  <a:close/>
                </a:path>
              </a:pathLst>
            </a:custGeom>
            <a:ln w="38100">
              <a:solidFill>
                <a:srgbClr val="FF0000"/>
              </a:solidFill>
            </a:ln>
          </p:spPr>
          <p:txBody>
            <a:bodyPr wrap="square" lIns="0" tIns="0" rIns="0" bIns="0" rtlCol="0"/>
            <a:lstStyle/>
            <a:p>
              <a:endParaRPr/>
            </a:p>
          </p:txBody>
        </p:sp>
        <p:sp>
          <p:nvSpPr>
            <p:cNvPr id="5" name="object 5"/>
            <p:cNvSpPr/>
            <p:nvPr/>
          </p:nvSpPr>
          <p:spPr>
            <a:xfrm>
              <a:off x="2209800" y="4716779"/>
              <a:ext cx="3657600" cy="1366520"/>
            </a:xfrm>
            <a:custGeom>
              <a:avLst/>
              <a:gdLst/>
              <a:ahLst/>
              <a:cxnLst/>
              <a:rect l="l" t="t" r="r" b="b"/>
              <a:pathLst>
                <a:path w="3657600" h="1366520">
                  <a:moveTo>
                    <a:pt x="609600" y="1303020"/>
                  </a:moveTo>
                  <a:lnTo>
                    <a:pt x="596900" y="1296670"/>
                  </a:lnTo>
                  <a:lnTo>
                    <a:pt x="482600" y="1239520"/>
                  </a:lnTo>
                  <a:lnTo>
                    <a:pt x="482600" y="1296670"/>
                  </a:lnTo>
                  <a:lnTo>
                    <a:pt x="0" y="1296670"/>
                  </a:lnTo>
                  <a:lnTo>
                    <a:pt x="0" y="1309370"/>
                  </a:lnTo>
                  <a:lnTo>
                    <a:pt x="482600" y="1309370"/>
                  </a:lnTo>
                  <a:lnTo>
                    <a:pt x="482600" y="1366520"/>
                  </a:lnTo>
                  <a:lnTo>
                    <a:pt x="596900" y="1309370"/>
                  </a:lnTo>
                  <a:lnTo>
                    <a:pt x="609600" y="1303020"/>
                  </a:lnTo>
                  <a:close/>
                </a:path>
                <a:path w="3657600" h="1366520">
                  <a:moveTo>
                    <a:pt x="1609077" y="344424"/>
                  </a:moveTo>
                  <a:lnTo>
                    <a:pt x="1603375" y="295783"/>
                  </a:lnTo>
                  <a:lnTo>
                    <a:pt x="1585722" y="249682"/>
                  </a:lnTo>
                  <a:lnTo>
                    <a:pt x="1557528" y="206629"/>
                  </a:lnTo>
                  <a:lnTo>
                    <a:pt x="1520571" y="166624"/>
                  </a:lnTo>
                  <a:lnTo>
                    <a:pt x="1476756" y="130175"/>
                  </a:lnTo>
                  <a:lnTo>
                    <a:pt x="1427353" y="97536"/>
                  </a:lnTo>
                  <a:lnTo>
                    <a:pt x="1392555" y="77978"/>
                  </a:lnTo>
                  <a:lnTo>
                    <a:pt x="1356360" y="60452"/>
                  </a:lnTo>
                  <a:lnTo>
                    <a:pt x="1319530" y="44831"/>
                  </a:lnTo>
                  <a:lnTo>
                    <a:pt x="1282700" y="31496"/>
                  </a:lnTo>
                  <a:lnTo>
                    <a:pt x="1246124" y="20193"/>
                  </a:lnTo>
                  <a:lnTo>
                    <a:pt x="1215948" y="12700"/>
                  </a:lnTo>
                  <a:lnTo>
                    <a:pt x="1210437" y="11430"/>
                  </a:lnTo>
                  <a:lnTo>
                    <a:pt x="1159637" y="2794"/>
                  </a:lnTo>
                  <a:lnTo>
                    <a:pt x="1110488" y="0"/>
                  </a:lnTo>
                  <a:lnTo>
                    <a:pt x="1092835" y="254"/>
                  </a:lnTo>
                  <a:lnTo>
                    <a:pt x="1036193" y="4699"/>
                  </a:lnTo>
                  <a:lnTo>
                    <a:pt x="996315" y="10287"/>
                  </a:lnTo>
                  <a:lnTo>
                    <a:pt x="955167" y="18034"/>
                  </a:lnTo>
                  <a:lnTo>
                    <a:pt x="913638" y="28067"/>
                  </a:lnTo>
                  <a:lnTo>
                    <a:pt x="872109" y="40005"/>
                  </a:lnTo>
                  <a:lnTo>
                    <a:pt x="831342" y="53975"/>
                  </a:lnTo>
                  <a:lnTo>
                    <a:pt x="791972" y="69977"/>
                  </a:lnTo>
                  <a:lnTo>
                    <a:pt x="754380" y="87884"/>
                  </a:lnTo>
                  <a:lnTo>
                    <a:pt x="719328" y="107569"/>
                  </a:lnTo>
                  <a:lnTo>
                    <a:pt x="687451" y="129159"/>
                  </a:lnTo>
                  <a:lnTo>
                    <a:pt x="646811" y="164973"/>
                  </a:lnTo>
                  <a:lnTo>
                    <a:pt x="616839" y="204978"/>
                  </a:lnTo>
                  <a:lnTo>
                    <a:pt x="599313" y="249047"/>
                  </a:lnTo>
                  <a:lnTo>
                    <a:pt x="592836" y="298069"/>
                  </a:lnTo>
                  <a:lnTo>
                    <a:pt x="592709" y="315595"/>
                  </a:lnTo>
                  <a:lnTo>
                    <a:pt x="593598" y="333629"/>
                  </a:lnTo>
                  <a:lnTo>
                    <a:pt x="601472" y="390525"/>
                  </a:lnTo>
                  <a:lnTo>
                    <a:pt x="610870" y="430784"/>
                  </a:lnTo>
                  <a:lnTo>
                    <a:pt x="623189" y="472694"/>
                  </a:lnTo>
                  <a:lnTo>
                    <a:pt x="638175" y="516255"/>
                  </a:lnTo>
                  <a:lnTo>
                    <a:pt x="664972" y="583946"/>
                  </a:lnTo>
                  <a:lnTo>
                    <a:pt x="685292" y="630555"/>
                  </a:lnTo>
                  <a:lnTo>
                    <a:pt x="707263" y="678180"/>
                  </a:lnTo>
                  <a:lnTo>
                    <a:pt x="730631" y="726567"/>
                  </a:lnTo>
                  <a:lnTo>
                    <a:pt x="755142" y="775589"/>
                  </a:lnTo>
                  <a:lnTo>
                    <a:pt x="773988" y="812228"/>
                  </a:lnTo>
                  <a:lnTo>
                    <a:pt x="723265" y="838581"/>
                  </a:lnTo>
                  <a:lnTo>
                    <a:pt x="838200" y="922020"/>
                  </a:lnTo>
                  <a:lnTo>
                    <a:pt x="836612" y="823468"/>
                  </a:lnTo>
                  <a:lnTo>
                    <a:pt x="835914" y="780034"/>
                  </a:lnTo>
                  <a:lnTo>
                    <a:pt x="785241" y="806373"/>
                  </a:lnTo>
                  <a:lnTo>
                    <a:pt x="766572" y="769874"/>
                  </a:lnTo>
                  <a:lnTo>
                    <a:pt x="742061" y="720979"/>
                  </a:lnTo>
                  <a:lnTo>
                    <a:pt x="718820" y="672846"/>
                  </a:lnTo>
                  <a:lnTo>
                    <a:pt x="696976" y="625475"/>
                  </a:lnTo>
                  <a:lnTo>
                    <a:pt x="676783" y="579120"/>
                  </a:lnTo>
                  <a:lnTo>
                    <a:pt x="658368" y="534035"/>
                  </a:lnTo>
                  <a:lnTo>
                    <a:pt x="642277" y="490105"/>
                  </a:lnTo>
                  <a:lnTo>
                    <a:pt x="628904" y="448183"/>
                  </a:lnTo>
                  <a:lnTo>
                    <a:pt x="618236" y="407797"/>
                  </a:lnTo>
                  <a:lnTo>
                    <a:pt x="610489" y="369189"/>
                  </a:lnTo>
                  <a:lnTo>
                    <a:pt x="605409" y="315595"/>
                  </a:lnTo>
                  <a:lnTo>
                    <a:pt x="605459" y="298069"/>
                  </a:lnTo>
                  <a:lnTo>
                    <a:pt x="611505" y="252603"/>
                  </a:lnTo>
                  <a:lnTo>
                    <a:pt x="627507" y="211836"/>
                  </a:lnTo>
                  <a:lnTo>
                    <a:pt x="655828" y="173990"/>
                  </a:lnTo>
                  <a:lnTo>
                    <a:pt x="694817" y="139573"/>
                  </a:lnTo>
                  <a:lnTo>
                    <a:pt x="742569" y="108712"/>
                  </a:lnTo>
                  <a:lnTo>
                    <a:pt x="778129" y="90297"/>
                  </a:lnTo>
                  <a:lnTo>
                    <a:pt x="835533" y="66040"/>
                  </a:lnTo>
                  <a:lnTo>
                    <a:pt x="875665" y="52197"/>
                  </a:lnTo>
                  <a:lnTo>
                    <a:pt x="916559" y="40386"/>
                  </a:lnTo>
                  <a:lnTo>
                    <a:pt x="957580" y="30480"/>
                  </a:lnTo>
                  <a:lnTo>
                    <a:pt x="998093" y="22860"/>
                  </a:lnTo>
                  <a:lnTo>
                    <a:pt x="1037463" y="17272"/>
                  </a:lnTo>
                  <a:lnTo>
                    <a:pt x="1092962" y="12954"/>
                  </a:lnTo>
                  <a:lnTo>
                    <a:pt x="1110234" y="12700"/>
                  </a:lnTo>
                  <a:lnTo>
                    <a:pt x="1126744" y="13081"/>
                  </a:lnTo>
                  <a:lnTo>
                    <a:pt x="1174115" y="17653"/>
                  </a:lnTo>
                  <a:lnTo>
                    <a:pt x="1224915" y="27813"/>
                  </a:lnTo>
                  <a:lnTo>
                    <a:pt x="1278382" y="43434"/>
                  </a:lnTo>
                  <a:lnTo>
                    <a:pt x="1314704" y="56515"/>
                  </a:lnTo>
                  <a:lnTo>
                    <a:pt x="1350772" y="71755"/>
                  </a:lnTo>
                  <a:lnTo>
                    <a:pt x="1386332" y="89027"/>
                  </a:lnTo>
                  <a:lnTo>
                    <a:pt x="1420622" y="108204"/>
                  </a:lnTo>
                  <a:lnTo>
                    <a:pt x="1453388" y="129159"/>
                  </a:lnTo>
                  <a:lnTo>
                    <a:pt x="1498219" y="163449"/>
                  </a:lnTo>
                  <a:lnTo>
                    <a:pt x="1536446" y="201041"/>
                  </a:lnTo>
                  <a:lnTo>
                    <a:pt x="1566418" y="241300"/>
                  </a:lnTo>
                  <a:lnTo>
                    <a:pt x="1586611" y="283718"/>
                  </a:lnTo>
                  <a:lnTo>
                    <a:pt x="1595628" y="328422"/>
                  </a:lnTo>
                  <a:lnTo>
                    <a:pt x="1596390" y="344424"/>
                  </a:lnTo>
                  <a:lnTo>
                    <a:pt x="1596136" y="360807"/>
                  </a:lnTo>
                  <a:lnTo>
                    <a:pt x="1589405" y="413385"/>
                  </a:lnTo>
                  <a:lnTo>
                    <a:pt x="1580388" y="450850"/>
                  </a:lnTo>
                  <a:lnTo>
                    <a:pt x="1567967" y="490347"/>
                  </a:lnTo>
                  <a:lnTo>
                    <a:pt x="1552575" y="530987"/>
                  </a:lnTo>
                  <a:lnTo>
                    <a:pt x="1534287" y="573151"/>
                  </a:lnTo>
                  <a:lnTo>
                    <a:pt x="1513586" y="616712"/>
                  </a:lnTo>
                  <a:lnTo>
                    <a:pt x="1490599" y="661543"/>
                  </a:lnTo>
                  <a:lnTo>
                    <a:pt x="1465580" y="707263"/>
                  </a:lnTo>
                  <a:lnTo>
                    <a:pt x="1438910" y="753872"/>
                  </a:lnTo>
                  <a:lnTo>
                    <a:pt x="1410843" y="801116"/>
                  </a:lnTo>
                  <a:lnTo>
                    <a:pt x="1381633" y="848995"/>
                  </a:lnTo>
                  <a:lnTo>
                    <a:pt x="1351534" y="897382"/>
                  </a:lnTo>
                  <a:lnTo>
                    <a:pt x="1290066" y="994829"/>
                  </a:lnTo>
                  <a:lnTo>
                    <a:pt x="1300734" y="1001610"/>
                  </a:lnTo>
                  <a:lnTo>
                    <a:pt x="1362329" y="904163"/>
                  </a:lnTo>
                  <a:lnTo>
                    <a:pt x="1392428" y="855726"/>
                  </a:lnTo>
                  <a:lnTo>
                    <a:pt x="1421638" y="807847"/>
                  </a:lnTo>
                  <a:lnTo>
                    <a:pt x="1449832" y="760222"/>
                  </a:lnTo>
                  <a:lnTo>
                    <a:pt x="1476629" y="713486"/>
                  </a:lnTo>
                  <a:lnTo>
                    <a:pt x="1501775" y="667639"/>
                  </a:lnTo>
                  <a:lnTo>
                    <a:pt x="1524889" y="622554"/>
                  </a:lnTo>
                  <a:lnTo>
                    <a:pt x="1545844" y="578612"/>
                  </a:lnTo>
                  <a:lnTo>
                    <a:pt x="1564386" y="535813"/>
                  </a:lnTo>
                  <a:lnTo>
                    <a:pt x="1580007" y="494423"/>
                  </a:lnTo>
                  <a:lnTo>
                    <a:pt x="1592580" y="454406"/>
                  </a:lnTo>
                  <a:lnTo>
                    <a:pt x="1601851" y="416052"/>
                  </a:lnTo>
                  <a:lnTo>
                    <a:pt x="1608836" y="361823"/>
                  </a:lnTo>
                  <a:lnTo>
                    <a:pt x="1609077" y="344424"/>
                  </a:lnTo>
                  <a:close/>
                </a:path>
                <a:path w="3657600" h="1366520">
                  <a:moveTo>
                    <a:pt x="3657600" y="1303020"/>
                  </a:moveTo>
                  <a:lnTo>
                    <a:pt x="3644900" y="1296670"/>
                  </a:lnTo>
                  <a:lnTo>
                    <a:pt x="3530600" y="1239520"/>
                  </a:lnTo>
                  <a:lnTo>
                    <a:pt x="3530600" y="1296670"/>
                  </a:lnTo>
                  <a:lnTo>
                    <a:pt x="1447800" y="1296670"/>
                  </a:lnTo>
                  <a:lnTo>
                    <a:pt x="1447800" y="1309370"/>
                  </a:lnTo>
                  <a:lnTo>
                    <a:pt x="3530600" y="1309370"/>
                  </a:lnTo>
                  <a:lnTo>
                    <a:pt x="3530600" y="1366520"/>
                  </a:lnTo>
                  <a:lnTo>
                    <a:pt x="3644900" y="1309370"/>
                  </a:lnTo>
                  <a:lnTo>
                    <a:pt x="3657600" y="1303020"/>
                  </a:lnTo>
                  <a:close/>
                </a:path>
              </a:pathLst>
            </a:custGeom>
            <a:solidFill>
              <a:srgbClr val="000000"/>
            </a:solidFill>
          </p:spPr>
          <p:txBody>
            <a:bodyPr wrap="square" lIns="0" tIns="0" rIns="0" bIns="0" rtlCol="0"/>
            <a:lstStyle/>
            <a:p>
              <a:endParaRPr/>
            </a:p>
          </p:txBody>
        </p:sp>
        <p:sp>
          <p:nvSpPr>
            <p:cNvPr id="6" name="object 6"/>
            <p:cNvSpPr/>
            <p:nvPr/>
          </p:nvSpPr>
          <p:spPr>
            <a:xfrm>
              <a:off x="5867400" y="5486399"/>
              <a:ext cx="1143000" cy="1066800"/>
            </a:xfrm>
            <a:custGeom>
              <a:avLst/>
              <a:gdLst/>
              <a:ahLst/>
              <a:cxnLst/>
              <a:rect l="l" t="t" r="r" b="b"/>
              <a:pathLst>
                <a:path w="1143000" h="1066800">
                  <a:moveTo>
                    <a:pt x="152400" y="533400"/>
                  </a:moveTo>
                  <a:lnTo>
                    <a:pt x="155218" y="488966"/>
                  </a:lnTo>
                  <a:lnTo>
                    <a:pt x="163465" y="446038"/>
                  </a:lnTo>
                  <a:lnTo>
                    <a:pt x="176826" y="404902"/>
                  </a:lnTo>
                  <a:lnTo>
                    <a:pt x="194987" y="365843"/>
                  </a:lnTo>
                  <a:lnTo>
                    <a:pt x="217634" y="329147"/>
                  </a:lnTo>
                  <a:lnTo>
                    <a:pt x="244453" y="295101"/>
                  </a:lnTo>
                  <a:lnTo>
                    <a:pt x="275129" y="263990"/>
                  </a:lnTo>
                  <a:lnTo>
                    <a:pt x="309349" y="236099"/>
                  </a:lnTo>
                  <a:lnTo>
                    <a:pt x="346799" y="211715"/>
                  </a:lnTo>
                  <a:lnTo>
                    <a:pt x="387164" y="191124"/>
                  </a:lnTo>
                  <a:lnTo>
                    <a:pt x="430131" y="174611"/>
                  </a:lnTo>
                  <a:lnTo>
                    <a:pt x="475385" y="162462"/>
                  </a:lnTo>
                  <a:lnTo>
                    <a:pt x="522613" y="154963"/>
                  </a:lnTo>
                  <a:lnTo>
                    <a:pt x="571500" y="152400"/>
                  </a:lnTo>
                  <a:lnTo>
                    <a:pt x="620386" y="154963"/>
                  </a:lnTo>
                  <a:lnTo>
                    <a:pt x="667614" y="162462"/>
                  </a:lnTo>
                  <a:lnTo>
                    <a:pt x="712868" y="174611"/>
                  </a:lnTo>
                  <a:lnTo>
                    <a:pt x="755835" y="191124"/>
                  </a:lnTo>
                  <a:lnTo>
                    <a:pt x="796200" y="211715"/>
                  </a:lnTo>
                  <a:lnTo>
                    <a:pt x="833650" y="236099"/>
                  </a:lnTo>
                  <a:lnTo>
                    <a:pt x="867870" y="263990"/>
                  </a:lnTo>
                  <a:lnTo>
                    <a:pt x="898546" y="295101"/>
                  </a:lnTo>
                  <a:lnTo>
                    <a:pt x="925365" y="329147"/>
                  </a:lnTo>
                  <a:lnTo>
                    <a:pt x="948012" y="365843"/>
                  </a:lnTo>
                  <a:lnTo>
                    <a:pt x="966173" y="404902"/>
                  </a:lnTo>
                  <a:lnTo>
                    <a:pt x="979534" y="446038"/>
                  </a:lnTo>
                  <a:lnTo>
                    <a:pt x="987781" y="488966"/>
                  </a:lnTo>
                  <a:lnTo>
                    <a:pt x="990600" y="533400"/>
                  </a:lnTo>
                  <a:lnTo>
                    <a:pt x="987781" y="577833"/>
                  </a:lnTo>
                  <a:lnTo>
                    <a:pt x="979534" y="620761"/>
                  </a:lnTo>
                  <a:lnTo>
                    <a:pt x="966173" y="661897"/>
                  </a:lnTo>
                  <a:lnTo>
                    <a:pt x="948012" y="700956"/>
                  </a:lnTo>
                  <a:lnTo>
                    <a:pt x="925365" y="737652"/>
                  </a:lnTo>
                  <a:lnTo>
                    <a:pt x="898546" y="771698"/>
                  </a:lnTo>
                  <a:lnTo>
                    <a:pt x="867870" y="802809"/>
                  </a:lnTo>
                  <a:lnTo>
                    <a:pt x="833650" y="830700"/>
                  </a:lnTo>
                  <a:lnTo>
                    <a:pt x="796200" y="855084"/>
                  </a:lnTo>
                  <a:lnTo>
                    <a:pt x="755835" y="875675"/>
                  </a:lnTo>
                  <a:lnTo>
                    <a:pt x="712868" y="892188"/>
                  </a:lnTo>
                  <a:lnTo>
                    <a:pt x="667614" y="904337"/>
                  </a:lnTo>
                  <a:lnTo>
                    <a:pt x="620386" y="911836"/>
                  </a:lnTo>
                  <a:lnTo>
                    <a:pt x="571500" y="914400"/>
                  </a:lnTo>
                  <a:lnTo>
                    <a:pt x="522613" y="911836"/>
                  </a:lnTo>
                  <a:lnTo>
                    <a:pt x="475385" y="904337"/>
                  </a:lnTo>
                  <a:lnTo>
                    <a:pt x="430131" y="892188"/>
                  </a:lnTo>
                  <a:lnTo>
                    <a:pt x="387164" y="875675"/>
                  </a:lnTo>
                  <a:lnTo>
                    <a:pt x="346799" y="855084"/>
                  </a:lnTo>
                  <a:lnTo>
                    <a:pt x="309349" y="830700"/>
                  </a:lnTo>
                  <a:lnTo>
                    <a:pt x="275129" y="802809"/>
                  </a:lnTo>
                  <a:lnTo>
                    <a:pt x="244453" y="771698"/>
                  </a:lnTo>
                  <a:lnTo>
                    <a:pt x="217634" y="737652"/>
                  </a:lnTo>
                  <a:lnTo>
                    <a:pt x="194987" y="700956"/>
                  </a:lnTo>
                  <a:lnTo>
                    <a:pt x="176826" y="661897"/>
                  </a:lnTo>
                  <a:lnTo>
                    <a:pt x="163465" y="620761"/>
                  </a:lnTo>
                  <a:lnTo>
                    <a:pt x="155218" y="577833"/>
                  </a:lnTo>
                  <a:lnTo>
                    <a:pt x="152400" y="533400"/>
                  </a:lnTo>
                  <a:close/>
                </a:path>
                <a:path w="1143000" h="1066800">
                  <a:moveTo>
                    <a:pt x="0" y="533400"/>
                  </a:moveTo>
                  <a:lnTo>
                    <a:pt x="2098" y="487376"/>
                  </a:lnTo>
                  <a:lnTo>
                    <a:pt x="8277" y="442439"/>
                  </a:lnTo>
                  <a:lnTo>
                    <a:pt x="18367" y="398750"/>
                  </a:lnTo>
                  <a:lnTo>
                    <a:pt x="32195" y="356468"/>
                  </a:lnTo>
                  <a:lnTo>
                    <a:pt x="49589" y="315753"/>
                  </a:lnTo>
                  <a:lnTo>
                    <a:pt x="70379" y="276766"/>
                  </a:lnTo>
                  <a:lnTo>
                    <a:pt x="94392" y="239667"/>
                  </a:lnTo>
                  <a:lnTo>
                    <a:pt x="121457" y="204616"/>
                  </a:lnTo>
                  <a:lnTo>
                    <a:pt x="151402" y="171772"/>
                  </a:lnTo>
                  <a:lnTo>
                    <a:pt x="184056" y="141297"/>
                  </a:lnTo>
                  <a:lnTo>
                    <a:pt x="219246" y="113350"/>
                  </a:lnTo>
                  <a:lnTo>
                    <a:pt x="256802" y="88091"/>
                  </a:lnTo>
                  <a:lnTo>
                    <a:pt x="296551" y="65680"/>
                  </a:lnTo>
                  <a:lnTo>
                    <a:pt x="338322" y="46278"/>
                  </a:lnTo>
                  <a:lnTo>
                    <a:pt x="381944" y="30045"/>
                  </a:lnTo>
                  <a:lnTo>
                    <a:pt x="427244" y="17140"/>
                  </a:lnTo>
                  <a:lnTo>
                    <a:pt x="474051" y="7724"/>
                  </a:lnTo>
                  <a:lnTo>
                    <a:pt x="522193" y="1957"/>
                  </a:lnTo>
                  <a:lnTo>
                    <a:pt x="571500" y="0"/>
                  </a:lnTo>
                  <a:lnTo>
                    <a:pt x="620806" y="1957"/>
                  </a:lnTo>
                  <a:lnTo>
                    <a:pt x="668948" y="7724"/>
                  </a:lnTo>
                  <a:lnTo>
                    <a:pt x="715755" y="17140"/>
                  </a:lnTo>
                  <a:lnTo>
                    <a:pt x="761055" y="30045"/>
                  </a:lnTo>
                  <a:lnTo>
                    <a:pt x="804677" y="46278"/>
                  </a:lnTo>
                  <a:lnTo>
                    <a:pt x="846448" y="65680"/>
                  </a:lnTo>
                  <a:lnTo>
                    <a:pt x="886197" y="88091"/>
                  </a:lnTo>
                  <a:lnTo>
                    <a:pt x="923753" y="113350"/>
                  </a:lnTo>
                  <a:lnTo>
                    <a:pt x="958943" y="141297"/>
                  </a:lnTo>
                  <a:lnTo>
                    <a:pt x="991597" y="171772"/>
                  </a:lnTo>
                  <a:lnTo>
                    <a:pt x="1021542" y="204616"/>
                  </a:lnTo>
                  <a:lnTo>
                    <a:pt x="1048607" y="239667"/>
                  </a:lnTo>
                  <a:lnTo>
                    <a:pt x="1072620" y="276766"/>
                  </a:lnTo>
                  <a:lnTo>
                    <a:pt x="1093410" y="315753"/>
                  </a:lnTo>
                  <a:lnTo>
                    <a:pt x="1110804" y="356468"/>
                  </a:lnTo>
                  <a:lnTo>
                    <a:pt x="1124632" y="398750"/>
                  </a:lnTo>
                  <a:lnTo>
                    <a:pt x="1134722" y="442439"/>
                  </a:lnTo>
                  <a:lnTo>
                    <a:pt x="1140901" y="487376"/>
                  </a:lnTo>
                  <a:lnTo>
                    <a:pt x="1143000" y="533400"/>
                  </a:lnTo>
                  <a:lnTo>
                    <a:pt x="1140901" y="579423"/>
                  </a:lnTo>
                  <a:lnTo>
                    <a:pt x="1134722" y="624360"/>
                  </a:lnTo>
                  <a:lnTo>
                    <a:pt x="1124632" y="668049"/>
                  </a:lnTo>
                  <a:lnTo>
                    <a:pt x="1110804" y="710331"/>
                  </a:lnTo>
                  <a:lnTo>
                    <a:pt x="1093410" y="751046"/>
                  </a:lnTo>
                  <a:lnTo>
                    <a:pt x="1072620" y="790033"/>
                  </a:lnTo>
                  <a:lnTo>
                    <a:pt x="1048607" y="827132"/>
                  </a:lnTo>
                  <a:lnTo>
                    <a:pt x="1021542" y="862183"/>
                  </a:lnTo>
                  <a:lnTo>
                    <a:pt x="991597" y="895027"/>
                  </a:lnTo>
                  <a:lnTo>
                    <a:pt x="958943" y="925502"/>
                  </a:lnTo>
                  <a:lnTo>
                    <a:pt x="923753" y="953449"/>
                  </a:lnTo>
                  <a:lnTo>
                    <a:pt x="886197" y="978708"/>
                  </a:lnTo>
                  <a:lnTo>
                    <a:pt x="846448" y="1001119"/>
                  </a:lnTo>
                  <a:lnTo>
                    <a:pt x="804677" y="1020521"/>
                  </a:lnTo>
                  <a:lnTo>
                    <a:pt x="761055" y="1036754"/>
                  </a:lnTo>
                  <a:lnTo>
                    <a:pt x="715755" y="1049659"/>
                  </a:lnTo>
                  <a:lnTo>
                    <a:pt x="668948" y="1059075"/>
                  </a:lnTo>
                  <a:lnTo>
                    <a:pt x="620806" y="1064842"/>
                  </a:lnTo>
                  <a:lnTo>
                    <a:pt x="571500" y="1066800"/>
                  </a:lnTo>
                  <a:lnTo>
                    <a:pt x="522193" y="1064842"/>
                  </a:lnTo>
                  <a:lnTo>
                    <a:pt x="474051" y="1059075"/>
                  </a:lnTo>
                  <a:lnTo>
                    <a:pt x="427244" y="1049659"/>
                  </a:lnTo>
                  <a:lnTo>
                    <a:pt x="381944" y="1036754"/>
                  </a:lnTo>
                  <a:lnTo>
                    <a:pt x="338322" y="1020521"/>
                  </a:lnTo>
                  <a:lnTo>
                    <a:pt x="296551" y="1001119"/>
                  </a:lnTo>
                  <a:lnTo>
                    <a:pt x="256802" y="978708"/>
                  </a:lnTo>
                  <a:lnTo>
                    <a:pt x="219246" y="953449"/>
                  </a:lnTo>
                  <a:lnTo>
                    <a:pt x="184056" y="925502"/>
                  </a:lnTo>
                  <a:lnTo>
                    <a:pt x="151402" y="895027"/>
                  </a:lnTo>
                  <a:lnTo>
                    <a:pt x="121457" y="862183"/>
                  </a:lnTo>
                  <a:lnTo>
                    <a:pt x="94392" y="827132"/>
                  </a:lnTo>
                  <a:lnTo>
                    <a:pt x="70379" y="790033"/>
                  </a:lnTo>
                  <a:lnTo>
                    <a:pt x="49589" y="751046"/>
                  </a:lnTo>
                  <a:lnTo>
                    <a:pt x="32195" y="710331"/>
                  </a:lnTo>
                  <a:lnTo>
                    <a:pt x="18367" y="668049"/>
                  </a:lnTo>
                  <a:lnTo>
                    <a:pt x="8277" y="624360"/>
                  </a:lnTo>
                  <a:lnTo>
                    <a:pt x="2098" y="579423"/>
                  </a:lnTo>
                  <a:lnTo>
                    <a:pt x="0" y="533400"/>
                  </a:lnTo>
                  <a:close/>
                </a:path>
              </a:pathLst>
            </a:custGeom>
            <a:ln w="12700">
              <a:solidFill>
                <a:srgbClr val="000000"/>
              </a:solidFill>
            </a:ln>
          </p:spPr>
          <p:txBody>
            <a:bodyPr wrap="square" lIns="0" tIns="0" rIns="0" bIns="0" rtlCol="0"/>
            <a:lstStyle/>
            <a:p>
              <a:endParaRPr/>
            </a:p>
          </p:txBody>
        </p:sp>
        <p:sp>
          <p:nvSpPr>
            <p:cNvPr id="7" name="object 7"/>
            <p:cNvSpPr/>
            <p:nvPr/>
          </p:nvSpPr>
          <p:spPr>
            <a:xfrm>
              <a:off x="4876267" y="5486405"/>
              <a:ext cx="450200" cy="447216"/>
            </a:xfrm>
            <a:prstGeom prst="rect">
              <a:avLst/>
            </a:prstGeom>
            <a:blipFill>
              <a:blip r:embed="rId2" cstate="print"/>
              <a:stretch>
                <a:fillRect/>
              </a:stretch>
            </a:blipFill>
          </p:spPr>
          <p:txBody>
            <a:bodyPr wrap="square" lIns="0" tIns="0" rIns="0" bIns="0" rtlCol="0"/>
            <a:lstStyle/>
            <a:p>
              <a:endParaRPr/>
            </a:p>
          </p:txBody>
        </p:sp>
        <p:sp>
          <p:nvSpPr>
            <p:cNvPr id="8" name="object 8"/>
            <p:cNvSpPr/>
            <p:nvPr/>
          </p:nvSpPr>
          <p:spPr>
            <a:xfrm>
              <a:off x="4329780" y="5486405"/>
              <a:ext cx="900388" cy="447216"/>
            </a:xfrm>
            <a:prstGeom prst="rect">
              <a:avLst/>
            </a:prstGeom>
            <a:blipFill>
              <a:blip r:embed="rId3" cstate="print"/>
              <a:stretch>
                <a:fillRect/>
              </a:stretch>
            </a:blipFill>
          </p:spPr>
          <p:txBody>
            <a:bodyPr wrap="square" lIns="0" tIns="0" rIns="0" bIns="0" rtlCol="0"/>
            <a:lstStyle/>
            <a:p>
              <a:endParaRPr/>
            </a:p>
          </p:txBody>
        </p:sp>
        <p:sp>
          <p:nvSpPr>
            <p:cNvPr id="9" name="object 9"/>
            <p:cNvSpPr/>
            <p:nvPr/>
          </p:nvSpPr>
          <p:spPr>
            <a:xfrm>
              <a:off x="4012418" y="5486405"/>
              <a:ext cx="450200" cy="447216"/>
            </a:xfrm>
            <a:prstGeom prst="rect">
              <a:avLst/>
            </a:prstGeom>
            <a:blipFill>
              <a:blip r:embed="rId2" cstate="print"/>
              <a:stretch>
                <a:fillRect/>
              </a:stretch>
            </a:blipFill>
          </p:spPr>
          <p:txBody>
            <a:bodyPr wrap="square" lIns="0" tIns="0" rIns="0" bIns="0" rtlCol="0"/>
            <a:lstStyle/>
            <a:p>
              <a:endParaRPr/>
            </a:p>
          </p:txBody>
        </p:sp>
        <p:sp>
          <p:nvSpPr>
            <p:cNvPr id="10" name="object 10"/>
            <p:cNvSpPr/>
            <p:nvPr/>
          </p:nvSpPr>
          <p:spPr>
            <a:xfrm>
              <a:off x="2939264" y="4191005"/>
              <a:ext cx="900414" cy="447216"/>
            </a:xfrm>
            <a:prstGeom prst="rect">
              <a:avLst/>
            </a:prstGeom>
            <a:blipFill>
              <a:blip r:embed="rId4" cstate="print"/>
              <a:stretch>
                <a:fillRect/>
              </a:stretch>
            </a:blipFill>
          </p:spPr>
          <p:txBody>
            <a:bodyPr wrap="square" lIns="0" tIns="0" rIns="0" bIns="0" rtlCol="0"/>
            <a:lstStyle/>
            <a:p>
              <a:endParaRPr/>
            </a:p>
          </p:txBody>
        </p:sp>
      </p:grpSp>
      <p:sp>
        <p:nvSpPr>
          <p:cNvPr id="11" name="object 11"/>
          <p:cNvSpPr/>
          <p:nvPr/>
        </p:nvSpPr>
        <p:spPr>
          <a:xfrm>
            <a:off x="4432300" y="2133600"/>
            <a:ext cx="127000" cy="457200"/>
          </a:xfrm>
          <a:custGeom>
            <a:avLst/>
            <a:gdLst/>
            <a:ahLst/>
            <a:cxnLst/>
            <a:rect l="l" t="t" r="r" b="b"/>
            <a:pathLst>
              <a:path w="127000" h="457200">
                <a:moveTo>
                  <a:pt x="69850" y="114300"/>
                </a:moveTo>
                <a:lnTo>
                  <a:pt x="57150" y="114300"/>
                </a:lnTo>
                <a:lnTo>
                  <a:pt x="57150" y="457200"/>
                </a:lnTo>
                <a:lnTo>
                  <a:pt x="69850" y="457200"/>
                </a:lnTo>
                <a:lnTo>
                  <a:pt x="69850" y="114300"/>
                </a:lnTo>
                <a:close/>
              </a:path>
              <a:path w="127000" h="457200">
                <a:moveTo>
                  <a:pt x="63500" y="0"/>
                </a:moveTo>
                <a:lnTo>
                  <a:pt x="0" y="127000"/>
                </a:lnTo>
                <a:lnTo>
                  <a:pt x="57150" y="127000"/>
                </a:lnTo>
                <a:lnTo>
                  <a:pt x="57150" y="114300"/>
                </a:lnTo>
                <a:lnTo>
                  <a:pt x="120650" y="114300"/>
                </a:lnTo>
                <a:lnTo>
                  <a:pt x="63500" y="0"/>
                </a:lnTo>
                <a:close/>
              </a:path>
              <a:path w="127000" h="457200">
                <a:moveTo>
                  <a:pt x="120650" y="114300"/>
                </a:moveTo>
                <a:lnTo>
                  <a:pt x="69850" y="114300"/>
                </a:lnTo>
                <a:lnTo>
                  <a:pt x="69850" y="127000"/>
                </a:lnTo>
                <a:lnTo>
                  <a:pt x="127000" y="127000"/>
                </a:lnTo>
                <a:lnTo>
                  <a:pt x="120650" y="114300"/>
                </a:lnTo>
                <a:close/>
              </a:path>
            </a:pathLst>
          </a:custGeom>
          <a:solidFill>
            <a:srgbClr val="000000"/>
          </a:solidFill>
        </p:spPr>
        <p:txBody>
          <a:bodyPr wrap="square" lIns="0" tIns="0" rIns="0" bIns="0" rtlCol="0"/>
          <a:lstStyle/>
          <a:p>
            <a:endParaRPr/>
          </a:p>
        </p:txBody>
      </p:sp>
      <p:sp>
        <p:nvSpPr>
          <p:cNvPr id="12" name="object 12"/>
          <p:cNvSpPr/>
          <p:nvPr/>
        </p:nvSpPr>
        <p:spPr>
          <a:xfrm>
            <a:off x="3218805" y="1600197"/>
            <a:ext cx="234010" cy="368302"/>
          </a:xfrm>
          <a:prstGeom prst="rect">
            <a:avLst/>
          </a:prstGeom>
          <a:blipFill>
            <a:blip r:embed="rId5" cstate="print"/>
            <a:stretch>
              <a:fillRect/>
            </a:stretch>
          </a:blipFill>
        </p:spPr>
        <p:txBody>
          <a:bodyPr wrap="square" lIns="0" tIns="0" rIns="0" bIns="0" rtlCol="0"/>
          <a:lstStyle/>
          <a:p>
            <a:endParaRPr/>
          </a:p>
        </p:txBody>
      </p:sp>
      <p:sp>
        <p:nvSpPr>
          <p:cNvPr id="13" name="object 13"/>
          <p:cNvSpPr/>
          <p:nvPr/>
        </p:nvSpPr>
        <p:spPr>
          <a:xfrm>
            <a:off x="3828405" y="1600197"/>
            <a:ext cx="234010" cy="368302"/>
          </a:xfrm>
          <a:prstGeom prst="rect">
            <a:avLst/>
          </a:prstGeom>
          <a:blipFill>
            <a:blip r:embed="rId5" cstate="print"/>
            <a:stretch>
              <a:fillRect/>
            </a:stretch>
          </a:blipFill>
        </p:spPr>
        <p:txBody>
          <a:bodyPr wrap="square" lIns="0" tIns="0" rIns="0" bIns="0" rtlCol="0"/>
          <a:lstStyle/>
          <a:p>
            <a:endParaRPr/>
          </a:p>
        </p:txBody>
      </p:sp>
      <p:sp>
        <p:nvSpPr>
          <p:cNvPr id="14" name="object 14"/>
          <p:cNvSpPr/>
          <p:nvPr/>
        </p:nvSpPr>
        <p:spPr>
          <a:xfrm>
            <a:off x="6165205" y="1606547"/>
            <a:ext cx="234010" cy="368302"/>
          </a:xfrm>
          <a:prstGeom prst="rect">
            <a:avLst/>
          </a:prstGeom>
          <a:blipFill>
            <a:blip r:embed="rId5" cstate="print"/>
            <a:stretch>
              <a:fillRect/>
            </a:stretch>
          </a:blipFill>
        </p:spPr>
        <p:txBody>
          <a:bodyPr wrap="square" lIns="0" tIns="0" rIns="0" bIns="0" rtlCol="0"/>
          <a:lstStyle/>
          <a:p>
            <a:endParaRPr/>
          </a:p>
        </p:txBody>
      </p:sp>
      <p:sp>
        <p:nvSpPr>
          <p:cNvPr id="15" name="object 15"/>
          <p:cNvSpPr/>
          <p:nvPr/>
        </p:nvSpPr>
        <p:spPr>
          <a:xfrm>
            <a:off x="6774805" y="1606547"/>
            <a:ext cx="234010" cy="368302"/>
          </a:xfrm>
          <a:prstGeom prst="rect">
            <a:avLst/>
          </a:prstGeom>
          <a:blipFill>
            <a:blip r:embed="rId5" cstate="print"/>
            <a:stretch>
              <a:fillRect/>
            </a:stretch>
          </a:blipFill>
        </p:spPr>
        <p:txBody>
          <a:bodyPr wrap="square" lIns="0" tIns="0" rIns="0" bIns="0" rtlCol="0"/>
          <a:lstStyle/>
          <a:p>
            <a:endParaRPr/>
          </a:p>
        </p:txBody>
      </p:sp>
      <p:sp>
        <p:nvSpPr>
          <p:cNvPr id="16" name="object 16"/>
          <p:cNvSpPr txBox="1"/>
          <p:nvPr/>
        </p:nvSpPr>
        <p:spPr>
          <a:xfrm>
            <a:off x="342290" y="113233"/>
            <a:ext cx="4488815" cy="4528820"/>
          </a:xfrm>
          <a:prstGeom prst="rect">
            <a:avLst/>
          </a:prstGeom>
        </p:spPr>
        <p:txBody>
          <a:bodyPr vert="horz" wrap="square" lIns="0" tIns="13335" rIns="0" bIns="0" rtlCol="0">
            <a:spAutoFit/>
          </a:bodyPr>
          <a:lstStyle/>
          <a:p>
            <a:pPr marL="38100">
              <a:lnSpc>
                <a:spcPct val="100000"/>
              </a:lnSpc>
              <a:spcBef>
                <a:spcPts val="105"/>
              </a:spcBef>
            </a:pPr>
            <a:r>
              <a:rPr sz="3200" spc="-5" dirty="0">
                <a:latin typeface="Comic Sans MS"/>
                <a:cs typeface="Comic Sans MS"/>
              </a:rPr>
              <a:t>Rejection</a:t>
            </a:r>
            <a:r>
              <a:rPr sz="3200" spc="-15" dirty="0">
                <a:latin typeface="Comic Sans MS"/>
                <a:cs typeface="Comic Sans MS"/>
              </a:rPr>
              <a:t> </a:t>
            </a:r>
            <a:r>
              <a:rPr sz="3200" dirty="0">
                <a:latin typeface="Comic Sans MS"/>
                <a:cs typeface="Comic Sans MS"/>
              </a:rPr>
              <a:t>Example</a:t>
            </a:r>
            <a:endParaRPr sz="3200">
              <a:latin typeface="Comic Sans MS"/>
              <a:cs typeface="Comic Sans MS"/>
            </a:endParaRPr>
          </a:p>
          <a:p>
            <a:pPr>
              <a:lnSpc>
                <a:spcPct val="100000"/>
              </a:lnSpc>
              <a:spcBef>
                <a:spcPts val="45"/>
              </a:spcBef>
            </a:pPr>
            <a:endParaRPr sz="5250">
              <a:latin typeface="Comic Sans MS"/>
              <a:cs typeface="Comic Sans MS"/>
            </a:endParaRPr>
          </a:p>
          <a:p>
            <a:pPr marL="53340">
              <a:lnSpc>
                <a:spcPct val="100000"/>
              </a:lnSpc>
            </a:pPr>
            <a:r>
              <a:rPr sz="3200" dirty="0">
                <a:solidFill>
                  <a:srgbClr val="339933"/>
                </a:solidFill>
                <a:latin typeface="Comic Sans MS"/>
                <a:cs typeface="Comic Sans MS"/>
              </a:rPr>
              <a:t>Time</a:t>
            </a:r>
            <a:r>
              <a:rPr sz="3200" spc="-20" dirty="0">
                <a:solidFill>
                  <a:srgbClr val="339933"/>
                </a:solidFill>
                <a:latin typeface="Comic Sans MS"/>
                <a:cs typeface="Comic Sans MS"/>
              </a:rPr>
              <a:t> </a:t>
            </a:r>
            <a:r>
              <a:rPr sz="3200" dirty="0">
                <a:solidFill>
                  <a:srgbClr val="339933"/>
                </a:solidFill>
                <a:latin typeface="Comic Sans MS"/>
                <a:cs typeface="Comic Sans MS"/>
              </a:rPr>
              <a:t>0</a:t>
            </a:r>
            <a:endParaRPr sz="3200">
              <a:latin typeface="Comic Sans MS"/>
              <a:cs typeface="Comic Sans MS"/>
            </a:endParaRPr>
          </a:p>
          <a:p>
            <a:pPr marR="55880" algn="r">
              <a:lnSpc>
                <a:spcPct val="100000"/>
              </a:lnSpc>
              <a:spcBef>
                <a:spcPts val="3175"/>
              </a:spcBef>
            </a:pPr>
            <a:r>
              <a:rPr sz="3550" i="1" spc="-65" dirty="0">
                <a:latin typeface="Times New Roman"/>
                <a:cs typeface="Times New Roman"/>
              </a:rPr>
              <a:t>q</a:t>
            </a:r>
            <a:r>
              <a:rPr sz="4425" spc="7" baseline="-16949" dirty="0">
                <a:latin typeface="Times New Roman"/>
                <a:cs typeface="Times New Roman"/>
              </a:rPr>
              <a:t>0</a:t>
            </a:r>
            <a:endParaRPr sz="4425" baseline="-16949">
              <a:latin typeface="Times New Roman"/>
              <a:cs typeface="Times New Roman"/>
            </a:endParaRPr>
          </a:p>
          <a:p>
            <a:pPr>
              <a:lnSpc>
                <a:spcPct val="100000"/>
              </a:lnSpc>
            </a:pPr>
            <a:endParaRPr sz="4700">
              <a:latin typeface="Times New Roman"/>
              <a:cs typeface="Times New Roman"/>
            </a:endParaRPr>
          </a:p>
          <a:p>
            <a:pPr marL="2266315">
              <a:lnSpc>
                <a:spcPct val="100000"/>
              </a:lnSpc>
              <a:spcBef>
                <a:spcPts val="3245"/>
              </a:spcBef>
              <a:tabLst>
                <a:tab pos="3140710" algn="l"/>
              </a:tabLst>
            </a:pPr>
            <a:r>
              <a:rPr sz="3600" i="1" spc="65" dirty="0">
                <a:latin typeface="Times New Roman"/>
                <a:cs typeface="Times New Roman"/>
              </a:rPr>
              <a:t>a	</a:t>
            </a:r>
            <a:r>
              <a:rPr sz="3600" i="1" spc="40" dirty="0">
                <a:latin typeface="Times New Roman"/>
                <a:cs typeface="Times New Roman"/>
              </a:rPr>
              <a:t>a</a:t>
            </a:r>
            <a:r>
              <a:rPr sz="3600" spc="40" dirty="0">
                <a:latin typeface="Times New Roman"/>
                <a:cs typeface="Times New Roman"/>
              </a:rPr>
              <a:t>,</a:t>
            </a:r>
            <a:r>
              <a:rPr sz="3600" spc="-459" dirty="0">
                <a:latin typeface="Times New Roman"/>
                <a:cs typeface="Times New Roman"/>
              </a:rPr>
              <a:t> </a:t>
            </a:r>
            <a:r>
              <a:rPr sz="3600" i="1" spc="80" dirty="0">
                <a:latin typeface="Times New Roman"/>
                <a:cs typeface="Times New Roman"/>
              </a:rPr>
              <a:t>R</a:t>
            </a:r>
            <a:endParaRPr sz="3600">
              <a:latin typeface="Times New Roman"/>
              <a:cs typeface="Times New Roman"/>
            </a:endParaRPr>
          </a:p>
        </p:txBody>
      </p:sp>
      <p:graphicFrame>
        <p:nvGraphicFramePr>
          <p:cNvPr id="17" name="object 17"/>
          <p:cNvGraphicFramePr>
            <a:graphicFrameLocks noGrp="1"/>
          </p:cNvGraphicFramePr>
          <p:nvPr/>
        </p:nvGraphicFramePr>
        <p:xfrm>
          <a:off x="2508250" y="1441450"/>
          <a:ext cx="5105400" cy="685800"/>
        </p:xfrm>
        <a:graphic>
          <a:graphicData uri="http://schemas.openxmlformats.org/drawingml/2006/table">
            <a:tbl>
              <a:tblPr firstRow="1" bandRow="1">
                <a:tableStyleId>{2D5ABB26-0587-4C30-8999-92F81FD0307C}</a:tableStyleId>
              </a:tblPr>
              <a:tblGrid>
                <a:gridCol w="4572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gridCol w="609600">
                  <a:extLst>
                    <a:ext uri="{9D8B030D-6E8A-4147-A177-3AD203B41FA5}">
                      <a16:colId xmlns:a16="http://schemas.microsoft.com/office/drawing/2014/main" val="20003"/>
                    </a:ext>
                  </a:extLst>
                </a:gridCol>
                <a:gridCol w="609600">
                  <a:extLst>
                    <a:ext uri="{9D8B030D-6E8A-4147-A177-3AD203B41FA5}">
                      <a16:colId xmlns:a16="http://schemas.microsoft.com/office/drawing/2014/main" val="20004"/>
                    </a:ext>
                  </a:extLst>
                </a:gridCol>
                <a:gridCol w="609600">
                  <a:extLst>
                    <a:ext uri="{9D8B030D-6E8A-4147-A177-3AD203B41FA5}">
                      <a16:colId xmlns:a16="http://schemas.microsoft.com/office/drawing/2014/main" val="20005"/>
                    </a:ext>
                  </a:extLst>
                </a:gridCol>
                <a:gridCol w="609600">
                  <a:extLst>
                    <a:ext uri="{9D8B030D-6E8A-4147-A177-3AD203B41FA5}">
                      <a16:colId xmlns:a16="http://schemas.microsoft.com/office/drawing/2014/main" val="20006"/>
                    </a:ext>
                  </a:extLst>
                </a:gridCol>
                <a:gridCol w="609600">
                  <a:extLst>
                    <a:ext uri="{9D8B030D-6E8A-4147-A177-3AD203B41FA5}">
                      <a16:colId xmlns:a16="http://schemas.microsoft.com/office/drawing/2014/main" val="20007"/>
                    </a:ext>
                  </a:extLst>
                </a:gridCol>
                <a:gridCol w="381000">
                  <a:extLst>
                    <a:ext uri="{9D8B030D-6E8A-4147-A177-3AD203B41FA5}">
                      <a16:colId xmlns:a16="http://schemas.microsoft.com/office/drawing/2014/main" val="20008"/>
                    </a:ext>
                  </a:extLst>
                </a:gridCol>
              </a:tblGrid>
              <a:tr h="685800">
                <a:tc>
                  <a:txBody>
                    <a:bodyPr/>
                    <a:lstStyle/>
                    <a:p>
                      <a:pPr>
                        <a:lnSpc>
                          <a:spcPct val="100000"/>
                        </a:lnSpc>
                      </a:pPr>
                      <a:endParaRPr sz="3300">
                        <a:latin typeface="Times New Roman"/>
                        <a:cs typeface="Times New Roman"/>
                      </a:endParaRPr>
                    </a:p>
                  </a:txBody>
                  <a:tcPr marL="0" marR="0" marT="0" marB="0">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33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33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46379">
                        <a:lnSpc>
                          <a:spcPct val="100000"/>
                        </a:lnSpc>
                        <a:spcBef>
                          <a:spcPts val="114"/>
                        </a:spcBef>
                      </a:pPr>
                      <a:r>
                        <a:rPr sz="3600" i="1" dirty="0">
                          <a:latin typeface="Times New Roman"/>
                          <a:cs typeface="Times New Roman"/>
                        </a:rPr>
                        <a:t>a</a:t>
                      </a:r>
                      <a:endParaRPr sz="3600" dirty="0">
                        <a:latin typeface="Times New Roman"/>
                        <a:cs typeface="Times New Roman"/>
                      </a:endParaRPr>
                    </a:p>
                  </a:txBody>
                  <a:tcPr marL="0" marR="0" marT="1460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38760">
                        <a:lnSpc>
                          <a:spcPct val="100000"/>
                        </a:lnSpc>
                        <a:spcBef>
                          <a:spcPts val="600"/>
                        </a:spcBef>
                      </a:pPr>
                      <a:r>
                        <a:rPr sz="3550" i="1" dirty="0">
                          <a:latin typeface="Times New Roman"/>
                          <a:cs typeface="Times New Roman"/>
                        </a:rPr>
                        <a:t>b</a:t>
                      </a:r>
                      <a:endParaRPr sz="3550" dirty="0">
                        <a:latin typeface="Times New Roman"/>
                        <a:cs typeface="Times New Roman"/>
                      </a:endParaRPr>
                    </a:p>
                  </a:txBody>
                  <a:tcPr marL="0" marR="0" marT="7620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46379">
                        <a:lnSpc>
                          <a:spcPct val="100000"/>
                        </a:lnSpc>
                        <a:spcBef>
                          <a:spcPts val="114"/>
                        </a:spcBef>
                      </a:pPr>
                      <a:r>
                        <a:rPr sz="3600" i="1" dirty="0">
                          <a:latin typeface="Times New Roman"/>
                          <a:cs typeface="Times New Roman"/>
                        </a:rPr>
                        <a:t>a</a:t>
                      </a:r>
                      <a:endParaRPr sz="3600" dirty="0">
                        <a:latin typeface="Times New Roman"/>
                        <a:cs typeface="Times New Roman"/>
                      </a:endParaRPr>
                    </a:p>
                  </a:txBody>
                  <a:tcPr marL="0" marR="0" marT="1460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33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33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3300" dirty="0">
                        <a:latin typeface="Times New Roman"/>
                        <a:cs typeface="Times New Roman"/>
                      </a:endParaRPr>
                    </a:p>
                  </a:txBody>
                  <a:tcPr marL="0" marR="0" marT="0" marB="0">
                    <a:lnL w="12700">
                      <a:solidFill>
                        <a:srgbClr val="000000"/>
                      </a:solidFill>
                      <a:prstDash val="solid"/>
                    </a:lnL>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0"/>
                  </a:ext>
                </a:extLst>
              </a:tr>
            </a:tbl>
          </a:graphicData>
        </a:graphic>
      </p:graphicFrame>
      <p:sp>
        <p:nvSpPr>
          <p:cNvPr id="18" name="object 18"/>
          <p:cNvSpPr/>
          <p:nvPr/>
        </p:nvSpPr>
        <p:spPr>
          <a:xfrm>
            <a:off x="2438400" y="4038600"/>
            <a:ext cx="1905000" cy="685800"/>
          </a:xfrm>
          <a:custGeom>
            <a:avLst/>
            <a:gdLst/>
            <a:ahLst/>
            <a:cxnLst/>
            <a:rect l="l" t="t" r="r" b="b"/>
            <a:pathLst>
              <a:path w="1905000" h="685800">
                <a:moveTo>
                  <a:pt x="0" y="342900"/>
                </a:moveTo>
                <a:lnTo>
                  <a:pt x="9459" y="294392"/>
                </a:lnTo>
                <a:lnTo>
                  <a:pt x="36976" y="247973"/>
                </a:lnTo>
                <a:lnTo>
                  <a:pt x="81263" y="204109"/>
                </a:lnTo>
                <a:lnTo>
                  <a:pt x="141029" y="163262"/>
                </a:lnTo>
                <a:lnTo>
                  <a:pt x="176313" y="144116"/>
                </a:lnTo>
                <a:lnTo>
                  <a:pt x="214984" y="125899"/>
                </a:lnTo>
                <a:lnTo>
                  <a:pt x="256880" y="108668"/>
                </a:lnTo>
                <a:lnTo>
                  <a:pt x="301839" y="92482"/>
                </a:lnTo>
                <a:lnTo>
                  <a:pt x="349702" y="77399"/>
                </a:lnTo>
                <a:lnTo>
                  <a:pt x="400305" y="63477"/>
                </a:lnTo>
                <a:lnTo>
                  <a:pt x="453489" y="50774"/>
                </a:lnTo>
                <a:lnTo>
                  <a:pt x="509091" y="39348"/>
                </a:lnTo>
                <a:lnTo>
                  <a:pt x="566952" y="29257"/>
                </a:lnTo>
                <a:lnTo>
                  <a:pt x="626909" y="20559"/>
                </a:lnTo>
                <a:lnTo>
                  <a:pt x="688801" y="13312"/>
                </a:lnTo>
                <a:lnTo>
                  <a:pt x="752467" y="7575"/>
                </a:lnTo>
                <a:lnTo>
                  <a:pt x="817747" y="3405"/>
                </a:lnTo>
                <a:lnTo>
                  <a:pt x="884478" y="861"/>
                </a:lnTo>
                <a:lnTo>
                  <a:pt x="952500" y="0"/>
                </a:lnTo>
                <a:lnTo>
                  <a:pt x="1020521" y="861"/>
                </a:lnTo>
                <a:lnTo>
                  <a:pt x="1087252" y="3405"/>
                </a:lnTo>
                <a:lnTo>
                  <a:pt x="1152532" y="7575"/>
                </a:lnTo>
                <a:lnTo>
                  <a:pt x="1216198" y="13312"/>
                </a:lnTo>
                <a:lnTo>
                  <a:pt x="1278090" y="20559"/>
                </a:lnTo>
                <a:lnTo>
                  <a:pt x="1338047" y="29257"/>
                </a:lnTo>
                <a:lnTo>
                  <a:pt x="1395908" y="39348"/>
                </a:lnTo>
                <a:lnTo>
                  <a:pt x="1451510" y="50774"/>
                </a:lnTo>
                <a:lnTo>
                  <a:pt x="1504694" y="63477"/>
                </a:lnTo>
                <a:lnTo>
                  <a:pt x="1555297" y="77399"/>
                </a:lnTo>
                <a:lnTo>
                  <a:pt x="1603160" y="92482"/>
                </a:lnTo>
                <a:lnTo>
                  <a:pt x="1648119" y="108668"/>
                </a:lnTo>
                <a:lnTo>
                  <a:pt x="1690015" y="125899"/>
                </a:lnTo>
                <a:lnTo>
                  <a:pt x="1728686" y="144116"/>
                </a:lnTo>
                <a:lnTo>
                  <a:pt x="1763970" y="163262"/>
                </a:lnTo>
                <a:lnTo>
                  <a:pt x="1823736" y="204109"/>
                </a:lnTo>
                <a:lnTo>
                  <a:pt x="1868023" y="247973"/>
                </a:lnTo>
                <a:lnTo>
                  <a:pt x="1895540" y="294392"/>
                </a:lnTo>
                <a:lnTo>
                  <a:pt x="1905000" y="342900"/>
                </a:lnTo>
                <a:lnTo>
                  <a:pt x="1902608" y="367385"/>
                </a:lnTo>
                <a:lnTo>
                  <a:pt x="1895540" y="391407"/>
                </a:lnTo>
                <a:lnTo>
                  <a:pt x="1868023" y="437826"/>
                </a:lnTo>
                <a:lnTo>
                  <a:pt x="1823736" y="481690"/>
                </a:lnTo>
                <a:lnTo>
                  <a:pt x="1763970" y="522537"/>
                </a:lnTo>
                <a:lnTo>
                  <a:pt x="1728686" y="541683"/>
                </a:lnTo>
                <a:lnTo>
                  <a:pt x="1690015" y="559900"/>
                </a:lnTo>
                <a:lnTo>
                  <a:pt x="1648119" y="577131"/>
                </a:lnTo>
                <a:lnTo>
                  <a:pt x="1603160" y="593317"/>
                </a:lnTo>
                <a:lnTo>
                  <a:pt x="1555297" y="608400"/>
                </a:lnTo>
                <a:lnTo>
                  <a:pt x="1504694" y="622322"/>
                </a:lnTo>
                <a:lnTo>
                  <a:pt x="1451510" y="635025"/>
                </a:lnTo>
                <a:lnTo>
                  <a:pt x="1395908" y="646451"/>
                </a:lnTo>
                <a:lnTo>
                  <a:pt x="1338047" y="656542"/>
                </a:lnTo>
                <a:lnTo>
                  <a:pt x="1278090" y="665240"/>
                </a:lnTo>
                <a:lnTo>
                  <a:pt x="1216198" y="672487"/>
                </a:lnTo>
                <a:lnTo>
                  <a:pt x="1152532" y="678224"/>
                </a:lnTo>
                <a:lnTo>
                  <a:pt x="1087252" y="682394"/>
                </a:lnTo>
                <a:lnTo>
                  <a:pt x="1020521" y="684938"/>
                </a:lnTo>
                <a:lnTo>
                  <a:pt x="952500" y="685800"/>
                </a:lnTo>
                <a:lnTo>
                  <a:pt x="884478" y="684938"/>
                </a:lnTo>
                <a:lnTo>
                  <a:pt x="817747" y="682394"/>
                </a:lnTo>
                <a:lnTo>
                  <a:pt x="752467" y="678224"/>
                </a:lnTo>
                <a:lnTo>
                  <a:pt x="688801" y="672487"/>
                </a:lnTo>
                <a:lnTo>
                  <a:pt x="626909" y="665240"/>
                </a:lnTo>
                <a:lnTo>
                  <a:pt x="566952" y="656542"/>
                </a:lnTo>
                <a:lnTo>
                  <a:pt x="509091" y="646451"/>
                </a:lnTo>
                <a:lnTo>
                  <a:pt x="453489" y="635025"/>
                </a:lnTo>
                <a:lnTo>
                  <a:pt x="400305" y="622322"/>
                </a:lnTo>
                <a:lnTo>
                  <a:pt x="349702" y="608400"/>
                </a:lnTo>
                <a:lnTo>
                  <a:pt x="301839" y="593317"/>
                </a:lnTo>
                <a:lnTo>
                  <a:pt x="256880" y="577131"/>
                </a:lnTo>
                <a:lnTo>
                  <a:pt x="214984" y="559900"/>
                </a:lnTo>
                <a:lnTo>
                  <a:pt x="176313" y="541683"/>
                </a:lnTo>
                <a:lnTo>
                  <a:pt x="141029" y="522537"/>
                </a:lnTo>
                <a:lnTo>
                  <a:pt x="81263" y="481690"/>
                </a:lnTo>
                <a:lnTo>
                  <a:pt x="36976" y="437826"/>
                </a:lnTo>
                <a:lnTo>
                  <a:pt x="9459" y="391407"/>
                </a:lnTo>
                <a:lnTo>
                  <a:pt x="0" y="342900"/>
                </a:lnTo>
                <a:close/>
              </a:path>
            </a:pathLst>
          </a:custGeom>
          <a:ln w="12700">
            <a:solidFill>
              <a:srgbClr val="FF0000"/>
            </a:solidFill>
          </a:ln>
        </p:spPr>
        <p:txBody>
          <a:bodyPr wrap="square" lIns="0" tIns="0" rIns="0" bIns="0" rtlCol="0"/>
          <a:lstStyle/>
          <a:p>
            <a:endParaRPr/>
          </a:p>
        </p:txBody>
      </p:sp>
      <p:sp>
        <p:nvSpPr>
          <p:cNvPr id="19" name="object 19"/>
          <p:cNvSpPr txBox="1"/>
          <p:nvPr/>
        </p:nvSpPr>
        <p:spPr>
          <a:xfrm>
            <a:off x="5086503" y="5408710"/>
            <a:ext cx="464820" cy="536575"/>
          </a:xfrm>
          <a:prstGeom prst="rect">
            <a:avLst/>
          </a:prstGeom>
        </p:spPr>
        <p:txBody>
          <a:bodyPr vert="horz" wrap="square" lIns="0" tIns="0" rIns="0" bIns="0" rtlCol="0">
            <a:spAutoFit/>
          </a:bodyPr>
          <a:lstStyle/>
          <a:p>
            <a:pPr marL="12700">
              <a:lnSpc>
                <a:spcPts val="4054"/>
              </a:lnSpc>
            </a:pPr>
            <a:r>
              <a:rPr sz="3600" spc="25" dirty="0">
                <a:latin typeface="Times New Roman"/>
                <a:cs typeface="Times New Roman"/>
              </a:rPr>
              <a:t>,</a:t>
            </a:r>
            <a:r>
              <a:rPr sz="3600" spc="-520" dirty="0">
                <a:latin typeface="Times New Roman"/>
                <a:cs typeface="Times New Roman"/>
              </a:rPr>
              <a:t> </a:t>
            </a:r>
            <a:r>
              <a:rPr sz="3600" i="1" spc="65" dirty="0">
                <a:latin typeface="Times New Roman"/>
                <a:cs typeface="Times New Roman"/>
              </a:rPr>
              <a:t>L</a:t>
            </a:r>
            <a:endParaRPr sz="3600">
              <a:latin typeface="Times New Roman"/>
              <a:cs typeface="Times New Roman"/>
            </a:endParaRPr>
          </a:p>
        </p:txBody>
      </p:sp>
      <p:sp>
        <p:nvSpPr>
          <p:cNvPr id="20" name="object 20"/>
          <p:cNvSpPr txBox="1"/>
          <p:nvPr/>
        </p:nvSpPr>
        <p:spPr>
          <a:xfrm>
            <a:off x="3022913" y="5671362"/>
            <a:ext cx="431800" cy="622935"/>
          </a:xfrm>
          <a:prstGeom prst="rect">
            <a:avLst/>
          </a:prstGeom>
        </p:spPr>
        <p:txBody>
          <a:bodyPr vert="horz" wrap="square" lIns="0" tIns="0" rIns="0" bIns="0" rtlCol="0">
            <a:spAutoFit/>
          </a:bodyPr>
          <a:lstStyle/>
          <a:p>
            <a:pPr marL="12700">
              <a:lnSpc>
                <a:spcPts val="3979"/>
              </a:lnSpc>
            </a:pPr>
            <a:r>
              <a:rPr sz="3550" i="1" spc="-65" dirty="0">
                <a:latin typeface="Times New Roman"/>
                <a:cs typeface="Times New Roman"/>
              </a:rPr>
              <a:t>q</a:t>
            </a:r>
            <a:r>
              <a:rPr sz="4425" spc="7" baseline="-16949" dirty="0">
                <a:latin typeface="Times New Roman"/>
                <a:cs typeface="Times New Roman"/>
              </a:rPr>
              <a:t>0</a:t>
            </a:r>
            <a:endParaRPr sz="4425" baseline="-16949">
              <a:latin typeface="Times New Roman"/>
              <a:cs typeface="Times New Roman"/>
            </a:endParaRPr>
          </a:p>
        </p:txBody>
      </p:sp>
      <p:sp>
        <p:nvSpPr>
          <p:cNvPr id="21" name="object 21"/>
          <p:cNvSpPr txBox="1"/>
          <p:nvPr/>
        </p:nvSpPr>
        <p:spPr>
          <a:xfrm>
            <a:off x="6284244" y="5680876"/>
            <a:ext cx="398780" cy="626745"/>
          </a:xfrm>
          <a:prstGeom prst="rect">
            <a:avLst/>
          </a:prstGeom>
        </p:spPr>
        <p:txBody>
          <a:bodyPr vert="horz" wrap="square" lIns="0" tIns="0" rIns="0" bIns="0" rtlCol="0">
            <a:spAutoFit/>
          </a:bodyPr>
          <a:lstStyle/>
          <a:p>
            <a:pPr marL="12700">
              <a:lnSpc>
                <a:spcPts val="4000"/>
              </a:lnSpc>
            </a:pPr>
            <a:r>
              <a:rPr sz="3550" i="1" spc="-315" dirty="0">
                <a:latin typeface="Times New Roman"/>
                <a:cs typeface="Times New Roman"/>
              </a:rPr>
              <a:t>q</a:t>
            </a:r>
            <a:r>
              <a:rPr sz="4425" spc="-15" baseline="-16949" dirty="0">
                <a:latin typeface="Times New Roman"/>
                <a:cs typeface="Times New Roman"/>
              </a:rPr>
              <a:t>1</a:t>
            </a:r>
            <a:endParaRPr sz="4425" baseline="-16949">
              <a:latin typeface="Times New Roman"/>
              <a:cs typeface="Times New Roman"/>
            </a:endParaRPr>
          </a:p>
        </p:txBody>
      </p:sp>
      <p:sp>
        <p:nvSpPr>
          <p:cNvPr id="22" name="Footer Placeholder 21"/>
          <p:cNvSpPr>
            <a:spLocks noGrp="1"/>
          </p:cNvSpPr>
          <p:nvPr>
            <p:ph type="ftr" sz="quarter" idx="11"/>
          </p:nvPr>
        </p:nvSpPr>
        <p:spPr/>
        <p:txBody>
          <a:bodyPr/>
          <a:lstStyle/>
          <a:p>
            <a:r>
              <a:rPr lang="en-US"/>
              <a:t>unit-4/Turning Machine</a:t>
            </a:r>
          </a:p>
        </p:txBody>
      </p:sp>
      <p:sp>
        <p:nvSpPr>
          <p:cNvPr id="23" name="Slide Number Placeholder 22"/>
          <p:cNvSpPr>
            <a:spLocks noGrp="1"/>
          </p:cNvSpPr>
          <p:nvPr>
            <p:ph type="sldNum" sz="quarter" idx="12"/>
          </p:nvPr>
        </p:nvSpPr>
        <p:spPr/>
        <p:txBody>
          <a:bodyPr/>
          <a:lstStyle/>
          <a:p>
            <a:fld id="{565C65C6-1AC9-4B56-AB8E-0D5719812ABF}" type="slidenum">
              <a:rPr lang="en-US" smtClean="0"/>
              <a:pPr/>
              <a:t>33</a:t>
            </a:fld>
            <a:endParaRPr lang="en-US"/>
          </a:p>
        </p:txBody>
      </p:sp>
    </p:spTree>
    <p:extLst>
      <p:ext uri="{BB962C8B-B14F-4D97-AF65-F5344CB8AC3E}">
        <p14:creationId xmlns:p14="http://schemas.microsoft.com/office/powerpoint/2010/main" val="410727922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2209800" y="4716779"/>
            <a:ext cx="4806950" cy="1842770"/>
            <a:chOff x="2209800" y="4716779"/>
            <a:chExt cx="4806950" cy="1842770"/>
          </a:xfrm>
        </p:grpSpPr>
        <p:sp>
          <p:nvSpPr>
            <p:cNvPr id="3" name="object 3"/>
            <p:cNvSpPr/>
            <p:nvPr/>
          </p:nvSpPr>
          <p:spPr>
            <a:xfrm>
              <a:off x="2819400" y="5638799"/>
              <a:ext cx="838200" cy="762000"/>
            </a:xfrm>
            <a:custGeom>
              <a:avLst/>
              <a:gdLst/>
              <a:ahLst/>
              <a:cxnLst/>
              <a:rect l="l" t="t" r="r" b="b"/>
              <a:pathLst>
                <a:path w="838200" h="762000">
                  <a:moveTo>
                    <a:pt x="419100" y="0"/>
                  </a:moveTo>
                  <a:lnTo>
                    <a:pt x="370213" y="2563"/>
                  </a:lnTo>
                  <a:lnTo>
                    <a:pt x="322985" y="10062"/>
                  </a:lnTo>
                  <a:lnTo>
                    <a:pt x="277731" y="22211"/>
                  </a:lnTo>
                  <a:lnTo>
                    <a:pt x="234764" y="38724"/>
                  </a:lnTo>
                  <a:lnTo>
                    <a:pt x="194399" y="59315"/>
                  </a:lnTo>
                  <a:lnTo>
                    <a:pt x="156949" y="83699"/>
                  </a:lnTo>
                  <a:lnTo>
                    <a:pt x="122729" y="111590"/>
                  </a:lnTo>
                  <a:lnTo>
                    <a:pt x="92053" y="142701"/>
                  </a:lnTo>
                  <a:lnTo>
                    <a:pt x="65234" y="176747"/>
                  </a:lnTo>
                  <a:lnTo>
                    <a:pt x="42587" y="213443"/>
                  </a:lnTo>
                  <a:lnTo>
                    <a:pt x="24426" y="252502"/>
                  </a:lnTo>
                  <a:lnTo>
                    <a:pt x="11065" y="293638"/>
                  </a:lnTo>
                  <a:lnTo>
                    <a:pt x="2818" y="336566"/>
                  </a:lnTo>
                  <a:lnTo>
                    <a:pt x="0" y="381000"/>
                  </a:lnTo>
                  <a:lnTo>
                    <a:pt x="2818" y="425433"/>
                  </a:lnTo>
                  <a:lnTo>
                    <a:pt x="11065" y="468361"/>
                  </a:lnTo>
                  <a:lnTo>
                    <a:pt x="24426" y="509497"/>
                  </a:lnTo>
                  <a:lnTo>
                    <a:pt x="42587" y="548556"/>
                  </a:lnTo>
                  <a:lnTo>
                    <a:pt x="65234" y="585252"/>
                  </a:lnTo>
                  <a:lnTo>
                    <a:pt x="92053" y="619298"/>
                  </a:lnTo>
                  <a:lnTo>
                    <a:pt x="122729" y="650409"/>
                  </a:lnTo>
                  <a:lnTo>
                    <a:pt x="156949" y="678300"/>
                  </a:lnTo>
                  <a:lnTo>
                    <a:pt x="194399" y="702684"/>
                  </a:lnTo>
                  <a:lnTo>
                    <a:pt x="234764" y="723275"/>
                  </a:lnTo>
                  <a:lnTo>
                    <a:pt x="277731" y="739788"/>
                  </a:lnTo>
                  <a:lnTo>
                    <a:pt x="322985" y="751937"/>
                  </a:lnTo>
                  <a:lnTo>
                    <a:pt x="370213" y="759436"/>
                  </a:lnTo>
                  <a:lnTo>
                    <a:pt x="419100" y="762000"/>
                  </a:lnTo>
                  <a:lnTo>
                    <a:pt x="467986" y="759436"/>
                  </a:lnTo>
                  <a:lnTo>
                    <a:pt x="515214" y="751937"/>
                  </a:lnTo>
                  <a:lnTo>
                    <a:pt x="560468" y="739788"/>
                  </a:lnTo>
                  <a:lnTo>
                    <a:pt x="603435" y="723275"/>
                  </a:lnTo>
                  <a:lnTo>
                    <a:pt x="643800" y="702684"/>
                  </a:lnTo>
                  <a:lnTo>
                    <a:pt x="681250" y="678300"/>
                  </a:lnTo>
                  <a:lnTo>
                    <a:pt x="715470" y="650409"/>
                  </a:lnTo>
                  <a:lnTo>
                    <a:pt x="746146" y="619298"/>
                  </a:lnTo>
                  <a:lnTo>
                    <a:pt x="772965" y="585252"/>
                  </a:lnTo>
                  <a:lnTo>
                    <a:pt x="795612" y="548556"/>
                  </a:lnTo>
                  <a:lnTo>
                    <a:pt x="813773" y="509497"/>
                  </a:lnTo>
                  <a:lnTo>
                    <a:pt x="827134" y="468361"/>
                  </a:lnTo>
                  <a:lnTo>
                    <a:pt x="835381" y="425433"/>
                  </a:lnTo>
                  <a:lnTo>
                    <a:pt x="838200" y="381000"/>
                  </a:lnTo>
                  <a:lnTo>
                    <a:pt x="835381" y="336566"/>
                  </a:lnTo>
                  <a:lnTo>
                    <a:pt x="827134" y="293638"/>
                  </a:lnTo>
                  <a:lnTo>
                    <a:pt x="813773" y="252502"/>
                  </a:lnTo>
                  <a:lnTo>
                    <a:pt x="795612" y="213443"/>
                  </a:lnTo>
                  <a:lnTo>
                    <a:pt x="772965" y="176747"/>
                  </a:lnTo>
                  <a:lnTo>
                    <a:pt x="746146" y="142701"/>
                  </a:lnTo>
                  <a:lnTo>
                    <a:pt x="715470" y="111590"/>
                  </a:lnTo>
                  <a:lnTo>
                    <a:pt x="681250" y="83699"/>
                  </a:lnTo>
                  <a:lnTo>
                    <a:pt x="643800" y="59315"/>
                  </a:lnTo>
                  <a:lnTo>
                    <a:pt x="603435" y="38724"/>
                  </a:lnTo>
                  <a:lnTo>
                    <a:pt x="560468" y="22211"/>
                  </a:lnTo>
                  <a:lnTo>
                    <a:pt x="515214" y="10062"/>
                  </a:lnTo>
                  <a:lnTo>
                    <a:pt x="467986" y="2563"/>
                  </a:lnTo>
                  <a:lnTo>
                    <a:pt x="419100" y="0"/>
                  </a:lnTo>
                  <a:close/>
                </a:path>
              </a:pathLst>
            </a:custGeom>
            <a:solidFill>
              <a:srgbClr val="FF0000">
                <a:alpha val="50195"/>
              </a:srgbClr>
            </a:solidFill>
          </p:spPr>
          <p:txBody>
            <a:bodyPr wrap="square" lIns="0" tIns="0" rIns="0" bIns="0" rtlCol="0"/>
            <a:lstStyle/>
            <a:p>
              <a:endParaRPr/>
            </a:p>
          </p:txBody>
        </p:sp>
        <p:sp>
          <p:nvSpPr>
            <p:cNvPr id="4" name="object 4"/>
            <p:cNvSpPr/>
            <p:nvPr/>
          </p:nvSpPr>
          <p:spPr>
            <a:xfrm>
              <a:off x="2819400" y="5638799"/>
              <a:ext cx="838200" cy="762000"/>
            </a:xfrm>
            <a:custGeom>
              <a:avLst/>
              <a:gdLst/>
              <a:ahLst/>
              <a:cxnLst/>
              <a:rect l="l" t="t" r="r" b="b"/>
              <a:pathLst>
                <a:path w="838200" h="762000">
                  <a:moveTo>
                    <a:pt x="0" y="381000"/>
                  </a:moveTo>
                  <a:lnTo>
                    <a:pt x="2818" y="336566"/>
                  </a:lnTo>
                  <a:lnTo>
                    <a:pt x="11065" y="293638"/>
                  </a:lnTo>
                  <a:lnTo>
                    <a:pt x="24426" y="252502"/>
                  </a:lnTo>
                  <a:lnTo>
                    <a:pt x="42587" y="213443"/>
                  </a:lnTo>
                  <a:lnTo>
                    <a:pt x="65234" y="176747"/>
                  </a:lnTo>
                  <a:lnTo>
                    <a:pt x="92053" y="142701"/>
                  </a:lnTo>
                  <a:lnTo>
                    <a:pt x="122729" y="111590"/>
                  </a:lnTo>
                  <a:lnTo>
                    <a:pt x="156949" y="83699"/>
                  </a:lnTo>
                  <a:lnTo>
                    <a:pt x="194399" y="59315"/>
                  </a:lnTo>
                  <a:lnTo>
                    <a:pt x="234764" y="38724"/>
                  </a:lnTo>
                  <a:lnTo>
                    <a:pt x="277731" y="22211"/>
                  </a:lnTo>
                  <a:lnTo>
                    <a:pt x="322985" y="10062"/>
                  </a:lnTo>
                  <a:lnTo>
                    <a:pt x="370213" y="2563"/>
                  </a:lnTo>
                  <a:lnTo>
                    <a:pt x="419100" y="0"/>
                  </a:lnTo>
                  <a:lnTo>
                    <a:pt x="467986" y="2563"/>
                  </a:lnTo>
                  <a:lnTo>
                    <a:pt x="515214" y="10062"/>
                  </a:lnTo>
                  <a:lnTo>
                    <a:pt x="560468" y="22211"/>
                  </a:lnTo>
                  <a:lnTo>
                    <a:pt x="603435" y="38724"/>
                  </a:lnTo>
                  <a:lnTo>
                    <a:pt x="643800" y="59315"/>
                  </a:lnTo>
                  <a:lnTo>
                    <a:pt x="681250" y="83699"/>
                  </a:lnTo>
                  <a:lnTo>
                    <a:pt x="715470" y="111590"/>
                  </a:lnTo>
                  <a:lnTo>
                    <a:pt x="746146" y="142701"/>
                  </a:lnTo>
                  <a:lnTo>
                    <a:pt x="772965" y="176747"/>
                  </a:lnTo>
                  <a:lnTo>
                    <a:pt x="795612" y="213443"/>
                  </a:lnTo>
                  <a:lnTo>
                    <a:pt x="813773" y="252502"/>
                  </a:lnTo>
                  <a:lnTo>
                    <a:pt x="827134" y="293638"/>
                  </a:lnTo>
                  <a:lnTo>
                    <a:pt x="835381" y="336566"/>
                  </a:lnTo>
                  <a:lnTo>
                    <a:pt x="838200" y="381000"/>
                  </a:lnTo>
                  <a:lnTo>
                    <a:pt x="835381" y="425433"/>
                  </a:lnTo>
                  <a:lnTo>
                    <a:pt x="827134" y="468361"/>
                  </a:lnTo>
                  <a:lnTo>
                    <a:pt x="813773" y="509497"/>
                  </a:lnTo>
                  <a:lnTo>
                    <a:pt x="795612" y="548556"/>
                  </a:lnTo>
                  <a:lnTo>
                    <a:pt x="772965" y="585252"/>
                  </a:lnTo>
                  <a:lnTo>
                    <a:pt x="746146" y="619298"/>
                  </a:lnTo>
                  <a:lnTo>
                    <a:pt x="715470" y="650409"/>
                  </a:lnTo>
                  <a:lnTo>
                    <a:pt x="681250" y="678300"/>
                  </a:lnTo>
                  <a:lnTo>
                    <a:pt x="643800" y="702684"/>
                  </a:lnTo>
                  <a:lnTo>
                    <a:pt x="603435" y="723275"/>
                  </a:lnTo>
                  <a:lnTo>
                    <a:pt x="560468" y="739788"/>
                  </a:lnTo>
                  <a:lnTo>
                    <a:pt x="515214" y="751937"/>
                  </a:lnTo>
                  <a:lnTo>
                    <a:pt x="467986" y="759436"/>
                  </a:lnTo>
                  <a:lnTo>
                    <a:pt x="419100" y="762000"/>
                  </a:lnTo>
                  <a:lnTo>
                    <a:pt x="370213" y="759436"/>
                  </a:lnTo>
                  <a:lnTo>
                    <a:pt x="322985" y="751937"/>
                  </a:lnTo>
                  <a:lnTo>
                    <a:pt x="277731" y="739788"/>
                  </a:lnTo>
                  <a:lnTo>
                    <a:pt x="234764" y="723275"/>
                  </a:lnTo>
                  <a:lnTo>
                    <a:pt x="194399" y="702684"/>
                  </a:lnTo>
                  <a:lnTo>
                    <a:pt x="156949" y="678300"/>
                  </a:lnTo>
                  <a:lnTo>
                    <a:pt x="122729" y="650409"/>
                  </a:lnTo>
                  <a:lnTo>
                    <a:pt x="92053" y="619298"/>
                  </a:lnTo>
                  <a:lnTo>
                    <a:pt x="65234" y="585252"/>
                  </a:lnTo>
                  <a:lnTo>
                    <a:pt x="42587" y="548556"/>
                  </a:lnTo>
                  <a:lnTo>
                    <a:pt x="24426" y="509497"/>
                  </a:lnTo>
                  <a:lnTo>
                    <a:pt x="11065" y="468361"/>
                  </a:lnTo>
                  <a:lnTo>
                    <a:pt x="2818" y="425433"/>
                  </a:lnTo>
                  <a:lnTo>
                    <a:pt x="0" y="381000"/>
                  </a:lnTo>
                  <a:close/>
                </a:path>
              </a:pathLst>
            </a:custGeom>
            <a:ln w="38100">
              <a:solidFill>
                <a:srgbClr val="FF0000"/>
              </a:solidFill>
            </a:ln>
          </p:spPr>
          <p:txBody>
            <a:bodyPr wrap="square" lIns="0" tIns="0" rIns="0" bIns="0" rtlCol="0"/>
            <a:lstStyle/>
            <a:p>
              <a:endParaRPr/>
            </a:p>
          </p:txBody>
        </p:sp>
        <p:sp>
          <p:nvSpPr>
            <p:cNvPr id="5" name="object 5"/>
            <p:cNvSpPr/>
            <p:nvPr/>
          </p:nvSpPr>
          <p:spPr>
            <a:xfrm>
              <a:off x="2209800" y="4716779"/>
              <a:ext cx="3657600" cy="1366520"/>
            </a:xfrm>
            <a:custGeom>
              <a:avLst/>
              <a:gdLst/>
              <a:ahLst/>
              <a:cxnLst/>
              <a:rect l="l" t="t" r="r" b="b"/>
              <a:pathLst>
                <a:path w="3657600" h="1366520">
                  <a:moveTo>
                    <a:pt x="609600" y="1303020"/>
                  </a:moveTo>
                  <a:lnTo>
                    <a:pt x="596900" y="1296670"/>
                  </a:lnTo>
                  <a:lnTo>
                    <a:pt x="482600" y="1239520"/>
                  </a:lnTo>
                  <a:lnTo>
                    <a:pt x="482600" y="1296670"/>
                  </a:lnTo>
                  <a:lnTo>
                    <a:pt x="0" y="1296670"/>
                  </a:lnTo>
                  <a:lnTo>
                    <a:pt x="0" y="1309370"/>
                  </a:lnTo>
                  <a:lnTo>
                    <a:pt x="482600" y="1309370"/>
                  </a:lnTo>
                  <a:lnTo>
                    <a:pt x="482600" y="1366520"/>
                  </a:lnTo>
                  <a:lnTo>
                    <a:pt x="596900" y="1309370"/>
                  </a:lnTo>
                  <a:lnTo>
                    <a:pt x="609600" y="1303020"/>
                  </a:lnTo>
                  <a:close/>
                </a:path>
                <a:path w="3657600" h="1366520">
                  <a:moveTo>
                    <a:pt x="1609077" y="344424"/>
                  </a:moveTo>
                  <a:lnTo>
                    <a:pt x="1603375" y="295783"/>
                  </a:lnTo>
                  <a:lnTo>
                    <a:pt x="1585722" y="249682"/>
                  </a:lnTo>
                  <a:lnTo>
                    <a:pt x="1557528" y="206629"/>
                  </a:lnTo>
                  <a:lnTo>
                    <a:pt x="1520571" y="166624"/>
                  </a:lnTo>
                  <a:lnTo>
                    <a:pt x="1476756" y="130175"/>
                  </a:lnTo>
                  <a:lnTo>
                    <a:pt x="1427353" y="97536"/>
                  </a:lnTo>
                  <a:lnTo>
                    <a:pt x="1392555" y="77978"/>
                  </a:lnTo>
                  <a:lnTo>
                    <a:pt x="1356360" y="60452"/>
                  </a:lnTo>
                  <a:lnTo>
                    <a:pt x="1319530" y="44831"/>
                  </a:lnTo>
                  <a:lnTo>
                    <a:pt x="1282700" y="31496"/>
                  </a:lnTo>
                  <a:lnTo>
                    <a:pt x="1246124" y="20193"/>
                  </a:lnTo>
                  <a:lnTo>
                    <a:pt x="1215948" y="12700"/>
                  </a:lnTo>
                  <a:lnTo>
                    <a:pt x="1210437" y="11430"/>
                  </a:lnTo>
                  <a:lnTo>
                    <a:pt x="1159637" y="2794"/>
                  </a:lnTo>
                  <a:lnTo>
                    <a:pt x="1110488" y="0"/>
                  </a:lnTo>
                  <a:lnTo>
                    <a:pt x="1092835" y="254"/>
                  </a:lnTo>
                  <a:lnTo>
                    <a:pt x="1036193" y="4699"/>
                  </a:lnTo>
                  <a:lnTo>
                    <a:pt x="996315" y="10287"/>
                  </a:lnTo>
                  <a:lnTo>
                    <a:pt x="955167" y="18034"/>
                  </a:lnTo>
                  <a:lnTo>
                    <a:pt x="913638" y="28067"/>
                  </a:lnTo>
                  <a:lnTo>
                    <a:pt x="872109" y="40005"/>
                  </a:lnTo>
                  <a:lnTo>
                    <a:pt x="831342" y="53975"/>
                  </a:lnTo>
                  <a:lnTo>
                    <a:pt x="791972" y="69977"/>
                  </a:lnTo>
                  <a:lnTo>
                    <a:pt x="754380" y="87884"/>
                  </a:lnTo>
                  <a:lnTo>
                    <a:pt x="719328" y="107569"/>
                  </a:lnTo>
                  <a:lnTo>
                    <a:pt x="687451" y="129159"/>
                  </a:lnTo>
                  <a:lnTo>
                    <a:pt x="646811" y="164973"/>
                  </a:lnTo>
                  <a:lnTo>
                    <a:pt x="616839" y="204978"/>
                  </a:lnTo>
                  <a:lnTo>
                    <a:pt x="599313" y="249047"/>
                  </a:lnTo>
                  <a:lnTo>
                    <a:pt x="592836" y="298069"/>
                  </a:lnTo>
                  <a:lnTo>
                    <a:pt x="592709" y="315595"/>
                  </a:lnTo>
                  <a:lnTo>
                    <a:pt x="593598" y="333629"/>
                  </a:lnTo>
                  <a:lnTo>
                    <a:pt x="601472" y="390525"/>
                  </a:lnTo>
                  <a:lnTo>
                    <a:pt x="610870" y="430784"/>
                  </a:lnTo>
                  <a:lnTo>
                    <a:pt x="623189" y="472694"/>
                  </a:lnTo>
                  <a:lnTo>
                    <a:pt x="638175" y="516255"/>
                  </a:lnTo>
                  <a:lnTo>
                    <a:pt x="664972" y="583946"/>
                  </a:lnTo>
                  <a:lnTo>
                    <a:pt x="685292" y="630555"/>
                  </a:lnTo>
                  <a:lnTo>
                    <a:pt x="707263" y="678180"/>
                  </a:lnTo>
                  <a:lnTo>
                    <a:pt x="730631" y="726567"/>
                  </a:lnTo>
                  <a:lnTo>
                    <a:pt x="755142" y="775589"/>
                  </a:lnTo>
                  <a:lnTo>
                    <a:pt x="773988" y="812228"/>
                  </a:lnTo>
                  <a:lnTo>
                    <a:pt x="723265" y="838581"/>
                  </a:lnTo>
                  <a:lnTo>
                    <a:pt x="838200" y="922020"/>
                  </a:lnTo>
                  <a:lnTo>
                    <a:pt x="836612" y="823468"/>
                  </a:lnTo>
                  <a:lnTo>
                    <a:pt x="835914" y="780034"/>
                  </a:lnTo>
                  <a:lnTo>
                    <a:pt x="785241" y="806373"/>
                  </a:lnTo>
                  <a:lnTo>
                    <a:pt x="766572" y="769874"/>
                  </a:lnTo>
                  <a:lnTo>
                    <a:pt x="742061" y="720979"/>
                  </a:lnTo>
                  <a:lnTo>
                    <a:pt x="718820" y="672846"/>
                  </a:lnTo>
                  <a:lnTo>
                    <a:pt x="696976" y="625475"/>
                  </a:lnTo>
                  <a:lnTo>
                    <a:pt x="676783" y="579120"/>
                  </a:lnTo>
                  <a:lnTo>
                    <a:pt x="658368" y="534035"/>
                  </a:lnTo>
                  <a:lnTo>
                    <a:pt x="642277" y="490105"/>
                  </a:lnTo>
                  <a:lnTo>
                    <a:pt x="628904" y="448183"/>
                  </a:lnTo>
                  <a:lnTo>
                    <a:pt x="618236" y="407797"/>
                  </a:lnTo>
                  <a:lnTo>
                    <a:pt x="610489" y="369189"/>
                  </a:lnTo>
                  <a:lnTo>
                    <a:pt x="605409" y="315595"/>
                  </a:lnTo>
                  <a:lnTo>
                    <a:pt x="605459" y="298069"/>
                  </a:lnTo>
                  <a:lnTo>
                    <a:pt x="611505" y="252603"/>
                  </a:lnTo>
                  <a:lnTo>
                    <a:pt x="627507" y="211836"/>
                  </a:lnTo>
                  <a:lnTo>
                    <a:pt x="655828" y="173990"/>
                  </a:lnTo>
                  <a:lnTo>
                    <a:pt x="694817" y="139573"/>
                  </a:lnTo>
                  <a:lnTo>
                    <a:pt x="742569" y="108712"/>
                  </a:lnTo>
                  <a:lnTo>
                    <a:pt x="778129" y="90297"/>
                  </a:lnTo>
                  <a:lnTo>
                    <a:pt x="835533" y="66040"/>
                  </a:lnTo>
                  <a:lnTo>
                    <a:pt x="875665" y="52197"/>
                  </a:lnTo>
                  <a:lnTo>
                    <a:pt x="916559" y="40386"/>
                  </a:lnTo>
                  <a:lnTo>
                    <a:pt x="957580" y="30480"/>
                  </a:lnTo>
                  <a:lnTo>
                    <a:pt x="998093" y="22860"/>
                  </a:lnTo>
                  <a:lnTo>
                    <a:pt x="1037463" y="17272"/>
                  </a:lnTo>
                  <a:lnTo>
                    <a:pt x="1092962" y="12954"/>
                  </a:lnTo>
                  <a:lnTo>
                    <a:pt x="1110234" y="12700"/>
                  </a:lnTo>
                  <a:lnTo>
                    <a:pt x="1126744" y="13081"/>
                  </a:lnTo>
                  <a:lnTo>
                    <a:pt x="1174115" y="17653"/>
                  </a:lnTo>
                  <a:lnTo>
                    <a:pt x="1224915" y="27813"/>
                  </a:lnTo>
                  <a:lnTo>
                    <a:pt x="1278382" y="43434"/>
                  </a:lnTo>
                  <a:lnTo>
                    <a:pt x="1314704" y="56515"/>
                  </a:lnTo>
                  <a:lnTo>
                    <a:pt x="1350772" y="71755"/>
                  </a:lnTo>
                  <a:lnTo>
                    <a:pt x="1386332" y="89027"/>
                  </a:lnTo>
                  <a:lnTo>
                    <a:pt x="1420622" y="108204"/>
                  </a:lnTo>
                  <a:lnTo>
                    <a:pt x="1453388" y="129159"/>
                  </a:lnTo>
                  <a:lnTo>
                    <a:pt x="1498219" y="163449"/>
                  </a:lnTo>
                  <a:lnTo>
                    <a:pt x="1536446" y="201041"/>
                  </a:lnTo>
                  <a:lnTo>
                    <a:pt x="1566418" y="241300"/>
                  </a:lnTo>
                  <a:lnTo>
                    <a:pt x="1586611" y="283718"/>
                  </a:lnTo>
                  <a:lnTo>
                    <a:pt x="1595628" y="328422"/>
                  </a:lnTo>
                  <a:lnTo>
                    <a:pt x="1596390" y="344424"/>
                  </a:lnTo>
                  <a:lnTo>
                    <a:pt x="1596136" y="360807"/>
                  </a:lnTo>
                  <a:lnTo>
                    <a:pt x="1589405" y="413385"/>
                  </a:lnTo>
                  <a:lnTo>
                    <a:pt x="1580388" y="450850"/>
                  </a:lnTo>
                  <a:lnTo>
                    <a:pt x="1567967" y="490347"/>
                  </a:lnTo>
                  <a:lnTo>
                    <a:pt x="1552575" y="530987"/>
                  </a:lnTo>
                  <a:lnTo>
                    <a:pt x="1534287" y="573151"/>
                  </a:lnTo>
                  <a:lnTo>
                    <a:pt x="1513586" y="616712"/>
                  </a:lnTo>
                  <a:lnTo>
                    <a:pt x="1490599" y="661543"/>
                  </a:lnTo>
                  <a:lnTo>
                    <a:pt x="1465580" y="707263"/>
                  </a:lnTo>
                  <a:lnTo>
                    <a:pt x="1438910" y="753872"/>
                  </a:lnTo>
                  <a:lnTo>
                    <a:pt x="1410843" y="801116"/>
                  </a:lnTo>
                  <a:lnTo>
                    <a:pt x="1381633" y="848995"/>
                  </a:lnTo>
                  <a:lnTo>
                    <a:pt x="1351534" y="897382"/>
                  </a:lnTo>
                  <a:lnTo>
                    <a:pt x="1290066" y="994829"/>
                  </a:lnTo>
                  <a:lnTo>
                    <a:pt x="1300734" y="1001610"/>
                  </a:lnTo>
                  <a:lnTo>
                    <a:pt x="1362329" y="904163"/>
                  </a:lnTo>
                  <a:lnTo>
                    <a:pt x="1392428" y="855726"/>
                  </a:lnTo>
                  <a:lnTo>
                    <a:pt x="1421638" y="807847"/>
                  </a:lnTo>
                  <a:lnTo>
                    <a:pt x="1449832" y="760222"/>
                  </a:lnTo>
                  <a:lnTo>
                    <a:pt x="1476629" y="713486"/>
                  </a:lnTo>
                  <a:lnTo>
                    <a:pt x="1501775" y="667639"/>
                  </a:lnTo>
                  <a:lnTo>
                    <a:pt x="1524889" y="622554"/>
                  </a:lnTo>
                  <a:lnTo>
                    <a:pt x="1545844" y="578612"/>
                  </a:lnTo>
                  <a:lnTo>
                    <a:pt x="1564386" y="535813"/>
                  </a:lnTo>
                  <a:lnTo>
                    <a:pt x="1580007" y="494423"/>
                  </a:lnTo>
                  <a:lnTo>
                    <a:pt x="1592580" y="454406"/>
                  </a:lnTo>
                  <a:lnTo>
                    <a:pt x="1601851" y="416052"/>
                  </a:lnTo>
                  <a:lnTo>
                    <a:pt x="1608836" y="361823"/>
                  </a:lnTo>
                  <a:lnTo>
                    <a:pt x="1609077" y="344424"/>
                  </a:lnTo>
                  <a:close/>
                </a:path>
                <a:path w="3657600" h="1366520">
                  <a:moveTo>
                    <a:pt x="3657600" y="1303020"/>
                  </a:moveTo>
                  <a:lnTo>
                    <a:pt x="3644900" y="1296670"/>
                  </a:lnTo>
                  <a:lnTo>
                    <a:pt x="3530600" y="1239520"/>
                  </a:lnTo>
                  <a:lnTo>
                    <a:pt x="3530600" y="1296670"/>
                  </a:lnTo>
                  <a:lnTo>
                    <a:pt x="1447800" y="1296670"/>
                  </a:lnTo>
                  <a:lnTo>
                    <a:pt x="1447800" y="1309370"/>
                  </a:lnTo>
                  <a:lnTo>
                    <a:pt x="3530600" y="1309370"/>
                  </a:lnTo>
                  <a:lnTo>
                    <a:pt x="3530600" y="1366520"/>
                  </a:lnTo>
                  <a:lnTo>
                    <a:pt x="3644900" y="1309370"/>
                  </a:lnTo>
                  <a:lnTo>
                    <a:pt x="3657600" y="1303020"/>
                  </a:lnTo>
                  <a:close/>
                </a:path>
              </a:pathLst>
            </a:custGeom>
            <a:solidFill>
              <a:srgbClr val="000000"/>
            </a:solidFill>
          </p:spPr>
          <p:txBody>
            <a:bodyPr wrap="square" lIns="0" tIns="0" rIns="0" bIns="0" rtlCol="0"/>
            <a:lstStyle/>
            <a:p>
              <a:endParaRPr/>
            </a:p>
          </p:txBody>
        </p:sp>
        <p:sp>
          <p:nvSpPr>
            <p:cNvPr id="6" name="object 6"/>
            <p:cNvSpPr/>
            <p:nvPr/>
          </p:nvSpPr>
          <p:spPr>
            <a:xfrm>
              <a:off x="5867400" y="5486399"/>
              <a:ext cx="1143000" cy="1066800"/>
            </a:xfrm>
            <a:custGeom>
              <a:avLst/>
              <a:gdLst/>
              <a:ahLst/>
              <a:cxnLst/>
              <a:rect l="l" t="t" r="r" b="b"/>
              <a:pathLst>
                <a:path w="1143000" h="1066800">
                  <a:moveTo>
                    <a:pt x="152400" y="533400"/>
                  </a:moveTo>
                  <a:lnTo>
                    <a:pt x="155218" y="488966"/>
                  </a:lnTo>
                  <a:lnTo>
                    <a:pt x="163465" y="446038"/>
                  </a:lnTo>
                  <a:lnTo>
                    <a:pt x="176826" y="404902"/>
                  </a:lnTo>
                  <a:lnTo>
                    <a:pt x="194987" y="365843"/>
                  </a:lnTo>
                  <a:lnTo>
                    <a:pt x="217634" y="329147"/>
                  </a:lnTo>
                  <a:lnTo>
                    <a:pt x="244453" y="295101"/>
                  </a:lnTo>
                  <a:lnTo>
                    <a:pt x="275129" y="263990"/>
                  </a:lnTo>
                  <a:lnTo>
                    <a:pt x="309349" y="236099"/>
                  </a:lnTo>
                  <a:lnTo>
                    <a:pt x="346799" y="211715"/>
                  </a:lnTo>
                  <a:lnTo>
                    <a:pt x="387164" y="191124"/>
                  </a:lnTo>
                  <a:lnTo>
                    <a:pt x="430131" y="174611"/>
                  </a:lnTo>
                  <a:lnTo>
                    <a:pt x="475385" y="162462"/>
                  </a:lnTo>
                  <a:lnTo>
                    <a:pt x="522613" y="154963"/>
                  </a:lnTo>
                  <a:lnTo>
                    <a:pt x="571500" y="152400"/>
                  </a:lnTo>
                  <a:lnTo>
                    <a:pt x="620386" y="154963"/>
                  </a:lnTo>
                  <a:lnTo>
                    <a:pt x="667614" y="162462"/>
                  </a:lnTo>
                  <a:lnTo>
                    <a:pt x="712868" y="174611"/>
                  </a:lnTo>
                  <a:lnTo>
                    <a:pt x="755835" y="191124"/>
                  </a:lnTo>
                  <a:lnTo>
                    <a:pt x="796200" y="211715"/>
                  </a:lnTo>
                  <a:lnTo>
                    <a:pt x="833650" y="236099"/>
                  </a:lnTo>
                  <a:lnTo>
                    <a:pt x="867870" y="263990"/>
                  </a:lnTo>
                  <a:lnTo>
                    <a:pt x="898546" y="295101"/>
                  </a:lnTo>
                  <a:lnTo>
                    <a:pt x="925365" y="329147"/>
                  </a:lnTo>
                  <a:lnTo>
                    <a:pt x="948012" y="365843"/>
                  </a:lnTo>
                  <a:lnTo>
                    <a:pt x="966173" y="404902"/>
                  </a:lnTo>
                  <a:lnTo>
                    <a:pt x="979534" y="446038"/>
                  </a:lnTo>
                  <a:lnTo>
                    <a:pt x="987781" y="488966"/>
                  </a:lnTo>
                  <a:lnTo>
                    <a:pt x="990600" y="533400"/>
                  </a:lnTo>
                  <a:lnTo>
                    <a:pt x="987781" y="577833"/>
                  </a:lnTo>
                  <a:lnTo>
                    <a:pt x="979534" y="620761"/>
                  </a:lnTo>
                  <a:lnTo>
                    <a:pt x="966173" y="661897"/>
                  </a:lnTo>
                  <a:lnTo>
                    <a:pt x="948012" y="700956"/>
                  </a:lnTo>
                  <a:lnTo>
                    <a:pt x="925365" y="737652"/>
                  </a:lnTo>
                  <a:lnTo>
                    <a:pt x="898546" y="771698"/>
                  </a:lnTo>
                  <a:lnTo>
                    <a:pt x="867870" y="802809"/>
                  </a:lnTo>
                  <a:lnTo>
                    <a:pt x="833650" y="830700"/>
                  </a:lnTo>
                  <a:lnTo>
                    <a:pt x="796200" y="855084"/>
                  </a:lnTo>
                  <a:lnTo>
                    <a:pt x="755835" y="875675"/>
                  </a:lnTo>
                  <a:lnTo>
                    <a:pt x="712868" y="892188"/>
                  </a:lnTo>
                  <a:lnTo>
                    <a:pt x="667614" y="904337"/>
                  </a:lnTo>
                  <a:lnTo>
                    <a:pt x="620386" y="911836"/>
                  </a:lnTo>
                  <a:lnTo>
                    <a:pt x="571500" y="914400"/>
                  </a:lnTo>
                  <a:lnTo>
                    <a:pt x="522613" y="911836"/>
                  </a:lnTo>
                  <a:lnTo>
                    <a:pt x="475385" y="904337"/>
                  </a:lnTo>
                  <a:lnTo>
                    <a:pt x="430131" y="892188"/>
                  </a:lnTo>
                  <a:lnTo>
                    <a:pt x="387164" y="875675"/>
                  </a:lnTo>
                  <a:lnTo>
                    <a:pt x="346799" y="855084"/>
                  </a:lnTo>
                  <a:lnTo>
                    <a:pt x="309349" y="830700"/>
                  </a:lnTo>
                  <a:lnTo>
                    <a:pt x="275129" y="802809"/>
                  </a:lnTo>
                  <a:lnTo>
                    <a:pt x="244453" y="771698"/>
                  </a:lnTo>
                  <a:lnTo>
                    <a:pt x="217634" y="737652"/>
                  </a:lnTo>
                  <a:lnTo>
                    <a:pt x="194987" y="700956"/>
                  </a:lnTo>
                  <a:lnTo>
                    <a:pt x="176826" y="661897"/>
                  </a:lnTo>
                  <a:lnTo>
                    <a:pt x="163465" y="620761"/>
                  </a:lnTo>
                  <a:lnTo>
                    <a:pt x="155218" y="577833"/>
                  </a:lnTo>
                  <a:lnTo>
                    <a:pt x="152400" y="533400"/>
                  </a:lnTo>
                  <a:close/>
                </a:path>
                <a:path w="1143000" h="1066800">
                  <a:moveTo>
                    <a:pt x="0" y="533400"/>
                  </a:moveTo>
                  <a:lnTo>
                    <a:pt x="2098" y="487376"/>
                  </a:lnTo>
                  <a:lnTo>
                    <a:pt x="8277" y="442439"/>
                  </a:lnTo>
                  <a:lnTo>
                    <a:pt x="18367" y="398750"/>
                  </a:lnTo>
                  <a:lnTo>
                    <a:pt x="32195" y="356468"/>
                  </a:lnTo>
                  <a:lnTo>
                    <a:pt x="49589" y="315753"/>
                  </a:lnTo>
                  <a:lnTo>
                    <a:pt x="70379" y="276766"/>
                  </a:lnTo>
                  <a:lnTo>
                    <a:pt x="94392" y="239667"/>
                  </a:lnTo>
                  <a:lnTo>
                    <a:pt x="121457" y="204616"/>
                  </a:lnTo>
                  <a:lnTo>
                    <a:pt x="151402" y="171772"/>
                  </a:lnTo>
                  <a:lnTo>
                    <a:pt x="184056" y="141297"/>
                  </a:lnTo>
                  <a:lnTo>
                    <a:pt x="219246" y="113350"/>
                  </a:lnTo>
                  <a:lnTo>
                    <a:pt x="256802" y="88091"/>
                  </a:lnTo>
                  <a:lnTo>
                    <a:pt x="296551" y="65680"/>
                  </a:lnTo>
                  <a:lnTo>
                    <a:pt x="338322" y="46278"/>
                  </a:lnTo>
                  <a:lnTo>
                    <a:pt x="381944" y="30045"/>
                  </a:lnTo>
                  <a:lnTo>
                    <a:pt x="427244" y="17140"/>
                  </a:lnTo>
                  <a:lnTo>
                    <a:pt x="474051" y="7724"/>
                  </a:lnTo>
                  <a:lnTo>
                    <a:pt x="522193" y="1957"/>
                  </a:lnTo>
                  <a:lnTo>
                    <a:pt x="571500" y="0"/>
                  </a:lnTo>
                  <a:lnTo>
                    <a:pt x="620806" y="1957"/>
                  </a:lnTo>
                  <a:lnTo>
                    <a:pt x="668948" y="7724"/>
                  </a:lnTo>
                  <a:lnTo>
                    <a:pt x="715755" y="17140"/>
                  </a:lnTo>
                  <a:lnTo>
                    <a:pt x="761055" y="30045"/>
                  </a:lnTo>
                  <a:lnTo>
                    <a:pt x="804677" y="46278"/>
                  </a:lnTo>
                  <a:lnTo>
                    <a:pt x="846448" y="65680"/>
                  </a:lnTo>
                  <a:lnTo>
                    <a:pt x="886197" y="88091"/>
                  </a:lnTo>
                  <a:lnTo>
                    <a:pt x="923753" y="113350"/>
                  </a:lnTo>
                  <a:lnTo>
                    <a:pt x="958943" y="141297"/>
                  </a:lnTo>
                  <a:lnTo>
                    <a:pt x="991597" y="171772"/>
                  </a:lnTo>
                  <a:lnTo>
                    <a:pt x="1021542" y="204616"/>
                  </a:lnTo>
                  <a:lnTo>
                    <a:pt x="1048607" y="239667"/>
                  </a:lnTo>
                  <a:lnTo>
                    <a:pt x="1072620" y="276766"/>
                  </a:lnTo>
                  <a:lnTo>
                    <a:pt x="1093410" y="315753"/>
                  </a:lnTo>
                  <a:lnTo>
                    <a:pt x="1110804" y="356468"/>
                  </a:lnTo>
                  <a:lnTo>
                    <a:pt x="1124632" y="398750"/>
                  </a:lnTo>
                  <a:lnTo>
                    <a:pt x="1134722" y="442439"/>
                  </a:lnTo>
                  <a:lnTo>
                    <a:pt x="1140901" y="487376"/>
                  </a:lnTo>
                  <a:lnTo>
                    <a:pt x="1143000" y="533400"/>
                  </a:lnTo>
                  <a:lnTo>
                    <a:pt x="1140901" y="579423"/>
                  </a:lnTo>
                  <a:lnTo>
                    <a:pt x="1134722" y="624360"/>
                  </a:lnTo>
                  <a:lnTo>
                    <a:pt x="1124632" y="668049"/>
                  </a:lnTo>
                  <a:lnTo>
                    <a:pt x="1110804" y="710331"/>
                  </a:lnTo>
                  <a:lnTo>
                    <a:pt x="1093410" y="751046"/>
                  </a:lnTo>
                  <a:lnTo>
                    <a:pt x="1072620" y="790033"/>
                  </a:lnTo>
                  <a:lnTo>
                    <a:pt x="1048607" y="827132"/>
                  </a:lnTo>
                  <a:lnTo>
                    <a:pt x="1021542" y="862183"/>
                  </a:lnTo>
                  <a:lnTo>
                    <a:pt x="991597" y="895027"/>
                  </a:lnTo>
                  <a:lnTo>
                    <a:pt x="958943" y="925502"/>
                  </a:lnTo>
                  <a:lnTo>
                    <a:pt x="923753" y="953449"/>
                  </a:lnTo>
                  <a:lnTo>
                    <a:pt x="886197" y="978708"/>
                  </a:lnTo>
                  <a:lnTo>
                    <a:pt x="846448" y="1001119"/>
                  </a:lnTo>
                  <a:lnTo>
                    <a:pt x="804677" y="1020521"/>
                  </a:lnTo>
                  <a:lnTo>
                    <a:pt x="761055" y="1036754"/>
                  </a:lnTo>
                  <a:lnTo>
                    <a:pt x="715755" y="1049659"/>
                  </a:lnTo>
                  <a:lnTo>
                    <a:pt x="668948" y="1059075"/>
                  </a:lnTo>
                  <a:lnTo>
                    <a:pt x="620806" y="1064842"/>
                  </a:lnTo>
                  <a:lnTo>
                    <a:pt x="571500" y="1066800"/>
                  </a:lnTo>
                  <a:lnTo>
                    <a:pt x="522193" y="1064842"/>
                  </a:lnTo>
                  <a:lnTo>
                    <a:pt x="474051" y="1059075"/>
                  </a:lnTo>
                  <a:lnTo>
                    <a:pt x="427244" y="1049659"/>
                  </a:lnTo>
                  <a:lnTo>
                    <a:pt x="381944" y="1036754"/>
                  </a:lnTo>
                  <a:lnTo>
                    <a:pt x="338322" y="1020521"/>
                  </a:lnTo>
                  <a:lnTo>
                    <a:pt x="296551" y="1001119"/>
                  </a:lnTo>
                  <a:lnTo>
                    <a:pt x="256802" y="978708"/>
                  </a:lnTo>
                  <a:lnTo>
                    <a:pt x="219246" y="953449"/>
                  </a:lnTo>
                  <a:lnTo>
                    <a:pt x="184056" y="925502"/>
                  </a:lnTo>
                  <a:lnTo>
                    <a:pt x="151402" y="895027"/>
                  </a:lnTo>
                  <a:lnTo>
                    <a:pt x="121457" y="862183"/>
                  </a:lnTo>
                  <a:lnTo>
                    <a:pt x="94392" y="827132"/>
                  </a:lnTo>
                  <a:lnTo>
                    <a:pt x="70379" y="790033"/>
                  </a:lnTo>
                  <a:lnTo>
                    <a:pt x="49589" y="751046"/>
                  </a:lnTo>
                  <a:lnTo>
                    <a:pt x="32195" y="710331"/>
                  </a:lnTo>
                  <a:lnTo>
                    <a:pt x="18367" y="668049"/>
                  </a:lnTo>
                  <a:lnTo>
                    <a:pt x="8277" y="624360"/>
                  </a:lnTo>
                  <a:lnTo>
                    <a:pt x="2098" y="579423"/>
                  </a:lnTo>
                  <a:lnTo>
                    <a:pt x="0" y="533400"/>
                  </a:lnTo>
                  <a:close/>
                </a:path>
              </a:pathLst>
            </a:custGeom>
            <a:ln w="12700">
              <a:solidFill>
                <a:srgbClr val="000000"/>
              </a:solidFill>
            </a:ln>
          </p:spPr>
          <p:txBody>
            <a:bodyPr wrap="square" lIns="0" tIns="0" rIns="0" bIns="0" rtlCol="0"/>
            <a:lstStyle/>
            <a:p>
              <a:endParaRPr/>
            </a:p>
          </p:txBody>
        </p:sp>
        <p:sp>
          <p:nvSpPr>
            <p:cNvPr id="7" name="object 7"/>
            <p:cNvSpPr/>
            <p:nvPr/>
          </p:nvSpPr>
          <p:spPr>
            <a:xfrm>
              <a:off x="4876267" y="5486405"/>
              <a:ext cx="450200" cy="447216"/>
            </a:xfrm>
            <a:prstGeom prst="rect">
              <a:avLst/>
            </a:prstGeom>
            <a:blipFill>
              <a:blip r:embed="rId2" cstate="print"/>
              <a:stretch>
                <a:fillRect/>
              </a:stretch>
            </a:blipFill>
          </p:spPr>
          <p:txBody>
            <a:bodyPr wrap="square" lIns="0" tIns="0" rIns="0" bIns="0" rtlCol="0"/>
            <a:lstStyle/>
            <a:p>
              <a:endParaRPr/>
            </a:p>
          </p:txBody>
        </p:sp>
        <p:sp>
          <p:nvSpPr>
            <p:cNvPr id="8" name="object 8"/>
            <p:cNvSpPr/>
            <p:nvPr/>
          </p:nvSpPr>
          <p:spPr>
            <a:xfrm>
              <a:off x="4329780" y="5486405"/>
              <a:ext cx="900388" cy="447216"/>
            </a:xfrm>
            <a:prstGeom prst="rect">
              <a:avLst/>
            </a:prstGeom>
            <a:blipFill>
              <a:blip r:embed="rId3" cstate="print"/>
              <a:stretch>
                <a:fillRect/>
              </a:stretch>
            </a:blipFill>
          </p:spPr>
          <p:txBody>
            <a:bodyPr wrap="square" lIns="0" tIns="0" rIns="0" bIns="0" rtlCol="0"/>
            <a:lstStyle/>
            <a:p>
              <a:endParaRPr/>
            </a:p>
          </p:txBody>
        </p:sp>
        <p:sp>
          <p:nvSpPr>
            <p:cNvPr id="9" name="object 9"/>
            <p:cNvSpPr/>
            <p:nvPr/>
          </p:nvSpPr>
          <p:spPr>
            <a:xfrm>
              <a:off x="4012418" y="5486405"/>
              <a:ext cx="450200" cy="447216"/>
            </a:xfrm>
            <a:prstGeom prst="rect">
              <a:avLst/>
            </a:prstGeom>
            <a:blipFill>
              <a:blip r:embed="rId2" cstate="print"/>
              <a:stretch>
                <a:fillRect/>
              </a:stretch>
            </a:blipFill>
          </p:spPr>
          <p:txBody>
            <a:bodyPr wrap="square" lIns="0" tIns="0" rIns="0" bIns="0" rtlCol="0"/>
            <a:lstStyle/>
            <a:p>
              <a:endParaRPr/>
            </a:p>
          </p:txBody>
        </p:sp>
      </p:grpSp>
      <p:sp>
        <p:nvSpPr>
          <p:cNvPr id="10" name="object 10"/>
          <p:cNvSpPr txBox="1"/>
          <p:nvPr/>
        </p:nvSpPr>
        <p:spPr>
          <a:xfrm>
            <a:off x="2596457" y="4063099"/>
            <a:ext cx="1601470" cy="579120"/>
          </a:xfrm>
          <a:prstGeom prst="rect">
            <a:avLst/>
          </a:prstGeom>
        </p:spPr>
        <p:txBody>
          <a:bodyPr vert="horz" wrap="square" lIns="0" tIns="16510" rIns="0" bIns="0" rtlCol="0">
            <a:spAutoFit/>
          </a:bodyPr>
          <a:lstStyle/>
          <a:p>
            <a:pPr marL="12700">
              <a:lnSpc>
                <a:spcPct val="100000"/>
              </a:lnSpc>
              <a:spcBef>
                <a:spcPts val="130"/>
              </a:spcBef>
              <a:tabLst>
                <a:tab pos="886460" algn="l"/>
              </a:tabLst>
            </a:pPr>
            <a:r>
              <a:rPr sz="3600" i="1" spc="65" dirty="0">
                <a:latin typeface="Times New Roman"/>
                <a:cs typeface="Times New Roman"/>
              </a:rPr>
              <a:t>a	</a:t>
            </a:r>
            <a:r>
              <a:rPr sz="3600" i="1" spc="40" dirty="0">
                <a:latin typeface="Times New Roman"/>
                <a:cs typeface="Times New Roman"/>
              </a:rPr>
              <a:t>a</a:t>
            </a:r>
            <a:r>
              <a:rPr sz="3600" spc="40" dirty="0">
                <a:latin typeface="Times New Roman"/>
                <a:cs typeface="Times New Roman"/>
              </a:rPr>
              <a:t>,</a:t>
            </a:r>
            <a:r>
              <a:rPr sz="3600" spc="-525" dirty="0">
                <a:latin typeface="Times New Roman"/>
                <a:cs typeface="Times New Roman"/>
              </a:rPr>
              <a:t> </a:t>
            </a:r>
            <a:r>
              <a:rPr sz="3600" i="1" spc="80" dirty="0">
                <a:latin typeface="Times New Roman"/>
                <a:cs typeface="Times New Roman"/>
              </a:rPr>
              <a:t>R</a:t>
            </a:r>
            <a:endParaRPr sz="3600">
              <a:latin typeface="Times New Roman"/>
              <a:cs typeface="Times New Roman"/>
            </a:endParaRPr>
          </a:p>
        </p:txBody>
      </p:sp>
      <p:sp>
        <p:nvSpPr>
          <p:cNvPr id="11" name="object 11"/>
          <p:cNvSpPr/>
          <p:nvPr/>
        </p:nvSpPr>
        <p:spPr>
          <a:xfrm>
            <a:off x="2939264" y="4191005"/>
            <a:ext cx="900414" cy="447216"/>
          </a:xfrm>
          <a:prstGeom prst="rect">
            <a:avLst/>
          </a:prstGeom>
          <a:blipFill>
            <a:blip r:embed="rId4" cstate="print"/>
            <a:stretch>
              <a:fillRect/>
            </a:stretch>
          </a:blipFill>
        </p:spPr>
        <p:txBody>
          <a:bodyPr wrap="square" lIns="0" tIns="0" rIns="0" bIns="0" rtlCol="0"/>
          <a:lstStyle/>
          <a:p>
            <a:endParaRPr/>
          </a:p>
        </p:txBody>
      </p:sp>
      <p:sp>
        <p:nvSpPr>
          <p:cNvPr id="12" name="object 12"/>
          <p:cNvSpPr/>
          <p:nvPr/>
        </p:nvSpPr>
        <p:spPr>
          <a:xfrm>
            <a:off x="5041900" y="2133600"/>
            <a:ext cx="127000" cy="457200"/>
          </a:xfrm>
          <a:custGeom>
            <a:avLst/>
            <a:gdLst/>
            <a:ahLst/>
            <a:cxnLst/>
            <a:rect l="l" t="t" r="r" b="b"/>
            <a:pathLst>
              <a:path w="127000" h="457200">
                <a:moveTo>
                  <a:pt x="69850" y="114300"/>
                </a:moveTo>
                <a:lnTo>
                  <a:pt x="57150" y="114300"/>
                </a:lnTo>
                <a:lnTo>
                  <a:pt x="57150" y="457200"/>
                </a:lnTo>
                <a:lnTo>
                  <a:pt x="69850" y="457200"/>
                </a:lnTo>
                <a:lnTo>
                  <a:pt x="69850" y="114300"/>
                </a:lnTo>
                <a:close/>
              </a:path>
              <a:path w="127000" h="457200">
                <a:moveTo>
                  <a:pt x="63500" y="0"/>
                </a:moveTo>
                <a:lnTo>
                  <a:pt x="0" y="127000"/>
                </a:lnTo>
                <a:lnTo>
                  <a:pt x="57150" y="127000"/>
                </a:lnTo>
                <a:lnTo>
                  <a:pt x="57150" y="114300"/>
                </a:lnTo>
                <a:lnTo>
                  <a:pt x="120650" y="114300"/>
                </a:lnTo>
                <a:lnTo>
                  <a:pt x="63500" y="0"/>
                </a:lnTo>
                <a:close/>
              </a:path>
              <a:path w="127000" h="457200">
                <a:moveTo>
                  <a:pt x="120650" y="114300"/>
                </a:moveTo>
                <a:lnTo>
                  <a:pt x="69850" y="114300"/>
                </a:lnTo>
                <a:lnTo>
                  <a:pt x="69850" y="127000"/>
                </a:lnTo>
                <a:lnTo>
                  <a:pt x="127000" y="127000"/>
                </a:lnTo>
                <a:lnTo>
                  <a:pt x="120650" y="114300"/>
                </a:lnTo>
                <a:close/>
              </a:path>
            </a:pathLst>
          </a:custGeom>
          <a:solidFill>
            <a:srgbClr val="000000"/>
          </a:solidFill>
        </p:spPr>
        <p:txBody>
          <a:bodyPr wrap="square" lIns="0" tIns="0" rIns="0" bIns="0" rtlCol="0"/>
          <a:lstStyle/>
          <a:p>
            <a:endParaRPr/>
          </a:p>
        </p:txBody>
      </p:sp>
      <p:sp>
        <p:nvSpPr>
          <p:cNvPr id="13" name="object 13"/>
          <p:cNvSpPr/>
          <p:nvPr/>
        </p:nvSpPr>
        <p:spPr>
          <a:xfrm>
            <a:off x="3218805" y="1600197"/>
            <a:ext cx="234010" cy="368302"/>
          </a:xfrm>
          <a:prstGeom prst="rect">
            <a:avLst/>
          </a:prstGeom>
          <a:blipFill>
            <a:blip r:embed="rId5" cstate="print"/>
            <a:stretch>
              <a:fillRect/>
            </a:stretch>
          </a:blipFill>
        </p:spPr>
        <p:txBody>
          <a:bodyPr wrap="square" lIns="0" tIns="0" rIns="0" bIns="0" rtlCol="0"/>
          <a:lstStyle/>
          <a:p>
            <a:endParaRPr/>
          </a:p>
        </p:txBody>
      </p:sp>
      <p:sp>
        <p:nvSpPr>
          <p:cNvPr id="14" name="object 14"/>
          <p:cNvSpPr/>
          <p:nvPr/>
        </p:nvSpPr>
        <p:spPr>
          <a:xfrm>
            <a:off x="3828405" y="1600197"/>
            <a:ext cx="234010" cy="368302"/>
          </a:xfrm>
          <a:prstGeom prst="rect">
            <a:avLst/>
          </a:prstGeom>
          <a:blipFill>
            <a:blip r:embed="rId5" cstate="print"/>
            <a:stretch>
              <a:fillRect/>
            </a:stretch>
          </a:blipFill>
        </p:spPr>
        <p:txBody>
          <a:bodyPr wrap="square" lIns="0" tIns="0" rIns="0" bIns="0" rtlCol="0"/>
          <a:lstStyle/>
          <a:p>
            <a:endParaRPr/>
          </a:p>
        </p:txBody>
      </p:sp>
      <p:sp>
        <p:nvSpPr>
          <p:cNvPr id="15" name="object 15"/>
          <p:cNvSpPr/>
          <p:nvPr/>
        </p:nvSpPr>
        <p:spPr>
          <a:xfrm>
            <a:off x="6165205" y="1606547"/>
            <a:ext cx="234010" cy="368302"/>
          </a:xfrm>
          <a:prstGeom prst="rect">
            <a:avLst/>
          </a:prstGeom>
          <a:blipFill>
            <a:blip r:embed="rId5" cstate="print"/>
            <a:stretch>
              <a:fillRect/>
            </a:stretch>
          </a:blipFill>
        </p:spPr>
        <p:txBody>
          <a:bodyPr wrap="square" lIns="0" tIns="0" rIns="0" bIns="0" rtlCol="0"/>
          <a:lstStyle/>
          <a:p>
            <a:endParaRPr/>
          </a:p>
        </p:txBody>
      </p:sp>
      <p:sp>
        <p:nvSpPr>
          <p:cNvPr id="16" name="object 16"/>
          <p:cNvSpPr/>
          <p:nvPr/>
        </p:nvSpPr>
        <p:spPr>
          <a:xfrm>
            <a:off x="6774805" y="1606547"/>
            <a:ext cx="234010" cy="368302"/>
          </a:xfrm>
          <a:prstGeom prst="rect">
            <a:avLst/>
          </a:prstGeom>
          <a:blipFill>
            <a:blip r:embed="rId5" cstate="print"/>
            <a:stretch>
              <a:fillRect/>
            </a:stretch>
          </a:blipFill>
        </p:spPr>
        <p:txBody>
          <a:bodyPr wrap="square" lIns="0" tIns="0" rIns="0" bIns="0" rtlCol="0"/>
          <a:lstStyle/>
          <a:p>
            <a:endParaRPr/>
          </a:p>
        </p:txBody>
      </p:sp>
      <p:graphicFrame>
        <p:nvGraphicFramePr>
          <p:cNvPr id="17" name="object 17"/>
          <p:cNvGraphicFramePr>
            <a:graphicFrameLocks noGrp="1"/>
          </p:cNvGraphicFramePr>
          <p:nvPr/>
        </p:nvGraphicFramePr>
        <p:xfrm>
          <a:off x="2508250" y="1441450"/>
          <a:ext cx="5105400" cy="685800"/>
        </p:xfrm>
        <a:graphic>
          <a:graphicData uri="http://schemas.openxmlformats.org/drawingml/2006/table">
            <a:tbl>
              <a:tblPr firstRow="1" bandRow="1">
                <a:tableStyleId>{2D5ABB26-0587-4C30-8999-92F81FD0307C}</a:tableStyleId>
              </a:tblPr>
              <a:tblGrid>
                <a:gridCol w="4572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gridCol w="609600">
                  <a:extLst>
                    <a:ext uri="{9D8B030D-6E8A-4147-A177-3AD203B41FA5}">
                      <a16:colId xmlns:a16="http://schemas.microsoft.com/office/drawing/2014/main" val="20003"/>
                    </a:ext>
                  </a:extLst>
                </a:gridCol>
                <a:gridCol w="609600">
                  <a:extLst>
                    <a:ext uri="{9D8B030D-6E8A-4147-A177-3AD203B41FA5}">
                      <a16:colId xmlns:a16="http://schemas.microsoft.com/office/drawing/2014/main" val="20004"/>
                    </a:ext>
                  </a:extLst>
                </a:gridCol>
                <a:gridCol w="609600">
                  <a:extLst>
                    <a:ext uri="{9D8B030D-6E8A-4147-A177-3AD203B41FA5}">
                      <a16:colId xmlns:a16="http://schemas.microsoft.com/office/drawing/2014/main" val="20005"/>
                    </a:ext>
                  </a:extLst>
                </a:gridCol>
                <a:gridCol w="609600">
                  <a:extLst>
                    <a:ext uri="{9D8B030D-6E8A-4147-A177-3AD203B41FA5}">
                      <a16:colId xmlns:a16="http://schemas.microsoft.com/office/drawing/2014/main" val="20006"/>
                    </a:ext>
                  </a:extLst>
                </a:gridCol>
                <a:gridCol w="609600">
                  <a:extLst>
                    <a:ext uri="{9D8B030D-6E8A-4147-A177-3AD203B41FA5}">
                      <a16:colId xmlns:a16="http://schemas.microsoft.com/office/drawing/2014/main" val="20007"/>
                    </a:ext>
                  </a:extLst>
                </a:gridCol>
                <a:gridCol w="381000">
                  <a:extLst>
                    <a:ext uri="{9D8B030D-6E8A-4147-A177-3AD203B41FA5}">
                      <a16:colId xmlns:a16="http://schemas.microsoft.com/office/drawing/2014/main" val="20008"/>
                    </a:ext>
                  </a:extLst>
                </a:gridCol>
              </a:tblGrid>
              <a:tr h="685800">
                <a:tc>
                  <a:txBody>
                    <a:bodyPr/>
                    <a:lstStyle/>
                    <a:p>
                      <a:pPr>
                        <a:lnSpc>
                          <a:spcPct val="100000"/>
                        </a:lnSpc>
                      </a:pPr>
                      <a:endParaRPr sz="3200">
                        <a:latin typeface="Times New Roman"/>
                        <a:cs typeface="Times New Roman"/>
                      </a:endParaRPr>
                    </a:p>
                  </a:txBody>
                  <a:tcPr marL="0" marR="0" marT="0" marB="0">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32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32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46379">
                        <a:lnSpc>
                          <a:spcPct val="100000"/>
                        </a:lnSpc>
                        <a:spcBef>
                          <a:spcPts val="114"/>
                        </a:spcBef>
                      </a:pPr>
                      <a:r>
                        <a:rPr sz="3600" i="1" dirty="0">
                          <a:latin typeface="Times New Roman"/>
                          <a:cs typeface="Times New Roman"/>
                        </a:rPr>
                        <a:t>a</a:t>
                      </a:r>
                      <a:endParaRPr sz="3600">
                        <a:latin typeface="Times New Roman"/>
                        <a:cs typeface="Times New Roman"/>
                      </a:endParaRPr>
                    </a:p>
                  </a:txBody>
                  <a:tcPr marL="0" marR="0" marT="1460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38760">
                        <a:lnSpc>
                          <a:spcPct val="100000"/>
                        </a:lnSpc>
                        <a:spcBef>
                          <a:spcPts val="600"/>
                        </a:spcBef>
                      </a:pPr>
                      <a:r>
                        <a:rPr sz="3550" i="1" dirty="0">
                          <a:latin typeface="Times New Roman"/>
                          <a:cs typeface="Times New Roman"/>
                        </a:rPr>
                        <a:t>b</a:t>
                      </a:r>
                      <a:endParaRPr sz="3550">
                        <a:latin typeface="Times New Roman"/>
                        <a:cs typeface="Times New Roman"/>
                      </a:endParaRPr>
                    </a:p>
                  </a:txBody>
                  <a:tcPr marL="0" marR="0" marT="7620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46379">
                        <a:lnSpc>
                          <a:spcPct val="100000"/>
                        </a:lnSpc>
                        <a:spcBef>
                          <a:spcPts val="114"/>
                        </a:spcBef>
                      </a:pPr>
                      <a:r>
                        <a:rPr sz="3600" i="1" dirty="0">
                          <a:latin typeface="Times New Roman"/>
                          <a:cs typeface="Times New Roman"/>
                        </a:rPr>
                        <a:t>a</a:t>
                      </a:r>
                      <a:endParaRPr sz="3600">
                        <a:latin typeface="Times New Roman"/>
                        <a:cs typeface="Times New Roman"/>
                      </a:endParaRPr>
                    </a:p>
                  </a:txBody>
                  <a:tcPr marL="0" marR="0" marT="1460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32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32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3200">
                        <a:latin typeface="Times New Roman"/>
                        <a:cs typeface="Times New Roman"/>
                      </a:endParaRPr>
                    </a:p>
                  </a:txBody>
                  <a:tcPr marL="0" marR="0" marT="0" marB="0">
                    <a:lnL w="12700">
                      <a:solidFill>
                        <a:srgbClr val="000000"/>
                      </a:solidFill>
                      <a:prstDash val="solid"/>
                    </a:lnL>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0"/>
                  </a:ext>
                </a:extLst>
              </a:tr>
            </a:tbl>
          </a:graphicData>
        </a:graphic>
      </p:graphicFrame>
      <p:sp>
        <p:nvSpPr>
          <p:cNvPr id="20" name="object 20"/>
          <p:cNvSpPr txBox="1"/>
          <p:nvPr/>
        </p:nvSpPr>
        <p:spPr>
          <a:xfrm>
            <a:off x="5086503" y="5408710"/>
            <a:ext cx="464820" cy="536575"/>
          </a:xfrm>
          <a:prstGeom prst="rect">
            <a:avLst/>
          </a:prstGeom>
        </p:spPr>
        <p:txBody>
          <a:bodyPr vert="horz" wrap="square" lIns="0" tIns="0" rIns="0" bIns="0" rtlCol="0">
            <a:spAutoFit/>
          </a:bodyPr>
          <a:lstStyle/>
          <a:p>
            <a:pPr marL="12700">
              <a:lnSpc>
                <a:spcPts val="4054"/>
              </a:lnSpc>
            </a:pPr>
            <a:r>
              <a:rPr sz="3600" spc="25" dirty="0">
                <a:latin typeface="Times New Roman"/>
                <a:cs typeface="Times New Roman"/>
              </a:rPr>
              <a:t>,</a:t>
            </a:r>
            <a:r>
              <a:rPr sz="3600" spc="-520" dirty="0">
                <a:latin typeface="Times New Roman"/>
                <a:cs typeface="Times New Roman"/>
              </a:rPr>
              <a:t> </a:t>
            </a:r>
            <a:r>
              <a:rPr sz="3600" i="1" spc="65" dirty="0">
                <a:latin typeface="Times New Roman"/>
                <a:cs typeface="Times New Roman"/>
              </a:rPr>
              <a:t>L</a:t>
            </a:r>
            <a:endParaRPr sz="3600">
              <a:latin typeface="Times New Roman"/>
              <a:cs typeface="Times New Roman"/>
            </a:endParaRPr>
          </a:p>
        </p:txBody>
      </p:sp>
      <p:sp>
        <p:nvSpPr>
          <p:cNvPr id="21" name="object 21"/>
          <p:cNvSpPr txBox="1"/>
          <p:nvPr/>
        </p:nvSpPr>
        <p:spPr>
          <a:xfrm>
            <a:off x="3022913" y="5671362"/>
            <a:ext cx="431800" cy="622935"/>
          </a:xfrm>
          <a:prstGeom prst="rect">
            <a:avLst/>
          </a:prstGeom>
        </p:spPr>
        <p:txBody>
          <a:bodyPr vert="horz" wrap="square" lIns="0" tIns="0" rIns="0" bIns="0" rtlCol="0">
            <a:spAutoFit/>
          </a:bodyPr>
          <a:lstStyle/>
          <a:p>
            <a:pPr marL="12700">
              <a:lnSpc>
                <a:spcPts val="3979"/>
              </a:lnSpc>
            </a:pPr>
            <a:r>
              <a:rPr sz="3550" i="1" spc="-65" dirty="0">
                <a:latin typeface="Times New Roman"/>
                <a:cs typeface="Times New Roman"/>
              </a:rPr>
              <a:t>q</a:t>
            </a:r>
            <a:r>
              <a:rPr sz="4425" spc="7" baseline="-16949" dirty="0">
                <a:latin typeface="Times New Roman"/>
                <a:cs typeface="Times New Roman"/>
              </a:rPr>
              <a:t>0</a:t>
            </a:r>
            <a:endParaRPr sz="4425" baseline="-16949">
              <a:latin typeface="Times New Roman"/>
              <a:cs typeface="Times New Roman"/>
            </a:endParaRPr>
          </a:p>
        </p:txBody>
      </p:sp>
      <p:sp>
        <p:nvSpPr>
          <p:cNvPr id="22" name="object 22"/>
          <p:cNvSpPr txBox="1"/>
          <p:nvPr/>
        </p:nvSpPr>
        <p:spPr>
          <a:xfrm>
            <a:off x="6284244" y="5680876"/>
            <a:ext cx="398780" cy="626745"/>
          </a:xfrm>
          <a:prstGeom prst="rect">
            <a:avLst/>
          </a:prstGeom>
        </p:spPr>
        <p:txBody>
          <a:bodyPr vert="horz" wrap="square" lIns="0" tIns="0" rIns="0" bIns="0" rtlCol="0">
            <a:spAutoFit/>
          </a:bodyPr>
          <a:lstStyle/>
          <a:p>
            <a:pPr marL="12700">
              <a:lnSpc>
                <a:spcPts val="4000"/>
              </a:lnSpc>
            </a:pPr>
            <a:r>
              <a:rPr sz="3550" i="1" spc="-315" dirty="0">
                <a:latin typeface="Times New Roman"/>
                <a:cs typeface="Times New Roman"/>
              </a:rPr>
              <a:t>q</a:t>
            </a:r>
            <a:r>
              <a:rPr sz="4425" spc="-15" baseline="-16949" dirty="0">
                <a:latin typeface="Times New Roman"/>
                <a:cs typeface="Times New Roman"/>
              </a:rPr>
              <a:t>1</a:t>
            </a:r>
            <a:endParaRPr sz="4425" baseline="-16949">
              <a:latin typeface="Times New Roman"/>
              <a:cs typeface="Times New Roman"/>
            </a:endParaRPr>
          </a:p>
        </p:txBody>
      </p:sp>
      <p:sp>
        <p:nvSpPr>
          <p:cNvPr id="18" name="object 18"/>
          <p:cNvSpPr txBox="1"/>
          <p:nvPr/>
        </p:nvSpPr>
        <p:spPr>
          <a:xfrm>
            <a:off x="383540" y="1535938"/>
            <a:ext cx="1259205" cy="513715"/>
          </a:xfrm>
          <a:prstGeom prst="rect">
            <a:avLst/>
          </a:prstGeom>
        </p:spPr>
        <p:txBody>
          <a:bodyPr vert="horz" wrap="square" lIns="0" tIns="13335" rIns="0" bIns="0" rtlCol="0">
            <a:spAutoFit/>
          </a:bodyPr>
          <a:lstStyle/>
          <a:p>
            <a:pPr marL="12700">
              <a:lnSpc>
                <a:spcPct val="100000"/>
              </a:lnSpc>
              <a:spcBef>
                <a:spcPts val="105"/>
              </a:spcBef>
            </a:pPr>
            <a:r>
              <a:rPr sz="3200" dirty="0">
                <a:solidFill>
                  <a:srgbClr val="339933"/>
                </a:solidFill>
                <a:latin typeface="Comic Sans MS"/>
                <a:cs typeface="Comic Sans MS"/>
              </a:rPr>
              <a:t>Time</a:t>
            </a:r>
            <a:r>
              <a:rPr sz="3200" spc="-95" dirty="0">
                <a:solidFill>
                  <a:srgbClr val="339933"/>
                </a:solidFill>
                <a:latin typeface="Comic Sans MS"/>
                <a:cs typeface="Comic Sans MS"/>
              </a:rPr>
              <a:t> </a:t>
            </a:r>
            <a:r>
              <a:rPr sz="3200" dirty="0">
                <a:solidFill>
                  <a:srgbClr val="339933"/>
                </a:solidFill>
                <a:latin typeface="Comic Sans MS"/>
                <a:cs typeface="Comic Sans MS"/>
              </a:rPr>
              <a:t>1</a:t>
            </a:r>
            <a:endParaRPr sz="3200">
              <a:latin typeface="Comic Sans MS"/>
              <a:cs typeface="Comic Sans MS"/>
            </a:endParaRPr>
          </a:p>
        </p:txBody>
      </p:sp>
      <p:sp>
        <p:nvSpPr>
          <p:cNvPr id="19" name="object 19"/>
          <p:cNvSpPr txBox="1"/>
          <p:nvPr/>
        </p:nvSpPr>
        <p:spPr>
          <a:xfrm>
            <a:off x="4473575" y="2426561"/>
            <a:ext cx="4314825" cy="2062480"/>
          </a:xfrm>
          <a:prstGeom prst="rect">
            <a:avLst/>
          </a:prstGeom>
        </p:spPr>
        <p:txBody>
          <a:bodyPr vert="horz" wrap="square" lIns="0" tIns="13970" rIns="0" bIns="0" rtlCol="0">
            <a:spAutoFit/>
          </a:bodyPr>
          <a:lstStyle/>
          <a:p>
            <a:pPr marL="421005">
              <a:lnSpc>
                <a:spcPct val="100000"/>
              </a:lnSpc>
              <a:spcBef>
                <a:spcPts val="110"/>
              </a:spcBef>
            </a:pPr>
            <a:r>
              <a:rPr sz="3550" i="1" spc="-30" dirty="0">
                <a:latin typeface="Times New Roman"/>
                <a:cs typeface="Times New Roman"/>
              </a:rPr>
              <a:t>q</a:t>
            </a:r>
            <a:r>
              <a:rPr sz="4425" spc="-44" baseline="-16949" dirty="0">
                <a:latin typeface="Times New Roman"/>
                <a:cs typeface="Times New Roman"/>
              </a:rPr>
              <a:t>0</a:t>
            </a:r>
            <a:endParaRPr sz="4425" baseline="-16949">
              <a:latin typeface="Times New Roman"/>
              <a:cs typeface="Times New Roman"/>
            </a:endParaRPr>
          </a:p>
          <a:p>
            <a:pPr algn="ctr">
              <a:lnSpc>
                <a:spcPct val="100000"/>
              </a:lnSpc>
              <a:spcBef>
                <a:spcPts val="3125"/>
              </a:spcBef>
            </a:pPr>
            <a:r>
              <a:rPr sz="3200" dirty="0">
                <a:solidFill>
                  <a:srgbClr val="333399"/>
                </a:solidFill>
                <a:latin typeface="Comic Sans MS"/>
                <a:cs typeface="Comic Sans MS"/>
              </a:rPr>
              <a:t>No possible</a:t>
            </a:r>
            <a:r>
              <a:rPr sz="3200" spc="-70" dirty="0">
                <a:solidFill>
                  <a:srgbClr val="333399"/>
                </a:solidFill>
                <a:latin typeface="Comic Sans MS"/>
                <a:cs typeface="Comic Sans MS"/>
              </a:rPr>
              <a:t> </a:t>
            </a:r>
            <a:r>
              <a:rPr sz="3200" dirty="0">
                <a:solidFill>
                  <a:srgbClr val="333399"/>
                </a:solidFill>
                <a:latin typeface="Comic Sans MS"/>
                <a:cs typeface="Comic Sans MS"/>
              </a:rPr>
              <a:t>Transition</a:t>
            </a:r>
            <a:endParaRPr sz="3200">
              <a:latin typeface="Comic Sans MS"/>
              <a:cs typeface="Comic Sans MS"/>
            </a:endParaRPr>
          </a:p>
          <a:p>
            <a:pPr marL="24765" algn="ctr">
              <a:lnSpc>
                <a:spcPct val="100000"/>
              </a:lnSpc>
              <a:spcBef>
                <a:spcPts val="960"/>
              </a:spcBef>
            </a:pPr>
            <a:r>
              <a:rPr sz="3200" b="1" spc="-5" dirty="0">
                <a:solidFill>
                  <a:srgbClr val="FF0000"/>
                </a:solidFill>
                <a:latin typeface="Comic Sans MS"/>
                <a:cs typeface="Comic Sans MS"/>
              </a:rPr>
              <a:t>Halt </a:t>
            </a:r>
            <a:r>
              <a:rPr sz="3200" b="1" dirty="0">
                <a:solidFill>
                  <a:srgbClr val="FF0000"/>
                </a:solidFill>
                <a:latin typeface="Comic Sans MS"/>
                <a:cs typeface="Comic Sans MS"/>
              </a:rPr>
              <a:t>&amp;</a:t>
            </a:r>
            <a:r>
              <a:rPr sz="3200" b="1" spc="-35" dirty="0">
                <a:solidFill>
                  <a:srgbClr val="FF0000"/>
                </a:solidFill>
                <a:latin typeface="Comic Sans MS"/>
                <a:cs typeface="Comic Sans MS"/>
              </a:rPr>
              <a:t> </a:t>
            </a:r>
            <a:r>
              <a:rPr sz="3200" b="1" spc="-5" dirty="0">
                <a:solidFill>
                  <a:srgbClr val="FF0000"/>
                </a:solidFill>
                <a:latin typeface="Comic Sans MS"/>
                <a:cs typeface="Comic Sans MS"/>
              </a:rPr>
              <a:t>Reject</a:t>
            </a:r>
            <a:endParaRPr sz="3200">
              <a:latin typeface="Comic Sans MS"/>
              <a:cs typeface="Comic Sans MS"/>
            </a:endParaRPr>
          </a:p>
        </p:txBody>
      </p:sp>
      <p:sp>
        <p:nvSpPr>
          <p:cNvPr id="23" name="Footer Placeholder 22"/>
          <p:cNvSpPr>
            <a:spLocks noGrp="1"/>
          </p:cNvSpPr>
          <p:nvPr>
            <p:ph type="ftr" sz="quarter" idx="11"/>
          </p:nvPr>
        </p:nvSpPr>
        <p:spPr/>
        <p:txBody>
          <a:bodyPr/>
          <a:lstStyle/>
          <a:p>
            <a:r>
              <a:rPr lang="en-US"/>
              <a:t>unit-4/Turning Machine</a:t>
            </a:r>
          </a:p>
        </p:txBody>
      </p:sp>
      <p:sp>
        <p:nvSpPr>
          <p:cNvPr id="24" name="Slide Number Placeholder 23"/>
          <p:cNvSpPr>
            <a:spLocks noGrp="1"/>
          </p:cNvSpPr>
          <p:nvPr>
            <p:ph type="sldNum" sz="quarter" idx="12"/>
          </p:nvPr>
        </p:nvSpPr>
        <p:spPr/>
        <p:txBody>
          <a:bodyPr/>
          <a:lstStyle/>
          <a:p>
            <a:fld id="{565C65C6-1AC9-4B56-AB8E-0D5719812ABF}" type="slidenum">
              <a:rPr lang="en-US" smtClean="0"/>
              <a:pPr/>
              <a:t>34</a:t>
            </a:fld>
            <a:endParaRPr lang="en-US"/>
          </a:p>
        </p:txBody>
      </p:sp>
    </p:spTree>
    <p:extLst>
      <p:ext uri="{BB962C8B-B14F-4D97-AF65-F5344CB8AC3E}">
        <p14:creationId xmlns:p14="http://schemas.microsoft.com/office/powerpoint/2010/main" val="419928715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68804" y="482930"/>
            <a:ext cx="5408930" cy="697230"/>
          </a:xfrm>
          <a:prstGeom prst="rect">
            <a:avLst/>
          </a:prstGeom>
        </p:spPr>
        <p:txBody>
          <a:bodyPr vert="horz" wrap="square" lIns="0" tIns="13335" rIns="0" bIns="0" rtlCol="0">
            <a:spAutoFit/>
          </a:bodyPr>
          <a:lstStyle/>
          <a:p>
            <a:pPr marL="12700">
              <a:lnSpc>
                <a:spcPct val="100000"/>
              </a:lnSpc>
              <a:spcBef>
                <a:spcPts val="105"/>
              </a:spcBef>
            </a:pPr>
            <a:r>
              <a:rPr sz="4400" i="0" dirty="0">
                <a:latin typeface="Arial"/>
                <a:cs typeface="Arial"/>
              </a:rPr>
              <a:t>Infinite Loop</a:t>
            </a:r>
            <a:r>
              <a:rPr sz="4400" i="0" spc="-80" dirty="0">
                <a:latin typeface="Arial"/>
                <a:cs typeface="Arial"/>
              </a:rPr>
              <a:t> </a:t>
            </a:r>
            <a:r>
              <a:rPr sz="4400" i="0" spc="5" dirty="0">
                <a:latin typeface="Arial"/>
                <a:cs typeface="Arial"/>
              </a:rPr>
              <a:t>Example</a:t>
            </a:r>
            <a:endParaRPr sz="4400">
              <a:latin typeface="Arial"/>
              <a:cs typeface="Arial"/>
            </a:endParaRPr>
          </a:p>
        </p:txBody>
      </p:sp>
      <p:grpSp>
        <p:nvGrpSpPr>
          <p:cNvPr id="3" name="object 3"/>
          <p:cNvGrpSpPr/>
          <p:nvPr/>
        </p:nvGrpSpPr>
        <p:grpSpPr>
          <a:xfrm>
            <a:off x="2438400" y="4183379"/>
            <a:ext cx="4806950" cy="1842770"/>
            <a:chOff x="2438400" y="4183379"/>
            <a:chExt cx="4806950" cy="1842770"/>
          </a:xfrm>
        </p:grpSpPr>
        <p:sp>
          <p:nvSpPr>
            <p:cNvPr id="4" name="object 4"/>
            <p:cNvSpPr/>
            <p:nvPr/>
          </p:nvSpPr>
          <p:spPr>
            <a:xfrm>
              <a:off x="3048000" y="5105399"/>
              <a:ext cx="838200" cy="762000"/>
            </a:xfrm>
            <a:custGeom>
              <a:avLst/>
              <a:gdLst/>
              <a:ahLst/>
              <a:cxnLst/>
              <a:rect l="l" t="t" r="r" b="b"/>
              <a:pathLst>
                <a:path w="838200" h="762000">
                  <a:moveTo>
                    <a:pt x="0" y="381000"/>
                  </a:moveTo>
                  <a:lnTo>
                    <a:pt x="2818" y="336563"/>
                  </a:lnTo>
                  <a:lnTo>
                    <a:pt x="11065" y="293634"/>
                  </a:lnTo>
                  <a:lnTo>
                    <a:pt x="24426" y="252497"/>
                  </a:lnTo>
                  <a:lnTo>
                    <a:pt x="42587" y="213437"/>
                  </a:lnTo>
                  <a:lnTo>
                    <a:pt x="65234" y="176742"/>
                  </a:lnTo>
                  <a:lnTo>
                    <a:pt x="92053" y="142696"/>
                  </a:lnTo>
                  <a:lnTo>
                    <a:pt x="122729" y="111585"/>
                  </a:lnTo>
                  <a:lnTo>
                    <a:pt x="156949" y="83695"/>
                  </a:lnTo>
                  <a:lnTo>
                    <a:pt x="194399" y="59312"/>
                  </a:lnTo>
                  <a:lnTo>
                    <a:pt x="234764" y="38722"/>
                  </a:lnTo>
                  <a:lnTo>
                    <a:pt x="277731" y="22209"/>
                  </a:lnTo>
                  <a:lnTo>
                    <a:pt x="322985" y="10061"/>
                  </a:lnTo>
                  <a:lnTo>
                    <a:pt x="370213" y="2563"/>
                  </a:lnTo>
                  <a:lnTo>
                    <a:pt x="419100" y="0"/>
                  </a:lnTo>
                  <a:lnTo>
                    <a:pt x="467986" y="2563"/>
                  </a:lnTo>
                  <a:lnTo>
                    <a:pt x="515214" y="10061"/>
                  </a:lnTo>
                  <a:lnTo>
                    <a:pt x="560468" y="22209"/>
                  </a:lnTo>
                  <a:lnTo>
                    <a:pt x="603435" y="38722"/>
                  </a:lnTo>
                  <a:lnTo>
                    <a:pt x="643800" y="59312"/>
                  </a:lnTo>
                  <a:lnTo>
                    <a:pt x="681250" y="83695"/>
                  </a:lnTo>
                  <a:lnTo>
                    <a:pt x="715470" y="111585"/>
                  </a:lnTo>
                  <a:lnTo>
                    <a:pt x="746146" y="142696"/>
                  </a:lnTo>
                  <a:lnTo>
                    <a:pt x="772965" y="176742"/>
                  </a:lnTo>
                  <a:lnTo>
                    <a:pt x="795612" y="213437"/>
                  </a:lnTo>
                  <a:lnTo>
                    <a:pt x="813773" y="252497"/>
                  </a:lnTo>
                  <a:lnTo>
                    <a:pt x="827134" y="293634"/>
                  </a:lnTo>
                  <a:lnTo>
                    <a:pt x="835381" y="336563"/>
                  </a:lnTo>
                  <a:lnTo>
                    <a:pt x="838200" y="381000"/>
                  </a:lnTo>
                  <a:lnTo>
                    <a:pt x="835381" y="425433"/>
                  </a:lnTo>
                  <a:lnTo>
                    <a:pt x="827134" y="468361"/>
                  </a:lnTo>
                  <a:lnTo>
                    <a:pt x="813773" y="509497"/>
                  </a:lnTo>
                  <a:lnTo>
                    <a:pt x="795612" y="548556"/>
                  </a:lnTo>
                  <a:lnTo>
                    <a:pt x="772965" y="585252"/>
                  </a:lnTo>
                  <a:lnTo>
                    <a:pt x="746146" y="619298"/>
                  </a:lnTo>
                  <a:lnTo>
                    <a:pt x="715470" y="650409"/>
                  </a:lnTo>
                  <a:lnTo>
                    <a:pt x="681250" y="678300"/>
                  </a:lnTo>
                  <a:lnTo>
                    <a:pt x="643800" y="702684"/>
                  </a:lnTo>
                  <a:lnTo>
                    <a:pt x="603435" y="723275"/>
                  </a:lnTo>
                  <a:lnTo>
                    <a:pt x="560468" y="739788"/>
                  </a:lnTo>
                  <a:lnTo>
                    <a:pt x="515214" y="751937"/>
                  </a:lnTo>
                  <a:lnTo>
                    <a:pt x="467986" y="759436"/>
                  </a:lnTo>
                  <a:lnTo>
                    <a:pt x="419100" y="762000"/>
                  </a:lnTo>
                  <a:lnTo>
                    <a:pt x="370213" y="759436"/>
                  </a:lnTo>
                  <a:lnTo>
                    <a:pt x="322985" y="751937"/>
                  </a:lnTo>
                  <a:lnTo>
                    <a:pt x="277731" y="739788"/>
                  </a:lnTo>
                  <a:lnTo>
                    <a:pt x="234764" y="723275"/>
                  </a:lnTo>
                  <a:lnTo>
                    <a:pt x="194399" y="702684"/>
                  </a:lnTo>
                  <a:lnTo>
                    <a:pt x="156949" y="678300"/>
                  </a:lnTo>
                  <a:lnTo>
                    <a:pt x="122729" y="650409"/>
                  </a:lnTo>
                  <a:lnTo>
                    <a:pt x="92053" y="619298"/>
                  </a:lnTo>
                  <a:lnTo>
                    <a:pt x="65234" y="585252"/>
                  </a:lnTo>
                  <a:lnTo>
                    <a:pt x="42587" y="548556"/>
                  </a:lnTo>
                  <a:lnTo>
                    <a:pt x="24426" y="509497"/>
                  </a:lnTo>
                  <a:lnTo>
                    <a:pt x="11065" y="468361"/>
                  </a:lnTo>
                  <a:lnTo>
                    <a:pt x="2818" y="425433"/>
                  </a:lnTo>
                  <a:lnTo>
                    <a:pt x="0" y="381000"/>
                  </a:lnTo>
                  <a:close/>
                </a:path>
              </a:pathLst>
            </a:custGeom>
            <a:ln w="12700">
              <a:solidFill>
                <a:srgbClr val="000000"/>
              </a:solidFill>
            </a:ln>
          </p:spPr>
          <p:txBody>
            <a:bodyPr wrap="square" lIns="0" tIns="0" rIns="0" bIns="0" rtlCol="0"/>
            <a:lstStyle/>
            <a:p>
              <a:endParaRPr/>
            </a:p>
          </p:txBody>
        </p:sp>
        <p:sp>
          <p:nvSpPr>
            <p:cNvPr id="5" name="object 5"/>
            <p:cNvSpPr/>
            <p:nvPr/>
          </p:nvSpPr>
          <p:spPr>
            <a:xfrm>
              <a:off x="2438400" y="4183379"/>
              <a:ext cx="3657600" cy="1366520"/>
            </a:xfrm>
            <a:custGeom>
              <a:avLst/>
              <a:gdLst/>
              <a:ahLst/>
              <a:cxnLst/>
              <a:rect l="l" t="t" r="r" b="b"/>
              <a:pathLst>
                <a:path w="3657600" h="1366520">
                  <a:moveTo>
                    <a:pt x="609600" y="1303020"/>
                  </a:moveTo>
                  <a:lnTo>
                    <a:pt x="596900" y="1296670"/>
                  </a:lnTo>
                  <a:lnTo>
                    <a:pt x="482600" y="1239520"/>
                  </a:lnTo>
                  <a:lnTo>
                    <a:pt x="482600" y="1296670"/>
                  </a:lnTo>
                  <a:lnTo>
                    <a:pt x="0" y="1296670"/>
                  </a:lnTo>
                  <a:lnTo>
                    <a:pt x="0" y="1309370"/>
                  </a:lnTo>
                  <a:lnTo>
                    <a:pt x="482600" y="1309370"/>
                  </a:lnTo>
                  <a:lnTo>
                    <a:pt x="482600" y="1366520"/>
                  </a:lnTo>
                  <a:lnTo>
                    <a:pt x="596900" y="1309370"/>
                  </a:lnTo>
                  <a:lnTo>
                    <a:pt x="609600" y="1303020"/>
                  </a:lnTo>
                  <a:close/>
                </a:path>
                <a:path w="3657600" h="1366520">
                  <a:moveTo>
                    <a:pt x="1609077" y="344424"/>
                  </a:moveTo>
                  <a:lnTo>
                    <a:pt x="1603375" y="295783"/>
                  </a:lnTo>
                  <a:lnTo>
                    <a:pt x="1585722" y="249682"/>
                  </a:lnTo>
                  <a:lnTo>
                    <a:pt x="1557528" y="206629"/>
                  </a:lnTo>
                  <a:lnTo>
                    <a:pt x="1520571" y="166624"/>
                  </a:lnTo>
                  <a:lnTo>
                    <a:pt x="1476756" y="130175"/>
                  </a:lnTo>
                  <a:lnTo>
                    <a:pt x="1427353" y="97536"/>
                  </a:lnTo>
                  <a:lnTo>
                    <a:pt x="1392555" y="77978"/>
                  </a:lnTo>
                  <a:lnTo>
                    <a:pt x="1356360" y="60452"/>
                  </a:lnTo>
                  <a:lnTo>
                    <a:pt x="1319530" y="44831"/>
                  </a:lnTo>
                  <a:lnTo>
                    <a:pt x="1282700" y="31496"/>
                  </a:lnTo>
                  <a:lnTo>
                    <a:pt x="1246124" y="20193"/>
                  </a:lnTo>
                  <a:lnTo>
                    <a:pt x="1215948" y="12700"/>
                  </a:lnTo>
                  <a:lnTo>
                    <a:pt x="1210437" y="11430"/>
                  </a:lnTo>
                  <a:lnTo>
                    <a:pt x="1159637" y="2794"/>
                  </a:lnTo>
                  <a:lnTo>
                    <a:pt x="1110488" y="0"/>
                  </a:lnTo>
                  <a:lnTo>
                    <a:pt x="1092835" y="254"/>
                  </a:lnTo>
                  <a:lnTo>
                    <a:pt x="1036193" y="4699"/>
                  </a:lnTo>
                  <a:lnTo>
                    <a:pt x="996315" y="10287"/>
                  </a:lnTo>
                  <a:lnTo>
                    <a:pt x="955167" y="18034"/>
                  </a:lnTo>
                  <a:lnTo>
                    <a:pt x="913638" y="28067"/>
                  </a:lnTo>
                  <a:lnTo>
                    <a:pt x="872109" y="40005"/>
                  </a:lnTo>
                  <a:lnTo>
                    <a:pt x="831329" y="53975"/>
                  </a:lnTo>
                  <a:lnTo>
                    <a:pt x="791972" y="69977"/>
                  </a:lnTo>
                  <a:lnTo>
                    <a:pt x="754380" y="87884"/>
                  </a:lnTo>
                  <a:lnTo>
                    <a:pt x="719328" y="107569"/>
                  </a:lnTo>
                  <a:lnTo>
                    <a:pt x="687451" y="129159"/>
                  </a:lnTo>
                  <a:lnTo>
                    <a:pt x="646811" y="164973"/>
                  </a:lnTo>
                  <a:lnTo>
                    <a:pt x="616839" y="204978"/>
                  </a:lnTo>
                  <a:lnTo>
                    <a:pt x="599313" y="249047"/>
                  </a:lnTo>
                  <a:lnTo>
                    <a:pt x="592836" y="298069"/>
                  </a:lnTo>
                  <a:lnTo>
                    <a:pt x="592709" y="315595"/>
                  </a:lnTo>
                  <a:lnTo>
                    <a:pt x="593598" y="333629"/>
                  </a:lnTo>
                  <a:lnTo>
                    <a:pt x="601472" y="390525"/>
                  </a:lnTo>
                  <a:lnTo>
                    <a:pt x="610870" y="430784"/>
                  </a:lnTo>
                  <a:lnTo>
                    <a:pt x="623189" y="472694"/>
                  </a:lnTo>
                  <a:lnTo>
                    <a:pt x="638175" y="516255"/>
                  </a:lnTo>
                  <a:lnTo>
                    <a:pt x="664972" y="583946"/>
                  </a:lnTo>
                  <a:lnTo>
                    <a:pt x="685292" y="630555"/>
                  </a:lnTo>
                  <a:lnTo>
                    <a:pt x="707263" y="678180"/>
                  </a:lnTo>
                  <a:lnTo>
                    <a:pt x="730631" y="726567"/>
                  </a:lnTo>
                  <a:lnTo>
                    <a:pt x="755142" y="775589"/>
                  </a:lnTo>
                  <a:lnTo>
                    <a:pt x="773988" y="812228"/>
                  </a:lnTo>
                  <a:lnTo>
                    <a:pt x="723265" y="838581"/>
                  </a:lnTo>
                  <a:lnTo>
                    <a:pt x="838200" y="922020"/>
                  </a:lnTo>
                  <a:lnTo>
                    <a:pt x="836612" y="823468"/>
                  </a:lnTo>
                  <a:lnTo>
                    <a:pt x="835914" y="780034"/>
                  </a:lnTo>
                  <a:lnTo>
                    <a:pt x="785241" y="806373"/>
                  </a:lnTo>
                  <a:lnTo>
                    <a:pt x="766572" y="769874"/>
                  </a:lnTo>
                  <a:lnTo>
                    <a:pt x="742061" y="720979"/>
                  </a:lnTo>
                  <a:lnTo>
                    <a:pt x="718820" y="672846"/>
                  </a:lnTo>
                  <a:lnTo>
                    <a:pt x="696976" y="625475"/>
                  </a:lnTo>
                  <a:lnTo>
                    <a:pt x="676783" y="579120"/>
                  </a:lnTo>
                  <a:lnTo>
                    <a:pt x="658368" y="534035"/>
                  </a:lnTo>
                  <a:lnTo>
                    <a:pt x="642277" y="490093"/>
                  </a:lnTo>
                  <a:lnTo>
                    <a:pt x="628904" y="448183"/>
                  </a:lnTo>
                  <a:lnTo>
                    <a:pt x="618236" y="407797"/>
                  </a:lnTo>
                  <a:lnTo>
                    <a:pt x="610489" y="369189"/>
                  </a:lnTo>
                  <a:lnTo>
                    <a:pt x="605409" y="315595"/>
                  </a:lnTo>
                  <a:lnTo>
                    <a:pt x="605459" y="298069"/>
                  </a:lnTo>
                  <a:lnTo>
                    <a:pt x="611505" y="252603"/>
                  </a:lnTo>
                  <a:lnTo>
                    <a:pt x="627507" y="211836"/>
                  </a:lnTo>
                  <a:lnTo>
                    <a:pt x="655828" y="173990"/>
                  </a:lnTo>
                  <a:lnTo>
                    <a:pt x="694817" y="139573"/>
                  </a:lnTo>
                  <a:lnTo>
                    <a:pt x="742569" y="108712"/>
                  </a:lnTo>
                  <a:lnTo>
                    <a:pt x="778129" y="90297"/>
                  </a:lnTo>
                  <a:lnTo>
                    <a:pt x="835533" y="66040"/>
                  </a:lnTo>
                  <a:lnTo>
                    <a:pt x="875665" y="52197"/>
                  </a:lnTo>
                  <a:lnTo>
                    <a:pt x="916559" y="40386"/>
                  </a:lnTo>
                  <a:lnTo>
                    <a:pt x="957580" y="30480"/>
                  </a:lnTo>
                  <a:lnTo>
                    <a:pt x="998093" y="22860"/>
                  </a:lnTo>
                  <a:lnTo>
                    <a:pt x="1037463" y="17272"/>
                  </a:lnTo>
                  <a:lnTo>
                    <a:pt x="1092962" y="12954"/>
                  </a:lnTo>
                  <a:lnTo>
                    <a:pt x="1110234" y="12700"/>
                  </a:lnTo>
                  <a:lnTo>
                    <a:pt x="1126744" y="13081"/>
                  </a:lnTo>
                  <a:lnTo>
                    <a:pt x="1174115" y="17653"/>
                  </a:lnTo>
                  <a:lnTo>
                    <a:pt x="1224915" y="27813"/>
                  </a:lnTo>
                  <a:lnTo>
                    <a:pt x="1278382" y="43434"/>
                  </a:lnTo>
                  <a:lnTo>
                    <a:pt x="1314704" y="56515"/>
                  </a:lnTo>
                  <a:lnTo>
                    <a:pt x="1350772" y="71755"/>
                  </a:lnTo>
                  <a:lnTo>
                    <a:pt x="1386332" y="89027"/>
                  </a:lnTo>
                  <a:lnTo>
                    <a:pt x="1420622" y="108204"/>
                  </a:lnTo>
                  <a:lnTo>
                    <a:pt x="1453388" y="129159"/>
                  </a:lnTo>
                  <a:lnTo>
                    <a:pt x="1498219" y="163449"/>
                  </a:lnTo>
                  <a:lnTo>
                    <a:pt x="1536446" y="201041"/>
                  </a:lnTo>
                  <a:lnTo>
                    <a:pt x="1566418" y="241300"/>
                  </a:lnTo>
                  <a:lnTo>
                    <a:pt x="1586611" y="283718"/>
                  </a:lnTo>
                  <a:lnTo>
                    <a:pt x="1595628" y="328422"/>
                  </a:lnTo>
                  <a:lnTo>
                    <a:pt x="1596390" y="344424"/>
                  </a:lnTo>
                  <a:lnTo>
                    <a:pt x="1596136" y="360807"/>
                  </a:lnTo>
                  <a:lnTo>
                    <a:pt x="1589405" y="413385"/>
                  </a:lnTo>
                  <a:lnTo>
                    <a:pt x="1580388" y="450850"/>
                  </a:lnTo>
                  <a:lnTo>
                    <a:pt x="1567967" y="490347"/>
                  </a:lnTo>
                  <a:lnTo>
                    <a:pt x="1552575" y="530987"/>
                  </a:lnTo>
                  <a:lnTo>
                    <a:pt x="1534287" y="573151"/>
                  </a:lnTo>
                  <a:lnTo>
                    <a:pt x="1513586" y="616712"/>
                  </a:lnTo>
                  <a:lnTo>
                    <a:pt x="1490599" y="661543"/>
                  </a:lnTo>
                  <a:lnTo>
                    <a:pt x="1465580" y="707263"/>
                  </a:lnTo>
                  <a:lnTo>
                    <a:pt x="1438910" y="753872"/>
                  </a:lnTo>
                  <a:lnTo>
                    <a:pt x="1410843" y="801116"/>
                  </a:lnTo>
                  <a:lnTo>
                    <a:pt x="1381633" y="848995"/>
                  </a:lnTo>
                  <a:lnTo>
                    <a:pt x="1351534" y="897382"/>
                  </a:lnTo>
                  <a:lnTo>
                    <a:pt x="1290066" y="994791"/>
                  </a:lnTo>
                  <a:lnTo>
                    <a:pt x="1300734" y="1001649"/>
                  </a:lnTo>
                  <a:lnTo>
                    <a:pt x="1362329" y="904113"/>
                  </a:lnTo>
                  <a:lnTo>
                    <a:pt x="1392428" y="855726"/>
                  </a:lnTo>
                  <a:lnTo>
                    <a:pt x="1421638" y="807847"/>
                  </a:lnTo>
                  <a:lnTo>
                    <a:pt x="1449832" y="760222"/>
                  </a:lnTo>
                  <a:lnTo>
                    <a:pt x="1476629" y="713486"/>
                  </a:lnTo>
                  <a:lnTo>
                    <a:pt x="1501775" y="667639"/>
                  </a:lnTo>
                  <a:lnTo>
                    <a:pt x="1524889" y="622554"/>
                  </a:lnTo>
                  <a:lnTo>
                    <a:pt x="1545844" y="578612"/>
                  </a:lnTo>
                  <a:lnTo>
                    <a:pt x="1564386" y="535813"/>
                  </a:lnTo>
                  <a:lnTo>
                    <a:pt x="1580007" y="494411"/>
                  </a:lnTo>
                  <a:lnTo>
                    <a:pt x="1592580" y="454406"/>
                  </a:lnTo>
                  <a:lnTo>
                    <a:pt x="1601851" y="416052"/>
                  </a:lnTo>
                  <a:lnTo>
                    <a:pt x="1608836" y="361823"/>
                  </a:lnTo>
                  <a:lnTo>
                    <a:pt x="1609077" y="344424"/>
                  </a:lnTo>
                  <a:close/>
                </a:path>
                <a:path w="3657600" h="1366520">
                  <a:moveTo>
                    <a:pt x="3657600" y="1303020"/>
                  </a:moveTo>
                  <a:lnTo>
                    <a:pt x="3644900" y="1296670"/>
                  </a:lnTo>
                  <a:lnTo>
                    <a:pt x="3530600" y="1239520"/>
                  </a:lnTo>
                  <a:lnTo>
                    <a:pt x="3530600" y="1296670"/>
                  </a:lnTo>
                  <a:lnTo>
                    <a:pt x="1447800" y="1296670"/>
                  </a:lnTo>
                  <a:lnTo>
                    <a:pt x="1447800" y="1309370"/>
                  </a:lnTo>
                  <a:lnTo>
                    <a:pt x="3530600" y="1309370"/>
                  </a:lnTo>
                  <a:lnTo>
                    <a:pt x="3530600" y="1366520"/>
                  </a:lnTo>
                  <a:lnTo>
                    <a:pt x="3644900" y="1309370"/>
                  </a:lnTo>
                  <a:lnTo>
                    <a:pt x="3657600" y="1303020"/>
                  </a:lnTo>
                  <a:close/>
                </a:path>
              </a:pathLst>
            </a:custGeom>
            <a:solidFill>
              <a:srgbClr val="000000"/>
            </a:solidFill>
          </p:spPr>
          <p:txBody>
            <a:bodyPr wrap="square" lIns="0" tIns="0" rIns="0" bIns="0" rtlCol="0"/>
            <a:lstStyle/>
            <a:p>
              <a:endParaRPr/>
            </a:p>
          </p:txBody>
        </p:sp>
        <p:sp>
          <p:nvSpPr>
            <p:cNvPr id="6" name="object 6"/>
            <p:cNvSpPr/>
            <p:nvPr/>
          </p:nvSpPr>
          <p:spPr>
            <a:xfrm>
              <a:off x="6096000" y="4952999"/>
              <a:ext cx="1143000" cy="1066800"/>
            </a:xfrm>
            <a:custGeom>
              <a:avLst/>
              <a:gdLst/>
              <a:ahLst/>
              <a:cxnLst/>
              <a:rect l="l" t="t" r="r" b="b"/>
              <a:pathLst>
                <a:path w="1143000" h="1066800">
                  <a:moveTo>
                    <a:pt x="152400" y="533400"/>
                  </a:moveTo>
                  <a:lnTo>
                    <a:pt x="155218" y="488963"/>
                  </a:lnTo>
                  <a:lnTo>
                    <a:pt x="163465" y="446034"/>
                  </a:lnTo>
                  <a:lnTo>
                    <a:pt x="176826" y="404897"/>
                  </a:lnTo>
                  <a:lnTo>
                    <a:pt x="194987" y="365837"/>
                  </a:lnTo>
                  <a:lnTo>
                    <a:pt x="217634" y="329142"/>
                  </a:lnTo>
                  <a:lnTo>
                    <a:pt x="244453" y="295096"/>
                  </a:lnTo>
                  <a:lnTo>
                    <a:pt x="275129" y="263985"/>
                  </a:lnTo>
                  <a:lnTo>
                    <a:pt x="309349" y="236095"/>
                  </a:lnTo>
                  <a:lnTo>
                    <a:pt x="346799" y="211712"/>
                  </a:lnTo>
                  <a:lnTo>
                    <a:pt x="387164" y="191122"/>
                  </a:lnTo>
                  <a:lnTo>
                    <a:pt x="430131" y="174609"/>
                  </a:lnTo>
                  <a:lnTo>
                    <a:pt x="475385" y="162461"/>
                  </a:lnTo>
                  <a:lnTo>
                    <a:pt x="522613" y="154963"/>
                  </a:lnTo>
                  <a:lnTo>
                    <a:pt x="571500" y="152400"/>
                  </a:lnTo>
                  <a:lnTo>
                    <a:pt x="620386" y="154963"/>
                  </a:lnTo>
                  <a:lnTo>
                    <a:pt x="667614" y="162461"/>
                  </a:lnTo>
                  <a:lnTo>
                    <a:pt x="712868" y="174609"/>
                  </a:lnTo>
                  <a:lnTo>
                    <a:pt x="755835" y="191122"/>
                  </a:lnTo>
                  <a:lnTo>
                    <a:pt x="796200" y="211712"/>
                  </a:lnTo>
                  <a:lnTo>
                    <a:pt x="833650" y="236095"/>
                  </a:lnTo>
                  <a:lnTo>
                    <a:pt x="867870" y="263985"/>
                  </a:lnTo>
                  <a:lnTo>
                    <a:pt x="898546" y="295096"/>
                  </a:lnTo>
                  <a:lnTo>
                    <a:pt x="925365" y="329142"/>
                  </a:lnTo>
                  <a:lnTo>
                    <a:pt x="948012" y="365837"/>
                  </a:lnTo>
                  <a:lnTo>
                    <a:pt x="966173" y="404897"/>
                  </a:lnTo>
                  <a:lnTo>
                    <a:pt x="979534" y="446034"/>
                  </a:lnTo>
                  <a:lnTo>
                    <a:pt x="987781" y="488963"/>
                  </a:lnTo>
                  <a:lnTo>
                    <a:pt x="990600" y="533400"/>
                  </a:lnTo>
                  <a:lnTo>
                    <a:pt x="987781" y="577833"/>
                  </a:lnTo>
                  <a:lnTo>
                    <a:pt x="979534" y="620761"/>
                  </a:lnTo>
                  <a:lnTo>
                    <a:pt x="966173" y="661897"/>
                  </a:lnTo>
                  <a:lnTo>
                    <a:pt x="948012" y="700956"/>
                  </a:lnTo>
                  <a:lnTo>
                    <a:pt x="925365" y="737652"/>
                  </a:lnTo>
                  <a:lnTo>
                    <a:pt x="898546" y="771698"/>
                  </a:lnTo>
                  <a:lnTo>
                    <a:pt x="867870" y="802809"/>
                  </a:lnTo>
                  <a:lnTo>
                    <a:pt x="833650" y="830700"/>
                  </a:lnTo>
                  <a:lnTo>
                    <a:pt x="796200" y="855084"/>
                  </a:lnTo>
                  <a:lnTo>
                    <a:pt x="755835" y="875675"/>
                  </a:lnTo>
                  <a:lnTo>
                    <a:pt x="712868" y="892188"/>
                  </a:lnTo>
                  <a:lnTo>
                    <a:pt x="667614" y="904337"/>
                  </a:lnTo>
                  <a:lnTo>
                    <a:pt x="620386" y="911836"/>
                  </a:lnTo>
                  <a:lnTo>
                    <a:pt x="571500" y="914400"/>
                  </a:lnTo>
                  <a:lnTo>
                    <a:pt x="522613" y="911836"/>
                  </a:lnTo>
                  <a:lnTo>
                    <a:pt x="475385" y="904337"/>
                  </a:lnTo>
                  <a:lnTo>
                    <a:pt x="430131" y="892188"/>
                  </a:lnTo>
                  <a:lnTo>
                    <a:pt x="387164" y="875675"/>
                  </a:lnTo>
                  <a:lnTo>
                    <a:pt x="346799" y="855084"/>
                  </a:lnTo>
                  <a:lnTo>
                    <a:pt x="309349" y="830700"/>
                  </a:lnTo>
                  <a:lnTo>
                    <a:pt x="275129" y="802809"/>
                  </a:lnTo>
                  <a:lnTo>
                    <a:pt x="244453" y="771698"/>
                  </a:lnTo>
                  <a:lnTo>
                    <a:pt x="217634" y="737652"/>
                  </a:lnTo>
                  <a:lnTo>
                    <a:pt x="194987" y="700956"/>
                  </a:lnTo>
                  <a:lnTo>
                    <a:pt x="176826" y="661897"/>
                  </a:lnTo>
                  <a:lnTo>
                    <a:pt x="163465" y="620761"/>
                  </a:lnTo>
                  <a:lnTo>
                    <a:pt x="155218" y="577833"/>
                  </a:lnTo>
                  <a:lnTo>
                    <a:pt x="152400" y="533400"/>
                  </a:lnTo>
                  <a:close/>
                </a:path>
                <a:path w="1143000" h="1066800">
                  <a:moveTo>
                    <a:pt x="0" y="533400"/>
                  </a:moveTo>
                  <a:lnTo>
                    <a:pt x="2098" y="487368"/>
                  </a:lnTo>
                  <a:lnTo>
                    <a:pt x="8277" y="442426"/>
                  </a:lnTo>
                  <a:lnTo>
                    <a:pt x="18367" y="398732"/>
                  </a:lnTo>
                  <a:lnTo>
                    <a:pt x="32195" y="356448"/>
                  </a:lnTo>
                  <a:lnTo>
                    <a:pt x="49589" y="315731"/>
                  </a:lnTo>
                  <a:lnTo>
                    <a:pt x="70379" y="276744"/>
                  </a:lnTo>
                  <a:lnTo>
                    <a:pt x="94392" y="239645"/>
                  </a:lnTo>
                  <a:lnTo>
                    <a:pt x="121457" y="204594"/>
                  </a:lnTo>
                  <a:lnTo>
                    <a:pt x="151402" y="171752"/>
                  </a:lnTo>
                  <a:lnTo>
                    <a:pt x="184056" y="141279"/>
                  </a:lnTo>
                  <a:lnTo>
                    <a:pt x="219246" y="113334"/>
                  </a:lnTo>
                  <a:lnTo>
                    <a:pt x="256802" y="88078"/>
                  </a:lnTo>
                  <a:lnTo>
                    <a:pt x="296551" y="65670"/>
                  </a:lnTo>
                  <a:lnTo>
                    <a:pt x="338322" y="46271"/>
                  </a:lnTo>
                  <a:lnTo>
                    <a:pt x="381944" y="30040"/>
                  </a:lnTo>
                  <a:lnTo>
                    <a:pt x="427244" y="17137"/>
                  </a:lnTo>
                  <a:lnTo>
                    <a:pt x="474051" y="7723"/>
                  </a:lnTo>
                  <a:lnTo>
                    <a:pt x="522193" y="1957"/>
                  </a:lnTo>
                  <a:lnTo>
                    <a:pt x="571500" y="0"/>
                  </a:lnTo>
                  <a:lnTo>
                    <a:pt x="620806" y="1957"/>
                  </a:lnTo>
                  <a:lnTo>
                    <a:pt x="668948" y="7723"/>
                  </a:lnTo>
                  <a:lnTo>
                    <a:pt x="715755" y="17137"/>
                  </a:lnTo>
                  <a:lnTo>
                    <a:pt x="761055" y="30040"/>
                  </a:lnTo>
                  <a:lnTo>
                    <a:pt x="804677" y="46271"/>
                  </a:lnTo>
                  <a:lnTo>
                    <a:pt x="846448" y="65670"/>
                  </a:lnTo>
                  <a:lnTo>
                    <a:pt x="886197" y="88078"/>
                  </a:lnTo>
                  <a:lnTo>
                    <a:pt x="923753" y="113334"/>
                  </a:lnTo>
                  <a:lnTo>
                    <a:pt x="958943" y="141279"/>
                  </a:lnTo>
                  <a:lnTo>
                    <a:pt x="991597" y="171752"/>
                  </a:lnTo>
                  <a:lnTo>
                    <a:pt x="1021542" y="204594"/>
                  </a:lnTo>
                  <a:lnTo>
                    <a:pt x="1048607" y="239645"/>
                  </a:lnTo>
                  <a:lnTo>
                    <a:pt x="1072620" y="276744"/>
                  </a:lnTo>
                  <a:lnTo>
                    <a:pt x="1093410" y="315731"/>
                  </a:lnTo>
                  <a:lnTo>
                    <a:pt x="1110804" y="356448"/>
                  </a:lnTo>
                  <a:lnTo>
                    <a:pt x="1124632" y="398732"/>
                  </a:lnTo>
                  <a:lnTo>
                    <a:pt x="1134722" y="442426"/>
                  </a:lnTo>
                  <a:lnTo>
                    <a:pt x="1140901" y="487368"/>
                  </a:lnTo>
                  <a:lnTo>
                    <a:pt x="1143000" y="533400"/>
                  </a:lnTo>
                  <a:lnTo>
                    <a:pt x="1140901" y="579423"/>
                  </a:lnTo>
                  <a:lnTo>
                    <a:pt x="1134722" y="624360"/>
                  </a:lnTo>
                  <a:lnTo>
                    <a:pt x="1124632" y="668049"/>
                  </a:lnTo>
                  <a:lnTo>
                    <a:pt x="1110804" y="710331"/>
                  </a:lnTo>
                  <a:lnTo>
                    <a:pt x="1093410" y="751046"/>
                  </a:lnTo>
                  <a:lnTo>
                    <a:pt x="1072620" y="790033"/>
                  </a:lnTo>
                  <a:lnTo>
                    <a:pt x="1048607" y="827132"/>
                  </a:lnTo>
                  <a:lnTo>
                    <a:pt x="1021542" y="862183"/>
                  </a:lnTo>
                  <a:lnTo>
                    <a:pt x="991597" y="895027"/>
                  </a:lnTo>
                  <a:lnTo>
                    <a:pt x="958943" y="925502"/>
                  </a:lnTo>
                  <a:lnTo>
                    <a:pt x="923753" y="953449"/>
                  </a:lnTo>
                  <a:lnTo>
                    <a:pt x="886197" y="978708"/>
                  </a:lnTo>
                  <a:lnTo>
                    <a:pt x="846448" y="1001119"/>
                  </a:lnTo>
                  <a:lnTo>
                    <a:pt x="804677" y="1020521"/>
                  </a:lnTo>
                  <a:lnTo>
                    <a:pt x="761055" y="1036754"/>
                  </a:lnTo>
                  <a:lnTo>
                    <a:pt x="715755" y="1049659"/>
                  </a:lnTo>
                  <a:lnTo>
                    <a:pt x="668948" y="1059075"/>
                  </a:lnTo>
                  <a:lnTo>
                    <a:pt x="620806" y="1064842"/>
                  </a:lnTo>
                  <a:lnTo>
                    <a:pt x="571500" y="1066800"/>
                  </a:lnTo>
                  <a:lnTo>
                    <a:pt x="522193" y="1064842"/>
                  </a:lnTo>
                  <a:lnTo>
                    <a:pt x="474051" y="1059075"/>
                  </a:lnTo>
                  <a:lnTo>
                    <a:pt x="427244" y="1049659"/>
                  </a:lnTo>
                  <a:lnTo>
                    <a:pt x="381944" y="1036754"/>
                  </a:lnTo>
                  <a:lnTo>
                    <a:pt x="338322" y="1020521"/>
                  </a:lnTo>
                  <a:lnTo>
                    <a:pt x="296551" y="1001119"/>
                  </a:lnTo>
                  <a:lnTo>
                    <a:pt x="256802" y="978708"/>
                  </a:lnTo>
                  <a:lnTo>
                    <a:pt x="219246" y="953449"/>
                  </a:lnTo>
                  <a:lnTo>
                    <a:pt x="184056" y="925502"/>
                  </a:lnTo>
                  <a:lnTo>
                    <a:pt x="151402" y="895027"/>
                  </a:lnTo>
                  <a:lnTo>
                    <a:pt x="121457" y="862183"/>
                  </a:lnTo>
                  <a:lnTo>
                    <a:pt x="94392" y="827132"/>
                  </a:lnTo>
                  <a:lnTo>
                    <a:pt x="70379" y="790033"/>
                  </a:lnTo>
                  <a:lnTo>
                    <a:pt x="49589" y="751046"/>
                  </a:lnTo>
                  <a:lnTo>
                    <a:pt x="32195" y="710331"/>
                  </a:lnTo>
                  <a:lnTo>
                    <a:pt x="18367" y="668049"/>
                  </a:lnTo>
                  <a:lnTo>
                    <a:pt x="8277" y="624360"/>
                  </a:lnTo>
                  <a:lnTo>
                    <a:pt x="2098" y="579423"/>
                  </a:lnTo>
                  <a:lnTo>
                    <a:pt x="0" y="533400"/>
                  </a:lnTo>
                  <a:close/>
                </a:path>
              </a:pathLst>
            </a:custGeom>
            <a:ln w="12700">
              <a:solidFill>
                <a:srgbClr val="000000"/>
              </a:solidFill>
            </a:ln>
          </p:spPr>
          <p:txBody>
            <a:bodyPr wrap="square" lIns="0" tIns="0" rIns="0" bIns="0" rtlCol="0"/>
            <a:lstStyle/>
            <a:p>
              <a:endParaRPr/>
            </a:p>
          </p:txBody>
        </p:sp>
        <p:sp>
          <p:nvSpPr>
            <p:cNvPr id="7" name="object 7"/>
            <p:cNvSpPr/>
            <p:nvPr/>
          </p:nvSpPr>
          <p:spPr>
            <a:xfrm>
              <a:off x="5104867" y="4953005"/>
              <a:ext cx="450200" cy="447216"/>
            </a:xfrm>
            <a:prstGeom prst="rect">
              <a:avLst/>
            </a:prstGeom>
            <a:blipFill>
              <a:blip r:embed="rId3" cstate="print"/>
              <a:stretch>
                <a:fillRect/>
              </a:stretch>
            </a:blipFill>
          </p:spPr>
          <p:txBody>
            <a:bodyPr wrap="square" lIns="0" tIns="0" rIns="0" bIns="0" rtlCol="0"/>
            <a:lstStyle/>
            <a:p>
              <a:endParaRPr/>
            </a:p>
          </p:txBody>
        </p:sp>
        <p:sp>
          <p:nvSpPr>
            <p:cNvPr id="8" name="object 8"/>
            <p:cNvSpPr/>
            <p:nvPr/>
          </p:nvSpPr>
          <p:spPr>
            <a:xfrm>
              <a:off x="4558380" y="4953005"/>
              <a:ext cx="900388" cy="447216"/>
            </a:xfrm>
            <a:prstGeom prst="rect">
              <a:avLst/>
            </a:prstGeom>
            <a:blipFill>
              <a:blip r:embed="rId4" cstate="print"/>
              <a:stretch>
                <a:fillRect/>
              </a:stretch>
            </a:blipFill>
          </p:spPr>
          <p:txBody>
            <a:bodyPr wrap="square" lIns="0" tIns="0" rIns="0" bIns="0" rtlCol="0"/>
            <a:lstStyle/>
            <a:p>
              <a:endParaRPr/>
            </a:p>
          </p:txBody>
        </p:sp>
        <p:sp>
          <p:nvSpPr>
            <p:cNvPr id="9" name="object 9"/>
            <p:cNvSpPr/>
            <p:nvPr/>
          </p:nvSpPr>
          <p:spPr>
            <a:xfrm>
              <a:off x="4241018" y="4953005"/>
              <a:ext cx="450200" cy="447216"/>
            </a:xfrm>
            <a:prstGeom prst="rect">
              <a:avLst/>
            </a:prstGeom>
            <a:blipFill>
              <a:blip r:embed="rId3" cstate="print"/>
              <a:stretch>
                <a:fillRect/>
              </a:stretch>
            </a:blipFill>
          </p:spPr>
          <p:txBody>
            <a:bodyPr wrap="square" lIns="0" tIns="0" rIns="0" bIns="0" rtlCol="0"/>
            <a:lstStyle/>
            <a:p>
              <a:endParaRPr/>
            </a:p>
          </p:txBody>
        </p:sp>
      </p:grpSp>
      <p:sp>
        <p:nvSpPr>
          <p:cNvPr id="10" name="object 10"/>
          <p:cNvSpPr/>
          <p:nvPr/>
        </p:nvSpPr>
        <p:spPr>
          <a:xfrm>
            <a:off x="3167864" y="3657605"/>
            <a:ext cx="900414" cy="447216"/>
          </a:xfrm>
          <a:prstGeom prst="rect">
            <a:avLst/>
          </a:prstGeom>
          <a:blipFill>
            <a:blip r:embed="rId5" cstate="print"/>
            <a:stretch>
              <a:fillRect/>
            </a:stretch>
          </a:blipFill>
        </p:spPr>
        <p:txBody>
          <a:bodyPr wrap="square" lIns="0" tIns="0" rIns="0" bIns="0" rtlCol="0"/>
          <a:lstStyle/>
          <a:p>
            <a:endParaRPr/>
          </a:p>
        </p:txBody>
      </p:sp>
      <p:sp>
        <p:nvSpPr>
          <p:cNvPr id="11" name="object 11"/>
          <p:cNvSpPr txBox="1"/>
          <p:nvPr/>
        </p:nvSpPr>
        <p:spPr>
          <a:xfrm>
            <a:off x="2825057" y="3002856"/>
            <a:ext cx="1601470" cy="1106170"/>
          </a:xfrm>
          <a:prstGeom prst="rect">
            <a:avLst/>
          </a:prstGeom>
        </p:spPr>
        <p:txBody>
          <a:bodyPr vert="horz" wrap="square" lIns="0" tIns="15240" rIns="0" bIns="0" rtlCol="0">
            <a:spAutoFit/>
          </a:bodyPr>
          <a:lstStyle/>
          <a:p>
            <a:pPr marL="36195">
              <a:lnSpc>
                <a:spcPts val="4240"/>
              </a:lnSpc>
              <a:spcBef>
                <a:spcPts val="120"/>
              </a:spcBef>
              <a:tabLst>
                <a:tab pos="893444" algn="l"/>
              </a:tabLst>
            </a:pPr>
            <a:r>
              <a:rPr sz="3600" i="1" spc="45" dirty="0">
                <a:latin typeface="Times New Roman"/>
                <a:cs typeface="Times New Roman"/>
              </a:rPr>
              <a:t>b	</a:t>
            </a:r>
            <a:r>
              <a:rPr sz="3600" i="1" spc="15" dirty="0">
                <a:latin typeface="Times New Roman"/>
                <a:cs typeface="Times New Roman"/>
              </a:rPr>
              <a:t>b</a:t>
            </a:r>
            <a:r>
              <a:rPr sz="3600" spc="15" dirty="0">
                <a:latin typeface="Times New Roman"/>
                <a:cs typeface="Times New Roman"/>
              </a:rPr>
              <a:t>,</a:t>
            </a:r>
            <a:r>
              <a:rPr sz="3600" spc="-490" dirty="0">
                <a:latin typeface="Times New Roman"/>
                <a:cs typeface="Times New Roman"/>
              </a:rPr>
              <a:t> </a:t>
            </a:r>
            <a:r>
              <a:rPr sz="3600" i="1" spc="45" dirty="0">
                <a:latin typeface="Times New Roman"/>
                <a:cs typeface="Times New Roman"/>
              </a:rPr>
              <a:t>L</a:t>
            </a:r>
            <a:endParaRPr sz="3600">
              <a:latin typeface="Times New Roman"/>
              <a:cs typeface="Times New Roman"/>
            </a:endParaRPr>
          </a:p>
          <a:p>
            <a:pPr marL="12700">
              <a:lnSpc>
                <a:spcPts val="4240"/>
              </a:lnSpc>
              <a:tabLst>
                <a:tab pos="886460" algn="l"/>
              </a:tabLst>
            </a:pPr>
            <a:r>
              <a:rPr sz="3600" i="1" spc="65" dirty="0">
                <a:latin typeface="Times New Roman"/>
                <a:cs typeface="Times New Roman"/>
              </a:rPr>
              <a:t>a	</a:t>
            </a:r>
            <a:r>
              <a:rPr sz="3600" i="1" spc="40" dirty="0">
                <a:latin typeface="Times New Roman"/>
                <a:cs typeface="Times New Roman"/>
              </a:rPr>
              <a:t>a</a:t>
            </a:r>
            <a:r>
              <a:rPr sz="3600" spc="40" dirty="0">
                <a:latin typeface="Times New Roman"/>
                <a:cs typeface="Times New Roman"/>
              </a:rPr>
              <a:t>,</a:t>
            </a:r>
            <a:r>
              <a:rPr sz="3600" spc="-525" dirty="0">
                <a:latin typeface="Times New Roman"/>
                <a:cs typeface="Times New Roman"/>
              </a:rPr>
              <a:t> </a:t>
            </a:r>
            <a:r>
              <a:rPr sz="3600" i="1" spc="80" dirty="0">
                <a:latin typeface="Times New Roman"/>
                <a:cs typeface="Times New Roman"/>
              </a:rPr>
              <a:t>R</a:t>
            </a:r>
            <a:endParaRPr sz="3600">
              <a:latin typeface="Times New Roman"/>
              <a:cs typeface="Times New Roman"/>
            </a:endParaRPr>
          </a:p>
        </p:txBody>
      </p:sp>
      <p:sp>
        <p:nvSpPr>
          <p:cNvPr id="12" name="object 12"/>
          <p:cNvSpPr/>
          <p:nvPr/>
        </p:nvSpPr>
        <p:spPr>
          <a:xfrm>
            <a:off x="3186311" y="3117851"/>
            <a:ext cx="900775" cy="458363"/>
          </a:xfrm>
          <a:prstGeom prst="rect">
            <a:avLst/>
          </a:prstGeom>
          <a:blipFill>
            <a:blip r:embed="rId6" cstate="print"/>
            <a:stretch>
              <a:fillRect/>
            </a:stretch>
          </a:blipFill>
        </p:spPr>
        <p:txBody>
          <a:bodyPr wrap="square" lIns="0" tIns="0" rIns="0" bIns="0" rtlCol="0"/>
          <a:lstStyle/>
          <a:p>
            <a:endParaRPr/>
          </a:p>
        </p:txBody>
      </p:sp>
      <p:sp>
        <p:nvSpPr>
          <p:cNvPr id="13" name="object 13"/>
          <p:cNvSpPr txBox="1"/>
          <p:nvPr/>
        </p:nvSpPr>
        <p:spPr>
          <a:xfrm>
            <a:off x="5315103" y="4875310"/>
            <a:ext cx="464820" cy="536575"/>
          </a:xfrm>
          <a:prstGeom prst="rect">
            <a:avLst/>
          </a:prstGeom>
        </p:spPr>
        <p:txBody>
          <a:bodyPr vert="horz" wrap="square" lIns="0" tIns="0" rIns="0" bIns="0" rtlCol="0">
            <a:spAutoFit/>
          </a:bodyPr>
          <a:lstStyle/>
          <a:p>
            <a:pPr marL="12700">
              <a:lnSpc>
                <a:spcPts val="4054"/>
              </a:lnSpc>
            </a:pPr>
            <a:r>
              <a:rPr sz="3600" spc="25" dirty="0">
                <a:latin typeface="Times New Roman"/>
                <a:cs typeface="Times New Roman"/>
              </a:rPr>
              <a:t>,</a:t>
            </a:r>
            <a:r>
              <a:rPr sz="3600" spc="-520" dirty="0">
                <a:latin typeface="Times New Roman"/>
                <a:cs typeface="Times New Roman"/>
              </a:rPr>
              <a:t> </a:t>
            </a:r>
            <a:r>
              <a:rPr sz="3600" i="1" spc="65" dirty="0">
                <a:latin typeface="Times New Roman"/>
                <a:cs typeface="Times New Roman"/>
              </a:rPr>
              <a:t>L</a:t>
            </a:r>
            <a:endParaRPr sz="3600">
              <a:latin typeface="Times New Roman"/>
              <a:cs typeface="Times New Roman"/>
            </a:endParaRPr>
          </a:p>
        </p:txBody>
      </p:sp>
      <p:sp>
        <p:nvSpPr>
          <p:cNvPr id="14" name="object 14"/>
          <p:cNvSpPr txBox="1"/>
          <p:nvPr/>
        </p:nvSpPr>
        <p:spPr>
          <a:xfrm>
            <a:off x="3251640" y="5137962"/>
            <a:ext cx="431800" cy="622935"/>
          </a:xfrm>
          <a:prstGeom prst="rect">
            <a:avLst/>
          </a:prstGeom>
        </p:spPr>
        <p:txBody>
          <a:bodyPr vert="horz" wrap="square" lIns="0" tIns="0" rIns="0" bIns="0" rtlCol="0">
            <a:spAutoFit/>
          </a:bodyPr>
          <a:lstStyle/>
          <a:p>
            <a:pPr marL="12700">
              <a:lnSpc>
                <a:spcPts val="3979"/>
              </a:lnSpc>
            </a:pPr>
            <a:r>
              <a:rPr sz="3550" i="1" spc="-65" dirty="0">
                <a:latin typeface="Times New Roman"/>
                <a:cs typeface="Times New Roman"/>
              </a:rPr>
              <a:t>q</a:t>
            </a:r>
            <a:r>
              <a:rPr sz="4425" spc="7" baseline="-16949" dirty="0">
                <a:latin typeface="Times New Roman"/>
                <a:cs typeface="Times New Roman"/>
              </a:rPr>
              <a:t>0</a:t>
            </a:r>
            <a:endParaRPr sz="4425" baseline="-16949">
              <a:latin typeface="Times New Roman"/>
              <a:cs typeface="Times New Roman"/>
            </a:endParaRPr>
          </a:p>
        </p:txBody>
      </p:sp>
      <p:sp>
        <p:nvSpPr>
          <p:cNvPr id="15" name="object 15"/>
          <p:cNvSpPr txBox="1"/>
          <p:nvPr/>
        </p:nvSpPr>
        <p:spPr>
          <a:xfrm>
            <a:off x="6512844" y="5147476"/>
            <a:ext cx="398780" cy="626745"/>
          </a:xfrm>
          <a:prstGeom prst="rect">
            <a:avLst/>
          </a:prstGeom>
        </p:spPr>
        <p:txBody>
          <a:bodyPr vert="horz" wrap="square" lIns="0" tIns="0" rIns="0" bIns="0" rtlCol="0">
            <a:spAutoFit/>
          </a:bodyPr>
          <a:lstStyle/>
          <a:p>
            <a:pPr marL="12700">
              <a:lnSpc>
                <a:spcPts val="4000"/>
              </a:lnSpc>
            </a:pPr>
            <a:r>
              <a:rPr sz="3550" i="1" spc="-315" dirty="0">
                <a:latin typeface="Times New Roman"/>
                <a:cs typeface="Times New Roman"/>
              </a:rPr>
              <a:t>q</a:t>
            </a:r>
            <a:r>
              <a:rPr sz="4425" spc="-15" baseline="-16949" dirty="0">
                <a:latin typeface="Times New Roman"/>
                <a:cs typeface="Times New Roman"/>
              </a:rPr>
              <a:t>1</a:t>
            </a:r>
            <a:endParaRPr sz="4425" baseline="-16949">
              <a:latin typeface="Times New Roman"/>
              <a:cs typeface="Times New Roman"/>
            </a:endParaRPr>
          </a:p>
        </p:txBody>
      </p:sp>
      <p:sp>
        <p:nvSpPr>
          <p:cNvPr id="16" name="Footer Placeholder 15"/>
          <p:cNvSpPr>
            <a:spLocks noGrp="1"/>
          </p:cNvSpPr>
          <p:nvPr>
            <p:ph type="ftr" sz="quarter" idx="11"/>
          </p:nvPr>
        </p:nvSpPr>
        <p:spPr/>
        <p:txBody>
          <a:bodyPr/>
          <a:lstStyle/>
          <a:p>
            <a:r>
              <a:rPr lang="en-US"/>
              <a:t>unit-4/Turning Machine</a:t>
            </a:r>
          </a:p>
        </p:txBody>
      </p:sp>
      <p:sp>
        <p:nvSpPr>
          <p:cNvPr id="17" name="Slide Number Placeholder 16"/>
          <p:cNvSpPr>
            <a:spLocks noGrp="1"/>
          </p:cNvSpPr>
          <p:nvPr>
            <p:ph type="sldNum" sz="quarter" idx="12"/>
          </p:nvPr>
        </p:nvSpPr>
        <p:spPr/>
        <p:txBody>
          <a:bodyPr/>
          <a:lstStyle/>
          <a:p>
            <a:fld id="{565C65C6-1AC9-4B56-AB8E-0D5719812ABF}" type="slidenum">
              <a:rPr lang="en-US" smtClean="0"/>
              <a:pPr/>
              <a:t>35</a:t>
            </a:fld>
            <a:endParaRPr lang="en-US"/>
          </a:p>
        </p:txBody>
      </p:sp>
    </p:spTree>
    <p:extLst>
      <p:ext uri="{BB962C8B-B14F-4D97-AF65-F5344CB8AC3E}">
        <p14:creationId xmlns:p14="http://schemas.microsoft.com/office/powerpoint/2010/main" val="272430617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508500" y="990600"/>
            <a:ext cx="127000" cy="457200"/>
          </a:xfrm>
          <a:custGeom>
            <a:avLst/>
            <a:gdLst/>
            <a:ahLst/>
            <a:cxnLst/>
            <a:rect l="l" t="t" r="r" b="b"/>
            <a:pathLst>
              <a:path w="127000" h="457200">
                <a:moveTo>
                  <a:pt x="69850" y="114300"/>
                </a:moveTo>
                <a:lnTo>
                  <a:pt x="57150" y="114300"/>
                </a:lnTo>
                <a:lnTo>
                  <a:pt x="57150" y="457200"/>
                </a:lnTo>
                <a:lnTo>
                  <a:pt x="69850" y="457200"/>
                </a:lnTo>
                <a:lnTo>
                  <a:pt x="69850" y="114300"/>
                </a:lnTo>
                <a:close/>
              </a:path>
              <a:path w="127000" h="457200">
                <a:moveTo>
                  <a:pt x="63500" y="0"/>
                </a:moveTo>
                <a:lnTo>
                  <a:pt x="0" y="127000"/>
                </a:lnTo>
                <a:lnTo>
                  <a:pt x="57150" y="127000"/>
                </a:lnTo>
                <a:lnTo>
                  <a:pt x="57150" y="114300"/>
                </a:lnTo>
                <a:lnTo>
                  <a:pt x="120650" y="114300"/>
                </a:lnTo>
                <a:lnTo>
                  <a:pt x="63500" y="0"/>
                </a:lnTo>
                <a:close/>
              </a:path>
              <a:path w="127000" h="457200">
                <a:moveTo>
                  <a:pt x="120650" y="114300"/>
                </a:moveTo>
                <a:lnTo>
                  <a:pt x="69850" y="114300"/>
                </a:lnTo>
                <a:lnTo>
                  <a:pt x="69850" y="127000"/>
                </a:lnTo>
                <a:lnTo>
                  <a:pt x="127000" y="127000"/>
                </a:lnTo>
                <a:lnTo>
                  <a:pt x="120650" y="114300"/>
                </a:lnTo>
                <a:close/>
              </a:path>
            </a:pathLst>
          </a:custGeom>
          <a:solidFill>
            <a:srgbClr val="000000"/>
          </a:solidFill>
        </p:spPr>
        <p:txBody>
          <a:bodyPr wrap="square" lIns="0" tIns="0" rIns="0" bIns="0" rtlCol="0"/>
          <a:lstStyle/>
          <a:p>
            <a:endParaRPr/>
          </a:p>
        </p:txBody>
      </p:sp>
      <p:sp>
        <p:nvSpPr>
          <p:cNvPr id="3" name="object 3"/>
          <p:cNvSpPr/>
          <p:nvPr/>
        </p:nvSpPr>
        <p:spPr>
          <a:xfrm>
            <a:off x="3295005" y="457197"/>
            <a:ext cx="234010" cy="368302"/>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3904605" y="457197"/>
            <a:ext cx="234010" cy="368302"/>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6241405" y="463547"/>
            <a:ext cx="234010" cy="368302"/>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6851005" y="463547"/>
            <a:ext cx="234010" cy="368302"/>
          </a:xfrm>
          <a:prstGeom prst="rect">
            <a:avLst/>
          </a:prstGeom>
          <a:blipFill>
            <a:blip r:embed="rId2" cstate="print"/>
            <a:stretch>
              <a:fillRect/>
            </a:stretch>
          </a:blipFill>
        </p:spPr>
        <p:txBody>
          <a:bodyPr wrap="square" lIns="0" tIns="0" rIns="0" bIns="0" rtlCol="0"/>
          <a:lstStyle/>
          <a:p>
            <a:endParaRPr/>
          </a:p>
        </p:txBody>
      </p:sp>
      <p:graphicFrame>
        <p:nvGraphicFramePr>
          <p:cNvPr id="7" name="object 7"/>
          <p:cNvGraphicFramePr>
            <a:graphicFrameLocks noGrp="1"/>
          </p:cNvGraphicFramePr>
          <p:nvPr/>
        </p:nvGraphicFramePr>
        <p:xfrm>
          <a:off x="2584450" y="298450"/>
          <a:ext cx="5105400" cy="685800"/>
        </p:xfrm>
        <a:graphic>
          <a:graphicData uri="http://schemas.openxmlformats.org/drawingml/2006/table">
            <a:tbl>
              <a:tblPr firstRow="1" bandRow="1">
                <a:tableStyleId>{2D5ABB26-0587-4C30-8999-92F81FD0307C}</a:tableStyleId>
              </a:tblPr>
              <a:tblGrid>
                <a:gridCol w="4572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gridCol w="609600">
                  <a:extLst>
                    <a:ext uri="{9D8B030D-6E8A-4147-A177-3AD203B41FA5}">
                      <a16:colId xmlns:a16="http://schemas.microsoft.com/office/drawing/2014/main" val="20003"/>
                    </a:ext>
                  </a:extLst>
                </a:gridCol>
                <a:gridCol w="609600">
                  <a:extLst>
                    <a:ext uri="{9D8B030D-6E8A-4147-A177-3AD203B41FA5}">
                      <a16:colId xmlns:a16="http://schemas.microsoft.com/office/drawing/2014/main" val="20004"/>
                    </a:ext>
                  </a:extLst>
                </a:gridCol>
                <a:gridCol w="609600">
                  <a:extLst>
                    <a:ext uri="{9D8B030D-6E8A-4147-A177-3AD203B41FA5}">
                      <a16:colId xmlns:a16="http://schemas.microsoft.com/office/drawing/2014/main" val="20005"/>
                    </a:ext>
                  </a:extLst>
                </a:gridCol>
                <a:gridCol w="609600">
                  <a:extLst>
                    <a:ext uri="{9D8B030D-6E8A-4147-A177-3AD203B41FA5}">
                      <a16:colId xmlns:a16="http://schemas.microsoft.com/office/drawing/2014/main" val="20006"/>
                    </a:ext>
                  </a:extLst>
                </a:gridCol>
                <a:gridCol w="609600">
                  <a:extLst>
                    <a:ext uri="{9D8B030D-6E8A-4147-A177-3AD203B41FA5}">
                      <a16:colId xmlns:a16="http://schemas.microsoft.com/office/drawing/2014/main" val="20007"/>
                    </a:ext>
                  </a:extLst>
                </a:gridCol>
                <a:gridCol w="381000">
                  <a:extLst>
                    <a:ext uri="{9D8B030D-6E8A-4147-A177-3AD203B41FA5}">
                      <a16:colId xmlns:a16="http://schemas.microsoft.com/office/drawing/2014/main" val="20008"/>
                    </a:ext>
                  </a:extLst>
                </a:gridCol>
              </a:tblGrid>
              <a:tr h="685800">
                <a:tc>
                  <a:txBody>
                    <a:bodyPr/>
                    <a:lstStyle/>
                    <a:p>
                      <a:pPr>
                        <a:lnSpc>
                          <a:spcPct val="100000"/>
                        </a:lnSpc>
                      </a:pPr>
                      <a:endParaRPr sz="3400">
                        <a:latin typeface="Times New Roman"/>
                        <a:cs typeface="Times New Roman"/>
                      </a:endParaRPr>
                    </a:p>
                  </a:txBody>
                  <a:tcPr marL="0" marR="0" marT="0" marB="0">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34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34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46379">
                        <a:lnSpc>
                          <a:spcPct val="100000"/>
                        </a:lnSpc>
                        <a:spcBef>
                          <a:spcPts val="114"/>
                        </a:spcBef>
                      </a:pPr>
                      <a:r>
                        <a:rPr sz="3600" i="1" dirty="0">
                          <a:latin typeface="Times New Roman"/>
                          <a:cs typeface="Times New Roman"/>
                        </a:rPr>
                        <a:t>a</a:t>
                      </a:r>
                      <a:endParaRPr sz="3600">
                        <a:latin typeface="Times New Roman"/>
                        <a:cs typeface="Times New Roman"/>
                      </a:endParaRPr>
                    </a:p>
                  </a:txBody>
                  <a:tcPr marL="0" marR="0" marT="1460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38760">
                        <a:lnSpc>
                          <a:spcPct val="100000"/>
                        </a:lnSpc>
                        <a:spcBef>
                          <a:spcPts val="600"/>
                        </a:spcBef>
                      </a:pPr>
                      <a:r>
                        <a:rPr sz="3550" i="1" dirty="0">
                          <a:latin typeface="Times New Roman"/>
                          <a:cs typeface="Times New Roman"/>
                        </a:rPr>
                        <a:t>b</a:t>
                      </a:r>
                      <a:endParaRPr sz="3550">
                        <a:latin typeface="Times New Roman"/>
                        <a:cs typeface="Times New Roman"/>
                      </a:endParaRPr>
                    </a:p>
                  </a:txBody>
                  <a:tcPr marL="0" marR="0" marT="7620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46379">
                        <a:lnSpc>
                          <a:spcPct val="100000"/>
                        </a:lnSpc>
                        <a:spcBef>
                          <a:spcPts val="114"/>
                        </a:spcBef>
                      </a:pPr>
                      <a:r>
                        <a:rPr sz="3600" i="1" dirty="0">
                          <a:latin typeface="Times New Roman"/>
                          <a:cs typeface="Times New Roman"/>
                        </a:rPr>
                        <a:t>a</a:t>
                      </a:r>
                      <a:endParaRPr sz="3600">
                        <a:latin typeface="Times New Roman"/>
                        <a:cs typeface="Times New Roman"/>
                      </a:endParaRPr>
                    </a:p>
                  </a:txBody>
                  <a:tcPr marL="0" marR="0" marT="1460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34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34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3400">
                        <a:latin typeface="Times New Roman"/>
                        <a:cs typeface="Times New Roman"/>
                      </a:endParaRPr>
                    </a:p>
                  </a:txBody>
                  <a:tcPr marL="0" marR="0" marT="0" marB="0">
                    <a:lnL w="12700">
                      <a:solidFill>
                        <a:srgbClr val="000000"/>
                      </a:solidFill>
                      <a:prstDash val="solid"/>
                    </a:lnL>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0"/>
                  </a:ext>
                </a:extLst>
              </a:tr>
            </a:tbl>
          </a:graphicData>
        </a:graphic>
      </p:graphicFrame>
      <p:sp>
        <p:nvSpPr>
          <p:cNvPr id="8" name="object 8"/>
          <p:cNvSpPr txBox="1"/>
          <p:nvPr/>
        </p:nvSpPr>
        <p:spPr>
          <a:xfrm>
            <a:off x="459740" y="392379"/>
            <a:ext cx="1325245" cy="514350"/>
          </a:xfrm>
          <a:prstGeom prst="rect">
            <a:avLst/>
          </a:prstGeom>
        </p:spPr>
        <p:txBody>
          <a:bodyPr vert="horz" wrap="square" lIns="0" tIns="13335" rIns="0" bIns="0" rtlCol="0">
            <a:spAutoFit/>
          </a:bodyPr>
          <a:lstStyle/>
          <a:p>
            <a:pPr marL="12700">
              <a:lnSpc>
                <a:spcPct val="100000"/>
              </a:lnSpc>
              <a:spcBef>
                <a:spcPts val="105"/>
              </a:spcBef>
            </a:pPr>
            <a:r>
              <a:rPr sz="3200" spc="-5" dirty="0">
                <a:solidFill>
                  <a:srgbClr val="339933"/>
                </a:solidFill>
                <a:latin typeface="Comic Sans MS"/>
                <a:cs typeface="Comic Sans MS"/>
              </a:rPr>
              <a:t>Time</a:t>
            </a:r>
            <a:r>
              <a:rPr sz="3200" spc="-70" dirty="0">
                <a:solidFill>
                  <a:srgbClr val="339933"/>
                </a:solidFill>
                <a:latin typeface="Comic Sans MS"/>
                <a:cs typeface="Comic Sans MS"/>
              </a:rPr>
              <a:t> </a:t>
            </a:r>
            <a:r>
              <a:rPr sz="3200" dirty="0">
                <a:solidFill>
                  <a:srgbClr val="339933"/>
                </a:solidFill>
                <a:latin typeface="Comic Sans MS"/>
                <a:cs typeface="Comic Sans MS"/>
              </a:rPr>
              <a:t>0</a:t>
            </a:r>
            <a:endParaRPr sz="3200">
              <a:latin typeface="Comic Sans MS"/>
              <a:cs typeface="Comic Sans MS"/>
            </a:endParaRPr>
          </a:p>
        </p:txBody>
      </p:sp>
      <p:sp>
        <p:nvSpPr>
          <p:cNvPr id="9" name="object 9"/>
          <p:cNvSpPr/>
          <p:nvPr/>
        </p:nvSpPr>
        <p:spPr>
          <a:xfrm>
            <a:off x="3167864" y="3657605"/>
            <a:ext cx="900414" cy="447216"/>
          </a:xfrm>
          <a:prstGeom prst="rect">
            <a:avLst/>
          </a:prstGeom>
          <a:blipFill>
            <a:blip r:embed="rId3" cstate="print"/>
            <a:stretch>
              <a:fillRect/>
            </a:stretch>
          </a:blipFill>
        </p:spPr>
        <p:txBody>
          <a:bodyPr wrap="square" lIns="0" tIns="0" rIns="0" bIns="0" rtlCol="0"/>
          <a:lstStyle/>
          <a:p>
            <a:endParaRPr/>
          </a:p>
        </p:txBody>
      </p:sp>
      <p:grpSp>
        <p:nvGrpSpPr>
          <p:cNvPr id="10" name="object 10"/>
          <p:cNvGrpSpPr/>
          <p:nvPr/>
        </p:nvGrpSpPr>
        <p:grpSpPr>
          <a:xfrm>
            <a:off x="2438400" y="4183379"/>
            <a:ext cx="4806950" cy="1842770"/>
            <a:chOff x="2438400" y="4183379"/>
            <a:chExt cx="4806950" cy="1842770"/>
          </a:xfrm>
        </p:grpSpPr>
        <p:sp>
          <p:nvSpPr>
            <p:cNvPr id="11" name="object 11"/>
            <p:cNvSpPr/>
            <p:nvPr/>
          </p:nvSpPr>
          <p:spPr>
            <a:xfrm>
              <a:off x="3048000" y="5105399"/>
              <a:ext cx="838200" cy="762000"/>
            </a:xfrm>
            <a:custGeom>
              <a:avLst/>
              <a:gdLst/>
              <a:ahLst/>
              <a:cxnLst/>
              <a:rect l="l" t="t" r="r" b="b"/>
              <a:pathLst>
                <a:path w="838200" h="762000">
                  <a:moveTo>
                    <a:pt x="419100" y="0"/>
                  </a:moveTo>
                  <a:lnTo>
                    <a:pt x="370213" y="2563"/>
                  </a:lnTo>
                  <a:lnTo>
                    <a:pt x="322985" y="10061"/>
                  </a:lnTo>
                  <a:lnTo>
                    <a:pt x="277731" y="22209"/>
                  </a:lnTo>
                  <a:lnTo>
                    <a:pt x="234764" y="38722"/>
                  </a:lnTo>
                  <a:lnTo>
                    <a:pt x="194399" y="59312"/>
                  </a:lnTo>
                  <a:lnTo>
                    <a:pt x="156949" y="83695"/>
                  </a:lnTo>
                  <a:lnTo>
                    <a:pt x="122729" y="111585"/>
                  </a:lnTo>
                  <a:lnTo>
                    <a:pt x="92053" y="142696"/>
                  </a:lnTo>
                  <a:lnTo>
                    <a:pt x="65234" y="176742"/>
                  </a:lnTo>
                  <a:lnTo>
                    <a:pt x="42587" y="213437"/>
                  </a:lnTo>
                  <a:lnTo>
                    <a:pt x="24426" y="252497"/>
                  </a:lnTo>
                  <a:lnTo>
                    <a:pt x="11065" y="293634"/>
                  </a:lnTo>
                  <a:lnTo>
                    <a:pt x="2818" y="336563"/>
                  </a:lnTo>
                  <a:lnTo>
                    <a:pt x="0" y="381000"/>
                  </a:lnTo>
                  <a:lnTo>
                    <a:pt x="2818" y="425433"/>
                  </a:lnTo>
                  <a:lnTo>
                    <a:pt x="11065" y="468361"/>
                  </a:lnTo>
                  <a:lnTo>
                    <a:pt x="24426" y="509497"/>
                  </a:lnTo>
                  <a:lnTo>
                    <a:pt x="42587" y="548556"/>
                  </a:lnTo>
                  <a:lnTo>
                    <a:pt x="65234" y="585252"/>
                  </a:lnTo>
                  <a:lnTo>
                    <a:pt x="92053" y="619298"/>
                  </a:lnTo>
                  <a:lnTo>
                    <a:pt x="122729" y="650409"/>
                  </a:lnTo>
                  <a:lnTo>
                    <a:pt x="156949" y="678300"/>
                  </a:lnTo>
                  <a:lnTo>
                    <a:pt x="194399" y="702684"/>
                  </a:lnTo>
                  <a:lnTo>
                    <a:pt x="234764" y="723275"/>
                  </a:lnTo>
                  <a:lnTo>
                    <a:pt x="277731" y="739788"/>
                  </a:lnTo>
                  <a:lnTo>
                    <a:pt x="322985" y="751937"/>
                  </a:lnTo>
                  <a:lnTo>
                    <a:pt x="370213" y="759436"/>
                  </a:lnTo>
                  <a:lnTo>
                    <a:pt x="419100" y="762000"/>
                  </a:lnTo>
                  <a:lnTo>
                    <a:pt x="467986" y="759436"/>
                  </a:lnTo>
                  <a:lnTo>
                    <a:pt x="515214" y="751937"/>
                  </a:lnTo>
                  <a:lnTo>
                    <a:pt x="560468" y="739788"/>
                  </a:lnTo>
                  <a:lnTo>
                    <a:pt x="603435" y="723275"/>
                  </a:lnTo>
                  <a:lnTo>
                    <a:pt x="643800" y="702684"/>
                  </a:lnTo>
                  <a:lnTo>
                    <a:pt x="681250" y="678300"/>
                  </a:lnTo>
                  <a:lnTo>
                    <a:pt x="715470" y="650409"/>
                  </a:lnTo>
                  <a:lnTo>
                    <a:pt x="746146" y="619298"/>
                  </a:lnTo>
                  <a:lnTo>
                    <a:pt x="772965" y="585252"/>
                  </a:lnTo>
                  <a:lnTo>
                    <a:pt x="795612" y="548556"/>
                  </a:lnTo>
                  <a:lnTo>
                    <a:pt x="813773" y="509497"/>
                  </a:lnTo>
                  <a:lnTo>
                    <a:pt x="827134" y="468361"/>
                  </a:lnTo>
                  <a:lnTo>
                    <a:pt x="835381" y="425433"/>
                  </a:lnTo>
                  <a:lnTo>
                    <a:pt x="838200" y="381000"/>
                  </a:lnTo>
                  <a:lnTo>
                    <a:pt x="835381" y="336563"/>
                  </a:lnTo>
                  <a:lnTo>
                    <a:pt x="827134" y="293634"/>
                  </a:lnTo>
                  <a:lnTo>
                    <a:pt x="813773" y="252497"/>
                  </a:lnTo>
                  <a:lnTo>
                    <a:pt x="795612" y="213437"/>
                  </a:lnTo>
                  <a:lnTo>
                    <a:pt x="772965" y="176742"/>
                  </a:lnTo>
                  <a:lnTo>
                    <a:pt x="746146" y="142696"/>
                  </a:lnTo>
                  <a:lnTo>
                    <a:pt x="715470" y="111585"/>
                  </a:lnTo>
                  <a:lnTo>
                    <a:pt x="681250" y="83695"/>
                  </a:lnTo>
                  <a:lnTo>
                    <a:pt x="643800" y="59312"/>
                  </a:lnTo>
                  <a:lnTo>
                    <a:pt x="603435" y="38722"/>
                  </a:lnTo>
                  <a:lnTo>
                    <a:pt x="560468" y="22209"/>
                  </a:lnTo>
                  <a:lnTo>
                    <a:pt x="515214" y="10061"/>
                  </a:lnTo>
                  <a:lnTo>
                    <a:pt x="467986" y="2563"/>
                  </a:lnTo>
                  <a:lnTo>
                    <a:pt x="419100" y="0"/>
                  </a:lnTo>
                  <a:close/>
                </a:path>
              </a:pathLst>
            </a:custGeom>
            <a:solidFill>
              <a:srgbClr val="FF0000">
                <a:alpha val="50195"/>
              </a:srgbClr>
            </a:solidFill>
          </p:spPr>
          <p:txBody>
            <a:bodyPr wrap="square" lIns="0" tIns="0" rIns="0" bIns="0" rtlCol="0"/>
            <a:lstStyle/>
            <a:p>
              <a:endParaRPr/>
            </a:p>
          </p:txBody>
        </p:sp>
        <p:sp>
          <p:nvSpPr>
            <p:cNvPr id="12" name="object 12"/>
            <p:cNvSpPr/>
            <p:nvPr/>
          </p:nvSpPr>
          <p:spPr>
            <a:xfrm>
              <a:off x="3048000" y="5105399"/>
              <a:ext cx="838200" cy="762000"/>
            </a:xfrm>
            <a:custGeom>
              <a:avLst/>
              <a:gdLst/>
              <a:ahLst/>
              <a:cxnLst/>
              <a:rect l="l" t="t" r="r" b="b"/>
              <a:pathLst>
                <a:path w="838200" h="762000">
                  <a:moveTo>
                    <a:pt x="0" y="381000"/>
                  </a:moveTo>
                  <a:lnTo>
                    <a:pt x="2818" y="336563"/>
                  </a:lnTo>
                  <a:lnTo>
                    <a:pt x="11065" y="293634"/>
                  </a:lnTo>
                  <a:lnTo>
                    <a:pt x="24426" y="252497"/>
                  </a:lnTo>
                  <a:lnTo>
                    <a:pt x="42587" y="213437"/>
                  </a:lnTo>
                  <a:lnTo>
                    <a:pt x="65234" y="176742"/>
                  </a:lnTo>
                  <a:lnTo>
                    <a:pt x="92053" y="142696"/>
                  </a:lnTo>
                  <a:lnTo>
                    <a:pt x="122729" y="111585"/>
                  </a:lnTo>
                  <a:lnTo>
                    <a:pt x="156949" y="83695"/>
                  </a:lnTo>
                  <a:lnTo>
                    <a:pt x="194399" y="59312"/>
                  </a:lnTo>
                  <a:lnTo>
                    <a:pt x="234764" y="38722"/>
                  </a:lnTo>
                  <a:lnTo>
                    <a:pt x="277731" y="22209"/>
                  </a:lnTo>
                  <a:lnTo>
                    <a:pt x="322985" y="10061"/>
                  </a:lnTo>
                  <a:lnTo>
                    <a:pt x="370213" y="2563"/>
                  </a:lnTo>
                  <a:lnTo>
                    <a:pt x="419100" y="0"/>
                  </a:lnTo>
                  <a:lnTo>
                    <a:pt x="467986" y="2563"/>
                  </a:lnTo>
                  <a:lnTo>
                    <a:pt x="515214" y="10061"/>
                  </a:lnTo>
                  <a:lnTo>
                    <a:pt x="560468" y="22209"/>
                  </a:lnTo>
                  <a:lnTo>
                    <a:pt x="603435" y="38722"/>
                  </a:lnTo>
                  <a:lnTo>
                    <a:pt x="643800" y="59312"/>
                  </a:lnTo>
                  <a:lnTo>
                    <a:pt x="681250" y="83695"/>
                  </a:lnTo>
                  <a:lnTo>
                    <a:pt x="715470" y="111585"/>
                  </a:lnTo>
                  <a:lnTo>
                    <a:pt x="746146" y="142696"/>
                  </a:lnTo>
                  <a:lnTo>
                    <a:pt x="772965" y="176742"/>
                  </a:lnTo>
                  <a:lnTo>
                    <a:pt x="795612" y="213437"/>
                  </a:lnTo>
                  <a:lnTo>
                    <a:pt x="813773" y="252497"/>
                  </a:lnTo>
                  <a:lnTo>
                    <a:pt x="827134" y="293634"/>
                  </a:lnTo>
                  <a:lnTo>
                    <a:pt x="835381" y="336563"/>
                  </a:lnTo>
                  <a:lnTo>
                    <a:pt x="838200" y="381000"/>
                  </a:lnTo>
                  <a:lnTo>
                    <a:pt x="835381" y="425433"/>
                  </a:lnTo>
                  <a:lnTo>
                    <a:pt x="827134" y="468361"/>
                  </a:lnTo>
                  <a:lnTo>
                    <a:pt x="813773" y="509497"/>
                  </a:lnTo>
                  <a:lnTo>
                    <a:pt x="795612" y="548556"/>
                  </a:lnTo>
                  <a:lnTo>
                    <a:pt x="772965" y="585252"/>
                  </a:lnTo>
                  <a:lnTo>
                    <a:pt x="746146" y="619298"/>
                  </a:lnTo>
                  <a:lnTo>
                    <a:pt x="715470" y="650409"/>
                  </a:lnTo>
                  <a:lnTo>
                    <a:pt x="681250" y="678300"/>
                  </a:lnTo>
                  <a:lnTo>
                    <a:pt x="643800" y="702684"/>
                  </a:lnTo>
                  <a:lnTo>
                    <a:pt x="603435" y="723275"/>
                  </a:lnTo>
                  <a:lnTo>
                    <a:pt x="560468" y="739788"/>
                  </a:lnTo>
                  <a:lnTo>
                    <a:pt x="515214" y="751937"/>
                  </a:lnTo>
                  <a:lnTo>
                    <a:pt x="467986" y="759436"/>
                  </a:lnTo>
                  <a:lnTo>
                    <a:pt x="419100" y="762000"/>
                  </a:lnTo>
                  <a:lnTo>
                    <a:pt x="370213" y="759436"/>
                  </a:lnTo>
                  <a:lnTo>
                    <a:pt x="322985" y="751937"/>
                  </a:lnTo>
                  <a:lnTo>
                    <a:pt x="277731" y="739788"/>
                  </a:lnTo>
                  <a:lnTo>
                    <a:pt x="234764" y="723275"/>
                  </a:lnTo>
                  <a:lnTo>
                    <a:pt x="194399" y="702684"/>
                  </a:lnTo>
                  <a:lnTo>
                    <a:pt x="156949" y="678300"/>
                  </a:lnTo>
                  <a:lnTo>
                    <a:pt x="122729" y="650409"/>
                  </a:lnTo>
                  <a:lnTo>
                    <a:pt x="92053" y="619298"/>
                  </a:lnTo>
                  <a:lnTo>
                    <a:pt x="65234" y="585252"/>
                  </a:lnTo>
                  <a:lnTo>
                    <a:pt x="42587" y="548556"/>
                  </a:lnTo>
                  <a:lnTo>
                    <a:pt x="24426" y="509497"/>
                  </a:lnTo>
                  <a:lnTo>
                    <a:pt x="11065" y="468361"/>
                  </a:lnTo>
                  <a:lnTo>
                    <a:pt x="2818" y="425433"/>
                  </a:lnTo>
                  <a:lnTo>
                    <a:pt x="0" y="381000"/>
                  </a:lnTo>
                  <a:close/>
                </a:path>
              </a:pathLst>
            </a:custGeom>
            <a:ln w="38100">
              <a:solidFill>
                <a:srgbClr val="FF0000"/>
              </a:solidFill>
            </a:ln>
          </p:spPr>
          <p:txBody>
            <a:bodyPr wrap="square" lIns="0" tIns="0" rIns="0" bIns="0" rtlCol="0"/>
            <a:lstStyle/>
            <a:p>
              <a:endParaRPr/>
            </a:p>
          </p:txBody>
        </p:sp>
        <p:sp>
          <p:nvSpPr>
            <p:cNvPr id="13" name="object 13"/>
            <p:cNvSpPr/>
            <p:nvPr/>
          </p:nvSpPr>
          <p:spPr>
            <a:xfrm>
              <a:off x="2438400" y="4183379"/>
              <a:ext cx="3657600" cy="1366520"/>
            </a:xfrm>
            <a:custGeom>
              <a:avLst/>
              <a:gdLst/>
              <a:ahLst/>
              <a:cxnLst/>
              <a:rect l="l" t="t" r="r" b="b"/>
              <a:pathLst>
                <a:path w="3657600" h="1366520">
                  <a:moveTo>
                    <a:pt x="609600" y="1303020"/>
                  </a:moveTo>
                  <a:lnTo>
                    <a:pt x="596900" y="1296670"/>
                  </a:lnTo>
                  <a:lnTo>
                    <a:pt x="482600" y="1239520"/>
                  </a:lnTo>
                  <a:lnTo>
                    <a:pt x="482600" y="1296670"/>
                  </a:lnTo>
                  <a:lnTo>
                    <a:pt x="0" y="1296670"/>
                  </a:lnTo>
                  <a:lnTo>
                    <a:pt x="0" y="1309370"/>
                  </a:lnTo>
                  <a:lnTo>
                    <a:pt x="482600" y="1309370"/>
                  </a:lnTo>
                  <a:lnTo>
                    <a:pt x="482600" y="1366520"/>
                  </a:lnTo>
                  <a:lnTo>
                    <a:pt x="596900" y="1309370"/>
                  </a:lnTo>
                  <a:lnTo>
                    <a:pt x="609600" y="1303020"/>
                  </a:lnTo>
                  <a:close/>
                </a:path>
                <a:path w="3657600" h="1366520">
                  <a:moveTo>
                    <a:pt x="1609077" y="344424"/>
                  </a:moveTo>
                  <a:lnTo>
                    <a:pt x="1603375" y="295783"/>
                  </a:lnTo>
                  <a:lnTo>
                    <a:pt x="1585722" y="249682"/>
                  </a:lnTo>
                  <a:lnTo>
                    <a:pt x="1557528" y="206629"/>
                  </a:lnTo>
                  <a:lnTo>
                    <a:pt x="1520571" y="166624"/>
                  </a:lnTo>
                  <a:lnTo>
                    <a:pt x="1476756" y="130175"/>
                  </a:lnTo>
                  <a:lnTo>
                    <a:pt x="1427353" y="97536"/>
                  </a:lnTo>
                  <a:lnTo>
                    <a:pt x="1392555" y="77978"/>
                  </a:lnTo>
                  <a:lnTo>
                    <a:pt x="1356360" y="60452"/>
                  </a:lnTo>
                  <a:lnTo>
                    <a:pt x="1319530" y="44831"/>
                  </a:lnTo>
                  <a:lnTo>
                    <a:pt x="1282700" y="31496"/>
                  </a:lnTo>
                  <a:lnTo>
                    <a:pt x="1246124" y="20193"/>
                  </a:lnTo>
                  <a:lnTo>
                    <a:pt x="1215948" y="12700"/>
                  </a:lnTo>
                  <a:lnTo>
                    <a:pt x="1210437" y="11430"/>
                  </a:lnTo>
                  <a:lnTo>
                    <a:pt x="1159637" y="2794"/>
                  </a:lnTo>
                  <a:lnTo>
                    <a:pt x="1110488" y="0"/>
                  </a:lnTo>
                  <a:lnTo>
                    <a:pt x="1092835" y="254"/>
                  </a:lnTo>
                  <a:lnTo>
                    <a:pt x="1036193" y="4699"/>
                  </a:lnTo>
                  <a:lnTo>
                    <a:pt x="996315" y="10287"/>
                  </a:lnTo>
                  <a:lnTo>
                    <a:pt x="955167" y="18034"/>
                  </a:lnTo>
                  <a:lnTo>
                    <a:pt x="913638" y="28067"/>
                  </a:lnTo>
                  <a:lnTo>
                    <a:pt x="872109" y="40005"/>
                  </a:lnTo>
                  <a:lnTo>
                    <a:pt x="831329" y="53975"/>
                  </a:lnTo>
                  <a:lnTo>
                    <a:pt x="791972" y="69977"/>
                  </a:lnTo>
                  <a:lnTo>
                    <a:pt x="754380" y="87884"/>
                  </a:lnTo>
                  <a:lnTo>
                    <a:pt x="719328" y="107569"/>
                  </a:lnTo>
                  <a:lnTo>
                    <a:pt x="687451" y="129159"/>
                  </a:lnTo>
                  <a:lnTo>
                    <a:pt x="646811" y="164973"/>
                  </a:lnTo>
                  <a:lnTo>
                    <a:pt x="616839" y="204978"/>
                  </a:lnTo>
                  <a:lnTo>
                    <a:pt x="599313" y="249047"/>
                  </a:lnTo>
                  <a:lnTo>
                    <a:pt x="592836" y="298069"/>
                  </a:lnTo>
                  <a:lnTo>
                    <a:pt x="592709" y="315595"/>
                  </a:lnTo>
                  <a:lnTo>
                    <a:pt x="593598" y="333629"/>
                  </a:lnTo>
                  <a:lnTo>
                    <a:pt x="601472" y="390525"/>
                  </a:lnTo>
                  <a:lnTo>
                    <a:pt x="610870" y="430784"/>
                  </a:lnTo>
                  <a:lnTo>
                    <a:pt x="623189" y="472694"/>
                  </a:lnTo>
                  <a:lnTo>
                    <a:pt x="638175" y="516255"/>
                  </a:lnTo>
                  <a:lnTo>
                    <a:pt x="664972" y="583946"/>
                  </a:lnTo>
                  <a:lnTo>
                    <a:pt x="685292" y="630555"/>
                  </a:lnTo>
                  <a:lnTo>
                    <a:pt x="707263" y="678180"/>
                  </a:lnTo>
                  <a:lnTo>
                    <a:pt x="730631" y="726567"/>
                  </a:lnTo>
                  <a:lnTo>
                    <a:pt x="755142" y="775589"/>
                  </a:lnTo>
                  <a:lnTo>
                    <a:pt x="773988" y="812228"/>
                  </a:lnTo>
                  <a:lnTo>
                    <a:pt x="723265" y="838581"/>
                  </a:lnTo>
                  <a:lnTo>
                    <a:pt x="838200" y="922020"/>
                  </a:lnTo>
                  <a:lnTo>
                    <a:pt x="836612" y="823468"/>
                  </a:lnTo>
                  <a:lnTo>
                    <a:pt x="835914" y="780034"/>
                  </a:lnTo>
                  <a:lnTo>
                    <a:pt x="785241" y="806373"/>
                  </a:lnTo>
                  <a:lnTo>
                    <a:pt x="766572" y="769874"/>
                  </a:lnTo>
                  <a:lnTo>
                    <a:pt x="742061" y="720979"/>
                  </a:lnTo>
                  <a:lnTo>
                    <a:pt x="718820" y="672846"/>
                  </a:lnTo>
                  <a:lnTo>
                    <a:pt x="696976" y="625475"/>
                  </a:lnTo>
                  <a:lnTo>
                    <a:pt x="676783" y="579120"/>
                  </a:lnTo>
                  <a:lnTo>
                    <a:pt x="658368" y="534035"/>
                  </a:lnTo>
                  <a:lnTo>
                    <a:pt x="642277" y="490093"/>
                  </a:lnTo>
                  <a:lnTo>
                    <a:pt x="628904" y="448183"/>
                  </a:lnTo>
                  <a:lnTo>
                    <a:pt x="618236" y="407797"/>
                  </a:lnTo>
                  <a:lnTo>
                    <a:pt x="610489" y="369189"/>
                  </a:lnTo>
                  <a:lnTo>
                    <a:pt x="605409" y="315595"/>
                  </a:lnTo>
                  <a:lnTo>
                    <a:pt x="605459" y="298069"/>
                  </a:lnTo>
                  <a:lnTo>
                    <a:pt x="611505" y="252603"/>
                  </a:lnTo>
                  <a:lnTo>
                    <a:pt x="627507" y="211836"/>
                  </a:lnTo>
                  <a:lnTo>
                    <a:pt x="655828" y="173990"/>
                  </a:lnTo>
                  <a:lnTo>
                    <a:pt x="694817" y="139573"/>
                  </a:lnTo>
                  <a:lnTo>
                    <a:pt x="742569" y="108712"/>
                  </a:lnTo>
                  <a:lnTo>
                    <a:pt x="778129" y="90297"/>
                  </a:lnTo>
                  <a:lnTo>
                    <a:pt x="835533" y="66040"/>
                  </a:lnTo>
                  <a:lnTo>
                    <a:pt x="875665" y="52197"/>
                  </a:lnTo>
                  <a:lnTo>
                    <a:pt x="916559" y="40386"/>
                  </a:lnTo>
                  <a:lnTo>
                    <a:pt x="957580" y="30480"/>
                  </a:lnTo>
                  <a:lnTo>
                    <a:pt x="998093" y="22860"/>
                  </a:lnTo>
                  <a:lnTo>
                    <a:pt x="1037463" y="17272"/>
                  </a:lnTo>
                  <a:lnTo>
                    <a:pt x="1092962" y="12954"/>
                  </a:lnTo>
                  <a:lnTo>
                    <a:pt x="1110234" y="12700"/>
                  </a:lnTo>
                  <a:lnTo>
                    <a:pt x="1126744" y="13081"/>
                  </a:lnTo>
                  <a:lnTo>
                    <a:pt x="1174115" y="17653"/>
                  </a:lnTo>
                  <a:lnTo>
                    <a:pt x="1224915" y="27813"/>
                  </a:lnTo>
                  <a:lnTo>
                    <a:pt x="1278382" y="43434"/>
                  </a:lnTo>
                  <a:lnTo>
                    <a:pt x="1314704" y="56515"/>
                  </a:lnTo>
                  <a:lnTo>
                    <a:pt x="1350772" y="71755"/>
                  </a:lnTo>
                  <a:lnTo>
                    <a:pt x="1386332" y="89027"/>
                  </a:lnTo>
                  <a:lnTo>
                    <a:pt x="1420622" y="108204"/>
                  </a:lnTo>
                  <a:lnTo>
                    <a:pt x="1453388" y="129159"/>
                  </a:lnTo>
                  <a:lnTo>
                    <a:pt x="1498219" y="163449"/>
                  </a:lnTo>
                  <a:lnTo>
                    <a:pt x="1536446" y="201041"/>
                  </a:lnTo>
                  <a:lnTo>
                    <a:pt x="1566418" y="241300"/>
                  </a:lnTo>
                  <a:lnTo>
                    <a:pt x="1586611" y="283718"/>
                  </a:lnTo>
                  <a:lnTo>
                    <a:pt x="1595628" y="328422"/>
                  </a:lnTo>
                  <a:lnTo>
                    <a:pt x="1596390" y="344424"/>
                  </a:lnTo>
                  <a:lnTo>
                    <a:pt x="1596136" y="360807"/>
                  </a:lnTo>
                  <a:lnTo>
                    <a:pt x="1589405" y="413385"/>
                  </a:lnTo>
                  <a:lnTo>
                    <a:pt x="1580388" y="450850"/>
                  </a:lnTo>
                  <a:lnTo>
                    <a:pt x="1567967" y="490347"/>
                  </a:lnTo>
                  <a:lnTo>
                    <a:pt x="1552575" y="530987"/>
                  </a:lnTo>
                  <a:lnTo>
                    <a:pt x="1534287" y="573151"/>
                  </a:lnTo>
                  <a:lnTo>
                    <a:pt x="1513586" y="616712"/>
                  </a:lnTo>
                  <a:lnTo>
                    <a:pt x="1490599" y="661543"/>
                  </a:lnTo>
                  <a:lnTo>
                    <a:pt x="1465580" y="707263"/>
                  </a:lnTo>
                  <a:lnTo>
                    <a:pt x="1438910" y="753872"/>
                  </a:lnTo>
                  <a:lnTo>
                    <a:pt x="1410843" y="801116"/>
                  </a:lnTo>
                  <a:lnTo>
                    <a:pt x="1381633" y="848995"/>
                  </a:lnTo>
                  <a:lnTo>
                    <a:pt x="1351534" y="897382"/>
                  </a:lnTo>
                  <a:lnTo>
                    <a:pt x="1290066" y="994791"/>
                  </a:lnTo>
                  <a:lnTo>
                    <a:pt x="1300734" y="1001649"/>
                  </a:lnTo>
                  <a:lnTo>
                    <a:pt x="1362329" y="904113"/>
                  </a:lnTo>
                  <a:lnTo>
                    <a:pt x="1392428" y="855726"/>
                  </a:lnTo>
                  <a:lnTo>
                    <a:pt x="1421638" y="807847"/>
                  </a:lnTo>
                  <a:lnTo>
                    <a:pt x="1449832" y="760222"/>
                  </a:lnTo>
                  <a:lnTo>
                    <a:pt x="1476629" y="713486"/>
                  </a:lnTo>
                  <a:lnTo>
                    <a:pt x="1501775" y="667639"/>
                  </a:lnTo>
                  <a:lnTo>
                    <a:pt x="1524889" y="622554"/>
                  </a:lnTo>
                  <a:lnTo>
                    <a:pt x="1545844" y="578612"/>
                  </a:lnTo>
                  <a:lnTo>
                    <a:pt x="1564386" y="535813"/>
                  </a:lnTo>
                  <a:lnTo>
                    <a:pt x="1580007" y="494411"/>
                  </a:lnTo>
                  <a:lnTo>
                    <a:pt x="1592580" y="454406"/>
                  </a:lnTo>
                  <a:lnTo>
                    <a:pt x="1601851" y="416052"/>
                  </a:lnTo>
                  <a:lnTo>
                    <a:pt x="1608836" y="361823"/>
                  </a:lnTo>
                  <a:lnTo>
                    <a:pt x="1609077" y="344424"/>
                  </a:lnTo>
                  <a:close/>
                </a:path>
                <a:path w="3657600" h="1366520">
                  <a:moveTo>
                    <a:pt x="3657600" y="1303020"/>
                  </a:moveTo>
                  <a:lnTo>
                    <a:pt x="3644900" y="1296670"/>
                  </a:lnTo>
                  <a:lnTo>
                    <a:pt x="3530600" y="1239520"/>
                  </a:lnTo>
                  <a:lnTo>
                    <a:pt x="3530600" y="1296670"/>
                  </a:lnTo>
                  <a:lnTo>
                    <a:pt x="1447800" y="1296670"/>
                  </a:lnTo>
                  <a:lnTo>
                    <a:pt x="1447800" y="1309370"/>
                  </a:lnTo>
                  <a:lnTo>
                    <a:pt x="3530600" y="1309370"/>
                  </a:lnTo>
                  <a:lnTo>
                    <a:pt x="3530600" y="1366520"/>
                  </a:lnTo>
                  <a:lnTo>
                    <a:pt x="3644900" y="1309370"/>
                  </a:lnTo>
                  <a:lnTo>
                    <a:pt x="3657600" y="1303020"/>
                  </a:lnTo>
                  <a:close/>
                </a:path>
              </a:pathLst>
            </a:custGeom>
            <a:solidFill>
              <a:srgbClr val="000000"/>
            </a:solidFill>
          </p:spPr>
          <p:txBody>
            <a:bodyPr wrap="square" lIns="0" tIns="0" rIns="0" bIns="0" rtlCol="0"/>
            <a:lstStyle/>
            <a:p>
              <a:endParaRPr/>
            </a:p>
          </p:txBody>
        </p:sp>
        <p:sp>
          <p:nvSpPr>
            <p:cNvPr id="14" name="object 14"/>
            <p:cNvSpPr/>
            <p:nvPr/>
          </p:nvSpPr>
          <p:spPr>
            <a:xfrm>
              <a:off x="6096000" y="4952999"/>
              <a:ext cx="1143000" cy="1066800"/>
            </a:xfrm>
            <a:custGeom>
              <a:avLst/>
              <a:gdLst/>
              <a:ahLst/>
              <a:cxnLst/>
              <a:rect l="l" t="t" r="r" b="b"/>
              <a:pathLst>
                <a:path w="1143000" h="1066800">
                  <a:moveTo>
                    <a:pt x="152400" y="533400"/>
                  </a:moveTo>
                  <a:lnTo>
                    <a:pt x="155218" y="488963"/>
                  </a:lnTo>
                  <a:lnTo>
                    <a:pt x="163465" y="446034"/>
                  </a:lnTo>
                  <a:lnTo>
                    <a:pt x="176826" y="404897"/>
                  </a:lnTo>
                  <a:lnTo>
                    <a:pt x="194987" y="365837"/>
                  </a:lnTo>
                  <a:lnTo>
                    <a:pt x="217634" y="329142"/>
                  </a:lnTo>
                  <a:lnTo>
                    <a:pt x="244453" y="295096"/>
                  </a:lnTo>
                  <a:lnTo>
                    <a:pt x="275129" y="263985"/>
                  </a:lnTo>
                  <a:lnTo>
                    <a:pt x="309349" y="236095"/>
                  </a:lnTo>
                  <a:lnTo>
                    <a:pt x="346799" y="211712"/>
                  </a:lnTo>
                  <a:lnTo>
                    <a:pt x="387164" y="191122"/>
                  </a:lnTo>
                  <a:lnTo>
                    <a:pt x="430131" y="174609"/>
                  </a:lnTo>
                  <a:lnTo>
                    <a:pt x="475385" y="162461"/>
                  </a:lnTo>
                  <a:lnTo>
                    <a:pt x="522613" y="154963"/>
                  </a:lnTo>
                  <a:lnTo>
                    <a:pt x="571500" y="152400"/>
                  </a:lnTo>
                  <a:lnTo>
                    <a:pt x="620386" y="154963"/>
                  </a:lnTo>
                  <a:lnTo>
                    <a:pt x="667614" y="162461"/>
                  </a:lnTo>
                  <a:lnTo>
                    <a:pt x="712868" y="174609"/>
                  </a:lnTo>
                  <a:lnTo>
                    <a:pt x="755835" y="191122"/>
                  </a:lnTo>
                  <a:lnTo>
                    <a:pt x="796200" y="211712"/>
                  </a:lnTo>
                  <a:lnTo>
                    <a:pt x="833650" y="236095"/>
                  </a:lnTo>
                  <a:lnTo>
                    <a:pt x="867870" y="263985"/>
                  </a:lnTo>
                  <a:lnTo>
                    <a:pt x="898546" y="295096"/>
                  </a:lnTo>
                  <a:lnTo>
                    <a:pt x="925365" y="329142"/>
                  </a:lnTo>
                  <a:lnTo>
                    <a:pt x="948012" y="365837"/>
                  </a:lnTo>
                  <a:lnTo>
                    <a:pt x="966173" y="404897"/>
                  </a:lnTo>
                  <a:lnTo>
                    <a:pt x="979534" y="446034"/>
                  </a:lnTo>
                  <a:lnTo>
                    <a:pt x="987781" y="488963"/>
                  </a:lnTo>
                  <a:lnTo>
                    <a:pt x="990600" y="533400"/>
                  </a:lnTo>
                  <a:lnTo>
                    <a:pt x="987781" y="577833"/>
                  </a:lnTo>
                  <a:lnTo>
                    <a:pt x="979534" y="620761"/>
                  </a:lnTo>
                  <a:lnTo>
                    <a:pt x="966173" y="661897"/>
                  </a:lnTo>
                  <a:lnTo>
                    <a:pt x="948012" y="700956"/>
                  </a:lnTo>
                  <a:lnTo>
                    <a:pt x="925365" y="737652"/>
                  </a:lnTo>
                  <a:lnTo>
                    <a:pt x="898546" y="771698"/>
                  </a:lnTo>
                  <a:lnTo>
                    <a:pt x="867870" y="802809"/>
                  </a:lnTo>
                  <a:lnTo>
                    <a:pt x="833650" y="830700"/>
                  </a:lnTo>
                  <a:lnTo>
                    <a:pt x="796200" y="855084"/>
                  </a:lnTo>
                  <a:lnTo>
                    <a:pt x="755835" y="875675"/>
                  </a:lnTo>
                  <a:lnTo>
                    <a:pt x="712868" y="892188"/>
                  </a:lnTo>
                  <a:lnTo>
                    <a:pt x="667614" y="904337"/>
                  </a:lnTo>
                  <a:lnTo>
                    <a:pt x="620386" y="911836"/>
                  </a:lnTo>
                  <a:lnTo>
                    <a:pt x="571500" y="914400"/>
                  </a:lnTo>
                  <a:lnTo>
                    <a:pt x="522613" y="911836"/>
                  </a:lnTo>
                  <a:lnTo>
                    <a:pt x="475385" y="904337"/>
                  </a:lnTo>
                  <a:lnTo>
                    <a:pt x="430131" y="892188"/>
                  </a:lnTo>
                  <a:lnTo>
                    <a:pt x="387164" y="875675"/>
                  </a:lnTo>
                  <a:lnTo>
                    <a:pt x="346799" y="855084"/>
                  </a:lnTo>
                  <a:lnTo>
                    <a:pt x="309349" y="830700"/>
                  </a:lnTo>
                  <a:lnTo>
                    <a:pt x="275129" y="802809"/>
                  </a:lnTo>
                  <a:lnTo>
                    <a:pt x="244453" y="771698"/>
                  </a:lnTo>
                  <a:lnTo>
                    <a:pt x="217634" y="737652"/>
                  </a:lnTo>
                  <a:lnTo>
                    <a:pt x="194987" y="700956"/>
                  </a:lnTo>
                  <a:lnTo>
                    <a:pt x="176826" y="661897"/>
                  </a:lnTo>
                  <a:lnTo>
                    <a:pt x="163465" y="620761"/>
                  </a:lnTo>
                  <a:lnTo>
                    <a:pt x="155218" y="577833"/>
                  </a:lnTo>
                  <a:lnTo>
                    <a:pt x="152400" y="533400"/>
                  </a:lnTo>
                  <a:close/>
                </a:path>
                <a:path w="1143000" h="1066800">
                  <a:moveTo>
                    <a:pt x="0" y="533400"/>
                  </a:moveTo>
                  <a:lnTo>
                    <a:pt x="2098" y="487368"/>
                  </a:lnTo>
                  <a:lnTo>
                    <a:pt x="8277" y="442426"/>
                  </a:lnTo>
                  <a:lnTo>
                    <a:pt x="18367" y="398732"/>
                  </a:lnTo>
                  <a:lnTo>
                    <a:pt x="32195" y="356448"/>
                  </a:lnTo>
                  <a:lnTo>
                    <a:pt x="49589" y="315731"/>
                  </a:lnTo>
                  <a:lnTo>
                    <a:pt x="70379" y="276744"/>
                  </a:lnTo>
                  <a:lnTo>
                    <a:pt x="94392" y="239645"/>
                  </a:lnTo>
                  <a:lnTo>
                    <a:pt x="121457" y="204594"/>
                  </a:lnTo>
                  <a:lnTo>
                    <a:pt x="151402" y="171752"/>
                  </a:lnTo>
                  <a:lnTo>
                    <a:pt x="184056" y="141279"/>
                  </a:lnTo>
                  <a:lnTo>
                    <a:pt x="219246" y="113334"/>
                  </a:lnTo>
                  <a:lnTo>
                    <a:pt x="256802" y="88078"/>
                  </a:lnTo>
                  <a:lnTo>
                    <a:pt x="296551" y="65670"/>
                  </a:lnTo>
                  <a:lnTo>
                    <a:pt x="338322" y="46271"/>
                  </a:lnTo>
                  <a:lnTo>
                    <a:pt x="381944" y="30040"/>
                  </a:lnTo>
                  <a:lnTo>
                    <a:pt x="427244" y="17137"/>
                  </a:lnTo>
                  <a:lnTo>
                    <a:pt x="474051" y="7723"/>
                  </a:lnTo>
                  <a:lnTo>
                    <a:pt x="522193" y="1957"/>
                  </a:lnTo>
                  <a:lnTo>
                    <a:pt x="571500" y="0"/>
                  </a:lnTo>
                  <a:lnTo>
                    <a:pt x="620806" y="1957"/>
                  </a:lnTo>
                  <a:lnTo>
                    <a:pt x="668948" y="7723"/>
                  </a:lnTo>
                  <a:lnTo>
                    <a:pt x="715755" y="17137"/>
                  </a:lnTo>
                  <a:lnTo>
                    <a:pt x="761055" y="30040"/>
                  </a:lnTo>
                  <a:lnTo>
                    <a:pt x="804677" y="46271"/>
                  </a:lnTo>
                  <a:lnTo>
                    <a:pt x="846448" y="65670"/>
                  </a:lnTo>
                  <a:lnTo>
                    <a:pt x="886197" y="88078"/>
                  </a:lnTo>
                  <a:lnTo>
                    <a:pt x="923753" y="113334"/>
                  </a:lnTo>
                  <a:lnTo>
                    <a:pt x="958943" y="141279"/>
                  </a:lnTo>
                  <a:lnTo>
                    <a:pt x="991597" y="171752"/>
                  </a:lnTo>
                  <a:lnTo>
                    <a:pt x="1021542" y="204594"/>
                  </a:lnTo>
                  <a:lnTo>
                    <a:pt x="1048607" y="239645"/>
                  </a:lnTo>
                  <a:lnTo>
                    <a:pt x="1072620" y="276744"/>
                  </a:lnTo>
                  <a:lnTo>
                    <a:pt x="1093410" y="315731"/>
                  </a:lnTo>
                  <a:lnTo>
                    <a:pt x="1110804" y="356448"/>
                  </a:lnTo>
                  <a:lnTo>
                    <a:pt x="1124632" y="398732"/>
                  </a:lnTo>
                  <a:lnTo>
                    <a:pt x="1134722" y="442426"/>
                  </a:lnTo>
                  <a:lnTo>
                    <a:pt x="1140901" y="487368"/>
                  </a:lnTo>
                  <a:lnTo>
                    <a:pt x="1143000" y="533400"/>
                  </a:lnTo>
                  <a:lnTo>
                    <a:pt x="1140901" y="579423"/>
                  </a:lnTo>
                  <a:lnTo>
                    <a:pt x="1134722" y="624360"/>
                  </a:lnTo>
                  <a:lnTo>
                    <a:pt x="1124632" y="668049"/>
                  </a:lnTo>
                  <a:lnTo>
                    <a:pt x="1110804" y="710331"/>
                  </a:lnTo>
                  <a:lnTo>
                    <a:pt x="1093410" y="751046"/>
                  </a:lnTo>
                  <a:lnTo>
                    <a:pt x="1072620" y="790033"/>
                  </a:lnTo>
                  <a:lnTo>
                    <a:pt x="1048607" y="827132"/>
                  </a:lnTo>
                  <a:lnTo>
                    <a:pt x="1021542" y="862183"/>
                  </a:lnTo>
                  <a:lnTo>
                    <a:pt x="991597" y="895027"/>
                  </a:lnTo>
                  <a:lnTo>
                    <a:pt x="958943" y="925502"/>
                  </a:lnTo>
                  <a:lnTo>
                    <a:pt x="923753" y="953449"/>
                  </a:lnTo>
                  <a:lnTo>
                    <a:pt x="886197" y="978708"/>
                  </a:lnTo>
                  <a:lnTo>
                    <a:pt x="846448" y="1001119"/>
                  </a:lnTo>
                  <a:lnTo>
                    <a:pt x="804677" y="1020521"/>
                  </a:lnTo>
                  <a:lnTo>
                    <a:pt x="761055" y="1036754"/>
                  </a:lnTo>
                  <a:lnTo>
                    <a:pt x="715755" y="1049659"/>
                  </a:lnTo>
                  <a:lnTo>
                    <a:pt x="668948" y="1059075"/>
                  </a:lnTo>
                  <a:lnTo>
                    <a:pt x="620806" y="1064842"/>
                  </a:lnTo>
                  <a:lnTo>
                    <a:pt x="571500" y="1066800"/>
                  </a:lnTo>
                  <a:lnTo>
                    <a:pt x="522193" y="1064842"/>
                  </a:lnTo>
                  <a:lnTo>
                    <a:pt x="474051" y="1059075"/>
                  </a:lnTo>
                  <a:lnTo>
                    <a:pt x="427244" y="1049659"/>
                  </a:lnTo>
                  <a:lnTo>
                    <a:pt x="381944" y="1036754"/>
                  </a:lnTo>
                  <a:lnTo>
                    <a:pt x="338322" y="1020521"/>
                  </a:lnTo>
                  <a:lnTo>
                    <a:pt x="296551" y="1001119"/>
                  </a:lnTo>
                  <a:lnTo>
                    <a:pt x="256802" y="978708"/>
                  </a:lnTo>
                  <a:lnTo>
                    <a:pt x="219246" y="953449"/>
                  </a:lnTo>
                  <a:lnTo>
                    <a:pt x="184056" y="925502"/>
                  </a:lnTo>
                  <a:lnTo>
                    <a:pt x="151402" y="895027"/>
                  </a:lnTo>
                  <a:lnTo>
                    <a:pt x="121457" y="862183"/>
                  </a:lnTo>
                  <a:lnTo>
                    <a:pt x="94392" y="827132"/>
                  </a:lnTo>
                  <a:lnTo>
                    <a:pt x="70379" y="790033"/>
                  </a:lnTo>
                  <a:lnTo>
                    <a:pt x="49589" y="751046"/>
                  </a:lnTo>
                  <a:lnTo>
                    <a:pt x="32195" y="710331"/>
                  </a:lnTo>
                  <a:lnTo>
                    <a:pt x="18367" y="668049"/>
                  </a:lnTo>
                  <a:lnTo>
                    <a:pt x="8277" y="624360"/>
                  </a:lnTo>
                  <a:lnTo>
                    <a:pt x="2098" y="579423"/>
                  </a:lnTo>
                  <a:lnTo>
                    <a:pt x="0" y="533400"/>
                  </a:lnTo>
                  <a:close/>
                </a:path>
              </a:pathLst>
            </a:custGeom>
            <a:ln w="12700">
              <a:solidFill>
                <a:srgbClr val="000000"/>
              </a:solidFill>
            </a:ln>
          </p:spPr>
          <p:txBody>
            <a:bodyPr wrap="square" lIns="0" tIns="0" rIns="0" bIns="0" rtlCol="0"/>
            <a:lstStyle/>
            <a:p>
              <a:endParaRPr/>
            </a:p>
          </p:txBody>
        </p:sp>
        <p:sp>
          <p:nvSpPr>
            <p:cNvPr id="15" name="object 15"/>
            <p:cNvSpPr/>
            <p:nvPr/>
          </p:nvSpPr>
          <p:spPr>
            <a:xfrm>
              <a:off x="5104867" y="4953005"/>
              <a:ext cx="450200" cy="447216"/>
            </a:xfrm>
            <a:prstGeom prst="rect">
              <a:avLst/>
            </a:prstGeom>
            <a:blipFill>
              <a:blip r:embed="rId4" cstate="print"/>
              <a:stretch>
                <a:fillRect/>
              </a:stretch>
            </a:blipFill>
          </p:spPr>
          <p:txBody>
            <a:bodyPr wrap="square" lIns="0" tIns="0" rIns="0" bIns="0" rtlCol="0"/>
            <a:lstStyle/>
            <a:p>
              <a:endParaRPr/>
            </a:p>
          </p:txBody>
        </p:sp>
        <p:sp>
          <p:nvSpPr>
            <p:cNvPr id="16" name="object 16"/>
            <p:cNvSpPr/>
            <p:nvPr/>
          </p:nvSpPr>
          <p:spPr>
            <a:xfrm>
              <a:off x="4558380" y="4953005"/>
              <a:ext cx="900388" cy="447216"/>
            </a:xfrm>
            <a:prstGeom prst="rect">
              <a:avLst/>
            </a:prstGeom>
            <a:blipFill>
              <a:blip r:embed="rId5" cstate="print"/>
              <a:stretch>
                <a:fillRect/>
              </a:stretch>
            </a:blipFill>
          </p:spPr>
          <p:txBody>
            <a:bodyPr wrap="square" lIns="0" tIns="0" rIns="0" bIns="0" rtlCol="0"/>
            <a:lstStyle/>
            <a:p>
              <a:endParaRPr/>
            </a:p>
          </p:txBody>
        </p:sp>
        <p:sp>
          <p:nvSpPr>
            <p:cNvPr id="17" name="object 17"/>
            <p:cNvSpPr/>
            <p:nvPr/>
          </p:nvSpPr>
          <p:spPr>
            <a:xfrm>
              <a:off x="4241018" y="4953005"/>
              <a:ext cx="450200" cy="447216"/>
            </a:xfrm>
            <a:prstGeom prst="rect">
              <a:avLst/>
            </a:prstGeom>
            <a:blipFill>
              <a:blip r:embed="rId4" cstate="print"/>
              <a:stretch>
                <a:fillRect/>
              </a:stretch>
            </a:blipFill>
          </p:spPr>
          <p:txBody>
            <a:bodyPr wrap="square" lIns="0" tIns="0" rIns="0" bIns="0" rtlCol="0"/>
            <a:lstStyle/>
            <a:p>
              <a:endParaRPr/>
            </a:p>
          </p:txBody>
        </p:sp>
      </p:grpSp>
      <p:sp>
        <p:nvSpPr>
          <p:cNvPr id="18" name="object 18"/>
          <p:cNvSpPr txBox="1"/>
          <p:nvPr/>
        </p:nvSpPr>
        <p:spPr>
          <a:xfrm>
            <a:off x="2812357" y="1283561"/>
            <a:ext cx="2082800" cy="2825115"/>
          </a:xfrm>
          <a:prstGeom prst="rect">
            <a:avLst/>
          </a:prstGeom>
        </p:spPr>
        <p:txBody>
          <a:bodyPr vert="horz" wrap="square" lIns="0" tIns="13970" rIns="0" bIns="0" rtlCol="0">
            <a:spAutoFit/>
          </a:bodyPr>
          <a:lstStyle/>
          <a:p>
            <a:pPr marR="43180" algn="r">
              <a:lnSpc>
                <a:spcPct val="100000"/>
              </a:lnSpc>
              <a:spcBef>
                <a:spcPts val="110"/>
              </a:spcBef>
            </a:pPr>
            <a:r>
              <a:rPr sz="3550" i="1" spc="-65" dirty="0">
                <a:latin typeface="Times New Roman"/>
                <a:cs typeface="Times New Roman"/>
              </a:rPr>
              <a:t>q</a:t>
            </a:r>
            <a:r>
              <a:rPr sz="4425" spc="7" baseline="-16949" dirty="0">
                <a:latin typeface="Times New Roman"/>
                <a:cs typeface="Times New Roman"/>
              </a:rPr>
              <a:t>0</a:t>
            </a:r>
            <a:endParaRPr sz="4425" baseline="-16949">
              <a:latin typeface="Times New Roman"/>
              <a:cs typeface="Times New Roman"/>
            </a:endParaRPr>
          </a:p>
          <a:p>
            <a:pPr>
              <a:lnSpc>
                <a:spcPct val="100000"/>
              </a:lnSpc>
            </a:pPr>
            <a:endParaRPr sz="4700">
              <a:latin typeface="Times New Roman"/>
              <a:cs typeface="Times New Roman"/>
            </a:endParaRPr>
          </a:p>
          <a:p>
            <a:pPr marL="48895">
              <a:lnSpc>
                <a:spcPts val="4240"/>
              </a:lnSpc>
              <a:spcBef>
                <a:spcPts val="3884"/>
              </a:spcBef>
              <a:tabLst>
                <a:tab pos="906144" algn="l"/>
              </a:tabLst>
            </a:pPr>
            <a:r>
              <a:rPr sz="3600" i="1" spc="45" dirty="0">
                <a:latin typeface="Times New Roman"/>
                <a:cs typeface="Times New Roman"/>
              </a:rPr>
              <a:t>b	</a:t>
            </a:r>
            <a:r>
              <a:rPr sz="3600" i="1" spc="15" dirty="0">
                <a:latin typeface="Times New Roman"/>
                <a:cs typeface="Times New Roman"/>
              </a:rPr>
              <a:t>b</a:t>
            </a:r>
            <a:r>
              <a:rPr sz="3600" spc="15" dirty="0">
                <a:latin typeface="Times New Roman"/>
                <a:cs typeface="Times New Roman"/>
              </a:rPr>
              <a:t>,</a:t>
            </a:r>
            <a:r>
              <a:rPr sz="3600" spc="-440" dirty="0">
                <a:latin typeface="Times New Roman"/>
                <a:cs typeface="Times New Roman"/>
              </a:rPr>
              <a:t> </a:t>
            </a:r>
            <a:r>
              <a:rPr sz="3600" i="1" spc="45" dirty="0">
                <a:latin typeface="Times New Roman"/>
                <a:cs typeface="Times New Roman"/>
              </a:rPr>
              <a:t>L</a:t>
            </a:r>
            <a:endParaRPr sz="3600">
              <a:latin typeface="Times New Roman"/>
              <a:cs typeface="Times New Roman"/>
            </a:endParaRPr>
          </a:p>
          <a:p>
            <a:pPr marL="25400">
              <a:lnSpc>
                <a:spcPts val="4240"/>
              </a:lnSpc>
              <a:tabLst>
                <a:tab pos="899160" algn="l"/>
              </a:tabLst>
            </a:pPr>
            <a:r>
              <a:rPr sz="3600" i="1" spc="65" dirty="0">
                <a:latin typeface="Times New Roman"/>
                <a:cs typeface="Times New Roman"/>
              </a:rPr>
              <a:t>a	</a:t>
            </a:r>
            <a:r>
              <a:rPr sz="3600" i="1" spc="40" dirty="0">
                <a:latin typeface="Times New Roman"/>
                <a:cs typeface="Times New Roman"/>
              </a:rPr>
              <a:t>a</a:t>
            </a:r>
            <a:r>
              <a:rPr sz="3600" spc="40" dirty="0">
                <a:latin typeface="Times New Roman"/>
                <a:cs typeface="Times New Roman"/>
              </a:rPr>
              <a:t>,</a:t>
            </a:r>
            <a:r>
              <a:rPr sz="3600" spc="-459" dirty="0">
                <a:latin typeface="Times New Roman"/>
                <a:cs typeface="Times New Roman"/>
              </a:rPr>
              <a:t> </a:t>
            </a:r>
            <a:r>
              <a:rPr sz="3600" i="1" spc="80" dirty="0">
                <a:latin typeface="Times New Roman"/>
                <a:cs typeface="Times New Roman"/>
              </a:rPr>
              <a:t>R</a:t>
            </a:r>
            <a:endParaRPr sz="3600">
              <a:latin typeface="Times New Roman"/>
              <a:cs typeface="Times New Roman"/>
            </a:endParaRPr>
          </a:p>
        </p:txBody>
      </p:sp>
      <p:grpSp>
        <p:nvGrpSpPr>
          <p:cNvPr id="19" name="object 19"/>
          <p:cNvGrpSpPr/>
          <p:nvPr/>
        </p:nvGrpSpPr>
        <p:grpSpPr>
          <a:xfrm>
            <a:off x="2584450" y="3117851"/>
            <a:ext cx="2070100" cy="1079500"/>
            <a:chOff x="2584450" y="3117851"/>
            <a:chExt cx="2070100" cy="1079500"/>
          </a:xfrm>
        </p:grpSpPr>
        <p:sp>
          <p:nvSpPr>
            <p:cNvPr id="20" name="object 20"/>
            <p:cNvSpPr/>
            <p:nvPr/>
          </p:nvSpPr>
          <p:spPr>
            <a:xfrm>
              <a:off x="3186311" y="3117851"/>
              <a:ext cx="900775" cy="458363"/>
            </a:xfrm>
            <a:prstGeom prst="rect">
              <a:avLst/>
            </a:prstGeom>
            <a:blipFill>
              <a:blip r:embed="rId6" cstate="print"/>
              <a:stretch>
                <a:fillRect/>
              </a:stretch>
            </a:blipFill>
          </p:spPr>
          <p:txBody>
            <a:bodyPr wrap="square" lIns="0" tIns="0" rIns="0" bIns="0" rtlCol="0"/>
            <a:lstStyle/>
            <a:p>
              <a:endParaRPr/>
            </a:p>
          </p:txBody>
        </p:sp>
        <p:sp>
          <p:nvSpPr>
            <p:cNvPr id="21" name="object 21"/>
            <p:cNvSpPr/>
            <p:nvPr/>
          </p:nvSpPr>
          <p:spPr>
            <a:xfrm>
              <a:off x="2590800" y="3581400"/>
              <a:ext cx="2057400" cy="609600"/>
            </a:xfrm>
            <a:custGeom>
              <a:avLst/>
              <a:gdLst/>
              <a:ahLst/>
              <a:cxnLst/>
              <a:rect l="l" t="t" r="r" b="b"/>
              <a:pathLst>
                <a:path w="2057400" h="609600">
                  <a:moveTo>
                    <a:pt x="0" y="304800"/>
                  </a:moveTo>
                  <a:lnTo>
                    <a:pt x="9392" y="263453"/>
                  </a:lnTo>
                  <a:lnTo>
                    <a:pt x="36750" y="223793"/>
                  </a:lnTo>
                  <a:lnTo>
                    <a:pt x="80849" y="186183"/>
                  </a:lnTo>
                  <a:lnTo>
                    <a:pt x="140461" y="150988"/>
                  </a:lnTo>
                  <a:lnTo>
                    <a:pt x="175702" y="134410"/>
                  </a:lnTo>
                  <a:lnTo>
                    <a:pt x="214362" y="118571"/>
                  </a:lnTo>
                  <a:lnTo>
                    <a:pt x="256286" y="103518"/>
                  </a:lnTo>
                  <a:lnTo>
                    <a:pt x="301323" y="89296"/>
                  </a:lnTo>
                  <a:lnTo>
                    <a:pt x="349318" y="75951"/>
                  </a:lnTo>
                  <a:lnTo>
                    <a:pt x="400119" y="63527"/>
                  </a:lnTo>
                  <a:lnTo>
                    <a:pt x="453572" y="52071"/>
                  </a:lnTo>
                  <a:lnTo>
                    <a:pt x="509523" y="41627"/>
                  </a:lnTo>
                  <a:lnTo>
                    <a:pt x="567821" y="32242"/>
                  </a:lnTo>
                  <a:lnTo>
                    <a:pt x="628310" y="23961"/>
                  </a:lnTo>
                  <a:lnTo>
                    <a:pt x="690839" y="16829"/>
                  </a:lnTo>
                  <a:lnTo>
                    <a:pt x="755253" y="10892"/>
                  </a:lnTo>
                  <a:lnTo>
                    <a:pt x="821399" y="6194"/>
                  </a:lnTo>
                  <a:lnTo>
                    <a:pt x="889125" y="2783"/>
                  </a:lnTo>
                  <a:lnTo>
                    <a:pt x="958276" y="703"/>
                  </a:lnTo>
                  <a:lnTo>
                    <a:pt x="1028700" y="0"/>
                  </a:lnTo>
                  <a:lnTo>
                    <a:pt x="1099138" y="703"/>
                  </a:lnTo>
                  <a:lnTo>
                    <a:pt x="1168301" y="2783"/>
                  </a:lnTo>
                  <a:lnTo>
                    <a:pt x="1236036" y="6194"/>
                  </a:lnTo>
                  <a:lnTo>
                    <a:pt x="1302190" y="10892"/>
                  </a:lnTo>
                  <a:lnTo>
                    <a:pt x="1366610" y="16829"/>
                  </a:lnTo>
                  <a:lnTo>
                    <a:pt x="1429142" y="23961"/>
                  </a:lnTo>
                  <a:lnTo>
                    <a:pt x="1489634" y="32242"/>
                  </a:lnTo>
                  <a:lnTo>
                    <a:pt x="1547932" y="41627"/>
                  </a:lnTo>
                  <a:lnTo>
                    <a:pt x="1603883" y="52071"/>
                  </a:lnTo>
                  <a:lnTo>
                    <a:pt x="1657334" y="63527"/>
                  </a:lnTo>
                  <a:lnTo>
                    <a:pt x="1708132" y="75951"/>
                  </a:lnTo>
                  <a:lnTo>
                    <a:pt x="1756124" y="89296"/>
                  </a:lnTo>
                  <a:lnTo>
                    <a:pt x="1801156" y="103518"/>
                  </a:lnTo>
                  <a:lnTo>
                    <a:pt x="1843076" y="118571"/>
                  </a:lnTo>
                  <a:lnTo>
                    <a:pt x="1881730" y="134410"/>
                  </a:lnTo>
                  <a:lnTo>
                    <a:pt x="1916966" y="150988"/>
                  </a:lnTo>
                  <a:lnTo>
                    <a:pt x="1976568" y="186183"/>
                  </a:lnTo>
                  <a:lnTo>
                    <a:pt x="2020658" y="223793"/>
                  </a:lnTo>
                  <a:lnTo>
                    <a:pt x="2048010" y="263453"/>
                  </a:lnTo>
                  <a:lnTo>
                    <a:pt x="2057400" y="304800"/>
                  </a:lnTo>
                  <a:lnTo>
                    <a:pt x="2055027" y="325676"/>
                  </a:lnTo>
                  <a:lnTo>
                    <a:pt x="2048010" y="346173"/>
                  </a:lnTo>
                  <a:lnTo>
                    <a:pt x="2020658" y="385850"/>
                  </a:lnTo>
                  <a:lnTo>
                    <a:pt x="1976568" y="423469"/>
                  </a:lnTo>
                  <a:lnTo>
                    <a:pt x="1916966" y="458667"/>
                  </a:lnTo>
                  <a:lnTo>
                    <a:pt x="1881730" y="475245"/>
                  </a:lnTo>
                  <a:lnTo>
                    <a:pt x="1843076" y="491082"/>
                  </a:lnTo>
                  <a:lnTo>
                    <a:pt x="1801156" y="506132"/>
                  </a:lnTo>
                  <a:lnTo>
                    <a:pt x="1756124" y="520350"/>
                  </a:lnTo>
                  <a:lnTo>
                    <a:pt x="1708132" y="533692"/>
                  </a:lnTo>
                  <a:lnTo>
                    <a:pt x="1657334" y="546111"/>
                  </a:lnTo>
                  <a:lnTo>
                    <a:pt x="1603883" y="557562"/>
                  </a:lnTo>
                  <a:lnTo>
                    <a:pt x="1547932" y="568000"/>
                  </a:lnTo>
                  <a:lnTo>
                    <a:pt x="1489634" y="577380"/>
                  </a:lnTo>
                  <a:lnTo>
                    <a:pt x="1429142" y="585656"/>
                  </a:lnTo>
                  <a:lnTo>
                    <a:pt x="1366610" y="592783"/>
                  </a:lnTo>
                  <a:lnTo>
                    <a:pt x="1302190" y="598716"/>
                  </a:lnTo>
                  <a:lnTo>
                    <a:pt x="1236036" y="603410"/>
                  </a:lnTo>
                  <a:lnTo>
                    <a:pt x="1168301" y="606818"/>
                  </a:lnTo>
                  <a:lnTo>
                    <a:pt x="1099138" y="608897"/>
                  </a:lnTo>
                  <a:lnTo>
                    <a:pt x="1028700" y="609600"/>
                  </a:lnTo>
                  <a:lnTo>
                    <a:pt x="958261" y="608897"/>
                  </a:lnTo>
                  <a:lnTo>
                    <a:pt x="889098" y="606818"/>
                  </a:lnTo>
                  <a:lnTo>
                    <a:pt x="821363" y="603410"/>
                  </a:lnTo>
                  <a:lnTo>
                    <a:pt x="755209" y="598716"/>
                  </a:lnTo>
                  <a:lnTo>
                    <a:pt x="690789" y="592783"/>
                  </a:lnTo>
                  <a:lnTo>
                    <a:pt x="628257" y="585656"/>
                  </a:lnTo>
                  <a:lnTo>
                    <a:pt x="567765" y="577380"/>
                  </a:lnTo>
                  <a:lnTo>
                    <a:pt x="509467" y="568000"/>
                  </a:lnTo>
                  <a:lnTo>
                    <a:pt x="453516" y="557562"/>
                  </a:lnTo>
                  <a:lnTo>
                    <a:pt x="400065" y="546111"/>
                  </a:lnTo>
                  <a:lnTo>
                    <a:pt x="349267" y="533692"/>
                  </a:lnTo>
                  <a:lnTo>
                    <a:pt x="301275" y="520350"/>
                  </a:lnTo>
                  <a:lnTo>
                    <a:pt x="256243" y="506132"/>
                  </a:lnTo>
                  <a:lnTo>
                    <a:pt x="214323" y="491082"/>
                  </a:lnTo>
                  <a:lnTo>
                    <a:pt x="175669" y="475245"/>
                  </a:lnTo>
                  <a:lnTo>
                    <a:pt x="140433" y="458667"/>
                  </a:lnTo>
                  <a:lnTo>
                    <a:pt x="80831" y="423469"/>
                  </a:lnTo>
                  <a:lnTo>
                    <a:pt x="36741" y="385850"/>
                  </a:lnTo>
                  <a:lnTo>
                    <a:pt x="9389" y="346173"/>
                  </a:lnTo>
                  <a:lnTo>
                    <a:pt x="0" y="304800"/>
                  </a:lnTo>
                  <a:close/>
                </a:path>
              </a:pathLst>
            </a:custGeom>
            <a:ln w="12700">
              <a:solidFill>
                <a:srgbClr val="FF0000"/>
              </a:solidFill>
            </a:ln>
          </p:spPr>
          <p:txBody>
            <a:bodyPr wrap="square" lIns="0" tIns="0" rIns="0" bIns="0" rtlCol="0"/>
            <a:lstStyle/>
            <a:p>
              <a:endParaRPr/>
            </a:p>
          </p:txBody>
        </p:sp>
      </p:grpSp>
      <p:sp>
        <p:nvSpPr>
          <p:cNvPr id="22" name="object 22"/>
          <p:cNvSpPr txBox="1"/>
          <p:nvPr/>
        </p:nvSpPr>
        <p:spPr>
          <a:xfrm>
            <a:off x="5315103" y="4875310"/>
            <a:ext cx="464820" cy="536575"/>
          </a:xfrm>
          <a:prstGeom prst="rect">
            <a:avLst/>
          </a:prstGeom>
        </p:spPr>
        <p:txBody>
          <a:bodyPr vert="horz" wrap="square" lIns="0" tIns="0" rIns="0" bIns="0" rtlCol="0">
            <a:spAutoFit/>
          </a:bodyPr>
          <a:lstStyle/>
          <a:p>
            <a:pPr marL="12700">
              <a:lnSpc>
                <a:spcPts val="4054"/>
              </a:lnSpc>
            </a:pPr>
            <a:r>
              <a:rPr sz="3600" spc="25" dirty="0">
                <a:latin typeface="Times New Roman"/>
                <a:cs typeface="Times New Roman"/>
              </a:rPr>
              <a:t>,</a:t>
            </a:r>
            <a:r>
              <a:rPr sz="3600" spc="-520" dirty="0">
                <a:latin typeface="Times New Roman"/>
                <a:cs typeface="Times New Roman"/>
              </a:rPr>
              <a:t> </a:t>
            </a:r>
            <a:r>
              <a:rPr sz="3600" i="1" spc="65" dirty="0">
                <a:latin typeface="Times New Roman"/>
                <a:cs typeface="Times New Roman"/>
              </a:rPr>
              <a:t>L</a:t>
            </a:r>
            <a:endParaRPr sz="3600">
              <a:latin typeface="Times New Roman"/>
              <a:cs typeface="Times New Roman"/>
            </a:endParaRPr>
          </a:p>
        </p:txBody>
      </p:sp>
      <p:sp>
        <p:nvSpPr>
          <p:cNvPr id="23" name="object 23"/>
          <p:cNvSpPr txBox="1"/>
          <p:nvPr/>
        </p:nvSpPr>
        <p:spPr>
          <a:xfrm>
            <a:off x="3251640" y="5137962"/>
            <a:ext cx="431800" cy="622935"/>
          </a:xfrm>
          <a:prstGeom prst="rect">
            <a:avLst/>
          </a:prstGeom>
        </p:spPr>
        <p:txBody>
          <a:bodyPr vert="horz" wrap="square" lIns="0" tIns="0" rIns="0" bIns="0" rtlCol="0">
            <a:spAutoFit/>
          </a:bodyPr>
          <a:lstStyle/>
          <a:p>
            <a:pPr marL="12700">
              <a:lnSpc>
                <a:spcPts val="3979"/>
              </a:lnSpc>
            </a:pPr>
            <a:r>
              <a:rPr sz="3550" i="1" spc="-65" dirty="0">
                <a:latin typeface="Times New Roman"/>
                <a:cs typeface="Times New Roman"/>
              </a:rPr>
              <a:t>q</a:t>
            </a:r>
            <a:r>
              <a:rPr sz="4425" spc="7" baseline="-16949" dirty="0">
                <a:latin typeface="Times New Roman"/>
                <a:cs typeface="Times New Roman"/>
              </a:rPr>
              <a:t>0</a:t>
            </a:r>
            <a:endParaRPr sz="4425" baseline="-16949">
              <a:latin typeface="Times New Roman"/>
              <a:cs typeface="Times New Roman"/>
            </a:endParaRPr>
          </a:p>
        </p:txBody>
      </p:sp>
      <p:sp>
        <p:nvSpPr>
          <p:cNvPr id="24" name="object 24"/>
          <p:cNvSpPr txBox="1"/>
          <p:nvPr/>
        </p:nvSpPr>
        <p:spPr>
          <a:xfrm>
            <a:off x="6512844" y="5147476"/>
            <a:ext cx="398780" cy="626745"/>
          </a:xfrm>
          <a:prstGeom prst="rect">
            <a:avLst/>
          </a:prstGeom>
        </p:spPr>
        <p:txBody>
          <a:bodyPr vert="horz" wrap="square" lIns="0" tIns="0" rIns="0" bIns="0" rtlCol="0">
            <a:spAutoFit/>
          </a:bodyPr>
          <a:lstStyle/>
          <a:p>
            <a:pPr marL="12700">
              <a:lnSpc>
                <a:spcPts val="4000"/>
              </a:lnSpc>
            </a:pPr>
            <a:r>
              <a:rPr sz="3550" i="1" spc="-315" dirty="0">
                <a:latin typeface="Times New Roman"/>
                <a:cs typeface="Times New Roman"/>
              </a:rPr>
              <a:t>q</a:t>
            </a:r>
            <a:r>
              <a:rPr sz="4425" spc="-15" baseline="-16949" dirty="0">
                <a:latin typeface="Times New Roman"/>
                <a:cs typeface="Times New Roman"/>
              </a:rPr>
              <a:t>1</a:t>
            </a:r>
            <a:endParaRPr sz="4425" baseline="-16949">
              <a:latin typeface="Times New Roman"/>
              <a:cs typeface="Times New Roman"/>
            </a:endParaRPr>
          </a:p>
        </p:txBody>
      </p:sp>
      <p:sp>
        <p:nvSpPr>
          <p:cNvPr id="25" name="Footer Placeholder 24"/>
          <p:cNvSpPr>
            <a:spLocks noGrp="1"/>
          </p:cNvSpPr>
          <p:nvPr>
            <p:ph type="ftr" sz="quarter" idx="11"/>
          </p:nvPr>
        </p:nvSpPr>
        <p:spPr/>
        <p:txBody>
          <a:bodyPr/>
          <a:lstStyle/>
          <a:p>
            <a:r>
              <a:rPr lang="en-US"/>
              <a:t>unit-4/Turning Machine</a:t>
            </a:r>
          </a:p>
        </p:txBody>
      </p:sp>
      <p:sp>
        <p:nvSpPr>
          <p:cNvPr id="26" name="Slide Number Placeholder 25"/>
          <p:cNvSpPr>
            <a:spLocks noGrp="1"/>
          </p:cNvSpPr>
          <p:nvPr>
            <p:ph type="sldNum" sz="quarter" idx="12"/>
          </p:nvPr>
        </p:nvSpPr>
        <p:spPr/>
        <p:txBody>
          <a:bodyPr/>
          <a:lstStyle/>
          <a:p>
            <a:fld id="{565C65C6-1AC9-4B56-AB8E-0D5719812ABF}" type="slidenum">
              <a:rPr lang="en-US" smtClean="0"/>
              <a:pPr/>
              <a:t>36</a:t>
            </a:fld>
            <a:endParaRPr lang="en-US"/>
          </a:p>
        </p:txBody>
      </p:sp>
    </p:spTree>
    <p:extLst>
      <p:ext uri="{BB962C8B-B14F-4D97-AF65-F5344CB8AC3E}">
        <p14:creationId xmlns:p14="http://schemas.microsoft.com/office/powerpoint/2010/main" val="95992513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3028950" y="5086350"/>
            <a:ext cx="876300" cy="800100"/>
            <a:chOff x="3028950" y="5086350"/>
            <a:chExt cx="876300" cy="800100"/>
          </a:xfrm>
        </p:grpSpPr>
        <p:sp>
          <p:nvSpPr>
            <p:cNvPr id="3" name="object 3"/>
            <p:cNvSpPr/>
            <p:nvPr/>
          </p:nvSpPr>
          <p:spPr>
            <a:xfrm>
              <a:off x="3048000" y="5105400"/>
              <a:ext cx="838200" cy="762000"/>
            </a:xfrm>
            <a:custGeom>
              <a:avLst/>
              <a:gdLst/>
              <a:ahLst/>
              <a:cxnLst/>
              <a:rect l="l" t="t" r="r" b="b"/>
              <a:pathLst>
                <a:path w="838200" h="762000">
                  <a:moveTo>
                    <a:pt x="419100" y="0"/>
                  </a:moveTo>
                  <a:lnTo>
                    <a:pt x="370213" y="2563"/>
                  </a:lnTo>
                  <a:lnTo>
                    <a:pt x="322985" y="10061"/>
                  </a:lnTo>
                  <a:lnTo>
                    <a:pt x="277731" y="22209"/>
                  </a:lnTo>
                  <a:lnTo>
                    <a:pt x="234764" y="38722"/>
                  </a:lnTo>
                  <a:lnTo>
                    <a:pt x="194399" y="59312"/>
                  </a:lnTo>
                  <a:lnTo>
                    <a:pt x="156949" y="83695"/>
                  </a:lnTo>
                  <a:lnTo>
                    <a:pt x="122729" y="111585"/>
                  </a:lnTo>
                  <a:lnTo>
                    <a:pt x="92053" y="142696"/>
                  </a:lnTo>
                  <a:lnTo>
                    <a:pt x="65234" y="176742"/>
                  </a:lnTo>
                  <a:lnTo>
                    <a:pt x="42587" y="213437"/>
                  </a:lnTo>
                  <a:lnTo>
                    <a:pt x="24426" y="252497"/>
                  </a:lnTo>
                  <a:lnTo>
                    <a:pt x="11065" y="293634"/>
                  </a:lnTo>
                  <a:lnTo>
                    <a:pt x="2818" y="336563"/>
                  </a:lnTo>
                  <a:lnTo>
                    <a:pt x="0" y="381000"/>
                  </a:lnTo>
                  <a:lnTo>
                    <a:pt x="2818" y="425433"/>
                  </a:lnTo>
                  <a:lnTo>
                    <a:pt x="11065" y="468361"/>
                  </a:lnTo>
                  <a:lnTo>
                    <a:pt x="24426" y="509497"/>
                  </a:lnTo>
                  <a:lnTo>
                    <a:pt x="42587" y="548556"/>
                  </a:lnTo>
                  <a:lnTo>
                    <a:pt x="65234" y="585252"/>
                  </a:lnTo>
                  <a:lnTo>
                    <a:pt x="92053" y="619298"/>
                  </a:lnTo>
                  <a:lnTo>
                    <a:pt x="122729" y="650409"/>
                  </a:lnTo>
                  <a:lnTo>
                    <a:pt x="156949" y="678300"/>
                  </a:lnTo>
                  <a:lnTo>
                    <a:pt x="194399" y="702684"/>
                  </a:lnTo>
                  <a:lnTo>
                    <a:pt x="234764" y="723275"/>
                  </a:lnTo>
                  <a:lnTo>
                    <a:pt x="277731" y="739788"/>
                  </a:lnTo>
                  <a:lnTo>
                    <a:pt x="322985" y="751937"/>
                  </a:lnTo>
                  <a:lnTo>
                    <a:pt x="370213" y="759436"/>
                  </a:lnTo>
                  <a:lnTo>
                    <a:pt x="419100" y="762000"/>
                  </a:lnTo>
                  <a:lnTo>
                    <a:pt x="467986" y="759436"/>
                  </a:lnTo>
                  <a:lnTo>
                    <a:pt x="515214" y="751937"/>
                  </a:lnTo>
                  <a:lnTo>
                    <a:pt x="560468" y="739788"/>
                  </a:lnTo>
                  <a:lnTo>
                    <a:pt x="603435" y="723275"/>
                  </a:lnTo>
                  <a:lnTo>
                    <a:pt x="643800" y="702684"/>
                  </a:lnTo>
                  <a:lnTo>
                    <a:pt x="681250" y="678300"/>
                  </a:lnTo>
                  <a:lnTo>
                    <a:pt x="715470" y="650409"/>
                  </a:lnTo>
                  <a:lnTo>
                    <a:pt x="746146" y="619298"/>
                  </a:lnTo>
                  <a:lnTo>
                    <a:pt x="772965" y="585252"/>
                  </a:lnTo>
                  <a:lnTo>
                    <a:pt x="795612" y="548556"/>
                  </a:lnTo>
                  <a:lnTo>
                    <a:pt x="813773" y="509497"/>
                  </a:lnTo>
                  <a:lnTo>
                    <a:pt x="827134" y="468361"/>
                  </a:lnTo>
                  <a:lnTo>
                    <a:pt x="835381" y="425433"/>
                  </a:lnTo>
                  <a:lnTo>
                    <a:pt x="838200" y="381000"/>
                  </a:lnTo>
                  <a:lnTo>
                    <a:pt x="835381" y="336563"/>
                  </a:lnTo>
                  <a:lnTo>
                    <a:pt x="827134" y="293634"/>
                  </a:lnTo>
                  <a:lnTo>
                    <a:pt x="813773" y="252497"/>
                  </a:lnTo>
                  <a:lnTo>
                    <a:pt x="795612" y="213437"/>
                  </a:lnTo>
                  <a:lnTo>
                    <a:pt x="772965" y="176742"/>
                  </a:lnTo>
                  <a:lnTo>
                    <a:pt x="746146" y="142696"/>
                  </a:lnTo>
                  <a:lnTo>
                    <a:pt x="715470" y="111585"/>
                  </a:lnTo>
                  <a:lnTo>
                    <a:pt x="681250" y="83695"/>
                  </a:lnTo>
                  <a:lnTo>
                    <a:pt x="643800" y="59312"/>
                  </a:lnTo>
                  <a:lnTo>
                    <a:pt x="603435" y="38722"/>
                  </a:lnTo>
                  <a:lnTo>
                    <a:pt x="560468" y="22209"/>
                  </a:lnTo>
                  <a:lnTo>
                    <a:pt x="515214" y="10061"/>
                  </a:lnTo>
                  <a:lnTo>
                    <a:pt x="467986" y="2563"/>
                  </a:lnTo>
                  <a:lnTo>
                    <a:pt x="419100" y="0"/>
                  </a:lnTo>
                  <a:close/>
                </a:path>
              </a:pathLst>
            </a:custGeom>
            <a:solidFill>
              <a:srgbClr val="FF0000">
                <a:alpha val="50195"/>
              </a:srgbClr>
            </a:solidFill>
          </p:spPr>
          <p:txBody>
            <a:bodyPr wrap="square" lIns="0" tIns="0" rIns="0" bIns="0" rtlCol="0"/>
            <a:lstStyle/>
            <a:p>
              <a:endParaRPr/>
            </a:p>
          </p:txBody>
        </p:sp>
        <p:sp>
          <p:nvSpPr>
            <p:cNvPr id="4" name="object 4"/>
            <p:cNvSpPr/>
            <p:nvPr/>
          </p:nvSpPr>
          <p:spPr>
            <a:xfrm>
              <a:off x="3048000" y="5105400"/>
              <a:ext cx="838200" cy="762000"/>
            </a:xfrm>
            <a:custGeom>
              <a:avLst/>
              <a:gdLst/>
              <a:ahLst/>
              <a:cxnLst/>
              <a:rect l="l" t="t" r="r" b="b"/>
              <a:pathLst>
                <a:path w="838200" h="762000">
                  <a:moveTo>
                    <a:pt x="0" y="381000"/>
                  </a:moveTo>
                  <a:lnTo>
                    <a:pt x="2818" y="336563"/>
                  </a:lnTo>
                  <a:lnTo>
                    <a:pt x="11065" y="293634"/>
                  </a:lnTo>
                  <a:lnTo>
                    <a:pt x="24426" y="252497"/>
                  </a:lnTo>
                  <a:lnTo>
                    <a:pt x="42587" y="213437"/>
                  </a:lnTo>
                  <a:lnTo>
                    <a:pt x="65234" y="176742"/>
                  </a:lnTo>
                  <a:lnTo>
                    <a:pt x="92053" y="142696"/>
                  </a:lnTo>
                  <a:lnTo>
                    <a:pt x="122729" y="111585"/>
                  </a:lnTo>
                  <a:lnTo>
                    <a:pt x="156949" y="83695"/>
                  </a:lnTo>
                  <a:lnTo>
                    <a:pt x="194399" y="59312"/>
                  </a:lnTo>
                  <a:lnTo>
                    <a:pt x="234764" y="38722"/>
                  </a:lnTo>
                  <a:lnTo>
                    <a:pt x="277731" y="22209"/>
                  </a:lnTo>
                  <a:lnTo>
                    <a:pt x="322985" y="10061"/>
                  </a:lnTo>
                  <a:lnTo>
                    <a:pt x="370213" y="2563"/>
                  </a:lnTo>
                  <a:lnTo>
                    <a:pt x="419100" y="0"/>
                  </a:lnTo>
                  <a:lnTo>
                    <a:pt x="467986" y="2563"/>
                  </a:lnTo>
                  <a:lnTo>
                    <a:pt x="515214" y="10061"/>
                  </a:lnTo>
                  <a:lnTo>
                    <a:pt x="560468" y="22209"/>
                  </a:lnTo>
                  <a:lnTo>
                    <a:pt x="603435" y="38722"/>
                  </a:lnTo>
                  <a:lnTo>
                    <a:pt x="643800" y="59312"/>
                  </a:lnTo>
                  <a:lnTo>
                    <a:pt x="681250" y="83695"/>
                  </a:lnTo>
                  <a:lnTo>
                    <a:pt x="715470" y="111585"/>
                  </a:lnTo>
                  <a:lnTo>
                    <a:pt x="746146" y="142696"/>
                  </a:lnTo>
                  <a:lnTo>
                    <a:pt x="772965" y="176742"/>
                  </a:lnTo>
                  <a:lnTo>
                    <a:pt x="795612" y="213437"/>
                  </a:lnTo>
                  <a:lnTo>
                    <a:pt x="813773" y="252497"/>
                  </a:lnTo>
                  <a:lnTo>
                    <a:pt x="827134" y="293634"/>
                  </a:lnTo>
                  <a:lnTo>
                    <a:pt x="835381" y="336563"/>
                  </a:lnTo>
                  <a:lnTo>
                    <a:pt x="838200" y="381000"/>
                  </a:lnTo>
                  <a:lnTo>
                    <a:pt x="835381" y="425433"/>
                  </a:lnTo>
                  <a:lnTo>
                    <a:pt x="827134" y="468361"/>
                  </a:lnTo>
                  <a:lnTo>
                    <a:pt x="813773" y="509497"/>
                  </a:lnTo>
                  <a:lnTo>
                    <a:pt x="795612" y="548556"/>
                  </a:lnTo>
                  <a:lnTo>
                    <a:pt x="772965" y="585252"/>
                  </a:lnTo>
                  <a:lnTo>
                    <a:pt x="746146" y="619298"/>
                  </a:lnTo>
                  <a:lnTo>
                    <a:pt x="715470" y="650409"/>
                  </a:lnTo>
                  <a:lnTo>
                    <a:pt x="681250" y="678300"/>
                  </a:lnTo>
                  <a:lnTo>
                    <a:pt x="643800" y="702684"/>
                  </a:lnTo>
                  <a:lnTo>
                    <a:pt x="603435" y="723275"/>
                  </a:lnTo>
                  <a:lnTo>
                    <a:pt x="560468" y="739788"/>
                  </a:lnTo>
                  <a:lnTo>
                    <a:pt x="515214" y="751937"/>
                  </a:lnTo>
                  <a:lnTo>
                    <a:pt x="467986" y="759436"/>
                  </a:lnTo>
                  <a:lnTo>
                    <a:pt x="419100" y="762000"/>
                  </a:lnTo>
                  <a:lnTo>
                    <a:pt x="370213" y="759436"/>
                  </a:lnTo>
                  <a:lnTo>
                    <a:pt x="322985" y="751937"/>
                  </a:lnTo>
                  <a:lnTo>
                    <a:pt x="277731" y="739788"/>
                  </a:lnTo>
                  <a:lnTo>
                    <a:pt x="234764" y="723275"/>
                  </a:lnTo>
                  <a:lnTo>
                    <a:pt x="194399" y="702684"/>
                  </a:lnTo>
                  <a:lnTo>
                    <a:pt x="156949" y="678300"/>
                  </a:lnTo>
                  <a:lnTo>
                    <a:pt x="122729" y="650409"/>
                  </a:lnTo>
                  <a:lnTo>
                    <a:pt x="92053" y="619298"/>
                  </a:lnTo>
                  <a:lnTo>
                    <a:pt x="65234" y="585252"/>
                  </a:lnTo>
                  <a:lnTo>
                    <a:pt x="42587" y="548556"/>
                  </a:lnTo>
                  <a:lnTo>
                    <a:pt x="24426" y="509497"/>
                  </a:lnTo>
                  <a:lnTo>
                    <a:pt x="11065" y="468361"/>
                  </a:lnTo>
                  <a:lnTo>
                    <a:pt x="2818" y="425433"/>
                  </a:lnTo>
                  <a:lnTo>
                    <a:pt x="0" y="381000"/>
                  </a:lnTo>
                  <a:close/>
                </a:path>
              </a:pathLst>
            </a:custGeom>
            <a:ln w="38100">
              <a:solidFill>
                <a:srgbClr val="FF0000"/>
              </a:solidFill>
            </a:ln>
          </p:spPr>
          <p:txBody>
            <a:bodyPr wrap="square" lIns="0" tIns="0" rIns="0" bIns="0" rtlCol="0"/>
            <a:lstStyle/>
            <a:p>
              <a:endParaRPr/>
            </a:p>
          </p:txBody>
        </p:sp>
      </p:grpSp>
      <p:sp>
        <p:nvSpPr>
          <p:cNvPr id="5" name="object 5"/>
          <p:cNvSpPr/>
          <p:nvPr/>
        </p:nvSpPr>
        <p:spPr>
          <a:xfrm>
            <a:off x="5118100" y="996950"/>
            <a:ext cx="127000" cy="457200"/>
          </a:xfrm>
          <a:custGeom>
            <a:avLst/>
            <a:gdLst/>
            <a:ahLst/>
            <a:cxnLst/>
            <a:rect l="l" t="t" r="r" b="b"/>
            <a:pathLst>
              <a:path w="127000" h="457200">
                <a:moveTo>
                  <a:pt x="69850" y="114300"/>
                </a:moveTo>
                <a:lnTo>
                  <a:pt x="57150" y="114300"/>
                </a:lnTo>
                <a:lnTo>
                  <a:pt x="57150" y="457200"/>
                </a:lnTo>
                <a:lnTo>
                  <a:pt x="69850" y="457200"/>
                </a:lnTo>
                <a:lnTo>
                  <a:pt x="69850" y="114300"/>
                </a:lnTo>
                <a:close/>
              </a:path>
              <a:path w="127000" h="457200">
                <a:moveTo>
                  <a:pt x="63500" y="0"/>
                </a:moveTo>
                <a:lnTo>
                  <a:pt x="0" y="127000"/>
                </a:lnTo>
                <a:lnTo>
                  <a:pt x="57150" y="127000"/>
                </a:lnTo>
                <a:lnTo>
                  <a:pt x="57150" y="114300"/>
                </a:lnTo>
                <a:lnTo>
                  <a:pt x="120650" y="114300"/>
                </a:lnTo>
                <a:lnTo>
                  <a:pt x="63500" y="0"/>
                </a:lnTo>
                <a:close/>
              </a:path>
              <a:path w="127000" h="457200">
                <a:moveTo>
                  <a:pt x="120650" y="114300"/>
                </a:moveTo>
                <a:lnTo>
                  <a:pt x="69850" y="114300"/>
                </a:lnTo>
                <a:lnTo>
                  <a:pt x="69850" y="127000"/>
                </a:lnTo>
                <a:lnTo>
                  <a:pt x="127000" y="127000"/>
                </a:lnTo>
                <a:lnTo>
                  <a:pt x="120650" y="114300"/>
                </a:lnTo>
                <a:close/>
              </a:path>
            </a:pathLst>
          </a:custGeom>
          <a:solidFill>
            <a:srgbClr val="000000"/>
          </a:solidFill>
        </p:spPr>
        <p:txBody>
          <a:bodyPr wrap="square" lIns="0" tIns="0" rIns="0" bIns="0" rtlCol="0"/>
          <a:lstStyle/>
          <a:p>
            <a:endParaRPr/>
          </a:p>
        </p:txBody>
      </p:sp>
      <p:sp>
        <p:nvSpPr>
          <p:cNvPr id="6" name="object 6"/>
          <p:cNvSpPr/>
          <p:nvPr/>
        </p:nvSpPr>
        <p:spPr>
          <a:xfrm>
            <a:off x="3295005" y="457197"/>
            <a:ext cx="234010" cy="368302"/>
          </a:xfrm>
          <a:prstGeom prst="rect">
            <a:avLst/>
          </a:prstGeom>
          <a:blipFill>
            <a:blip r:embed="rId2" cstate="print"/>
            <a:stretch>
              <a:fillRect/>
            </a:stretch>
          </a:blipFill>
        </p:spPr>
        <p:txBody>
          <a:bodyPr wrap="square" lIns="0" tIns="0" rIns="0" bIns="0" rtlCol="0"/>
          <a:lstStyle/>
          <a:p>
            <a:endParaRPr/>
          </a:p>
        </p:txBody>
      </p:sp>
      <p:sp>
        <p:nvSpPr>
          <p:cNvPr id="7" name="object 7"/>
          <p:cNvSpPr/>
          <p:nvPr/>
        </p:nvSpPr>
        <p:spPr>
          <a:xfrm>
            <a:off x="3904605" y="457197"/>
            <a:ext cx="234010" cy="368302"/>
          </a:xfrm>
          <a:prstGeom prst="rect">
            <a:avLst/>
          </a:prstGeom>
          <a:blipFill>
            <a:blip r:embed="rId2" cstate="print"/>
            <a:stretch>
              <a:fillRect/>
            </a:stretch>
          </a:blipFill>
        </p:spPr>
        <p:txBody>
          <a:bodyPr wrap="square" lIns="0" tIns="0" rIns="0" bIns="0" rtlCol="0"/>
          <a:lstStyle/>
          <a:p>
            <a:endParaRPr/>
          </a:p>
        </p:txBody>
      </p:sp>
      <p:sp>
        <p:nvSpPr>
          <p:cNvPr id="8" name="object 8"/>
          <p:cNvSpPr/>
          <p:nvPr/>
        </p:nvSpPr>
        <p:spPr>
          <a:xfrm>
            <a:off x="6241405" y="463547"/>
            <a:ext cx="234010" cy="368302"/>
          </a:xfrm>
          <a:prstGeom prst="rect">
            <a:avLst/>
          </a:prstGeom>
          <a:blipFill>
            <a:blip r:embed="rId2" cstate="print"/>
            <a:stretch>
              <a:fillRect/>
            </a:stretch>
          </a:blipFill>
        </p:spPr>
        <p:txBody>
          <a:bodyPr wrap="square" lIns="0" tIns="0" rIns="0" bIns="0" rtlCol="0"/>
          <a:lstStyle/>
          <a:p>
            <a:endParaRPr/>
          </a:p>
        </p:txBody>
      </p:sp>
      <p:sp>
        <p:nvSpPr>
          <p:cNvPr id="9" name="object 9"/>
          <p:cNvSpPr/>
          <p:nvPr/>
        </p:nvSpPr>
        <p:spPr>
          <a:xfrm>
            <a:off x="6851005" y="463547"/>
            <a:ext cx="234010" cy="368302"/>
          </a:xfrm>
          <a:prstGeom prst="rect">
            <a:avLst/>
          </a:prstGeom>
          <a:blipFill>
            <a:blip r:embed="rId2" cstate="print"/>
            <a:stretch>
              <a:fillRect/>
            </a:stretch>
          </a:blipFill>
        </p:spPr>
        <p:txBody>
          <a:bodyPr wrap="square" lIns="0" tIns="0" rIns="0" bIns="0" rtlCol="0"/>
          <a:lstStyle/>
          <a:p>
            <a:endParaRPr/>
          </a:p>
        </p:txBody>
      </p:sp>
      <p:graphicFrame>
        <p:nvGraphicFramePr>
          <p:cNvPr id="10" name="object 10"/>
          <p:cNvGraphicFramePr>
            <a:graphicFrameLocks noGrp="1"/>
          </p:cNvGraphicFramePr>
          <p:nvPr/>
        </p:nvGraphicFramePr>
        <p:xfrm>
          <a:off x="2584450" y="298450"/>
          <a:ext cx="5105400" cy="685800"/>
        </p:xfrm>
        <a:graphic>
          <a:graphicData uri="http://schemas.openxmlformats.org/drawingml/2006/table">
            <a:tbl>
              <a:tblPr firstRow="1" bandRow="1">
                <a:tableStyleId>{2D5ABB26-0587-4C30-8999-92F81FD0307C}</a:tableStyleId>
              </a:tblPr>
              <a:tblGrid>
                <a:gridCol w="4572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gridCol w="609600">
                  <a:extLst>
                    <a:ext uri="{9D8B030D-6E8A-4147-A177-3AD203B41FA5}">
                      <a16:colId xmlns:a16="http://schemas.microsoft.com/office/drawing/2014/main" val="20003"/>
                    </a:ext>
                  </a:extLst>
                </a:gridCol>
                <a:gridCol w="609600">
                  <a:extLst>
                    <a:ext uri="{9D8B030D-6E8A-4147-A177-3AD203B41FA5}">
                      <a16:colId xmlns:a16="http://schemas.microsoft.com/office/drawing/2014/main" val="20004"/>
                    </a:ext>
                  </a:extLst>
                </a:gridCol>
                <a:gridCol w="609600">
                  <a:extLst>
                    <a:ext uri="{9D8B030D-6E8A-4147-A177-3AD203B41FA5}">
                      <a16:colId xmlns:a16="http://schemas.microsoft.com/office/drawing/2014/main" val="20005"/>
                    </a:ext>
                  </a:extLst>
                </a:gridCol>
                <a:gridCol w="609600">
                  <a:extLst>
                    <a:ext uri="{9D8B030D-6E8A-4147-A177-3AD203B41FA5}">
                      <a16:colId xmlns:a16="http://schemas.microsoft.com/office/drawing/2014/main" val="20006"/>
                    </a:ext>
                  </a:extLst>
                </a:gridCol>
                <a:gridCol w="609600">
                  <a:extLst>
                    <a:ext uri="{9D8B030D-6E8A-4147-A177-3AD203B41FA5}">
                      <a16:colId xmlns:a16="http://schemas.microsoft.com/office/drawing/2014/main" val="20007"/>
                    </a:ext>
                  </a:extLst>
                </a:gridCol>
                <a:gridCol w="381000">
                  <a:extLst>
                    <a:ext uri="{9D8B030D-6E8A-4147-A177-3AD203B41FA5}">
                      <a16:colId xmlns:a16="http://schemas.microsoft.com/office/drawing/2014/main" val="20008"/>
                    </a:ext>
                  </a:extLst>
                </a:gridCol>
              </a:tblGrid>
              <a:tr h="685800">
                <a:tc>
                  <a:txBody>
                    <a:bodyPr/>
                    <a:lstStyle/>
                    <a:p>
                      <a:pPr>
                        <a:lnSpc>
                          <a:spcPct val="100000"/>
                        </a:lnSpc>
                      </a:pPr>
                      <a:endParaRPr sz="3400">
                        <a:latin typeface="Times New Roman"/>
                        <a:cs typeface="Times New Roman"/>
                      </a:endParaRPr>
                    </a:p>
                  </a:txBody>
                  <a:tcPr marL="0" marR="0" marT="0" marB="0">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34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34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46379">
                        <a:lnSpc>
                          <a:spcPct val="100000"/>
                        </a:lnSpc>
                        <a:spcBef>
                          <a:spcPts val="114"/>
                        </a:spcBef>
                      </a:pPr>
                      <a:r>
                        <a:rPr sz="3600" i="1" dirty="0">
                          <a:latin typeface="Times New Roman"/>
                          <a:cs typeface="Times New Roman"/>
                        </a:rPr>
                        <a:t>a</a:t>
                      </a:r>
                      <a:endParaRPr sz="3600">
                        <a:latin typeface="Times New Roman"/>
                        <a:cs typeface="Times New Roman"/>
                      </a:endParaRPr>
                    </a:p>
                  </a:txBody>
                  <a:tcPr marL="0" marR="0" marT="1460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38760">
                        <a:lnSpc>
                          <a:spcPct val="100000"/>
                        </a:lnSpc>
                        <a:spcBef>
                          <a:spcPts val="600"/>
                        </a:spcBef>
                      </a:pPr>
                      <a:r>
                        <a:rPr sz="3550" i="1" dirty="0">
                          <a:latin typeface="Times New Roman"/>
                          <a:cs typeface="Times New Roman"/>
                        </a:rPr>
                        <a:t>b</a:t>
                      </a:r>
                      <a:endParaRPr sz="3550">
                        <a:latin typeface="Times New Roman"/>
                        <a:cs typeface="Times New Roman"/>
                      </a:endParaRPr>
                    </a:p>
                  </a:txBody>
                  <a:tcPr marL="0" marR="0" marT="7620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46379">
                        <a:lnSpc>
                          <a:spcPct val="100000"/>
                        </a:lnSpc>
                        <a:spcBef>
                          <a:spcPts val="114"/>
                        </a:spcBef>
                      </a:pPr>
                      <a:r>
                        <a:rPr sz="3600" i="1" dirty="0">
                          <a:latin typeface="Times New Roman"/>
                          <a:cs typeface="Times New Roman"/>
                        </a:rPr>
                        <a:t>a</a:t>
                      </a:r>
                      <a:endParaRPr sz="3600">
                        <a:latin typeface="Times New Roman"/>
                        <a:cs typeface="Times New Roman"/>
                      </a:endParaRPr>
                    </a:p>
                  </a:txBody>
                  <a:tcPr marL="0" marR="0" marT="1460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34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34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3400">
                        <a:latin typeface="Times New Roman"/>
                        <a:cs typeface="Times New Roman"/>
                      </a:endParaRPr>
                    </a:p>
                  </a:txBody>
                  <a:tcPr marL="0" marR="0" marT="0" marB="0">
                    <a:lnL w="12700">
                      <a:solidFill>
                        <a:srgbClr val="000000"/>
                      </a:solidFill>
                      <a:prstDash val="solid"/>
                    </a:lnL>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0"/>
                  </a:ext>
                </a:extLst>
              </a:tr>
            </a:tbl>
          </a:graphicData>
        </a:graphic>
      </p:graphicFrame>
      <p:sp>
        <p:nvSpPr>
          <p:cNvPr id="11" name="object 11"/>
          <p:cNvSpPr txBox="1"/>
          <p:nvPr/>
        </p:nvSpPr>
        <p:spPr>
          <a:xfrm>
            <a:off x="459740" y="392379"/>
            <a:ext cx="1259840" cy="514350"/>
          </a:xfrm>
          <a:prstGeom prst="rect">
            <a:avLst/>
          </a:prstGeom>
        </p:spPr>
        <p:txBody>
          <a:bodyPr vert="horz" wrap="square" lIns="0" tIns="13335" rIns="0" bIns="0" rtlCol="0">
            <a:spAutoFit/>
          </a:bodyPr>
          <a:lstStyle/>
          <a:p>
            <a:pPr marL="12700">
              <a:lnSpc>
                <a:spcPct val="100000"/>
              </a:lnSpc>
              <a:spcBef>
                <a:spcPts val="105"/>
              </a:spcBef>
            </a:pPr>
            <a:r>
              <a:rPr sz="3200" spc="-5" dirty="0">
                <a:solidFill>
                  <a:srgbClr val="339933"/>
                </a:solidFill>
                <a:latin typeface="Comic Sans MS"/>
                <a:cs typeface="Comic Sans MS"/>
              </a:rPr>
              <a:t>Time</a:t>
            </a:r>
            <a:r>
              <a:rPr sz="3200" spc="-70" dirty="0">
                <a:solidFill>
                  <a:srgbClr val="339933"/>
                </a:solidFill>
                <a:latin typeface="Comic Sans MS"/>
                <a:cs typeface="Comic Sans MS"/>
              </a:rPr>
              <a:t> </a:t>
            </a:r>
            <a:r>
              <a:rPr sz="3200" dirty="0">
                <a:solidFill>
                  <a:srgbClr val="339933"/>
                </a:solidFill>
                <a:latin typeface="Comic Sans MS"/>
                <a:cs typeface="Comic Sans MS"/>
              </a:rPr>
              <a:t>1</a:t>
            </a:r>
            <a:endParaRPr sz="3200">
              <a:latin typeface="Comic Sans MS"/>
              <a:cs typeface="Comic Sans MS"/>
            </a:endParaRPr>
          </a:p>
        </p:txBody>
      </p:sp>
      <p:sp>
        <p:nvSpPr>
          <p:cNvPr id="12" name="object 12"/>
          <p:cNvSpPr/>
          <p:nvPr/>
        </p:nvSpPr>
        <p:spPr>
          <a:xfrm>
            <a:off x="3031115" y="4183379"/>
            <a:ext cx="1016635" cy="1002030"/>
          </a:xfrm>
          <a:custGeom>
            <a:avLst/>
            <a:gdLst/>
            <a:ahLst/>
            <a:cxnLst/>
            <a:rect l="l" t="t" r="r" b="b"/>
            <a:pathLst>
              <a:path w="1016635" h="1002029">
                <a:moveTo>
                  <a:pt x="623238" y="12700"/>
                </a:moveTo>
                <a:lnTo>
                  <a:pt x="517518" y="12700"/>
                </a:lnTo>
                <a:lnTo>
                  <a:pt x="534028" y="13081"/>
                </a:lnTo>
                <a:lnTo>
                  <a:pt x="549649" y="13970"/>
                </a:lnTo>
                <a:lnTo>
                  <a:pt x="597909" y="20320"/>
                </a:lnTo>
                <a:lnTo>
                  <a:pt x="649852" y="32385"/>
                </a:lnTo>
                <a:lnTo>
                  <a:pt x="721988" y="56515"/>
                </a:lnTo>
                <a:lnTo>
                  <a:pt x="758056" y="71755"/>
                </a:lnTo>
                <a:lnTo>
                  <a:pt x="793616" y="89027"/>
                </a:lnTo>
                <a:lnTo>
                  <a:pt x="827906" y="108204"/>
                </a:lnTo>
                <a:lnTo>
                  <a:pt x="860672" y="129159"/>
                </a:lnTo>
                <a:lnTo>
                  <a:pt x="905503" y="163449"/>
                </a:lnTo>
                <a:lnTo>
                  <a:pt x="943730" y="201041"/>
                </a:lnTo>
                <a:lnTo>
                  <a:pt x="973702" y="241300"/>
                </a:lnTo>
                <a:lnTo>
                  <a:pt x="993895" y="283718"/>
                </a:lnTo>
                <a:lnTo>
                  <a:pt x="1002912" y="328422"/>
                </a:lnTo>
                <a:lnTo>
                  <a:pt x="1003674" y="344424"/>
                </a:lnTo>
                <a:lnTo>
                  <a:pt x="1003420" y="360807"/>
                </a:lnTo>
                <a:lnTo>
                  <a:pt x="996689" y="413385"/>
                </a:lnTo>
                <a:lnTo>
                  <a:pt x="987672" y="450850"/>
                </a:lnTo>
                <a:lnTo>
                  <a:pt x="975261" y="490347"/>
                </a:lnTo>
                <a:lnTo>
                  <a:pt x="959859" y="530987"/>
                </a:lnTo>
                <a:lnTo>
                  <a:pt x="941571" y="573151"/>
                </a:lnTo>
                <a:lnTo>
                  <a:pt x="920870" y="616712"/>
                </a:lnTo>
                <a:lnTo>
                  <a:pt x="897883" y="661543"/>
                </a:lnTo>
                <a:lnTo>
                  <a:pt x="872864" y="707263"/>
                </a:lnTo>
                <a:lnTo>
                  <a:pt x="846194" y="753872"/>
                </a:lnTo>
                <a:lnTo>
                  <a:pt x="818127" y="801116"/>
                </a:lnTo>
                <a:lnTo>
                  <a:pt x="788917" y="848995"/>
                </a:lnTo>
                <a:lnTo>
                  <a:pt x="758818" y="897382"/>
                </a:lnTo>
                <a:lnTo>
                  <a:pt x="697350" y="994791"/>
                </a:lnTo>
                <a:lnTo>
                  <a:pt x="708018" y="1001649"/>
                </a:lnTo>
                <a:lnTo>
                  <a:pt x="769613" y="904113"/>
                </a:lnTo>
                <a:lnTo>
                  <a:pt x="799712" y="855726"/>
                </a:lnTo>
                <a:lnTo>
                  <a:pt x="828922" y="807847"/>
                </a:lnTo>
                <a:lnTo>
                  <a:pt x="857116" y="760222"/>
                </a:lnTo>
                <a:lnTo>
                  <a:pt x="883913" y="713486"/>
                </a:lnTo>
                <a:lnTo>
                  <a:pt x="909059" y="667639"/>
                </a:lnTo>
                <a:lnTo>
                  <a:pt x="932173" y="622554"/>
                </a:lnTo>
                <a:lnTo>
                  <a:pt x="953128" y="578612"/>
                </a:lnTo>
                <a:lnTo>
                  <a:pt x="971670" y="535813"/>
                </a:lnTo>
                <a:lnTo>
                  <a:pt x="987291" y="494411"/>
                </a:lnTo>
                <a:lnTo>
                  <a:pt x="999864" y="454406"/>
                </a:lnTo>
                <a:lnTo>
                  <a:pt x="1009135" y="416052"/>
                </a:lnTo>
                <a:lnTo>
                  <a:pt x="1016120" y="361823"/>
                </a:lnTo>
                <a:lnTo>
                  <a:pt x="1016363" y="344424"/>
                </a:lnTo>
                <a:lnTo>
                  <a:pt x="1015612" y="327787"/>
                </a:lnTo>
                <a:lnTo>
                  <a:pt x="1006087" y="280162"/>
                </a:lnTo>
                <a:lnTo>
                  <a:pt x="984751" y="234950"/>
                </a:lnTo>
                <a:lnTo>
                  <a:pt x="953509" y="192913"/>
                </a:lnTo>
                <a:lnTo>
                  <a:pt x="914012" y="154051"/>
                </a:lnTo>
                <a:lnTo>
                  <a:pt x="884040" y="130175"/>
                </a:lnTo>
                <a:lnTo>
                  <a:pt x="834637" y="97536"/>
                </a:lnTo>
                <a:lnTo>
                  <a:pt x="799839" y="77978"/>
                </a:lnTo>
                <a:lnTo>
                  <a:pt x="763644" y="60452"/>
                </a:lnTo>
                <a:lnTo>
                  <a:pt x="726814" y="44831"/>
                </a:lnTo>
                <a:lnTo>
                  <a:pt x="689984" y="31496"/>
                </a:lnTo>
                <a:lnTo>
                  <a:pt x="653408" y="20193"/>
                </a:lnTo>
                <a:lnTo>
                  <a:pt x="635374" y="15494"/>
                </a:lnTo>
                <a:lnTo>
                  <a:pt x="623238" y="12700"/>
                </a:lnTo>
                <a:close/>
              </a:path>
              <a:path w="1016635" h="1002029">
                <a:moveTo>
                  <a:pt x="181275" y="812217"/>
                </a:moveTo>
                <a:lnTo>
                  <a:pt x="130549" y="838581"/>
                </a:lnTo>
                <a:lnTo>
                  <a:pt x="245484" y="922020"/>
                </a:lnTo>
                <a:lnTo>
                  <a:pt x="243898" y="823468"/>
                </a:lnTo>
                <a:lnTo>
                  <a:pt x="187064" y="823468"/>
                </a:lnTo>
                <a:lnTo>
                  <a:pt x="181275" y="812217"/>
                </a:lnTo>
                <a:close/>
              </a:path>
              <a:path w="1016635" h="1002029">
                <a:moveTo>
                  <a:pt x="192537" y="806364"/>
                </a:moveTo>
                <a:lnTo>
                  <a:pt x="181275" y="812217"/>
                </a:lnTo>
                <a:lnTo>
                  <a:pt x="187064" y="823468"/>
                </a:lnTo>
                <a:lnTo>
                  <a:pt x="198367" y="817753"/>
                </a:lnTo>
                <a:lnTo>
                  <a:pt x="192537" y="806364"/>
                </a:lnTo>
                <a:close/>
              </a:path>
              <a:path w="1016635" h="1002029">
                <a:moveTo>
                  <a:pt x="243198" y="780034"/>
                </a:moveTo>
                <a:lnTo>
                  <a:pt x="192537" y="806364"/>
                </a:lnTo>
                <a:lnTo>
                  <a:pt x="198367" y="817753"/>
                </a:lnTo>
                <a:lnTo>
                  <a:pt x="187064" y="823468"/>
                </a:lnTo>
                <a:lnTo>
                  <a:pt x="243898" y="823468"/>
                </a:lnTo>
                <a:lnTo>
                  <a:pt x="243198" y="780034"/>
                </a:lnTo>
                <a:close/>
              </a:path>
              <a:path w="1016635" h="1002029">
                <a:moveTo>
                  <a:pt x="517772" y="0"/>
                </a:moveTo>
                <a:lnTo>
                  <a:pt x="462781" y="2667"/>
                </a:lnTo>
                <a:lnTo>
                  <a:pt x="403599" y="10287"/>
                </a:lnTo>
                <a:lnTo>
                  <a:pt x="362451" y="18034"/>
                </a:lnTo>
                <a:lnTo>
                  <a:pt x="320922" y="28067"/>
                </a:lnTo>
                <a:lnTo>
                  <a:pt x="279393" y="40005"/>
                </a:lnTo>
                <a:lnTo>
                  <a:pt x="238626" y="53975"/>
                </a:lnTo>
                <a:lnTo>
                  <a:pt x="199256" y="69977"/>
                </a:lnTo>
                <a:lnTo>
                  <a:pt x="161664" y="87884"/>
                </a:lnTo>
                <a:lnTo>
                  <a:pt x="126612" y="107569"/>
                </a:lnTo>
                <a:lnTo>
                  <a:pt x="94735" y="129159"/>
                </a:lnTo>
                <a:lnTo>
                  <a:pt x="54095" y="164973"/>
                </a:lnTo>
                <a:lnTo>
                  <a:pt x="24123" y="204978"/>
                </a:lnTo>
                <a:lnTo>
                  <a:pt x="6597" y="249047"/>
                </a:lnTo>
                <a:lnTo>
                  <a:pt x="120" y="298069"/>
                </a:lnTo>
                <a:lnTo>
                  <a:pt x="0" y="315595"/>
                </a:lnTo>
                <a:lnTo>
                  <a:pt x="882" y="333629"/>
                </a:lnTo>
                <a:lnTo>
                  <a:pt x="8756" y="390525"/>
                </a:lnTo>
                <a:lnTo>
                  <a:pt x="18154" y="430784"/>
                </a:lnTo>
                <a:lnTo>
                  <a:pt x="30473" y="472694"/>
                </a:lnTo>
                <a:lnTo>
                  <a:pt x="45459" y="516255"/>
                </a:lnTo>
                <a:lnTo>
                  <a:pt x="72256" y="583946"/>
                </a:lnTo>
                <a:lnTo>
                  <a:pt x="92576" y="630555"/>
                </a:lnTo>
                <a:lnTo>
                  <a:pt x="114547" y="678180"/>
                </a:lnTo>
                <a:lnTo>
                  <a:pt x="137915" y="726567"/>
                </a:lnTo>
                <a:lnTo>
                  <a:pt x="162426" y="775589"/>
                </a:lnTo>
                <a:lnTo>
                  <a:pt x="181275" y="812217"/>
                </a:lnTo>
                <a:lnTo>
                  <a:pt x="192537" y="806364"/>
                </a:lnTo>
                <a:lnTo>
                  <a:pt x="173856" y="769874"/>
                </a:lnTo>
                <a:lnTo>
                  <a:pt x="149345" y="720979"/>
                </a:lnTo>
                <a:lnTo>
                  <a:pt x="126104" y="672846"/>
                </a:lnTo>
                <a:lnTo>
                  <a:pt x="104260" y="625475"/>
                </a:lnTo>
                <a:lnTo>
                  <a:pt x="84067" y="579120"/>
                </a:lnTo>
                <a:lnTo>
                  <a:pt x="65652" y="534035"/>
                </a:lnTo>
                <a:lnTo>
                  <a:pt x="49566" y="490093"/>
                </a:lnTo>
                <a:lnTo>
                  <a:pt x="36188" y="448183"/>
                </a:lnTo>
                <a:lnTo>
                  <a:pt x="25520" y="407797"/>
                </a:lnTo>
                <a:lnTo>
                  <a:pt x="17773" y="369189"/>
                </a:lnTo>
                <a:lnTo>
                  <a:pt x="12693" y="315595"/>
                </a:lnTo>
                <a:lnTo>
                  <a:pt x="12749" y="298069"/>
                </a:lnTo>
                <a:lnTo>
                  <a:pt x="18789" y="252603"/>
                </a:lnTo>
                <a:lnTo>
                  <a:pt x="34791" y="211836"/>
                </a:lnTo>
                <a:lnTo>
                  <a:pt x="63112" y="173990"/>
                </a:lnTo>
                <a:lnTo>
                  <a:pt x="102101" y="139573"/>
                </a:lnTo>
                <a:lnTo>
                  <a:pt x="149853" y="108712"/>
                </a:lnTo>
                <a:lnTo>
                  <a:pt x="185413" y="90297"/>
                </a:lnTo>
                <a:lnTo>
                  <a:pt x="242817" y="66040"/>
                </a:lnTo>
                <a:lnTo>
                  <a:pt x="282949" y="52197"/>
                </a:lnTo>
                <a:lnTo>
                  <a:pt x="323843" y="40386"/>
                </a:lnTo>
                <a:lnTo>
                  <a:pt x="364864" y="30480"/>
                </a:lnTo>
                <a:lnTo>
                  <a:pt x="405377" y="22860"/>
                </a:lnTo>
                <a:lnTo>
                  <a:pt x="444747" y="17272"/>
                </a:lnTo>
                <a:lnTo>
                  <a:pt x="500246" y="12954"/>
                </a:lnTo>
                <a:lnTo>
                  <a:pt x="517518" y="12700"/>
                </a:lnTo>
                <a:lnTo>
                  <a:pt x="623238" y="12700"/>
                </a:lnTo>
                <a:lnTo>
                  <a:pt x="617721" y="11430"/>
                </a:lnTo>
                <a:lnTo>
                  <a:pt x="566921" y="2794"/>
                </a:lnTo>
                <a:lnTo>
                  <a:pt x="534663" y="381"/>
                </a:lnTo>
                <a:lnTo>
                  <a:pt x="517772" y="0"/>
                </a:lnTo>
                <a:close/>
              </a:path>
            </a:pathLst>
          </a:custGeom>
          <a:solidFill>
            <a:srgbClr val="000000"/>
          </a:solidFill>
        </p:spPr>
        <p:txBody>
          <a:bodyPr wrap="square" lIns="0" tIns="0" rIns="0" bIns="0" rtlCol="0"/>
          <a:lstStyle/>
          <a:p>
            <a:endParaRPr/>
          </a:p>
        </p:txBody>
      </p:sp>
      <p:sp>
        <p:nvSpPr>
          <p:cNvPr id="13" name="object 13"/>
          <p:cNvSpPr/>
          <p:nvPr/>
        </p:nvSpPr>
        <p:spPr>
          <a:xfrm>
            <a:off x="2438400" y="5422900"/>
            <a:ext cx="609600" cy="127000"/>
          </a:xfrm>
          <a:custGeom>
            <a:avLst/>
            <a:gdLst/>
            <a:ahLst/>
            <a:cxnLst/>
            <a:rect l="l" t="t" r="r" b="b"/>
            <a:pathLst>
              <a:path w="609600" h="127000">
                <a:moveTo>
                  <a:pt x="482600" y="0"/>
                </a:moveTo>
                <a:lnTo>
                  <a:pt x="482600" y="127000"/>
                </a:lnTo>
                <a:lnTo>
                  <a:pt x="596900" y="69850"/>
                </a:lnTo>
                <a:lnTo>
                  <a:pt x="495300" y="69850"/>
                </a:lnTo>
                <a:lnTo>
                  <a:pt x="495300" y="57150"/>
                </a:lnTo>
                <a:lnTo>
                  <a:pt x="596900" y="57150"/>
                </a:lnTo>
                <a:lnTo>
                  <a:pt x="482600" y="0"/>
                </a:lnTo>
                <a:close/>
              </a:path>
              <a:path w="609600" h="127000">
                <a:moveTo>
                  <a:pt x="482600" y="57150"/>
                </a:moveTo>
                <a:lnTo>
                  <a:pt x="0" y="57150"/>
                </a:lnTo>
                <a:lnTo>
                  <a:pt x="0" y="69850"/>
                </a:lnTo>
                <a:lnTo>
                  <a:pt x="482600" y="69850"/>
                </a:lnTo>
                <a:lnTo>
                  <a:pt x="482600" y="57150"/>
                </a:lnTo>
                <a:close/>
              </a:path>
              <a:path w="609600" h="127000">
                <a:moveTo>
                  <a:pt x="596900" y="57150"/>
                </a:moveTo>
                <a:lnTo>
                  <a:pt x="495300" y="57150"/>
                </a:lnTo>
                <a:lnTo>
                  <a:pt x="495300" y="69850"/>
                </a:lnTo>
                <a:lnTo>
                  <a:pt x="596900" y="69850"/>
                </a:lnTo>
                <a:lnTo>
                  <a:pt x="609600" y="63500"/>
                </a:lnTo>
                <a:lnTo>
                  <a:pt x="596900" y="57150"/>
                </a:lnTo>
                <a:close/>
              </a:path>
            </a:pathLst>
          </a:custGeom>
          <a:solidFill>
            <a:srgbClr val="000000"/>
          </a:solidFill>
        </p:spPr>
        <p:txBody>
          <a:bodyPr wrap="square" lIns="0" tIns="0" rIns="0" bIns="0" rtlCol="0"/>
          <a:lstStyle/>
          <a:p>
            <a:endParaRPr/>
          </a:p>
        </p:txBody>
      </p:sp>
      <p:grpSp>
        <p:nvGrpSpPr>
          <p:cNvPr id="14" name="object 14"/>
          <p:cNvGrpSpPr/>
          <p:nvPr/>
        </p:nvGrpSpPr>
        <p:grpSpPr>
          <a:xfrm>
            <a:off x="3886200" y="4946650"/>
            <a:ext cx="3359150" cy="1079500"/>
            <a:chOff x="3886200" y="4946650"/>
            <a:chExt cx="3359150" cy="1079500"/>
          </a:xfrm>
        </p:grpSpPr>
        <p:sp>
          <p:nvSpPr>
            <p:cNvPr id="15" name="object 15"/>
            <p:cNvSpPr/>
            <p:nvPr/>
          </p:nvSpPr>
          <p:spPr>
            <a:xfrm>
              <a:off x="3886200" y="5422900"/>
              <a:ext cx="2209800" cy="127000"/>
            </a:xfrm>
            <a:custGeom>
              <a:avLst/>
              <a:gdLst/>
              <a:ahLst/>
              <a:cxnLst/>
              <a:rect l="l" t="t" r="r" b="b"/>
              <a:pathLst>
                <a:path w="2209800" h="127000">
                  <a:moveTo>
                    <a:pt x="2082800" y="0"/>
                  </a:moveTo>
                  <a:lnTo>
                    <a:pt x="2082800" y="127000"/>
                  </a:lnTo>
                  <a:lnTo>
                    <a:pt x="2197100" y="69850"/>
                  </a:lnTo>
                  <a:lnTo>
                    <a:pt x="2095500" y="69850"/>
                  </a:lnTo>
                  <a:lnTo>
                    <a:pt x="2095500" y="57150"/>
                  </a:lnTo>
                  <a:lnTo>
                    <a:pt x="2197100" y="57150"/>
                  </a:lnTo>
                  <a:lnTo>
                    <a:pt x="2082800" y="0"/>
                  </a:lnTo>
                  <a:close/>
                </a:path>
                <a:path w="2209800" h="127000">
                  <a:moveTo>
                    <a:pt x="2082800" y="57150"/>
                  </a:moveTo>
                  <a:lnTo>
                    <a:pt x="0" y="57150"/>
                  </a:lnTo>
                  <a:lnTo>
                    <a:pt x="0" y="69850"/>
                  </a:lnTo>
                  <a:lnTo>
                    <a:pt x="2082800" y="69850"/>
                  </a:lnTo>
                  <a:lnTo>
                    <a:pt x="2082800" y="57150"/>
                  </a:lnTo>
                  <a:close/>
                </a:path>
                <a:path w="2209800" h="127000">
                  <a:moveTo>
                    <a:pt x="2197100" y="57150"/>
                  </a:moveTo>
                  <a:lnTo>
                    <a:pt x="2095500" y="57150"/>
                  </a:lnTo>
                  <a:lnTo>
                    <a:pt x="2095500" y="69850"/>
                  </a:lnTo>
                  <a:lnTo>
                    <a:pt x="2197100" y="69850"/>
                  </a:lnTo>
                  <a:lnTo>
                    <a:pt x="2209800" y="63500"/>
                  </a:lnTo>
                  <a:lnTo>
                    <a:pt x="2197100" y="57150"/>
                  </a:lnTo>
                  <a:close/>
                </a:path>
              </a:pathLst>
            </a:custGeom>
            <a:solidFill>
              <a:srgbClr val="000000"/>
            </a:solidFill>
          </p:spPr>
          <p:txBody>
            <a:bodyPr wrap="square" lIns="0" tIns="0" rIns="0" bIns="0" rtlCol="0"/>
            <a:lstStyle/>
            <a:p>
              <a:endParaRPr/>
            </a:p>
          </p:txBody>
        </p:sp>
        <p:sp>
          <p:nvSpPr>
            <p:cNvPr id="16" name="object 16"/>
            <p:cNvSpPr/>
            <p:nvPr/>
          </p:nvSpPr>
          <p:spPr>
            <a:xfrm>
              <a:off x="6096000" y="4953000"/>
              <a:ext cx="1143000" cy="1066800"/>
            </a:xfrm>
            <a:custGeom>
              <a:avLst/>
              <a:gdLst/>
              <a:ahLst/>
              <a:cxnLst/>
              <a:rect l="l" t="t" r="r" b="b"/>
              <a:pathLst>
                <a:path w="1143000" h="1066800">
                  <a:moveTo>
                    <a:pt x="152400" y="533400"/>
                  </a:moveTo>
                  <a:lnTo>
                    <a:pt x="155218" y="488963"/>
                  </a:lnTo>
                  <a:lnTo>
                    <a:pt x="163465" y="446034"/>
                  </a:lnTo>
                  <a:lnTo>
                    <a:pt x="176826" y="404897"/>
                  </a:lnTo>
                  <a:lnTo>
                    <a:pt x="194987" y="365837"/>
                  </a:lnTo>
                  <a:lnTo>
                    <a:pt x="217634" y="329142"/>
                  </a:lnTo>
                  <a:lnTo>
                    <a:pt x="244453" y="295096"/>
                  </a:lnTo>
                  <a:lnTo>
                    <a:pt x="275129" y="263985"/>
                  </a:lnTo>
                  <a:lnTo>
                    <a:pt x="309349" y="236095"/>
                  </a:lnTo>
                  <a:lnTo>
                    <a:pt x="346799" y="211712"/>
                  </a:lnTo>
                  <a:lnTo>
                    <a:pt x="387164" y="191122"/>
                  </a:lnTo>
                  <a:lnTo>
                    <a:pt x="430131" y="174609"/>
                  </a:lnTo>
                  <a:lnTo>
                    <a:pt x="475385" y="162461"/>
                  </a:lnTo>
                  <a:lnTo>
                    <a:pt x="522613" y="154963"/>
                  </a:lnTo>
                  <a:lnTo>
                    <a:pt x="571500" y="152400"/>
                  </a:lnTo>
                  <a:lnTo>
                    <a:pt x="620386" y="154963"/>
                  </a:lnTo>
                  <a:lnTo>
                    <a:pt x="667614" y="162461"/>
                  </a:lnTo>
                  <a:lnTo>
                    <a:pt x="712868" y="174609"/>
                  </a:lnTo>
                  <a:lnTo>
                    <a:pt x="755835" y="191122"/>
                  </a:lnTo>
                  <a:lnTo>
                    <a:pt x="796200" y="211712"/>
                  </a:lnTo>
                  <a:lnTo>
                    <a:pt x="833650" y="236095"/>
                  </a:lnTo>
                  <a:lnTo>
                    <a:pt x="867870" y="263985"/>
                  </a:lnTo>
                  <a:lnTo>
                    <a:pt x="898546" y="295096"/>
                  </a:lnTo>
                  <a:lnTo>
                    <a:pt x="925365" y="329142"/>
                  </a:lnTo>
                  <a:lnTo>
                    <a:pt x="948012" y="365837"/>
                  </a:lnTo>
                  <a:lnTo>
                    <a:pt x="966173" y="404897"/>
                  </a:lnTo>
                  <a:lnTo>
                    <a:pt x="979534" y="446034"/>
                  </a:lnTo>
                  <a:lnTo>
                    <a:pt x="987781" y="488963"/>
                  </a:lnTo>
                  <a:lnTo>
                    <a:pt x="990600" y="533400"/>
                  </a:lnTo>
                  <a:lnTo>
                    <a:pt x="987781" y="577833"/>
                  </a:lnTo>
                  <a:lnTo>
                    <a:pt x="979534" y="620761"/>
                  </a:lnTo>
                  <a:lnTo>
                    <a:pt x="966173" y="661897"/>
                  </a:lnTo>
                  <a:lnTo>
                    <a:pt x="948012" y="700956"/>
                  </a:lnTo>
                  <a:lnTo>
                    <a:pt x="925365" y="737652"/>
                  </a:lnTo>
                  <a:lnTo>
                    <a:pt x="898546" y="771698"/>
                  </a:lnTo>
                  <a:lnTo>
                    <a:pt x="867870" y="802809"/>
                  </a:lnTo>
                  <a:lnTo>
                    <a:pt x="833650" y="830700"/>
                  </a:lnTo>
                  <a:lnTo>
                    <a:pt x="796200" y="855084"/>
                  </a:lnTo>
                  <a:lnTo>
                    <a:pt x="755835" y="875675"/>
                  </a:lnTo>
                  <a:lnTo>
                    <a:pt x="712868" y="892188"/>
                  </a:lnTo>
                  <a:lnTo>
                    <a:pt x="667614" y="904337"/>
                  </a:lnTo>
                  <a:lnTo>
                    <a:pt x="620386" y="911836"/>
                  </a:lnTo>
                  <a:lnTo>
                    <a:pt x="571500" y="914400"/>
                  </a:lnTo>
                  <a:lnTo>
                    <a:pt x="522613" y="911836"/>
                  </a:lnTo>
                  <a:lnTo>
                    <a:pt x="475385" y="904337"/>
                  </a:lnTo>
                  <a:lnTo>
                    <a:pt x="430131" y="892188"/>
                  </a:lnTo>
                  <a:lnTo>
                    <a:pt x="387164" y="875675"/>
                  </a:lnTo>
                  <a:lnTo>
                    <a:pt x="346799" y="855084"/>
                  </a:lnTo>
                  <a:lnTo>
                    <a:pt x="309349" y="830700"/>
                  </a:lnTo>
                  <a:lnTo>
                    <a:pt x="275129" y="802809"/>
                  </a:lnTo>
                  <a:lnTo>
                    <a:pt x="244453" y="771698"/>
                  </a:lnTo>
                  <a:lnTo>
                    <a:pt x="217634" y="737652"/>
                  </a:lnTo>
                  <a:lnTo>
                    <a:pt x="194987" y="700956"/>
                  </a:lnTo>
                  <a:lnTo>
                    <a:pt x="176826" y="661897"/>
                  </a:lnTo>
                  <a:lnTo>
                    <a:pt x="163465" y="620761"/>
                  </a:lnTo>
                  <a:lnTo>
                    <a:pt x="155218" y="577833"/>
                  </a:lnTo>
                  <a:lnTo>
                    <a:pt x="152400" y="533400"/>
                  </a:lnTo>
                  <a:close/>
                </a:path>
                <a:path w="1143000" h="1066800">
                  <a:moveTo>
                    <a:pt x="0" y="533400"/>
                  </a:moveTo>
                  <a:lnTo>
                    <a:pt x="2098" y="487368"/>
                  </a:lnTo>
                  <a:lnTo>
                    <a:pt x="8277" y="442426"/>
                  </a:lnTo>
                  <a:lnTo>
                    <a:pt x="18367" y="398732"/>
                  </a:lnTo>
                  <a:lnTo>
                    <a:pt x="32195" y="356448"/>
                  </a:lnTo>
                  <a:lnTo>
                    <a:pt x="49589" y="315731"/>
                  </a:lnTo>
                  <a:lnTo>
                    <a:pt x="70379" y="276744"/>
                  </a:lnTo>
                  <a:lnTo>
                    <a:pt x="94392" y="239645"/>
                  </a:lnTo>
                  <a:lnTo>
                    <a:pt x="121457" y="204594"/>
                  </a:lnTo>
                  <a:lnTo>
                    <a:pt x="151402" y="171752"/>
                  </a:lnTo>
                  <a:lnTo>
                    <a:pt x="184056" y="141279"/>
                  </a:lnTo>
                  <a:lnTo>
                    <a:pt x="219246" y="113334"/>
                  </a:lnTo>
                  <a:lnTo>
                    <a:pt x="256802" y="88078"/>
                  </a:lnTo>
                  <a:lnTo>
                    <a:pt x="296551" y="65670"/>
                  </a:lnTo>
                  <a:lnTo>
                    <a:pt x="338322" y="46271"/>
                  </a:lnTo>
                  <a:lnTo>
                    <a:pt x="381944" y="30040"/>
                  </a:lnTo>
                  <a:lnTo>
                    <a:pt x="427244" y="17137"/>
                  </a:lnTo>
                  <a:lnTo>
                    <a:pt x="474051" y="7723"/>
                  </a:lnTo>
                  <a:lnTo>
                    <a:pt x="522193" y="1957"/>
                  </a:lnTo>
                  <a:lnTo>
                    <a:pt x="571500" y="0"/>
                  </a:lnTo>
                  <a:lnTo>
                    <a:pt x="620806" y="1957"/>
                  </a:lnTo>
                  <a:lnTo>
                    <a:pt x="668948" y="7723"/>
                  </a:lnTo>
                  <a:lnTo>
                    <a:pt x="715755" y="17137"/>
                  </a:lnTo>
                  <a:lnTo>
                    <a:pt x="761055" y="30040"/>
                  </a:lnTo>
                  <a:lnTo>
                    <a:pt x="804677" y="46271"/>
                  </a:lnTo>
                  <a:lnTo>
                    <a:pt x="846448" y="65670"/>
                  </a:lnTo>
                  <a:lnTo>
                    <a:pt x="886197" y="88078"/>
                  </a:lnTo>
                  <a:lnTo>
                    <a:pt x="923753" y="113334"/>
                  </a:lnTo>
                  <a:lnTo>
                    <a:pt x="958943" y="141279"/>
                  </a:lnTo>
                  <a:lnTo>
                    <a:pt x="991597" y="171752"/>
                  </a:lnTo>
                  <a:lnTo>
                    <a:pt x="1021542" y="204594"/>
                  </a:lnTo>
                  <a:lnTo>
                    <a:pt x="1048607" y="239645"/>
                  </a:lnTo>
                  <a:lnTo>
                    <a:pt x="1072620" y="276744"/>
                  </a:lnTo>
                  <a:lnTo>
                    <a:pt x="1093410" y="315731"/>
                  </a:lnTo>
                  <a:lnTo>
                    <a:pt x="1110804" y="356448"/>
                  </a:lnTo>
                  <a:lnTo>
                    <a:pt x="1124632" y="398732"/>
                  </a:lnTo>
                  <a:lnTo>
                    <a:pt x="1134722" y="442426"/>
                  </a:lnTo>
                  <a:lnTo>
                    <a:pt x="1140901" y="487368"/>
                  </a:lnTo>
                  <a:lnTo>
                    <a:pt x="1143000" y="533400"/>
                  </a:lnTo>
                  <a:lnTo>
                    <a:pt x="1140901" y="579423"/>
                  </a:lnTo>
                  <a:lnTo>
                    <a:pt x="1134722" y="624360"/>
                  </a:lnTo>
                  <a:lnTo>
                    <a:pt x="1124632" y="668049"/>
                  </a:lnTo>
                  <a:lnTo>
                    <a:pt x="1110804" y="710331"/>
                  </a:lnTo>
                  <a:lnTo>
                    <a:pt x="1093410" y="751046"/>
                  </a:lnTo>
                  <a:lnTo>
                    <a:pt x="1072620" y="790033"/>
                  </a:lnTo>
                  <a:lnTo>
                    <a:pt x="1048607" y="827132"/>
                  </a:lnTo>
                  <a:lnTo>
                    <a:pt x="1021542" y="862183"/>
                  </a:lnTo>
                  <a:lnTo>
                    <a:pt x="991597" y="895027"/>
                  </a:lnTo>
                  <a:lnTo>
                    <a:pt x="958943" y="925502"/>
                  </a:lnTo>
                  <a:lnTo>
                    <a:pt x="923753" y="953449"/>
                  </a:lnTo>
                  <a:lnTo>
                    <a:pt x="886197" y="978708"/>
                  </a:lnTo>
                  <a:lnTo>
                    <a:pt x="846448" y="1001119"/>
                  </a:lnTo>
                  <a:lnTo>
                    <a:pt x="804677" y="1020521"/>
                  </a:lnTo>
                  <a:lnTo>
                    <a:pt x="761055" y="1036754"/>
                  </a:lnTo>
                  <a:lnTo>
                    <a:pt x="715755" y="1049659"/>
                  </a:lnTo>
                  <a:lnTo>
                    <a:pt x="668948" y="1059075"/>
                  </a:lnTo>
                  <a:lnTo>
                    <a:pt x="620806" y="1064842"/>
                  </a:lnTo>
                  <a:lnTo>
                    <a:pt x="571500" y="1066800"/>
                  </a:lnTo>
                  <a:lnTo>
                    <a:pt x="522193" y="1064842"/>
                  </a:lnTo>
                  <a:lnTo>
                    <a:pt x="474051" y="1059075"/>
                  </a:lnTo>
                  <a:lnTo>
                    <a:pt x="427244" y="1049659"/>
                  </a:lnTo>
                  <a:lnTo>
                    <a:pt x="381944" y="1036754"/>
                  </a:lnTo>
                  <a:lnTo>
                    <a:pt x="338322" y="1020521"/>
                  </a:lnTo>
                  <a:lnTo>
                    <a:pt x="296551" y="1001119"/>
                  </a:lnTo>
                  <a:lnTo>
                    <a:pt x="256802" y="978708"/>
                  </a:lnTo>
                  <a:lnTo>
                    <a:pt x="219246" y="953449"/>
                  </a:lnTo>
                  <a:lnTo>
                    <a:pt x="184056" y="925502"/>
                  </a:lnTo>
                  <a:lnTo>
                    <a:pt x="151402" y="895027"/>
                  </a:lnTo>
                  <a:lnTo>
                    <a:pt x="121457" y="862183"/>
                  </a:lnTo>
                  <a:lnTo>
                    <a:pt x="94392" y="827132"/>
                  </a:lnTo>
                  <a:lnTo>
                    <a:pt x="70379" y="790033"/>
                  </a:lnTo>
                  <a:lnTo>
                    <a:pt x="49589" y="751046"/>
                  </a:lnTo>
                  <a:lnTo>
                    <a:pt x="32195" y="710331"/>
                  </a:lnTo>
                  <a:lnTo>
                    <a:pt x="18367" y="668049"/>
                  </a:lnTo>
                  <a:lnTo>
                    <a:pt x="8277" y="624360"/>
                  </a:lnTo>
                  <a:lnTo>
                    <a:pt x="2098" y="579423"/>
                  </a:lnTo>
                  <a:lnTo>
                    <a:pt x="0" y="533400"/>
                  </a:lnTo>
                  <a:close/>
                </a:path>
              </a:pathLst>
            </a:custGeom>
            <a:ln w="12700">
              <a:solidFill>
                <a:srgbClr val="000000"/>
              </a:solidFill>
            </a:ln>
          </p:spPr>
          <p:txBody>
            <a:bodyPr wrap="square" lIns="0" tIns="0" rIns="0" bIns="0" rtlCol="0"/>
            <a:lstStyle/>
            <a:p>
              <a:endParaRPr/>
            </a:p>
          </p:txBody>
        </p:sp>
        <p:sp>
          <p:nvSpPr>
            <p:cNvPr id="17" name="object 17"/>
            <p:cNvSpPr/>
            <p:nvPr/>
          </p:nvSpPr>
          <p:spPr>
            <a:xfrm>
              <a:off x="5104867" y="4953005"/>
              <a:ext cx="450200" cy="447216"/>
            </a:xfrm>
            <a:prstGeom prst="rect">
              <a:avLst/>
            </a:prstGeom>
            <a:blipFill>
              <a:blip r:embed="rId3" cstate="print"/>
              <a:stretch>
                <a:fillRect/>
              </a:stretch>
            </a:blipFill>
          </p:spPr>
          <p:txBody>
            <a:bodyPr wrap="square" lIns="0" tIns="0" rIns="0" bIns="0" rtlCol="0"/>
            <a:lstStyle/>
            <a:p>
              <a:endParaRPr/>
            </a:p>
          </p:txBody>
        </p:sp>
        <p:sp>
          <p:nvSpPr>
            <p:cNvPr id="18" name="object 18"/>
            <p:cNvSpPr/>
            <p:nvPr/>
          </p:nvSpPr>
          <p:spPr>
            <a:xfrm>
              <a:off x="4558380" y="4953005"/>
              <a:ext cx="900388" cy="447216"/>
            </a:xfrm>
            <a:prstGeom prst="rect">
              <a:avLst/>
            </a:prstGeom>
            <a:blipFill>
              <a:blip r:embed="rId4" cstate="print"/>
              <a:stretch>
                <a:fillRect/>
              </a:stretch>
            </a:blipFill>
          </p:spPr>
          <p:txBody>
            <a:bodyPr wrap="square" lIns="0" tIns="0" rIns="0" bIns="0" rtlCol="0"/>
            <a:lstStyle/>
            <a:p>
              <a:endParaRPr/>
            </a:p>
          </p:txBody>
        </p:sp>
        <p:sp>
          <p:nvSpPr>
            <p:cNvPr id="19" name="object 19"/>
            <p:cNvSpPr/>
            <p:nvPr/>
          </p:nvSpPr>
          <p:spPr>
            <a:xfrm>
              <a:off x="4241018" y="4953005"/>
              <a:ext cx="450200" cy="447216"/>
            </a:xfrm>
            <a:prstGeom prst="rect">
              <a:avLst/>
            </a:prstGeom>
            <a:blipFill>
              <a:blip r:embed="rId3" cstate="print"/>
              <a:stretch>
                <a:fillRect/>
              </a:stretch>
            </a:blipFill>
          </p:spPr>
          <p:txBody>
            <a:bodyPr wrap="square" lIns="0" tIns="0" rIns="0" bIns="0" rtlCol="0"/>
            <a:lstStyle/>
            <a:p>
              <a:endParaRPr/>
            </a:p>
          </p:txBody>
        </p:sp>
      </p:grpSp>
      <p:sp>
        <p:nvSpPr>
          <p:cNvPr id="20" name="object 20"/>
          <p:cNvSpPr/>
          <p:nvPr/>
        </p:nvSpPr>
        <p:spPr>
          <a:xfrm>
            <a:off x="3167864" y="3657605"/>
            <a:ext cx="900414" cy="447216"/>
          </a:xfrm>
          <a:prstGeom prst="rect">
            <a:avLst/>
          </a:prstGeom>
          <a:blipFill>
            <a:blip r:embed="rId5" cstate="print"/>
            <a:stretch>
              <a:fillRect/>
            </a:stretch>
          </a:blipFill>
        </p:spPr>
        <p:txBody>
          <a:bodyPr wrap="square" lIns="0" tIns="0" rIns="0" bIns="0" rtlCol="0"/>
          <a:lstStyle/>
          <a:p>
            <a:endParaRPr/>
          </a:p>
        </p:txBody>
      </p:sp>
      <p:sp>
        <p:nvSpPr>
          <p:cNvPr id="21" name="object 21"/>
          <p:cNvSpPr txBox="1"/>
          <p:nvPr/>
        </p:nvSpPr>
        <p:spPr>
          <a:xfrm>
            <a:off x="2812357" y="1289911"/>
            <a:ext cx="2692400" cy="2818765"/>
          </a:xfrm>
          <a:prstGeom prst="rect">
            <a:avLst/>
          </a:prstGeom>
        </p:spPr>
        <p:txBody>
          <a:bodyPr vert="horz" wrap="square" lIns="0" tIns="13970" rIns="0" bIns="0" rtlCol="0">
            <a:spAutoFit/>
          </a:bodyPr>
          <a:lstStyle/>
          <a:p>
            <a:pPr marR="43180" algn="r">
              <a:lnSpc>
                <a:spcPct val="100000"/>
              </a:lnSpc>
              <a:spcBef>
                <a:spcPts val="110"/>
              </a:spcBef>
            </a:pPr>
            <a:r>
              <a:rPr sz="3550" i="1" spc="-65" dirty="0">
                <a:latin typeface="Times New Roman"/>
                <a:cs typeface="Times New Roman"/>
              </a:rPr>
              <a:t>q</a:t>
            </a:r>
            <a:r>
              <a:rPr sz="4425" spc="7" baseline="-16949" dirty="0">
                <a:latin typeface="Times New Roman"/>
                <a:cs typeface="Times New Roman"/>
              </a:rPr>
              <a:t>0</a:t>
            </a:r>
            <a:endParaRPr sz="4425" baseline="-16949">
              <a:latin typeface="Times New Roman"/>
              <a:cs typeface="Times New Roman"/>
            </a:endParaRPr>
          </a:p>
          <a:p>
            <a:pPr>
              <a:lnSpc>
                <a:spcPct val="100000"/>
              </a:lnSpc>
            </a:pPr>
            <a:endParaRPr sz="4700">
              <a:latin typeface="Times New Roman"/>
              <a:cs typeface="Times New Roman"/>
            </a:endParaRPr>
          </a:p>
          <a:p>
            <a:pPr marL="48895">
              <a:lnSpc>
                <a:spcPts val="4240"/>
              </a:lnSpc>
              <a:spcBef>
                <a:spcPts val="3834"/>
              </a:spcBef>
              <a:tabLst>
                <a:tab pos="906144" algn="l"/>
              </a:tabLst>
            </a:pPr>
            <a:r>
              <a:rPr sz="3600" i="1" spc="45" dirty="0">
                <a:latin typeface="Times New Roman"/>
                <a:cs typeface="Times New Roman"/>
              </a:rPr>
              <a:t>b	</a:t>
            </a:r>
            <a:r>
              <a:rPr sz="3600" i="1" spc="15" dirty="0">
                <a:latin typeface="Times New Roman"/>
                <a:cs typeface="Times New Roman"/>
              </a:rPr>
              <a:t>b</a:t>
            </a:r>
            <a:r>
              <a:rPr sz="3600" spc="15" dirty="0">
                <a:latin typeface="Times New Roman"/>
                <a:cs typeface="Times New Roman"/>
              </a:rPr>
              <a:t>,</a:t>
            </a:r>
            <a:r>
              <a:rPr sz="3600" spc="-434" dirty="0">
                <a:latin typeface="Times New Roman"/>
                <a:cs typeface="Times New Roman"/>
              </a:rPr>
              <a:t> </a:t>
            </a:r>
            <a:r>
              <a:rPr sz="3600" i="1" spc="45" dirty="0">
                <a:latin typeface="Times New Roman"/>
                <a:cs typeface="Times New Roman"/>
              </a:rPr>
              <a:t>L</a:t>
            </a:r>
            <a:endParaRPr sz="3600">
              <a:latin typeface="Times New Roman"/>
              <a:cs typeface="Times New Roman"/>
            </a:endParaRPr>
          </a:p>
          <a:p>
            <a:pPr marL="25400">
              <a:lnSpc>
                <a:spcPts val="4240"/>
              </a:lnSpc>
              <a:tabLst>
                <a:tab pos="899160" algn="l"/>
              </a:tabLst>
            </a:pPr>
            <a:r>
              <a:rPr sz="3600" i="1" spc="65" dirty="0">
                <a:latin typeface="Times New Roman"/>
                <a:cs typeface="Times New Roman"/>
              </a:rPr>
              <a:t>a	</a:t>
            </a:r>
            <a:r>
              <a:rPr sz="3600" i="1" spc="40" dirty="0">
                <a:latin typeface="Times New Roman"/>
                <a:cs typeface="Times New Roman"/>
              </a:rPr>
              <a:t>a</a:t>
            </a:r>
            <a:r>
              <a:rPr sz="3600" spc="40" dirty="0">
                <a:latin typeface="Times New Roman"/>
                <a:cs typeface="Times New Roman"/>
              </a:rPr>
              <a:t>,</a:t>
            </a:r>
            <a:r>
              <a:rPr sz="3600" spc="-455" dirty="0">
                <a:latin typeface="Times New Roman"/>
                <a:cs typeface="Times New Roman"/>
              </a:rPr>
              <a:t> </a:t>
            </a:r>
            <a:r>
              <a:rPr sz="3600" i="1" spc="80" dirty="0">
                <a:latin typeface="Times New Roman"/>
                <a:cs typeface="Times New Roman"/>
              </a:rPr>
              <a:t>R</a:t>
            </a:r>
            <a:endParaRPr sz="3600">
              <a:latin typeface="Times New Roman"/>
              <a:cs typeface="Times New Roman"/>
            </a:endParaRPr>
          </a:p>
        </p:txBody>
      </p:sp>
      <p:grpSp>
        <p:nvGrpSpPr>
          <p:cNvPr id="22" name="object 22"/>
          <p:cNvGrpSpPr/>
          <p:nvPr/>
        </p:nvGrpSpPr>
        <p:grpSpPr>
          <a:xfrm>
            <a:off x="2584450" y="3041650"/>
            <a:ext cx="2070100" cy="622300"/>
            <a:chOff x="2584450" y="3041650"/>
            <a:chExt cx="2070100" cy="622300"/>
          </a:xfrm>
        </p:grpSpPr>
        <p:sp>
          <p:nvSpPr>
            <p:cNvPr id="23" name="object 23"/>
            <p:cNvSpPr/>
            <p:nvPr/>
          </p:nvSpPr>
          <p:spPr>
            <a:xfrm>
              <a:off x="3186311" y="3117851"/>
              <a:ext cx="900775" cy="458363"/>
            </a:xfrm>
            <a:prstGeom prst="rect">
              <a:avLst/>
            </a:prstGeom>
            <a:blipFill>
              <a:blip r:embed="rId6" cstate="print"/>
              <a:stretch>
                <a:fillRect/>
              </a:stretch>
            </a:blipFill>
          </p:spPr>
          <p:txBody>
            <a:bodyPr wrap="square" lIns="0" tIns="0" rIns="0" bIns="0" rtlCol="0"/>
            <a:lstStyle/>
            <a:p>
              <a:endParaRPr/>
            </a:p>
          </p:txBody>
        </p:sp>
        <p:sp>
          <p:nvSpPr>
            <p:cNvPr id="24" name="object 24"/>
            <p:cNvSpPr/>
            <p:nvPr/>
          </p:nvSpPr>
          <p:spPr>
            <a:xfrm>
              <a:off x="2590800" y="3048000"/>
              <a:ext cx="2057400" cy="609600"/>
            </a:xfrm>
            <a:custGeom>
              <a:avLst/>
              <a:gdLst/>
              <a:ahLst/>
              <a:cxnLst/>
              <a:rect l="l" t="t" r="r" b="b"/>
              <a:pathLst>
                <a:path w="2057400" h="609600">
                  <a:moveTo>
                    <a:pt x="0" y="304800"/>
                  </a:moveTo>
                  <a:lnTo>
                    <a:pt x="9392" y="263453"/>
                  </a:lnTo>
                  <a:lnTo>
                    <a:pt x="36750" y="223793"/>
                  </a:lnTo>
                  <a:lnTo>
                    <a:pt x="80849" y="186183"/>
                  </a:lnTo>
                  <a:lnTo>
                    <a:pt x="140461" y="150988"/>
                  </a:lnTo>
                  <a:lnTo>
                    <a:pt x="175702" y="134410"/>
                  </a:lnTo>
                  <a:lnTo>
                    <a:pt x="214362" y="118571"/>
                  </a:lnTo>
                  <a:lnTo>
                    <a:pt x="256286" y="103518"/>
                  </a:lnTo>
                  <a:lnTo>
                    <a:pt x="301323" y="89296"/>
                  </a:lnTo>
                  <a:lnTo>
                    <a:pt x="349318" y="75951"/>
                  </a:lnTo>
                  <a:lnTo>
                    <a:pt x="400119" y="63527"/>
                  </a:lnTo>
                  <a:lnTo>
                    <a:pt x="453572" y="52071"/>
                  </a:lnTo>
                  <a:lnTo>
                    <a:pt x="509523" y="41627"/>
                  </a:lnTo>
                  <a:lnTo>
                    <a:pt x="567821" y="32242"/>
                  </a:lnTo>
                  <a:lnTo>
                    <a:pt x="628310" y="23961"/>
                  </a:lnTo>
                  <a:lnTo>
                    <a:pt x="690839" y="16829"/>
                  </a:lnTo>
                  <a:lnTo>
                    <a:pt x="755253" y="10892"/>
                  </a:lnTo>
                  <a:lnTo>
                    <a:pt x="821399" y="6194"/>
                  </a:lnTo>
                  <a:lnTo>
                    <a:pt x="889125" y="2783"/>
                  </a:lnTo>
                  <a:lnTo>
                    <a:pt x="958276" y="703"/>
                  </a:lnTo>
                  <a:lnTo>
                    <a:pt x="1028700" y="0"/>
                  </a:lnTo>
                  <a:lnTo>
                    <a:pt x="1099138" y="703"/>
                  </a:lnTo>
                  <a:lnTo>
                    <a:pt x="1168301" y="2783"/>
                  </a:lnTo>
                  <a:lnTo>
                    <a:pt x="1236036" y="6194"/>
                  </a:lnTo>
                  <a:lnTo>
                    <a:pt x="1302190" y="10892"/>
                  </a:lnTo>
                  <a:lnTo>
                    <a:pt x="1366610" y="16829"/>
                  </a:lnTo>
                  <a:lnTo>
                    <a:pt x="1429142" y="23961"/>
                  </a:lnTo>
                  <a:lnTo>
                    <a:pt x="1489634" y="32242"/>
                  </a:lnTo>
                  <a:lnTo>
                    <a:pt x="1547932" y="41627"/>
                  </a:lnTo>
                  <a:lnTo>
                    <a:pt x="1603883" y="52071"/>
                  </a:lnTo>
                  <a:lnTo>
                    <a:pt x="1657334" y="63527"/>
                  </a:lnTo>
                  <a:lnTo>
                    <a:pt x="1708132" y="75951"/>
                  </a:lnTo>
                  <a:lnTo>
                    <a:pt x="1756124" y="89296"/>
                  </a:lnTo>
                  <a:lnTo>
                    <a:pt x="1801156" y="103518"/>
                  </a:lnTo>
                  <a:lnTo>
                    <a:pt x="1843076" y="118571"/>
                  </a:lnTo>
                  <a:lnTo>
                    <a:pt x="1881730" y="134410"/>
                  </a:lnTo>
                  <a:lnTo>
                    <a:pt x="1916966" y="150988"/>
                  </a:lnTo>
                  <a:lnTo>
                    <a:pt x="1976568" y="186183"/>
                  </a:lnTo>
                  <a:lnTo>
                    <a:pt x="2020658" y="223793"/>
                  </a:lnTo>
                  <a:lnTo>
                    <a:pt x="2048010" y="263453"/>
                  </a:lnTo>
                  <a:lnTo>
                    <a:pt x="2057400" y="304800"/>
                  </a:lnTo>
                  <a:lnTo>
                    <a:pt x="2055027" y="325676"/>
                  </a:lnTo>
                  <a:lnTo>
                    <a:pt x="2048010" y="346173"/>
                  </a:lnTo>
                  <a:lnTo>
                    <a:pt x="2020658" y="385850"/>
                  </a:lnTo>
                  <a:lnTo>
                    <a:pt x="1976568" y="423469"/>
                  </a:lnTo>
                  <a:lnTo>
                    <a:pt x="1916966" y="458667"/>
                  </a:lnTo>
                  <a:lnTo>
                    <a:pt x="1881730" y="475245"/>
                  </a:lnTo>
                  <a:lnTo>
                    <a:pt x="1843076" y="491082"/>
                  </a:lnTo>
                  <a:lnTo>
                    <a:pt x="1801156" y="506132"/>
                  </a:lnTo>
                  <a:lnTo>
                    <a:pt x="1756124" y="520350"/>
                  </a:lnTo>
                  <a:lnTo>
                    <a:pt x="1708132" y="533692"/>
                  </a:lnTo>
                  <a:lnTo>
                    <a:pt x="1657334" y="546111"/>
                  </a:lnTo>
                  <a:lnTo>
                    <a:pt x="1603883" y="557562"/>
                  </a:lnTo>
                  <a:lnTo>
                    <a:pt x="1547932" y="568000"/>
                  </a:lnTo>
                  <a:lnTo>
                    <a:pt x="1489634" y="577380"/>
                  </a:lnTo>
                  <a:lnTo>
                    <a:pt x="1429142" y="585656"/>
                  </a:lnTo>
                  <a:lnTo>
                    <a:pt x="1366610" y="592783"/>
                  </a:lnTo>
                  <a:lnTo>
                    <a:pt x="1302190" y="598716"/>
                  </a:lnTo>
                  <a:lnTo>
                    <a:pt x="1236036" y="603410"/>
                  </a:lnTo>
                  <a:lnTo>
                    <a:pt x="1168301" y="606818"/>
                  </a:lnTo>
                  <a:lnTo>
                    <a:pt x="1099138" y="608897"/>
                  </a:lnTo>
                  <a:lnTo>
                    <a:pt x="1028700" y="609600"/>
                  </a:lnTo>
                  <a:lnTo>
                    <a:pt x="958261" y="608897"/>
                  </a:lnTo>
                  <a:lnTo>
                    <a:pt x="889098" y="606818"/>
                  </a:lnTo>
                  <a:lnTo>
                    <a:pt x="821363" y="603410"/>
                  </a:lnTo>
                  <a:lnTo>
                    <a:pt x="755209" y="598716"/>
                  </a:lnTo>
                  <a:lnTo>
                    <a:pt x="690789" y="592783"/>
                  </a:lnTo>
                  <a:lnTo>
                    <a:pt x="628257" y="585656"/>
                  </a:lnTo>
                  <a:lnTo>
                    <a:pt x="567765" y="577380"/>
                  </a:lnTo>
                  <a:lnTo>
                    <a:pt x="509467" y="568000"/>
                  </a:lnTo>
                  <a:lnTo>
                    <a:pt x="453516" y="557562"/>
                  </a:lnTo>
                  <a:lnTo>
                    <a:pt x="400065" y="546111"/>
                  </a:lnTo>
                  <a:lnTo>
                    <a:pt x="349267" y="533692"/>
                  </a:lnTo>
                  <a:lnTo>
                    <a:pt x="301275" y="520350"/>
                  </a:lnTo>
                  <a:lnTo>
                    <a:pt x="256243" y="506132"/>
                  </a:lnTo>
                  <a:lnTo>
                    <a:pt x="214323" y="491082"/>
                  </a:lnTo>
                  <a:lnTo>
                    <a:pt x="175669" y="475245"/>
                  </a:lnTo>
                  <a:lnTo>
                    <a:pt x="140433" y="458667"/>
                  </a:lnTo>
                  <a:lnTo>
                    <a:pt x="80831" y="423469"/>
                  </a:lnTo>
                  <a:lnTo>
                    <a:pt x="36741" y="385850"/>
                  </a:lnTo>
                  <a:lnTo>
                    <a:pt x="9389" y="346173"/>
                  </a:lnTo>
                  <a:lnTo>
                    <a:pt x="0" y="304800"/>
                  </a:lnTo>
                  <a:close/>
                </a:path>
              </a:pathLst>
            </a:custGeom>
            <a:ln w="12700">
              <a:solidFill>
                <a:srgbClr val="FF0000"/>
              </a:solidFill>
            </a:ln>
          </p:spPr>
          <p:txBody>
            <a:bodyPr wrap="square" lIns="0" tIns="0" rIns="0" bIns="0" rtlCol="0"/>
            <a:lstStyle/>
            <a:p>
              <a:endParaRPr/>
            </a:p>
          </p:txBody>
        </p:sp>
      </p:grpSp>
      <p:sp>
        <p:nvSpPr>
          <p:cNvPr id="25" name="object 25"/>
          <p:cNvSpPr txBox="1"/>
          <p:nvPr/>
        </p:nvSpPr>
        <p:spPr>
          <a:xfrm>
            <a:off x="5315103" y="4875310"/>
            <a:ext cx="464820" cy="536575"/>
          </a:xfrm>
          <a:prstGeom prst="rect">
            <a:avLst/>
          </a:prstGeom>
        </p:spPr>
        <p:txBody>
          <a:bodyPr vert="horz" wrap="square" lIns="0" tIns="0" rIns="0" bIns="0" rtlCol="0">
            <a:spAutoFit/>
          </a:bodyPr>
          <a:lstStyle/>
          <a:p>
            <a:pPr marL="12700">
              <a:lnSpc>
                <a:spcPts val="4054"/>
              </a:lnSpc>
            </a:pPr>
            <a:r>
              <a:rPr sz="3600" spc="25" dirty="0">
                <a:latin typeface="Times New Roman"/>
                <a:cs typeface="Times New Roman"/>
              </a:rPr>
              <a:t>,</a:t>
            </a:r>
            <a:r>
              <a:rPr sz="3600" spc="-520" dirty="0">
                <a:latin typeface="Times New Roman"/>
                <a:cs typeface="Times New Roman"/>
              </a:rPr>
              <a:t> </a:t>
            </a:r>
            <a:r>
              <a:rPr sz="3600" i="1" spc="65" dirty="0">
                <a:latin typeface="Times New Roman"/>
                <a:cs typeface="Times New Roman"/>
              </a:rPr>
              <a:t>L</a:t>
            </a:r>
            <a:endParaRPr sz="3600">
              <a:latin typeface="Times New Roman"/>
              <a:cs typeface="Times New Roman"/>
            </a:endParaRPr>
          </a:p>
        </p:txBody>
      </p:sp>
      <p:sp>
        <p:nvSpPr>
          <p:cNvPr id="26" name="object 26"/>
          <p:cNvSpPr txBox="1"/>
          <p:nvPr/>
        </p:nvSpPr>
        <p:spPr>
          <a:xfrm>
            <a:off x="3251640" y="5137962"/>
            <a:ext cx="431800" cy="622935"/>
          </a:xfrm>
          <a:prstGeom prst="rect">
            <a:avLst/>
          </a:prstGeom>
        </p:spPr>
        <p:txBody>
          <a:bodyPr vert="horz" wrap="square" lIns="0" tIns="0" rIns="0" bIns="0" rtlCol="0">
            <a:spAutoFit/>
          </a:bodyPr>
          <a:lstStyle/>
          <a:p>
            <a:pPr marL="12700">
              <a:lnSpc>
                <a:spcPts val="3979"/>
              </a:lnSpc>
            </a:pPr>
            <a:r>
              <a:rPr sz="3550" i="1" spc="-65" dirty="0">
                <a:latin typeface="Times New Roman"/>
                <a:cs typeface="Times New Roman"/>
              </a:rPr>
              <a:t>q</a:t>
            </a:r>
            <a:r>
              <a:rPr sz="4425" spc="7" baseline="-16949" dirty="0">
                <a:latin typeface="Times New Roman"/>
                <a:cs typeface="Times New Roman"/>
              </a:rPr>
              <a:t>0</a:t>
            </a:r>
            <a:endParaRPr sz="4425" baseline="-16949">
              <a:latin typeface="Times New Roman"/>
              <a:cs typeface="Times New Roman"/>
            </a:endParaRPr>
          </a:p>
        </p:txBody>
      </p:sp>
      <p:sp>
        <p:nvSpPr>
          <p:cNvPr id="27" name="object 27"/>
          <p:cNvSpPr txBox="1"/>
          <p:nvPr/>
        </p:nvSpPr>
        <p:spPr>
          <a:xfrm>
            <a:off x="6512844" y="5147476"/>
            <a:ext cx="398780" cy="626745"/>
          </a:xfrm>
          <a:prstGeom prst="rect">
            <a:avLst/>
          </a:prstGeom>
        </p:spPr>
        <p:txBody>
          <a:bodyPr vert="horz" wrap="square" lIns="0" tIns="0" rIns="0" bIns="0" rtlCol="0">
            <a:spAutoFit/>
          </a:bodyPr>
          <a:lstStyle/>
          <a:p>
            <a:pPr marL="12700">
              <a:lnSpc>
                <a:spcPts val="4000"/>
              </a:lnSpc>
            </a:pPr>
            <a:r>
              <a:rPr sz="3550" i="1" spc="-315" dirty="0">
                <a:latin typeface="Times New Roman"/>
                <a:cs typeface="Times New Roman"/>
              </a:rPr>
              <a:t>q</a:t>
            </a:r>
            <a:r>
              <a:rPr sz="4425" spc="-15" baseline="-16949" dirty="0">
                <a:latin typeface="Times New Roman"/>
                <a:cs typeface="Times New Roman"/>
              </a:rPr>
              <a:t>1</a:t>
            </a:r>
            <a:endParaRPr sz="4425" baseline="-16949">
              <a:latin typeface="Times New Roman"/>
              <a:cs typeface="Times New Roman"/>
            </a:endParaRPr>
          </a:p>
        </p:txBody>
      </p:sp>
      <p:sp>
        <p:nvSpPr>
          <p:cNvPr id="28" name="Footer Placeholder 27"/>
          <p:cNvSpPr>
            <a:spLocks noGrp="1"/>
          </p:cNvSpPr>
          <p:nvPr>
            <p:ph type="ftr" sz="quarter" idx="11"/>
          </p:nvPr>
        </p:nvSpPr>
        <p:spPr/>
        <p:txBody>
          <a:bodyPr/>
          <a:lstStyle/>
          <a:p>
            <a:r>
              <a:rPr lang="en-US"/>
              <a:t>unit-4/Turning Machine</a:t>
            </a:r>
          </a:p>
        </p:txBody>
      </p:sp>
      <p:sp>
        <p:nvSpPr>
          <p:cNvPr id="29" name="Slide Number Placeholder 28"/>
          <p:cNvSpPr>
            <a:spLocks noGrp="1"/>
          </p:cNvSpPr>
          <p:nvPr>
            <p:ph type="sldNum" sz="quarter" idx="12"/>
          </p:nvPr>
        </p:nvSpPr>
        <p:spPr/>
        <p:txBody>
          <a:bodyPr/>
          <a:lstStyle/>
          <a:p>
            <a:fld id="{565C65C6-1AC9-4B56-AB8E-0D5719812ABF}" type="slidenum">
              <a:rPr lang="en-US" smtClean="0"/>
              <a:pPr/>
              <a:t>37</a:t>
            </a:fld>
            <a:endParaRPr lang="en-US"/>
          </a:p>
        </p:txBody>
      </p:sp>
    </p:spTree>
    <p:extLst>
      <p:ext uri="{BB962C8B-B14F-4D97-AF65-F5344CB8AC3E}">
        <p14:creationId xmlns:p14="http://schemas.microsoft.com/office/powerpoint/2010/main" val="227983994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3028950" y="5086350"/>
            <a:ext cx="876300" cy="800100"/>
            <a:chOff x="3028950" y="5086350"/>
            <a:chExt cx="876300" cy="800100"/>
          </a:xfrm>
        </p:grpSpPr>
        <p:sp>
          <p:nvSpPr>
            <p:cNvPr id="3" name="object 3"/>
            <p:cNvSpPr/>
            <p:nvPr/>
          </p:nvSpPr>
          <p:spPr>
            <a:xfrm>
              <a:off x="3048000" y="5105400"/>
              <a:ext cx="838200" cy="762000"/>
            </a:xfrm>
            <a:custGeom>
              <a:avLst/>
              <a:gdLst/>
              <a:ahLst/>
              <a:cxnLst/>
              <a:rect l="l" t="t" r="r" b="b"/>
              <a:pathLst>
                <a:path w="838200" h="762000">
                  <a:moveTo>
                    <a:pt x="419100" y="0"/>
                  </a:moveTo>
                  <a:lnTo>
                    <a:pt x="370213" y="2563"/>
                  </a:lnTo>
                  <a:lnTo>
                    <a:pt x="322985" y="10061"/>
                  </a:lnTo>
                  <a:lnTo>
                    <a:pt x="277731" y="22209"/>
                  </a:lnTo>
                  <a:lnTo>
                    <a:pt x="234764" y="38722"/>
                  </a:lnTo>
                  <a:lnTo>
                    <a:pt x="194399" y="59312"/>
                  </a:lnTo>
                  <a:lnTo>
                    <a:pt x="156949" y="83695"/>
                  </a:lnTo>
                  <a:lnTo>
                    <a:pt x="122729" y="111585"/>
                  </a:lnTo>
                  <a:lnTo>
                    <a:pt x="92053" y="142696"/>
                  </a:lnTo>
                  <a:lnTo>
                    <a:pt x="65234" y="176742"/>
                  </a:lnTo>
                  <a:lnTo>
                    <a:pt x="42587" y="213437"/>
                  </a:lnTo>
                  <a:lnTo>
                    <a:pt x="24426" y="252497"/>
                  </a:lnTo>
                  <a:lnTo>
                    <a:pt x="11065" y="293634"/>
                  </a:lnTo>
                  <a:lnTo>
                    <a:pt x="2818" y="336563"/>
                  </a:lnTo>
                  <a:lnTo>
                    <a:pt x="0" y="381000"/>
                  </a:lnTo>
                  <a:lnTo>
                    <a:pt x="2818" y="425433"/>
                  </a:lnTo>
                  <a:lnTo>
                    <a:pt x="11065" y="468361"/>
                  </a:lnTo>
                  <a:lnTo>
                    <a:pt x="24426" y="509497"/>
                  </a:lnTo>
                  <a:lnTo>
                    <a:pt x="42587" y="548556"/>
                  </a:lnTo>
                  <a:lnTo>
                    <a:pt x="65234" y="585252"/>
                  </a:lnTo>
                  <a:lnTo>
                    <a:pt x="92053" y="619298"/>
                  </a:lnTo>
                  <a:lnTo>
                    <a:pt x="122729" y="650409"/>
                  </a:lnTo>
                  <a:lnTo>
                    <a:pt x="156949" y="678300"/>
                  </a:lnTo>
                  <a:lnTo>
                    <a:pt x="194399" y="702684"/>
                  </a:lnTo>
                  <a:lnTo>
                    <a:pt x="234764" y="723275"/>
                  </a:lnTo>
                  <a:lnTo>
                    <a:pt x="277731" y="739788"/>
                  </a:lnTo>
                  <a:lnTo>
                    <a:pt x="322985" y="751937"/>
                  </a:lnTo>
                  <a:lnTo>
                    <a:pt x="370213" y="759436"/>
                  </a:lnTo>
                  <a:lnTo>
                    <a:pt x="419100" y="762000"/>
                  </a:lnTo>
                  <a:lnTo>
                    <a:pt x="467986" y="759436"/>
                  </a:lnTo>
                  <a:lnTo>
                    <a:pt x="515214" y="751937"/>
                  </a:lnTo>
                  <a:lnTo>
                    <a:pt x="560468" y="739788"/>
                  </a:lnTo>
                  <a:lnTo>
                    <a:pt x="603435" y="723275"/>
                  </a:lnTo>
                  <a:lnTo>
                    <a:pt x="643800" y="702684"/>
                  </a:lnTo>
                  <a:lnTo>
                    <a:pt x="681250" y="678300"/>
                  </a:lnTo>
                  <a:lnTo>
                    <a:pt x="715470" y="650409"/>
                  </a:lnTo>
                  <a:lnTo>
                    <a:pt x="746146" y="619298"/>
                  </a:lnTo>
                  <a:lnTo>
                    <a:pt x="772965" y="585252"/>
                  </a:lnTo>
                  <a:lnTo>
                    <a:pt x="795612" y="548556"/>
                  </a:lnTo>
                  <a:lnTo>
                    <a:pt x="813773" y="509497"/>
                  </a:lnTo>
                  <a:lnTo>
                    <a:pt x="827134" y="468361"/>
                  </a:lnTo>
                  <a:lnTo>
                    <a:pt x="835381" y="425433"/>
                  </a:lnTo>
                  <a:lnTo>
                    <a:pt x="838200" y="381000"/>
                  </a:lnTo>
                  <a:lnTo>
                    <a:pt x="835381" y="336563"/>
                  </a:lnTo>
                  <a:lnTo>
                    <a:pt x="827134" y="293634"/>
                  </a:lnTo>
                  <a:lnTo>
                    <a:pt x="813773" y="252497"/>
                  </a:lnTo>
                  <a:lnTo>
                    <a:pt x="795612" y="213437"/>
                  </a:lnTo>
                  <a:lnTo>
                    <a:pt x="772965" y="176742"/>
                  </a:lnTo>
                  <a:lnTo>
                    <a:pt x="746146" y="142696"/>
                  </a:lnTo>
                  <a:lnTo>
                    <a:pt x="715470" y="111585"/>
                  </a:lnTo>
                  <a:lnTo>
                    <a:pt x="681250" y="83695"/>
                  </a:lnTo>
                  <a:lnTo>
                    <a:pt x="643800" y="59312"/>
                  </a:lnTo>
                  <a:lnTo>
                    <a:pt x="603435" y="38722"/>
                  </a:lnTo>
                  <a:lnTo>
                    <a:pt x="560468" y="22209"/>
                  </a:lnTo>
                  <a:lnTo>
                    <a:pt x="515214" y="10061"/>
                  </a:lnTo>
                  <a:lnTo>
                    <a:pt x="467986" y="2563"/>
                  </a:lnTo>
                  <a:lnTo>
                    <a:pt x="419100" y="0"/>
                  </a:lnTo>
                  <a:close/>
                </a:path>
              </a:pathLst>
            </a:custGeom>
            <a:solidFill>
              <a:srgbClr val="FF0000">
                <a:alpha val="50195"/>
              </a:srgbClr>
            </a:solidFill>
          </p:spPr>
          <p:txBody>
            <a:bodyPr wrap="square" lIns="0" tIns="0" rIns="0" bIns="0" rtlCol="0"/>
            <a:lstStyle/>
            <a:p>
              <a:endParaRPr/>
            </a:p>
          </p:txBody>
        </p:sp>
        <p:sp>
          <p:nvSpPr>
            <p:cNvPr id="4" name="object 4"/>
            <p:cNvSpPr/>
            <p:nvPr/>
          </p:nvSpPr>
          <p:spPr>
            <a:xfrm>
              <a:off x="3048000" y="5105400"/>
              <a:ext cx="838200" cy="762000"/>
            </a:xfrm>
            <a:custGeom>
              <a:avLst/>
              <a:gdLst/>
              <a:ahLst/>
              <a:cxnLst/>
              <a:rect l="l" t="t" r="r" b="b"/>
              <a:pathLst>
                <a:path w="838200" h="762000">
                  <a:moveTo>
                    <a:pt x="0" y="381000"/>
                  </a:moveTo>
                  <a:lnTo>
                    <a:pt x="2818" y="336563"/>
                  </a:lnTo>
                  <a:lnTo>
                    <a:pt x="11065" y="293634"/>
                  </a:lnTo>
                  <a:lnTo>
                    <a:pt x="24426" y="252497"/>
                  </a:lnTo>
                  <a:lnTo>
                    <a:pt x="42587" y="213437"/>
                  </a:lnTo>
                  <a:lnTo>
                    <a:pt x="65234" y="176742"/>
                  </a:lnTo>
                  <a:lnTo>
                    <a:pt x="92053" y="142696"/>
                  </a:lnTo>
                  <a:lnTo>
                    <a:pt x="122729" y="111585"/>
                  </a:lnTo>
                  <a:lnTo>
                    <a:pt x="156949" y="83695"/>
                  </a:lnTo>
                  <a:lnTo>
                    <a:pt x="194399" y="59312"/>
                  </a:lnTo>
                  <a:lnTo>
                    <a:pt x="234764" y="38722"/>
                  </a:lnTo>
                  <a:lnTo>
                    <a:pt x="277731" y="22209"/>
                  </a:lnTo>
                  <a:lnTo>
                    <a:pt x="322985" y="10061"/>
                  </a:lnTo>
                  <a:lnTo>
                    <a:pt x="370213" y="2563"/>
                  </a:lnTo>
                  <a:lnTo>
                    <a:pt x="419100" y="0"/>
                  </a:lnTo>
                  <a:lnTo>
                    <a:pt x="467986" y="2563"/>
                  </a:lnTo>
                  <a:lnTo>
                    <a:pt x="515214" y="10061"/>
                  </a:lnTo>
                  <a:lnTo>
                    <a:pt x="560468" y="22209"/>
                  </a:lnTo>
                  <a:lnTo>
                    <a:pt x="603435" y="38722"/>
                  </a:lnTo>
                  <a:lnTo>
                    <a:pt x="643800" y="59312"/>
                  </a:lnTo>
                  <a:lnTo>
                    <a:pt x="681250" y="83695"/>
                  </a:lnTo>
                  <a:lnTo>
                    <a:pt x="715470" y="111585"/>
                  </a:lnTo>
                  <a:lnTo>
                    <a:pt x="746146" y="142696"/>
                  </a:lnTo>
                  <a:lnTo>
                    <a:pt x="772965" y="176742"/>
                  </a:lnTo>
                  <a:lnTo>
                    <a:pt x="795612" y="213437"/>
                  </a:lnTo>
                  <a:lnTo>
                    <a:pt x="813773" y="252497"/>
                  </a:lnTo>
                  <a:lnTo>
                    <a:pt x="827134" y="293634"/>
                  </a:lnTo>
                  <a:lnTo>
                    <a:pt x="835381" y="336563"/>
                  </a:lnTo>
                  <a:lnTo>
                    <a:pt x="838200" y="381000"/>
                  </a:lnTo>
                  <a:lnTo>
                    <a:pt x="835381" y="425433"/>
                  </a:lnTo>
                  <a:lnTo>
                    <a:pt x="827134" y="468361"/>
                  </a:lnTo>
                  <a:lnTo>
                    <a:pt x="813773" y="509497"/>
                  </a:lnTo>
                  <a:lnTo>
                    <a:pt x="795612" y="548556"/>
                  </a:lnTo>
                  <a:lnTo>
                    <a:pt x="772965" y="585252"/>
                  </a:lnTo>
                  <a:lnTo>
                    <a:pt x="746146" y="619298"/>
                  </a:lnTo>
                  <a:lnTo>
                    <a:pt x="715470" y="650409"/>
                  </a:lnTo>
                  <a:lnTo>
                    <a:pt x="681250" y="678300"/>
                  </a:lnTo>
                  <a:lnTo>
                    <a:pt x="643800" y="702684"/>
                  </a:lnTo>
                  <a:lnTo>
                    <a:pt x="603435" y="723275"/>
                  </a:lnTo>
                  <a:lnTo>
                    <a:pt x="560468" y="739788"/>
                  </a:lnTo>
                  <a:lnTo>
                    <a:pt x="515214" y="751937"/>
                  </a:lnTo>
                  <a:lnTo>
                    <a:pt x="467986" y="759436"/>
                  </a:lnTo>
                  <a:lnTo>
                    <a:pt x="419100" y="762000"/>
                  </a:lnTo>
                  <a:lnTo>
                    <a:pt x="370213" y="759436"/>
                  </a:lnTo>
                  <a:lnTo>
                    <a:pt x="322985" y="751937"/>
                  </a:lnTo>
                  <a:lnTo>
                    <a:pt x="277731" y="739788"/>
                  </a:lnTo>
                  <a:lnTo>
                    <a:pt x="234764" y="723275"/>
                  </a:lnTo>
                  <a:lnTo>
                    <a:pt x="194399" y="702684"/>
                  </a:lnTo>
                  <a:lnTo>
                    <a:pt x="156949" y="678300"/>
                  </a:lnTo>
                  <a:lnTo>
                    <a:pt x="122729" y="650409"/>
                  </a:lnTo>
                  <a:lnTo>
                    <a:pt x="92053" y="619298"/>
                  </a:lnTo>
                  <a:lnTo>
                    <a:pt x="65234" y="585252"/>
                  </a:lnTo>
                  <a:lnTo>
                    <a:pt x="42587" y="548556"/>
                  </a:lnTo>
                  <a:lnTo>
                    <a:pt x="24426" y="509497"/>
                  </a:lnTo>
                  <a:lnTo>
                    <a:pt x="11065" y="468361"/>
                  </a:lnTo>
                  <a:lnTo>
                    <a:pt x="2818" y="425433"/>
                  </a:lnTo>
                  <a:lnTo>
                    <a:pt x="0" y="381000"/>
                  </a:lnTo>
                  <a:close/>
                </a:path>
              </a:pathLst>
            </a:custGeom>
            <a:ln w="38100">
              <a:solidFill>
                <a:srgbClr val="FF0000"/>
              </a:solidFill>
            </a:ln>
          </p:spPr>
          <p:txBody>
            <a:bodyPr wrap="square" lIns="0" tIns="0" rIns="0" bIns="0" rtlCol="0"/>
            <a:lstStyle/>
            <a:p>
              <a:endParaRPr/>
            </a:p>
          </p:txBody>
        </p:sp>
      </p:grpSp>
      <p:sp>
        <p:nvSpPr>
          <p:cNvPr id="5" name="object 5"/>
          <p:cNvSpPr/>
          <p:nvPr/>
        </p:nvSpPr>
        <p:spPr>
          <a:xfrm>
            <a:off x="4508500" y="996950"/>
            <a:ext cx="127000" cy="457200"/>
          </a:xfrm>
          <a:custGeom>
            <a:avLst/>
            <a:gdLst/>
            <a:ahLst/>
            <a:cxnLst/>
            <a:rect l="l" t="t" r="r" b="b"/>
            <a:pathLst>
              <a:path w="127000" h="457200">
                <a:moveTo>
                  <a:pt x="69850" y="114300"/>
                </a:moveTo>
                <a:lnTo>
                  <a:pt x="57150" y="114300"/>
                </a:lnTo>
                <a:lnTo>
                  <a:pt x="57150" y="457200"/>
                </a:lnTo>
                <a:lnTo>
                  <a:pt x="69850" y="457200"/>
                </a:lnTo>
                <a:lnTo>
                  <a:pt x="69850" y="114300"/>
                </a:lnTo>
                <a:close/>
              </a:path>
              <a:path w="127000" h="457200">
                <a:moveTo>
                  <a:pt x="63500" y="0"/>
                </a:moveTo>
                <a:lnTo>
                  <a:pt x="0" y="127000"/>
                </a:lnTo>
                <a:lnTo>
                  <a:pt x="57150" y="127000"/>
                </a:lnTo>
                <a:lnTo>
                  <a:pt x="57150" y="114300"/>
                </a:lnTo>
                <a:lnTo>
                  <a:pt x="120650" y="114300"/>
                </a:lnTo>
                <a:lnTo>
                  <a:pt x="63500" y="0"/>
                </a:lnTo>
                <a:close/>
              </a:path>
              <a:path w="127000" h="457200">
                <a:moveTo>
                  <a:pt x="120650" y="114300"/>
                </a:moveTo>
                <a:lnTo>
                  <a:pt x="69850" y="114300"/>
                </a:lnTo>
                <a:lnTo>
                  <a:pt x="69850" y="127000"/>
                </a:lnTo>
                <a:lnTo>
                  <a:pt x="127000" y="127000"/>
                </a:lnTo>
                <a:lnTo>
                  <a:pt x="120650" y="114300"/>
                </a:lnTo>
                <a:close/>
              </a:path>
            </a:pathLst>
          </a:custGeom>
          <a:solidFill>
            <a:srgbClr val="000000"/>
          </a:solidFill>
        </p:spPr>
        <p:txBody>
          <a:bodyPr wrap="square" lIns="0" tIns="0" rIns="0" bIns="0" rtlCol="0"/>
          <a:lstStyle/>
          <a:p>
            <a:endParaRPr/>
          </a:p>
        </p:txBody>
      </p:sp>
      <p:sp>
        <p:nvSpPr>
          <p:cNvPr id="6" name="object 6"/>
          <p:cNvSpPr/>
          <p:nvPr/>
        </p:nvSpPr>
        <p:spPr>
          <a:xfrm>
            <a:off x="3295005" y="457197"/>
            <a:ext cx="234010" cy="368302"/>
          </a:xfrm>
          <a:prstGeom prst="rect">
            <a:avLst/>
          </a:prstGeom>
          <a:blipFill>
            <a:blip r:embed="rId2" cstate="print"/>
            <a:stretch>
              <a:fillRect/>
            </a:stretch>
          </a:blipFill>
        </p:spPr>
        <p:txBody>
          <a:bodyPr wrap="square" lIns="0" tIns="0" rIns="0" bIns="0" rtlCol="0"/>
          <a:lstStyle/>
          <a:p>
            <a:endParaRPr/>
          </a:p>
        </p:txBody>
      </p:sp>
      <p:sp>
        <p:nvSpPr>
          <p:cNvPr id="7" name="object 7"/>
          <p:cNvSpPr/>
          <p:nvPr/>
        </p:nvSpPr>
        <p:spPr>
          <a:xfrm>
            <a:off x="3904605" y="457197"/>
            <a:ext cx="234010" cy="368302"/>
          </a:xfrm>
          <a:prstGeom prst="rect">
            <a:avLst/>
          </a:prstGeom>
          <a:blipFill>
            <a:blip r:embed="rId2" cstate="print"/>
            <a:stretch>
              <a:fillRect/>
            </a:stretch>
          </a:blipFill>
        </p:spPr>
        <p:txBody>
          <a:bodyPr wrap="square" lIns="0" tIns="0" rIns="0" bIns="0" rtlCol="0"/>
          <a:lstStyle/>
          <a:p>
            <a:endParaRPr/>
          </a:p>
        </p:txBody>
      </p:sp>
      <p:sp>
        <p:nvSpPr>
          <p:cNvPr id="8" name="object 8"/>
          <p:cNvSpPr/>
          <p:nvPr/>
        </p:nvSpPr>
        <p:spPr>
          <a:xfrm>
            <a:off x="6241405" y="463547"/>
            <a:ext cx="234010" cy="368302"/>
          </a:xfrm>
          <a:prstGeom prst="rect">
            <a:avLst/>
          </a:prstGeom>
          <a:blipFill>
            <a:blip r:embed="rId2" cstate="print"/>
            <a:stretch>
              <a:fillRect/>
            </a:stretch>
          </a:blipFill>
        </p:spPr>
        <p:txBody>
          <a:bodyPr wrap="square" lIns="0" tIns="0" rIns="0" bIns="0" rtlCol="0"/>
          <a:lstStyle/>
          <a:p>
            <a:endParaRPr/>
          </a:p>
        </p:txBody>
      </p:sp>
      <p:sp>
        <p:nvSpPr>
          <p:cNvPr id="9" name="object 9"/>
          <p:cNvSpPr/>
          <p:nvPr/>
        </p:nvSpPr>
        <p:spPr>
          <a:xfrm>
            <a:off x="6851005" y="463547"/>
            <a:ext cx="234010" cy="368302"/>
          </a:xfrm>
          <a:prstGeom prst="rect">
            <a:avLst/>
          </a:prstGeom>
          <a:blipFill>
            <a:blip r:embed="rId2" cstate="print"/>
            <a:stretch>
              <a:fillRect/>
            </a:stretch>
          </a:blipFill>
        </p:spPr>
        <p:txBody>
          <a:bodyPr wrap="square" lIns="0" tIns="0" rIns="0" bIns="0" rtlCol="0"/>
          <a:lstStyle/>
          <a:p>
            <a:endParaRPr/>
          </a:p>
        </p:txBody>
      </p:sp>
      <p:graphicFrame>
        <p:nvGraphicFramePr>
          <p:cNvPr id="10" name="object 10"/>
          <p:cNvGraphicFramePr>
            <a:graphicFrameLocks noGrp="1"/>
          </p:cNvGraphicFramePr>
          <p:nvPr/>
        </p:nvGraphicFramePr>
        <p:xfrm>
          <a:off x="2584450" y="298450"/>
          <a:ext cx="5105400" cy="685800"/>
        </p:xfrm>
        <a:graphic>
          <a:graphicData uri="http://schemas.openxmlformats.org/drawingml/2006/table">
            <a:tbl>
              <a:tblPr firstRow="1" bandRow="1">
                <a:tableStyleId>{2D5ABB26-0587-4C30-8999-92F81FD0307C}</a:tableStyleId>
              </a:tblPr>
              <a:tblGrid>
                <a:gridCol w="4572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gridCol w="609600">
                  <a:extLst>
                    <a:ext uri="{9D8B030D-6E8A-4147-A177-3AD203B41FA5}">
                      <a16:colId xmlns:a16="http://schemas.microsoft.com/office/drawing/2014/main" val="20003"/>
                    </a:ext>
                  </a:extLst>
                </a:gridCol>
                <a:gridCol w="609600">
                  <a:extLst>
                    <a:ext uri="{9D8B030D-6E8A-4147-A177-3AD203B41FA5}">
                      <a16:colId xmlns:a16="http://schemas.microsoft.com/office/drawing/2014/main" val="20004"/>
                    </a:ext>
                  </a:extLst>
                </a:gridCol>
                <a:gridCol w="609600">
                  <a:extLst>
                    <a:ext uri="{9D8B030D-6E8A-4147-A177-3AD203B41FA5}">
                      <a16:colId xmlns:a16="http://schemas.microsoft.com/office/drawing/2014/main" val="20005"/>
                    </a:ext>
                  </a:extLst>
                </a:gridCol>
                <a:gridCol w="609600">
                  <a:extLst>
                    <a:ext uri="{9D8B030D-6E8A-4147-A177-3AD203B41FA5}">
                      <a16:colId xmlns:a16="http://schemas.microsoft.com/office/drawing/2014/main" val="20006"/>
                    </a:ext>
                  </a:extLst>
                </a:gridCol>
                <a:gridCol w="609600">
                  <a:extLst>
                    <a:ext uri="{9D8B030D-6E8A-4147-A177-3AD203B41FA5}">
                      <a16:colId xmlns:a16="http://schemas.microsoft.com/office/drawing/2014/main" val="20007"/>
                    </a:ext>
                  </a:extLst>
                </a:gridCol>
                <a:gridCol w="381000">
                  <a:extLst>
                    <a:ext uri="{9D8B030D-6E8A-4147-A177-3AD203B41FA5}">
                      <a16:colId xmlns:a16="http://schemas.microsoft.com/office/drawing/2014/main" val="20008"/>
                    </a:ext>
                  </a:extLst>
                </a:gridCol>
              </a:tblGrid>
              <a:tr h="685800">
                <a:tc>
                  <a:txBody>
                    <a:bodyPr/>
                    <a:lstStyle/>
                    <a:p>
                      <a:pPr>
                        <a:lnSpc>
                          <a:spcPct val="100000"/>
                        </a:lnSpc>
                      </a:pPr>
                      <a:endParaRPr sz="3400">
                        <a:latin typeface="Times New Roman"/>
                        <a:cs typeface="Times New Roman"/>
                      </a:endParaRPr>
                    </a:p>
                  </a:txBody>
                  <a:tcPr marL="0" marR="0" marT="0" marB="0">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34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34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46379">
                        <a:lnSpc>
                          <a:spcPct val="100000"/>
                        </a:lnSpc>
                        <a:spcBef>
                          <a:spcPts val="114"/>
                        </a:spcBef>
                      </a:pPr>
                      <a:r>
                        <a:rPr sz="3600" i="1" dirty="0">
                          <a:latin typeface="Times New Roman"/>
                          <a:cs typeface="Times New Roman"/>
                        </a:rPr>
                        <a:t>a</a:t>
                      </a:r>
                      <a:endParaRPr sz="3600">
                        <a:latin typeface="Times New Roman"/>
                        <a:cs typeface="Times New Roman"/>
                      </a:endParaRPr>
                    </a:p>
                  </a:txBody>
                  <a:tcPr marL="0" marR="0" marT="1460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38760">
                        <a:lnSpc>
                          <a:spcPct val="100000"/>
                        </a:lnSpc>
                        <a:spcBef>
                          <a:spcPts val="600"/>
                        </a:spcBef>
                      </a:pPr>
                      <a:r>
                        <a:rPr sz="3550" i="1" dirty="0">
                          <a:latin typeface="Times New Roman"/>
                          <a:cs typeface="Times New Roman"/>
                        </a:rPr>
                        <a:t>b</a:t>
                      </a:r>
                      <a:endParaRPr sz="3550">
                        <a:latin typeface="Times New Roman"/>
                        <a:cs typeface="Times New Roman"/>
                      </a:endParaRPr>
                    </a:p>
                  </a:txBody>
                  <a:tcPr marL="0" marR="0" marT="7620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46379">
                        <a:lnSpc>
                          <a:spcPct val="100000"/>
                        </a:lnSpc>
                        <a:spcBef>
                          <a:spcPts val="114"/>
                        </a:spcBef>
                      </a:pPr>
                      <a:r>
                        <a:rPr sz="3600" i="1" dirty="0">
                          <a:latin typeface="Times New Roman"/>
                          <a:cs typeface="Times New Roman"/>
                        </a:rPr>
                        <a:t>a</a:t>
                      </a:r>
                      <a:endParaRPr sz="3600">
                        <a:latin typeface="Times New Roman"/>
                        <a:cs typeface="Times New Roman"/>
                      </a:endParaRPr>
                    </a:p>
                  </a:txBody>
                  <a:tcPr marL="0" marR="0" marT="1460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34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34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3400">
                        <a:latin typeface="Times New Roman"/>
                        <a:cs typeface="Times New Roman"/>
                      </a:endParaRPr>
                    </a:p>
                  </a:txBody>
                  <a:tcPr marL="0" marR="0" marT="0" marB="0">
                    <a:lnL w="12700">
                      <a:solidFill>
                        <a:srgbClr val="000000"/>
                      </a:solidFill>
                      <a:prstDash val="solid"/>
                    </a:lnL>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0"/>
                  </a:ext>
                </a:extLst>
              </a:tr>
            </a:tbl>
          </a:graphicData>
        </a:graphic>
      </p:graphicFrame>
      <p:sp>
        <p:nvSpPr>
          <p:cNvPr id="11" name="object 11"/>
          <p:cNvSpPr txBox="1"/>
          <p:nvPr/>
        </p:nvSpPr>
        <p:spPr>
          <a:xfrm>
            <a:off x="459740" y="392379"/>
            <a:ext cx="1325245" cy="514350"/>
          </a:xfrm>
          <a:prstGeom prst="rect">
            <a:avLst/>
          </a:prstGeom>
        </p:spPr>
        <p:txBody>
          <a:bodyPr vert="horz" wrap="square" lIns="0" tIns="13335" rIns="0" bIns="0" rtlCol="0">
            <a:spAutoFit/>
          </a:bodyPr>
          <a:lstStyle/>
          <a:p>
            <a:pPr marL="12700">
              <a:lnSpc>
                <a:spcPct val="100000"/>
              </a:lnSpc>
              <a:spcBef>
                <a:spcPts val="105"/>
              </a:spcBef>
            </a:pPr>
            <a:r>
              <a:rPr sz="3200" spc="-5" dirty="0">
                <a:solidFill>
                  <a:srgbClr val="339933"/>
                </a:solidFill>
                <a:latin typeface="Comic Sans MS"/>
                <a:cs typeface="Comic Sans MS"/>
              </a:rPr>
              <a:t>Time</a:t>
            </a:r>
            <a:r>
              <a:rPr sz="3200" spc="-70" dirty="0">
                <a:solidFill>
                  <a:srgbClr val="339933"/>
                </a:solidFill>
                <a:latin typeface="Comic Sans MS"/>
                <a:cs typeface="Comic Sans MS"/>
              </a:rPr>
              <a:t> </a:t>
            </a:r>
            <a:r>
              <a:rPr sz="3200" dirty="0">
                <a:solidFill>
                  <a:srgbClr val="339933"/>
                </a:solidFill>
                <a:latin typeface="Comic Sans MS"/>
                <a:cs typeface="Comic Sans MS"/>
              </a:rPr>
              <a:t>2</a:t>
            </a:r>
            <a:endParaRPr sz="3200">
              <a:latin typeface="Comic Sans MS"/>
              <a:cs typeface="Comic Sans MS"/>
            </a:endParaRPr>
          </a:p>
        </p:txBody>
      </p:sp>
      <p:sp>
        <p:nvSpPr>
          <p:cNvPr id="12" name="object 12"/>
          <p:cNvSpPr/>
          <p:nvPr/>
        </p:nvSpPr>
        <p:spPr>
          <a:xfrm>
            <a:off x="3031115" y="4183379"/>
            <a:ext cx="1016635" cy="1002030"/>
          </a:xfrm>
          <a:custGeom>
            <a:avLst/>
            <a:gdLst/>
            <a:ahLst/>
            <a:cxnLst/>
            <a:rect l="l" t="t" r="r" b="b"/>
            <a:pathLst>
              <a:path w="1016635" h="1002029">
                <a:moveTo>
                  <a:pt x="623238" y="12700"/>
                </a:moveTo>
                <a:lnTo>
                  <a:pt x="517518" y="12700"/>
                </a:lnTo>
                <a:lnTo>
                  <a:pt x="534028" y="13081"/>
                </a:lnTo>
                <a:lnTo>
                  <a:pt x="549649" y="13970"/>
                </a:lnTo>
                <a:lnTo>
                  <a:pt x="597909" y="20320"/>
                </a:lnTo>
                <a:lnTo>
                  <a:pt x="649852" y="32385"/>
                </a:lnTo>
                <a:lnTo>
                  <a:pt x="721988" y="56515"/>
                </a:lnTo>
                <a:lnTo>
                  <a:pt x="758056" y="71755"/>
                </a:lnTo>
                <a:lnTo>
                  <a:pt x="793616" y="89027"/>
                </a:lnTo>
                <a:lnTo>
                  <a:pt x="827906" y="108204"/>
                </a:lnTo>
                <a:lnTo>
                  <a:pt x="860672" y="129159"/>
                </a:lnTo>
                <a:lnTo>
                  <a:pt x="905503" y="163449"/>
                </a:lnTo>
                <a:lnTo>
                  <a:pt x="943730" y="201041"/>
                </a:lnTo>
                <a:lnTo>
                  <a:pt x="973702" y="241300"/>
                </a:lnTo>
                <a:lnTo>
                  <a:pt x="993895" y="283718"/>
                </a:lnTo>
                <a:lnTo>
                  <a:pt x="1002912" y="328422"/>
                </a:lnTo>
                <a:lnTo>
                  <a:pt x="1003674" y="344424"/>
                </a:lnTo>
                <a:lnTo>
                  <a:pt x="1003420" y="360807"/>
                </a:lnTo>
                <a:lnTo>
                  <a:pt x="996689" y="413385"/>
                </a:lnTo>
                <a:lnTo>
                  <a:pt x="987672" y="450850"/>
                </a:lnTo>
                <a:lnTo>
                  <a:pt x="975261" y="490347"/>
                </a:lnTo>
                <a:lnTo>
                  <a:pt x="959859" y="530987"/>
                </a:lnTo>
                <a:lnTo>
                  <a:pt x="941571" y="573151"/>
                </a:lnTo>
                <a:lnTo>
                  <a:pt x="920870" y="616712"/>
                </a:lnTo>
                <a:lnTo>
                  <a:pt x="897883" y="661543"/>
                </a:lnTo>
                <a:lnTo>
                  <a:pt x="872864" y="707263"/>
                </a:lnTo>
                <a:lnTo>
                  <a:pt x="846194" y="753872"/>
                </a:lnTo>
                <a:lnTo>
                  <a:pt x="818127" y="801116"/>
                </a:lnTo>
                <a:lnTo>
                  <a:pt x="788917" y="848995"/>
                </a:lnTo>
                <a:lnTo>
                  <a:pt x="758818" y="897382"/>
                </a:lnTo>
                <a:lnTo>
                  <a:pt x="697350" y="994791"/>
                </a:lnTo>
                <a:lnTo>
                  <a:pt x="708018" y="1001649"/>
                </a:lnTo>
                <a:lnTo>
                  <a:pt x="769613" y="904113"/>
                </a:lnTo>
                <a:lnTo>
                  <a:pt x="799712" y="855726"/>
                </a:lnTo>
                <a:lnTo>
                  <a:pt x="828922" y="807847"/>
                </a:lnTo>
                <a:lnTo>
                  <a:pt x="857116" y="760222"/>
                </a:lnTo>
                <a:lnTo>
                  <a:pt x="883913" y="713486"/>
                </a:lnTo>
                <a:lnTo>
                  <a:pt x="909059" y="667639"/>
                </a:lnTo>
                <a:lnTo>
                  <a:pt x="932173" y="622554"/>
                </a:lnTo>
                <a:lnTo>
                  <a:pt x="953128" y="578612"/>
                </a:lnTo>
                <a:lnTo>
                  <a:pt x="971670" y="535813"/>
                </a:lnTo>
                <a:lnTo>
                  <a:pt x="987291" y="494411"/>
                </a:lnTo>
                <a:lnTo>
                  <a:pt x="999864" y="454406"/>
                </a:lnTo>
                <a:lnTo>
                  <a:pt x="1009135" y="416052"/>
                </a:lnTo>
                <a:lnTo>
                  <a:pt x="1016120" y="361823"/>
                </a:lnTo>
                <a:lnTo>
                  <a:pt x="1016363" y="344424"/>
                </a:lnTo>
                <a:lnTo>
                  <a:pt x="1015612" y="327787"/>
                </a:lnTo>
                <a:lnTo>
                  <a:pt x="1006087" y="280162"/>
                </a:lnTo>
                <a:lnTo>
                  <a:pt x="984751" y="234950"/>
                </a:lnTo>
                <a:lnTo>
                  <a:pt x="953509" y="192913"/>
                </a:lnTo>
                <a:lnTo>
                  <a:pt x="914012" y="154051"/>
                </a:lnTo>
                <a:lnTo>
                  <a:pt x="884040" y="130175"/>
                </a:lnTo>
                <a:lnTo>
                  <a:pt x="834637" y="97536"/>
                </a:lnTo>
                <a:lnTo>
                  <a:pt x="799839" y="77978"/>
                </a:lnTo>
                <a:lnTo>
                  <a:pt x="763644" y="60452"/>
                </a:lnTo>
                <a:lnTo>
                  <a:pt x="726814" y="44831"/>
                </a:lnTo>
                <a:lnTo>
                  <a:pt x="689984" y="31496"/>
                </a:lnTo>
                <a:lnTo>
                  <a:pt x="653408" y="20193"/>
                </a:lnTo>
                <a:lnTo>
                  <a:pt x="635374" y="15494"/>
                </a:lnTo>
                <a:lnTo>
                  <a:pt x="623238" y="12700"/>
                </a:lnTo>
                <a:close/>
              </a:path>
              <a:path w="1016635" h="1002029">
                <a:moveTo>
                  <a:pt x="181275" y="812217"/>
                </a:moveTo>
                <a:lnTo>
                  <a:pt x="130549" y="838581"/>
                </a:lnTo>
                <a:lnTo>
                  <a:pt x="245484" y="922020"/>
                </a:lnTo>
                <a:lnTo>
                  <a:pt x="243898" y="823468"/>
                </a:lnTo>
                <a:lnTo>
                  <a:pt x="187064" y="823468"/>
                </a:lnTo>
                <a:lnTo>
                  <a:pt x="181275" y="812217"/>
                </a:lnTo>
                <a:close/>
              </a:path>
              <a:path w="1016635" h="1002029">
                <a:moveTo>
                  <a:pt x="192537" y="806364"/>
                </a:moveTo>
                <a:lnTo>
                  <a:pt x="181275" y="812217"/>
                </a:lnTo>
                <a:lnTo>
                  <a:pt x="187064" y="823468"/>
                </a:lnTo>
                <a:lnTo>
                  <a:pt x="198367" y="817753"/>
                </a:lnTo>
                <a:lnTo>
                  <a:pt x="192537" y="806364"/>
                </a:lnTo>
                <a:close/>
              </a:path>
              <a:path w="1016635" h="1002029">
                <a:moveTo>
                  <a:pt x="243198" y="780034"/>
                </a:moveTo>
                <a:lnTo>
                  <a:pt x="192537" y="806364"/>
                </a:lnTo>
                <a:lnTo>
                  <a:pt x="198367" y="817753"/>
                </a:lnTo>
                <a:lnTo>
                  <a:pt x="187064" y="823468"/>
                </a:lnTo>
                <a:lnTo>
                  <a:pt x="243898" y="823468"/>
                </a:lnTo>
                <a:lnTo>
                  <a:pt x="243198" y="780034"/>
                </a:lnTo>
                <a:close/>
              </a:path>
              <a:path w="1016635" h="1002029">
                <a:moveTo>
                  <a:pt x="517772" y="0"/>
                </a:moveTo>
                <a:lnTo>
                  <a:pt x="462781" y="2667"/>
                </a:lnTo>
                <a:lnTo>
                  <a:pt x="403599" y="10287"/>
                </a:lnTo>
                <a:lnTo>
                  <a:pt x="362451" y="18034"/>
                </a:lnTo>
                <a:lnTo>
                  <a:pt x="320922" y="28067"/>
                </a:lnTo>
                <a:lnTo>
                  <a:pt x="279393" y="40005"/>
                </a:lnTo>
                <a:lnTo>
                  <a:pt x="238626" y="53975"/>
                </a:lnTo>
                <a:lnTo>
                  <a:pt x="199256" y="69977"/>
                </a:lnTo>
                <a:lnTo>
                  <a:pt x="161664" y="87884"/>
                </a:lnTo>
                <a:lnTo>
                  <a:pt x="126612" y="107569"/>
                </a:lnTo>
                <a:lnTo>
                  <a:pt x="94735" y="129159"/>
                </a:lnTo>
                <a:lnTo>
                  <a:pt x="54095" y="164973"/>
                </a:lnTo>
                <a:lnTo>
                  <a:pt x="24123" y="204978"/>
                </a:lnTo>
                <a:lnTo>
                  <a:pt x="6597" y="249047"/>
                </a:lnTo>
                <a:lnTo>
                  <a:pt x="120" y="298069"/>
                </a:lnTo>
                <a:lnTo>
                  <a:pt x="0" y="315595"/>
                </a:lnTo>
                <a:lnTo>
                  <a:pt x="882" y="333629"/>
                </a:lnTo>
                <a:lnTo>
                  <a:pt x="8756" y="390525"/>
                </a:lnTo>
                <a:lnTo>
                  <a:pt x="18154" y="430784"/>
                </a:lnTo>
                <a:lnTo>
                  <a:pt x="30473" y="472694"/>
                </a:lnTo>
                <a:lnTo>
                  <a:pt x="45459" y="516255"/>
                </a:lnTo>
                <a:lnTo>
                  <a:pt x="72256" y="583946"/>
                </a:lnTo>
                <a:lnTo>
                  <a:pt x="92576" y="630555"/>
                </a:lnTo>
                <a:lnTo>
                  <a:pt x="114547" y="678180"/>
                </a:lnTo>
                <a:lnTo>
                  <a:pt x="137915" y="726567"/>
                </a:lnTo>
                <a:lnTo>
                  <a:pt x="162426" y="775589"/>
                </a:lnTo>
                <a:lnTo>
                  <a:pt x="181275" y="812217"/>
                </a:lnTo>
                <a:lnTo>
                  <a:pt x="192537" y="806364"/>
                </a:lnTo>
                <a:lnTo>
                  <a:pt x="173856" y="769874"/>
                </a:lnTo>
                <a:lnTo>
                  <a:pt x="149345" y="720979"/>
                </a:lnTo>
                <a:lnTo>
                  <a:pt x="126104" y="672846"/>
                </a:lnTo>
                <a:lnTo>
                  <a:pt x="104260" y="625475"/>
                </a:lnTo>
                <a:lnTo>
                  <a:pt x="84067" y="579120"/>
                </a:lnTo>
                <a:lnTo>
                  <a:pt x="65652" y="534035"/>
                </a:lnTo>
                <a:lnTo>
                  <a:pt x="49566" y="490093"/>
                </a:lnTo>
                <a:lnTo>
                  <a:pt x="36188" y="448183"/>
                </a:lnTo>
                <a:lnTo>
                  <a:pt x="25520" y="407797"/>
                </a:lnTo>
                <a:lnTo>
                  <a:pt x="17773" y="369189"/>
                </a:lnTo>
                <a:lnTo>
                  <a:pt x="12693" y="315595"/>
                </a:lnTo>
                <a:lnTo>
                  <a:pt x="12749" y="298069"/>
                </a:lnTo>
                <a:lnTo>
                  <a:pt x="18789" y="252603"/>
                </a:lnTo>
                <a:lnTo>
                  <a:pt x="34791" y="211836"/>
                </a:lnTo>
                <a:lnTo>
                  <a:pt x="63112" y="173990"/>
                </a:lnTo>
                <a:lnTo>
                  <a:pt x="102101" y="139573"/>
                </a:lnTo>
                <a:lnTo>
                  <a:pt x="149853" y="108712"/>
                </a:lnTo>
                <a:lnTo>
                  <a:pt x="185413" y="90297"/>
                </a:lnTo>
                <a:lnTo>
                  <a:pt x="242817" y="66040"/>
                </a:lnTo>
                <a:lnTo>
                  <a:pt x="282949" y="52197"/>
                </a:lnTo>
                <a:lnTo>
                  <a:pt x="323843" y="40386"/>
                </a:lnTo>
                <a:lnTo>
                  <a:pt x="364864" y="30480"/>
                </a:lnTo>
                <a:lnTo>
                  <a:pt x="405377" y="22860"/>
                </a:lnTo>
                <a:lnTo>
                  <a:pt x="444747" y="17272"/>
                </a:lnTo>
                <a:lnTo>
                  <a:pt x="500246" y="12954"/>
                </a:lnTo>
                <a:lnTo>
                  <a:pt x="517518" y="12700"/>
                </a:lnTo>
                <a:lnTo>
                  <a:pt x="623238" y="12700"/>
                </a:lnTo>
                <a:lnTo>
                  <a:pt x="617721" y="11430"/>
                </a:lnTo>
                <a:lnTo>
                  <a:pt x="566921" y="2794"/>
                </a:lnTo>
                <a:lnTo>
                  <a:pt x="534663" y="381"/>
                </a:lnTo>
                <a:lnTo>
                  <a:pt x="517772" y="0"/>
                </a:lnTo>
                <a:close/>
              </a:path>
            </a:pathLst>
          </a:custGeom>
          <a:solidFill>
            <a:srgbClr val="000000"/>
          </a:solidFill>
        </p:spPr>
        <p:txBody>
          <a:bodyPr wrap="square" lIns="0" tIns="0" rIns="0" bIns="0" rtlCol="0"/>
          <a:lstStyle/>
          <a:p>
            <a:endParaRPr/>
          </a:p>
        </p:txBody>
      </p:sp>
      <p:sp>
        <p:nvSpPr>
          <p:cNvPr id="13" name="object 13"/>
          <p:cNvSpPr/>
          <p:nvPr/>
        </p:nvSpPr>
        <p:spPr>
          <a:xfrm>
            <a:off x="2438400" y="5422900"/>
            <a:ext cx="609600" cy="127000"/>
          </a:xfrm>
          <a:custGeom>
            <a:avLst/>
            <a:gdLst/>
            <a:ahLst/>
            <a:cxnLst/>
            <a:rect l="l" t="t" r="r" b="b"/>
            <a:pathLst>
              <a:path w="609600" h="127000">
                <a:moveTo>
                  <a:pt x="482600" y="0"/>
                </a:moveTo>
                <a:lnTo>
                  <a:pt x="482600" y="127000"/>
                </a:lnTo>
                <a:lnTo>
                  <a:pt x="596900" y="69850"/>
                </a:lnTo>
                <a:lnTo>
                  <a:pt x="495300" y="69850"/>
                </a:lnTo>
                <a:lnTo>
                  <a:pt x="495300" y="57150"/>
                </a:lnTo>
                <a:lnTo>
                  <a:pt x="596900" y="57150"/>
                </a:lnTo>
                <a:lnTo>
                  <a:pt x="482600" y="0"/>
                </a:lnTo>
                <a:close/>
              </a:path>
              <a:path w="609600" h="127000">
                <a:moveTo>
                  <a:pt x="482600" y="57150"/>
                </a:moveTo>
                <a:lnTo>
                  <a:pt x="0" y="57150"/>
                </a:lnTo>
                <a:lnTo>
                  <a:pt x="0" y="69850"/>
                </a:lnTo>
                <a:lnTo>
                  <a:pt x="482600" y="69850"/>
                </a:lnTo>
                <a:lnTo>
                  <a:pt x="482600" y="57150"/>
                </a:lnTo>
                <a:close/>
              </a:path>
              <a:path w="609600" h="127000">
                <a:moveTo>
                  <a:pt x="596900" y="57150"/>
                </a:moveTo>
                <a:lnTo>
                  <a:pt x="495300" y="57150"/>
                </a:lnTo>
                <a:lnTo>
                  <a:pt x="495300" y="69850"/>
                </a:lnTo>
                <a:lnTo>
                  <a:pt x="596900" y="69850"/>
                </a:lnTo>
                <a:lnTo>
                  <a:pt x="609600" y="63500"/>
                </a:lnTo>
                <a:lnTo>
                  <a:pt x="596900" y="57150"/>
                </a:lnTo>
                <a:close/>
              </a:path>
            </a:pathLst>
          </a:custGeom>
          <a:solidFill>
            <a:srgbClr val="000000"/>
          </a:solidFill>
        </p:spPr>
        <p:txBody>
          <a:bodyPr wrap="square" lIns="0" tIns="0" rIns="0" bIns="0" rtlCol="0"/>
          <a:lstStyle/>
          <a:p>
            <a:endParaRPr/>
          </a:p>
        </p:txBody>
      </p:sp>
      <p:sp>
        <p:nvSpPr>
          <p:cNvPr id="14" name="object 14"/>
          <p:cNvSpPr/>
          <p:nvPr/>
        </p:nvSpPr>
        <p:spPr>
          <a:xfrm>
            <a:off x="3167864" y="3657605"/>
            <a:ext cx="900414" cy="447216"/>
          </a:xfrm>
          <a:prstGeom prst="rect">
            <a:avLst/>
          </a:prstGeom>
          <a:blipFill>
            <a:blip r:embed="rId3" cstate="print"/>
            <a:stretch>
              <a:fillRect/>
            </a:stretch>
          </a:blipFill>
        </p:spPr>
        <p:txBody>
          <a:bodyPr wrap="square" lIns="0" tIns="0" rIns="0" bIns="0" rtlCol="0"/>
          <a:lstStyle/>
          <a:p>
            <a:endParaRPr/>
          </a:p>
        </p:txBody>
      </p:sp>
      <p:grpSp>
        <p:nvGrpSpPr>
          <p:cNvPr id="15" name="object 15"/>
          <p:cNvGrpSpPr/>
          <p:nvPr/>
        </p:nvGrpSpPr>
        <p:grpSpPr>
          <a:xfrm>
            <a:off x="3886200" y="4946650"/>
            <a:ext cx="3359150" cy="1079500"/>
            <a:chOff x="3886200" y="4946650"/>
            <a:chExt cx="3359150" cy="1079500"/>
          </a:xfrm>
        </p:grpSpPr>
        <p:sp>
          <p:nvSpPr>
            <p:cNvPr id="16" name="object 16"/>
            <p:cNvSpPr/>
            <p:nvPr/>
          </p:nvSpPr>
          <p:spPr>
            <a:xfrm>
              <a:off x="3886200" y="5422900"/>
              <a:ext cx="2209800" cy="127000"/>
            </a:xfrm>
            <a:custGeom>
              <a:avLst/>
              <a:gdLst/>
              <a:ahLst/>
              <a:cxnLst/>
              <a:rect l="l" t="t" r="r" b="b"/>
              <a:pathLst>
                <a:path w="2209800" h="127000">
                  <a:moveTo>
                    <a:pt x="2082800" y="0"/>
                  </a:moveTo>
                  <a:lnTo>
                    <a:pt x="2082800" y="127000"/>
                  </a:lnTo>
                  <a:lnTo>
                    <a:pt x="2197100" y="69850"/>
                  </a:lnTo>
                  <a:lnTo>
                    <a:pt x="2095500" y="69850"/>
                  </a:lnTo>
                  <a:lnTo>
                    <a:pt x="2095500" y="57150"/>
                  </a:lnTo>
                  <a:lnTo>
                    <a:pt x="2197100" y="57150"/>
                  </a:lnTo>
                  <a:lnTo>
                    <a:pt x="2082800" y="0"/>
                  </a:lnTo>
                  <a:close/>
                </a:path>
                <a:path w="2209800" h="127000">
                  <a:moveTo>
                    <a:pt x="2082800" y="57150"/>
                  </a:moveTo>
                  <a:lnTo>
                    <a:pt x="0" y="57150"/>
                  </a:lnTo>
                  <a:lnTo>
                    <a:pt x="0" y="69850"/>
                  </a:lnTo>
                  <a:lnTo>
                    <a:pt x="2082800" y="69850"/>
                  </a:lnTo>
                  <a:lnTo>
                    <a:pt x="2082800" y="57150"/>
                  </a:lnTo>
                  <a:close/>
                </a:path>
                <a:path w="2209800" h="127000">
                  <a:moveTo>
                    <a:pt x="2197100" y="57150"/>
                  </a:moveTo>
                  <a:lnTo>
                    <a:pt x="2095500" y="57150"/>
                  </a:lnTo>
                  <a:lnTo>
                    <a:pt x="2095500" y="69850"/>
                  </a:lnTo>
                  <a:lnTo>
                    <a:pt x="2197100" y="69850"/>
                  </a:lnTo>
                  <a:lnTo>
                    <a:pt x="2209800" y="63500"/>
                  </a:lnTo>
                  <a:lnTo>
                    <a:pt x="2197100" y="57150"/>
                  </a:lnTo>
                  <a:close/>
                </a:path>
              </a:pathLst>
            </a:custGeom>
            <a:solidFill>
              <a:srgbClr val="000000"/>
            </a:solidFill>
          </p:spPr>
          <p:txBody>
            <a:bodyPr wrap="square" lIns="0" tIns="0" rIns="0" bIns="0" rtlCol="0"/>
            <a:lstStyle/>
            <a:p>
              <a:endParaRPr/>
            </a:p>
          </p:txBody>
        </p:sp>
        <p:sp>
          <p:nvSpPr>
            <p:cNvPr id="17" name="object 17"/>
            <p:cNvSpPr/>
            <p:nvPr/>
          </p:nvSpPr>
          <p:spPr>
            <a:xfrm>
              <a:off x="6096000" y="4953000"/>
              <a:ext cx="1143000" cy="1066800"/>
            </a:xfrm>
            <a:custGeom>
              <a:avLst/>
              <a:gdLst/>
              <a:ahLst/>
              <a:cxnLst/>
              <a:rect l="l" t="t" r="r" b="b"/>
              <a:pathLst>
                <a:path w="1143000" h="1066800">
                  <a:moveTo>
                    <a:pt x="152400" y="533400"/>
                  </a:moveTo>
                  <a:lnTo>
                    <a:pt x="155218" y="488963"/>
                  </a:lnTo>
                  <a:lnTo>
                    <a:pt x="163465" y="446034"/>
                  </a:lnTo>
                  <a:lnTo>
                    <a:pt x="176826" y="404897"/>
                  </a:lnTo>
                  <a:lnTo>
                    <a:pt x="194987" y="365837"/>
                  </a:lnTo>
                  <a:lnTo>
                    <a:pt x="217634" y="329142"/>
                  </a:lnTo>
                  <a:lnTo>
                    <a:pt x="244453" y="295096"/>
                  </a:lnTo>
                  <a:lnTo>
                    <a:pt x="275129" y="263985"/>
                  </a:lnTo>
                  <a:lnTo>
                    <a:pt x="309349" y="236095"/>
                  </a:lnTo>
                  <a:lnTo>
                    <a:pt x="346799" y="211712"/>
                  </a:lnTo>
                  <a:lnTo>
                    <a:pt x="387164" y="191122"/>
                  </a:lnTo>
                  <a:lnTo>
                    <a:pt x="430131" y="174609"/>
                  </a:lnTo>
                  <a:lnTo>
                    <a:pt x="475385" y="162461"/>
                  </a:lnTo>
                  <a:lnTo>
                    <a:pt x="522613" y="154963"/>
                  </a:lnTo>
                  <a:lnTo>
                    <a:pt x="571500" y="152400"/>
                  </a:lnTo>
                  <a:lnTo>
                    <a:pt x="620386" y="154963"/>
                  </a:lnTo>
                  <a:lnTo>
                    <a:pt x="667614" y="162461"/>
                  </a:lnTo>
                  <a:lnTo>
                    <a:pt x="712868" y="174609"/>
                  </a:lnTo>
                  <a:lnTo>
                    <a:pt x="755835" y="191122"/>
                  </a:lnTo>
                  <a:lnTo>
                    <a:pt x="796200" y="211712"/>
                  </a:lnTo>
                  <a:lnTo>
                    <a:pt x="833650" y="236095"/>
                  </a:lnTo>
                  <a:lnTo>
                    <a:pt x="867870" y="263985"/>
                  </a:lnTo>
                  <a:lnTo>
                    <a:pt x="898546" y="295096"/>
                  </a:lnTo>
                  <a:lnTo>
                    <a:pt x="925365" y="329142"/>
                  </a:lnTo>
                  <a:lnTo>
                    <a:pt x="948012" y="365837"/>
                  </a:lnTo>
                  <a:lnTo>
                    <a:pt x="966173" y="404897"/>
                  </a:lnTo>
                  <a:lnTo>
                    <a:pt x="979534" y="446034"/>
                  </a:lnTo>
                  <a:lnTo>
                    <a:pt x="987781" y="488963"/>
                  </a:lnTo>
                  <a:lnTo>
                    <a:pt x="990600" y="533400"/>
                  </a:lnTo>
                  <a:lnTo>
                    <a:pt x="987781" y="577833"/>
                  </a:lnTo>
                  <a:lnTo>
                    <a:pt x="979534" y="620761"/>
                  </a:lnTo>
                  <a:lnTo>
                    <a:pt x="966173" y="661897"/>
                  </a:lnTo>
                  <a:lnTo>
                    <a:pt x="948012" y="700956"/>
                  </a:lnTo>
                  <a:lnTo>
                    <a:pt x="925365" y="737652"/>
                  </a:lnTo>
                  <a:lnTo>
                    <a:pt x="898546" y="771698"/>
                  </a:lnTo>
                  <a:lnTo>
                    <a:pt x="867870" y="802809"/>
                  </a:lnTo>
                  <a:lnTo>
                    <a:pt x="833650" y="830700"/>
                  </a:lnTo>
                  <a:lnTo>
                    <a:pt x="796200" y="855084"/>
                  </a:lnTo>
                  <a:lnTo>
                    <a:pt x="755835" y="875675"/>
                  </a:lnTo>
                  <a:lnTo>
                    <a:pt x="712868" y="892188"/>
                  </a:lnTo>
                  <a:lnTo>
                    <a:pt x="667614" y="904337"/>
                  </a:lnTo>
                  <a:lnTo>
                    <a:pt x="620386" y="911836"/>
                  </a:lnTo>
                  <a:lnTo>
                    <a:pt x="571500" y="914400"/>
                  </a:lnTo>
                  <a:lnTo>
                    <a:pt x="522613" y="911836"/>
                  </a:lnTo>
                  <a:lnTo>
                    <a:pt x="475385" y="904337"/>
                  </a:lnTo>
                  <a:lnTo>
                    <a:pt x="430131" y="892188"/>
                  </a:lnTo>
                  <a:lnTo>
                    <a:pt x="387164" y="875675"/>
                  </a:lnTo>
                  <a:lnTo>
                    <a:pt x="346799" y="855084"/>
                  </a:lnTo>
                  <a:lnTo>
                    <a:pt x="309349" y="830700"/>
                  </a:lnTo>
                  <a:lnTo>
                    <a:pt x="275129" y="802809"/>
                  </a:lnTo>
                  <a:lnTo>
                    <a:pt x="244453" y="771698"/>
                  </a:lnTo>
                  <a:lnTo>
                    <a:pt x="217634" y="737652"/>
                  </a:lnTo>
                  <a:lnTo>
                    <a:pt x="194987" y="700956"/>
                  </a:lnTo>
                  <a:lnTo>
                    <a:pt x="176826" y="661897"/>
                  </a:lnTo>
                  <a:lnTo>
                    <a:pt x="163465" y="620761"/>
                  </a:lnTo>
                  <a:lnTo>
                    <a:pt x="155218" y="577833"/>
                  </a:lnTo>
                  <a:lnTo>
                    <a:pt x="152400" y="533400"/>
                  </a:lnTo>
                  <a:close/>
                </a:path>
                <a:path w="1143000" h="1066800">
                  <a:moveTo>
                    <a:pt x="0" y="533400"/>
                  </a:moveTo>
                  <a:lnTo>
                    <a:pt x="2098" y="487368"/>
                  </a:lnTo>
                  <a:lnTo>
                    <a:pt x="8277" y="442426"/>
                  </a:lnTo>
                  <a:lnTo>
                    <a:pt x="18367" y="398732"/>
                  </a:lnTo>
                  <a:lnTo>
                    <a:pt x="32195" y="356448"/>
                  </a:lnTo>
                  <a:lnTo>
                    <a:pt x="49589" y="315731"/>
                  </a:lnTo>
                  <a:lnTo>
                    <a:pt x="70379" y="276744"/>
                  </a:lnTo>
                  <a:lnTo>
                    <a:pt x="94392" y="239645"/>
                  </a:lnTo>
                  <a:lnTo>
                    <a:pt x="121457" y="204594"/>
                  </a:lnTo>
                  <a:lnTo>
                    <a:pt x="151402" y="171752"/>
                  </a:lnTo>
                  <a:lnTo>
                    <a:pt x="184056" y="141279"/>
                  </a:lnTo>
                  <a:lnTo>
                    <a:pt x="219246" y="113334"/>
                  </a:lnTo>
                  <a:lnTo>
                    <a:pt x="256802" y="88078"/>
                  </a:lnTo>
                  <a:lnTo>
                    <a:pt x="296551" y="65670"/>
                  </a:lnTo>
                  <a:lnTo>
                    <a:pt x="338322" y="46271"/>
                  </a:lnTo>
                  <a:lnTo>
                    <a:pt x="381944" y="30040"/>
                  </a:lnTo>
                  <a:lnTo>
                    <a:pt x="427244" y="17137"/>
                  </a:lnTo>
                  <a:lnTo>
                    <a:pt x="474051" y="7723"/>
                  </a:lnTo>
                  <a:lnTo>
                    <a:pt x="522193" y="1957"/>
                  </a:lnTo>
                  <a:lnTo>
                    <a:pt x="571500" y="0"/>
                  </a:lnTo>
                  <a:lnTo>
                    <a:pt x="620806" y="1957"/>
                  </a:lnTo>
                  <a:lnTo>
                    <a:pt x="668948" y="7723"/>
                  </a:lnTo>
                  <a:lnTo>
                    <a:pt x="715755" y="17137"/>
                  </a:lnTo>
                  <a:lnTo>
                    <a:pt x="761055" y="30040"/>
                  </a:lnTo>
                  <a:lnTo>
                    <a:pt x="804677" y="46271"/>
                  </a:lnTo>
                  <a:lnTo>
                    <a:pt x="846448" y="65670"/>
                  </a:lnTo>
                  <a:lnTo>
                    <a:pt x="886197" y="88078"/>
                  </a:lnTo>
                  <a:lnTo>
                    <a:pt x="923753" y="113334"/>
                  </a:lnTo>
                  <a:lnTo>
                    <a:pt x="958943" y="141279"/>
                  </a:lnTo>
                  <a:lnTo>
                    <a:pt x="991597" y="171752"/>
                  </a:lnTo>
                  <a:lnTo>
                    <a:pt x="1021542" y="204594"/>
                  </a:lnTo>
                  <a:lnTo>
                    <a:pt x="1048607" y="239645"/>
                  </a:lnTo>
                  <a:lnTo>
                    <a:pt x="1072620" y="276744"/>
                  </a:lnTo>
                  <a:lnTo>
                    <a:pt x="1093410" y="315731"/>
                  </a:lnTo>
                  <a:lnTo>
                    <a:pt x="1110804" y="356448"/>
                  </a:lnTo>
                  <a:lnTo>
                    <a:pt x="1124632" y="398732"/>
                  </a:lnTo>
                  <a:lnTo>
                    <a:pt x="1134722" y="442426"/>
                  </a:lnTo>
                  <a:lnTo>
                    <a:pt x="1140901" y="487368"/>
                  </a:lnTo>
                  <a:lnTo>
                    <a:pt x="1143000" y="533400"/>
                  </a:lnTo>
                  <a:lnTo>
                    <a:pt x="1140901" y="579423"/>
                  </a:lnTo>
                  <a:lnTo>
                    <a:pt x="1134722" y="624360"/>
                  </a:lnTo>
                  <a:lnTo>
                    <a:pt x="1124632" y="668049"/>
                  </a:lnTo>
                  <a:lnTo>
                    <a:pt x="1110804" y="710331"/>
                  </a:lnTo>
                  <a:lnTo>
                    <a:pt x="1093410" y="751046"/>
                  </a:lnTo>
                  <a:lnTo>
                    <a:pt x="1072620" y="790033"/>
                  </a:lnTo>
                  <a:lnTo>
                    <a:pt x="1048607" y="827132"/>
                  </a:lnTo>
                  <a:lnTo>
                    <a:pt x="1021542" y="862183"/>
                  </a:lnTo>
                  <a:lnTo>
                    <a:pt x="991597" y="895027"/>
                  </a:lnTo>
                  <a:lnTo>
                    <a:pt x="958943" y="925502"/>
                  </a:lnTo>
                  <a:lnTo>
                    <a:pt x="923753" y="953449"/>
                  </a:lnTo>
                  <a:lnTo>
                    <a:pt x="886197" y="978708"/>
                  </a:lnTo>
                  <a:lnTo>
                    <a:pt x="846448" y="1001119"/>
                  </a:lnTo>
                  <a:lnTo>
                    <a:pt x="804677" y="1020521"/>
                  </a:lnTo>
                  <a:lnTo>
                    <a:pt x="761055" y="1036754"/>
                  </a:lnTo>
                  <a:lnTo>
                    <a:pt x="715755" y="1049659"/>
                  </a:lnTo>
                  <a:lnTo>
                    <a:pt x="668948" y="1059075"/>
                  </a:lnTo>
                  <a:lnTo>
                    <a:pt x="620806" y="1064842"/>
                  </a:lnTo>
                  <a:lnTo>
                    <a:pt x="571500" y="1066800"/>
                  </a:lnTo>
                  <a:lnTo>
                    <a:pt x="522193" y="1064842"/>
                  </a:lnTo>
                  <a:lnTo>
                    <a:pt x="474051" y="1059075"/>
                  </a:lnTo>
                  <a:lnTo>
                    <a:pt x="427244" y="1049659"/>
                  </a:lnTo>
                  <a:lnTo>
                    <a:pt x="381944" y="1036754"/>
                  </a:lnTo>
                  <a:lnTo>
                    <a:pt x="338322" y="1020521"/>
                  </a:lnTo>
                  <a:lnTo>
                    <a:pt x="296551" y="1001119"/>
                  </a:lnTo>
                  <a:lnTo>
                    <a:pt x="256802" y="978708"/>
                  </a:lnTo>
                  <a:lnTo>
                    <a:pt x="219246" y="953449"/>
                  </a:lnTo>
                  <a:lnTo>
                    <a:pt x="184056" y="925502"/>
                  </a:lnTo>
                  <a:lnTo>
                    <a:pt x="151402" y="895027"/>
                  </a:lnTo>
                  <a:lnTo>
                    <a:pt x="121457" y="862183"/>
                  </a:lnTo>
                  <a:lnTo>
                    <a:pt x="94392" y="827132"/>
                  </a:lnTo>
                  <a:lnTo>
                    <a:pt x="70379" y="790033"/>
                  </a:lnTo>
                  <a:lnTo>
                    <a:pt x="49589" y="751046"/>
                  </a:lnTo>
                  <a:lnTo>
                    <a:pt x="32195" y="710331"/>
                  </a:lnTo>
                  <a:lnTo>
                    <a:pt x="18367" y="668049"/>
                  </a:lnTo>
                  <a:lnTo>
                    <a:pt x="8277" y="624360"/>
                  </a:lnTo>
                  <a:lnTo>
                    <a:pt x="2098" y="579423"/>
                  </a:lnTo>
                  <a:lnTo>
                    <a:pt x="0" y="533400"/>
                  </a:lnTo>
                  <a:close/>
                </a:path>
              </a:pathLst>
            </a:custGeom>
            <a:ln w="12700">
              <a:solidFill>
                <a:srgbClr val="000000"/>
              </a:solidFill>
            </a:ln>
          </p:spPr>
          <p:txBody>
            <a:bodyPr wrap="square" lIns="0" tIns="0" rIns="0" bIns="0" rtlCol="0"/>
            <a:lstStyle/>
            <a:p>
              <a:endParaRPr/>
            </a:p>
          </p:txBody>
        </p:sp>
        <p:sp>
          <p:nvSpPr>
            <p:cNvPr id="18" name="object 18"/>
            <p:cNvSpPr/>
            <p:nvPr/>
          </p:nvSpPr>
          <p:spPr>
            <a:xfrm>
              <a:off x="5104867" y="4953005"/>
              <a:ext cx="450200" cy="447216"/>
            </a:xfrm>
            <a:prstGeom prst="rect">
              <a:avLst/>
            </a:prstGeom>
            <a:blipFill>
              <a:blip r:embed="rId4" cstate="print"/>
              <a:stretch>
                <a:fillRect/>
              </a:stretch>
            </a:blipFill>
          </p:spPr>
          <p:txBody>
            <a:bodyPr wrap="square" lIns="0" tIns="0" rIns="0" bIns="0" rtlCol="0"/>
            <a:lstStyle/>
            <a:p>
              <a:endParaRPr/>
            </a:p>
          </p:txBody>
        </p:sp>
        <p:sp>
          <p:nvSpPr>
            <p:cNvPr id="19" name="object 19"/>
            <p:cNvSpPr/>
            <p:nvPr/>
          </p:nvSpPr>
          <p:spPr>
            <a:xfrm>
              <a:off x="4558380" y="4953005"/>
              <a:ext cx="900388" cy="447216"/>
            </a:xfrm>
            <a:prstGeom prst="rect">
              <a:avLst/>
            </a:prstGeom>
            <a:blipFill>
              <a:blip r:embed="rId5" cstate="print"/>
              <a:stretch>
                <a:fillRect/>
              </a:stretch>
            </a:blipFill>
          </p:spPr>
          <p:txBody>
            <a:bodyPr wrap="square" lIns="0" tIns="0" rIns="0" bIns="0" rtlCol="0"/>
            <a:lstStyle/>
            <a:p>
              <a:endParaRPr/>
            </a:p>
          </p:txBody>
        </p:sp>
        <p:sp>
          <p:nvSpPr>
            <p:cNvPr id="20" name="object 20"/>
            <p:cNvSpPr/>
            <p:nvPr/>
          </p:nvSpPr>
          <p:spPr>
            <a:xfrm>
              <a:off x="4241018" y="4953005"/>
              <a:ext cx="450200" cy="447216"/>
            </a:xfrm>
            <a:prstGeom prst="rect">
              <a:avLst/>
            </a:prstGeom>
            <a:blipFill>
              <a:blip r:embed="rId4" cstate="print"/>
              <a:stretch>
                <a:fillRect/>
              </a:stretch>
            </a:blipFill>
          </p:spPr>
          <p:txBody>
            <a:bodyPr wrap="square" lIns="0" tIns="0" rIns="0" bIns="0" rtlCol="0"/>
            <a:lstStyle/>
            <a:p>
              <a:endParaRPr/>
            </a:p>
          </p:txBody>
        </p:sp>
      </p:grpSp>
      <p:sp>
        <p:nvSpPr>
          <p:cNvPr id="21" name="object 21"/>
          <p:cNvSpPr txBox="1"/>
          <p:nvPr/>
        </p:nvSpPr>
        <p:spPr>
          <a:xfrm>
            <a:off x="2812357" y="1289911"/>
            <a:ext cx="2006600" cy="2818765"/>
          </a:xfrm>
          <a:prstGeom prst="rect">
            <a:avLst/>
          </a:prstGeom>
        </p:spPr>
        <p:txBody>
          <a:bodyPr vert="horz" wrap="square" lIns="0" tIns="13970" rIns="0" bIns="0" rtlCol="0">
            <a:spAutoFit/>
          </a:bodyPr>
          <a:lstStyle/>
          <a:p>
            <a:pPr marR="43180" algn="r">
              <a:lnSpc>
                <a:spcPct val="100000"/>
              </a:lnSpc>
              <a:spcBef>
                <a:spcPts val="110"/>
              </a:spcBef>
            </a:pPr>
            <a:r>
              <a:rPr sz="3550" i="1" spc="-65" dirty="0">
                <a:latin typeface="Times New Roman"/>
                <a:cs typeface="Times New Roman"/>
              </a:rPr>
              <a:t>q</a:t>
            </a:r>
            <a:r>
              <a:rPr sz="4425" spc="7" baseline="-16949" dirty="0">
                <a:latin typeface="Times New Roman"/>
                <a:cs typeface="Times New Roman"/>
              </a:rPr>
              <a:t>0</a:t>
            </a:r>
            <a:endParaRPr sz="4425" baseline="-16949">
              <a:latin typeface="Times New Roman"/>
              <a:cs typeface="Times New Roman"/>
            </a:endParaRPr>
          </a:p>
          <a:p>
            <a:pPr>
              <a:lnSpc>
                <a:spcPct val="100000"/>
              </a:lnSpc>
            </a:pPr>
            <a:endParaRPr sz="4700">
              <a:latin typeface="Times New Roman"/>
              <a:cs typeface="Times New Roman"/>
            </a:endParaRPr>
          </a:p>
          <a:p>
            <a:pPr marL="48895">
              <a:lnSpc>
                <a:spcPts val="4240"/>
              </a:lnSpc>
              <a:spcBef>
                <a:spcPts val="3834"/>
              </a:spcBef>
              <a:tabLst>
                <a:tab pos="906144" algn="l"/>
              </a:tabLst>
            </a:pPr>
            <a:r>
              <a:rPr sz="3600" i="1" spc="45" dirty="0">
                <a:latin typeface="Times New Roman"/>
                <a:cs typeface="Times New Roman"/>
              </a:rPr>
              <a:t>b	</a:t>
            </a:r>
            <a:r>
              <a:rPr sz="3600" i="1" spc="15" dirty="0">
                <a:latin typeface="Times New Roman"/>
                <a:cs typeface="Times New Roman"/>
              </a:rPr>
              <a:t>b</a:t>
            </a:r>
            <a:r>
              <a:rPr sz="3600" spc="15" dirty="0">
                <a:latin typeface="Times New Roman"/>
                <a:cs typeface="Times New Roman"/>
              </a:rPr>
              <a:t>,</a:t>
            </a:r>
            <a:r>
              <a:rPr sz="3600" spc="-445" dirty="0">
                <a:latin typeface="Times New Roman"/>
                <a:cs typeface="Times New Roman"/>
              </a:rPr>
              <a:t> </a:t>
            </a:r>
            <a:r>
              <a:rPr sz="3600" i="1" spc="45" dirty="0">
                <a:latin typeface="Times New Roman"/>
                <a:cs typeface="Times New Roman"/>
              </a:rPr>
              <a:t>L</a:t>
            </a:r>
            <a:endParaRPr sz="3600">
              <a:latin typeface="Times New Roman"/>
              <a:cs typeface="Times New Roman"/>
            </a:endParaRPr>
          </a:p>
          <a:p>
            <a:pPr marL="25400">
              <a:lnSpc>
                <a:spcPts val="4240"/>
              </a:lnSpc>
              <a:tabLst>
                <a:tab pos="899160" algn="l"/>
              </a:tabLst>
            </a:pPr>
            <a:r>
              <a:rPr sz="3600" i="1" spc="65" dirty="0">
                <a:latin typeface="Times New Roman"/>
                <a:cs typeface="Times New Roman"/>
              </a:rPr>
              <a:t>a	</a:t>
            </a:r>
            <a:r>
              <a:rPr sz="3600" i="1" spc="40" dirty="0">
                <a:latin typeface="Times New Roman"/>
                <a:cs typeface="Times New Roman"/>
              </a:rPr>
              <a:t>a</a:t>
            </a:r>
            <a:r>
              <a:rPr sz="3600" spc="40" dirty="0">
                <a:latin typeface="Times New Roman"/>
                <a:cs typeface="Times New Roman"/>
              </a:rPr>
              <a:t>,</a:t>
            </a:r>
            <a:r>
              <a:rPr sz="3600" spc="-465" dirty="0">
                <a:latin typeface="Times New Roman"/>
                <a:cs typeface="Times New Roman"/>
              </a:rPr>
              <a:t> </a:t>
            </a:r>
            <a:r>
              <a:rPr sz="3600" i="1" spc="80" dirty="0">
                <a:latin typeface="Times New Roman"/>
                <a:cs typeface="Times New Roman"/>
              </a:rPr>
              <a:t>R</a:t>
            </a:r>
            <a:endParaRPr sz="3600">
              <a:latin typeface="Times New Roman"/>
              <a:cs typeface="Times New Roman"/>
            </a:endParaRPr>
          </a:p>
        </p:txBody>
      </p:sp>
      <p:grpSp>
        <p:nvGrpSpPr>
          <p:cNvPr id="22" name="object 22"/>
          <p:cNvGrpSpPr/>
          <p:nvPr/>
        </p:nvGrpSpPr>
        <p:grpSpPr>
          <a:xfrm>
            <a:off x="2584450" y="3117851"/>
            <a:ext cx="2070100" cy="1079500"/>
            <a:chOff x="2584450" y="3117851"/>
            <a:chExt cx="2070100" cy="1079500"/>
          </a:xfrm>
        </p:grpSpPr>
        <p:sp>
          <p:nvSpPr>
            <p:cNvPr id="23" name="object 23"/>
            <p:cNvSpPr/>
            <p:nvPr/>
          </p:nvSpPr>
          <p:spPr>
            <a:xfrm>
              <a:off x="3186311" y="3117851"/>
              <a:ext cx="900775" cy="458363"/>
            </a:xfrm>
            <a:prstGeom prst="rect">
              <a:avLst/>
            </a:prstGeom>
            <a:blipFill>
              <a:blip r:embed="rId6" cstate="print"/>
              <a:stretch>
                <a:fillRect/>
              </a:stretch>
            </a:blipFill>
          </p:spPr>
          <p:txBody>
            <a:bodyPr wrap="square" lIns="0" tIns="0" rIns="0" bIns="0" rtlCol="0"/>
            <a:lstStyle/>
            <a:p>
              <a:endParaRPr/>
            </a:p>
          </p:txBody>
        </p:sp>
        <p:sp>
          <p:nvSpPr>
            <p:cNvPr id="24" name="object 24"/>
            <p:cNvSpPr/>
            <p:nvPr/>
          </p:nvSpPr>
          <p:spPr>
            <a:xfrm>
              <a:off x="2590800" y="3581400"/>
              <a:ext cx="2057400" cy="609600"/>
            </a:xfrm>
            <a:custGeom>
              <a:avLst/>
              <a:gdLst/>
              <a:ahLst/>
              <a:cxnLst/>
              <a:rect l="l" t="t" r="r" b="b"/>
              <a:pathLst>
                <a:path w="2057400" h="609600">
                  <a:moveTo>
                    <a:pt x="0" y="304800"/>
                  </a:moveTo>
                  <a:lnTo>
                    <a:pt x="9392" y="263453"/>
                  </a:lnTo>
                  <a:lnTo>
                    <a:pt x="36750" y="223793"/>
                  </a:lnTo>
                  <a:lnTo>
                    <a:pt x="80849" y="186183"/>
                  </a:lnTo>
                  <a:lnTo>
                    <a:pt x="140461" y="150988"/>
                  </a:lnTo>
                  <a:lnTo>
                    <a:pt x="175702" y="134410"/>
                  </a:lnTo>
                  <a:lnTo>
                    <a:pt x="214362" y="118571"/>
                  </a:lnTo>
                  <a:lnTo>
                    <a:pt x="256286" y="103518"/>
                  </a:lnTo>
                  <a:lnTo>
                    <a:pt x="301323" y="89296"/>
                  </a:lnTo>
                  <a:lnTo>
                    <a:pt x="349318" y="75951"/>
                  </a:lnTo>
                  <a:lnTo>
                    <a:pt x="400119" y="63527"/>
                  </a:lnTo>
                  <a:lnTo>
                    <a:pt x="453572" y="52071"/>
                  </a:lnTo>
                  <a:lnTo>
                    <a:pt x="509523" y="41627"/>
                  </a:lnTo>
                  <a:lnTo>
                    <a:pt x="567821" y="32242"/>
                  </a:lnTo>
                  <a:lnTo>
                    <a:pt x="628310" y="23961"/>
                  </a:lnTo>
                  <a:lnTo>
                    <a:pt x="690839" y="16829"/>
                  </a:lnTo>
                  <a:lnTo>
                    <a:pt x="755253" y="10892"/>
                  </a:lnTo>
                  <a:lnTo>
                    <a:pt x="821399" y="6194"/>
                  </a:lnTo>
                  <a:lnTo>
                    <a:pt x="889125" y="2783"/>
                  </a:lnTo>
                  <a:lnTo>
                    <a:pt x="958276" y="703"/>
                  </a:lnTo>
                  <a:lnTo>
                    <a:pt x="1028700" y="0"/>
                  </a:lnTo>
                  <a:lnTo>
                    <a:pt x="1099138" y="703"/>
                  </a:lnTo>
                  <a:lnTo>
                    <a:pt x="1168301" y="2783"/>
                  </a:lnTo>
                  <a:lnTo>
                    <a:pt x="1236036" y="6194"/>
                  </a:lnTo>
                  <a:lnTo>
                    <a:pt x="1302190" y="10892"/>
                  </a:lnTo>
                  <a:lnTo>
                    <a:pt x="1366610" y="16829"/>
                  </a:lnTo>
                  <a:lnTo>
                    <a:pt x="1429142" y="23961"/>
                  </a:lnTo>
                  <a:lnTo>
                    <a:pt x="1489634" y="32242"/>
                  </a:lnTo>
                  <a:lnTo>
                    <a:pt x="1547932" y="41627"/>
                  </a:lnTo>
                  <a:lnTo>
                    <a:pt x="1603883" y="52071"/>
                  </a:lnTo>
                  <a:lnTo>
                    <a:pt x="1657334" y="63527"/>
                  </a:lnTo>
                  <a:lnTo>
                    <a:pt x="1708132" y="75951"/>
                  </a:lnTo>
                  <a:lnTo>
                    <a:pt x="1756124" y="89296"/>
                  </a:lnTo>
                  <a:lnTo>
                    <a:pt x="1801156" y="103518"/>
                  </a:lnTo>
                  <a:lnTo>
                    <a:pt x="1843076" y="118571"/>
                  </a:lnTo>
                  <a:lnTo>
                    <a:pt x="1881730" y="134410"/>
                  </a:lnTo>
                  <a:lnTo>
                    <a:pt x="1916966" y="150988"/>
                  </a:lnTo>
                  <a:lnTo>
                    <a:pt x="1976568" y="186183"/>
                  </a:lnTo>
                  <a:lnTo>
                    <a:pt x="2020658" y="223793"/>
                  </a:lnTo>
                  <a:lnTo>
                    <a:pt x="2048010" y="263453"/>
                  </a:lnTo>
                  <a:lnTo>
                    <a:pt x="2057400" y="304800"/>
                  </a:lnTo>
                  <a:lnTo>
                    <a:pt x="2055027" y="325676"/>
                  </a:lnTo>
                  <a:lnTo>
                    <a:pt x="2048010" y="346173"/>
                  </a:lnTo>
                  <a:lnTo>
                    <a:pt x="2020658" y="385850"/>
                  </a:lnTo>
                  <a:lnTo>
                    <a:pt x="1976568" y="423469"/>
                  </a:lnTo>
                  <a:lnTo>
                    <a:pt x="1916966" y="458667"/>
                  </a:lnTo>
                  <a:lnTo>
                    <a:pt x="1881730" y="475245"/>
                  </a:lnTo>
                  <a:lnTo>
                    <a:pt x="1843076" y="491082"/>
                  </a:lnTo>
                  <a:lnTo>
                    <a:pt x="1801156" y="506132"/>
                  </a:lnTo>
                  <a:lnTo>
                    <a:pt x="1756124" y="520350"/>
                  </a:lnTo>
                  <a:lnTo>
                    <a:pt x="1708132" y="533692"/>
                  </a:lnTo>
                  <a:lnTo>
                    <a:pt x="1657334" y="546111"/>
                  </a:lnTo>
                  <a:lnTo>
                    <a:pt x="1603883" y="557562"/>
                  </a:lnTo>
                  <a:lnTo>
                    <a:pt x="1547932" y="568000"/>
                  </a:lnTo>
                  <a:lnTo>
                    <a:pt x="1489634" y="577380"/>
                  </a:lnTo>
                  <a:lnTo>
                    <a:pt x="1429142" y="585656"/>
                  </a:lnTo>
                  <a:lnTo>
                    <a:pt x="1366610" y="592783"/>
                  </a:lnTo>
                  <a:lnTo>
                    <a:pt x="1302190" y="598716"/>
                  </a:lnTo>
                  <a:lnTo>
                    <a:pt x="1236036" y="603410"/>
                  </a:lnTo>
                  <a:lnTo>
                    <a:pt x="1168301" y="606818"/>
                  </a:lnTo>
                  <a:lnTo>
                    <a:pt x="1099138" y="608897"/>
                  </a:lnTo>
                  <a:lnTo>
                    <a:pt x="1028700" y="609600"/>
                  </a:lnTo>
                  <a:lnTo>
                    <a:pt x="958261" y="608897"/>
                  </a:lnTo>
                  <a:lnTo>
                    <a:pt x="889098" y="606818"/>
                  </a:lnTo>
                  <a:lnTo>
                    <a:pt x="821363" y="603410"/>
                  </a:lnTo>
                  <a:lnTo>
                    <a:pt x="755209" y="598716"/>
                  </a:lnTo>
                  <a:lnTo>
                    <a:pt x="690789" y="592783"/>
                  </a:lnTo>
                  <a:lnTo>
                    <a:pt x="628257" y="585656"/>
                  </a:lnTo>
                  <a:lnTo>
                    <a:pt x="567765" y="577380"/>
                  </a:lnTo>
                  <a:lnTo>
                    <a:pt x="509467" y="568000"/>
                  </a:lnTo>
                  <a:lnTo>
                    <a:pt x="453516" y="557562"/>
                  </a:lnTo>
                  <a:lnTo>
                    <a:pt x="400065" y="546111"/>
                  </a:lnTo>
                  <a:lnTo>
                    <a:pt x="349267" y="533692"/>
                  </a:lnTo>
                  <a:lnTo>
                    <a:pt x="301275" y="520350"/>
                  </a:lnTo>
                  <a:lnTo>
                    <a:pt x="256243" y="506132"/>
                  </a:lnTo>
                  <a:lnTo>
                    <a:pt x="214323" y="491082"/>
                  </a:lnTo>
                  <a:lnTo>
                    <a:pt x="175669" y="475245"/>
                  </a:lnTo>
                  <a:lnTo>
                    <a:pt x="140433" y="458667"/>
                  </a:lnTo>
                  <a:lnTo>
                    <a:pt x="80831" y="423469"/>
                  </a:lnTo>
                  <a:lnTo>
                    <a:pt x="36741" y="385850"/>
                  </a:lnTo>
                  <a:lnTo>
                    <a:pt x="9389" y="346173"/>
                  </a:lnTo>
                  <a:lnTo>
                    <a:pt x="0" y="304800"/>
                  </a:lnTo>
                  <a:close/>
                </a:path>
              </a:pathLst>
            </a:custGeom>
            <a:ln w="12700">
              <a:solidFill>
                <a:srgbClr val="FF0000"/>
              </a:solidFill>
            </a:ln>
          </p:spPr>
          <p:txBody>
            <a:bodyPr wrap="square" lIns="0" tIns="0" rIns="0" bIns="0" rtlCol="0"/>
            <a:lstStyle/>
            <a:p>
              <a:endParaRPr/>
            </a:p>
          </p:txBody>
        </p:sp>
      </p:grpSp>
      <p:sp>
        <p:nvSpPr>
          <p:cNvPr id="25" name="object 25"/>
          <p:cNvSpPr txBox="1"/>
          <p:nvPr/>
        </p:nvSpPr>
        <p:spPr>
          <a:xfrm>
            <a:off x="5315103" y="4875310"/>
            <a:ext cx="464820" cy="536575"/>
          </a:xfrm>
          <a:prstGeom prst="rect">
            <a:avLst/>
          </a:prstGeom>
        </p:spPr>
        <p:txBody>
          <a:bodyPr vert="horz" wrap="square" lIns="0" tIns="0" rIns="0" bIns="0" rtlCol="0">
            <a:spAutoFit/>
          </a:bodyPr>
          <a:lstStyle/>
          <a:p>
            <a:pPr marL="12700">
              <a:lnSpc>
                <a:spcPts val="4054"/>
              </a:lnSpc>
            </a:pPr>
            <a:r>
              <a:rPr sz="3600" spc="25" dirty="0">
                <a:latin typeface="Times New Roman"/>
                <a:cs typeface="Times New Roman"/>
              </a:rPr>
              <a:t>,</a:t>
            </a:r>
            <a:r>
              <a:rPr sz="3600" spc="-520" dirty="0">
                <a:latin typeface="Times New Roman"/>
                <a:cs typeface="Times New Roman"/>
              </a:rPr>
              <a:t> </a:t>
            </a:r>
            <a:r>
              <a:rPr sz="3600" i="1" spc="65" dirty="0">
                <a:latin typeface="Times New Roman"/>
                <a:cs typeface="Times New Roman"/>
              </a:rPr>
              <a:t>L</a:t>
            </a:r>
            <a:endParaRPr sz="3600">
              <a:latin typeface="Times New Roman"/>
              <a:cs typeface="Times New Roman"/>
            </a:endParaRPr>
          </a:p>
        </p:txBody>
      </p:sp>
      <p:sp>
        <p:nvSpPr>
          <p:cNvPr id="26" name="object 26"/>
          <p:cNvSpPr txBox="1"/>
          <p:nvPr/>
        </p:nvSpPr>
        <p:spPr>
          <a:xfrm>
            <a:off x="3251640" y="5137962"/>
            <a:ext cx="431800" cy="622935"/>
          </a:xfrm>
          <a:prstGeom prst="rect">
            <a:avLst/>
          </a:prstGeom>
        </p:spPr>
        <p:txBody>
          <a:bodyPr vert="horz" wrap="square" lIns="0" tIns="0" rIns="0" bIns="0" rtlCol="0">
            <a:spAutoFit/>
          </a:bodyPr>
          <a:lstStyle/>
          <a:p>
            <a:pPr marL="12700">
              <a:lnSpc>
                <a:spcPts val="3979"/>
              </a:lnSpc>
            </a:pPr>
            <a:r>
              <a:rPr sz="3550" i="1" spc="-65" dirty="0">
                <a:latin typeface="Times New Roman"/>
                <a:cs typeface="Times New Roman"/>
              </a:rPr>
              <a:t>q</a:t>
            </a:r>
            <a:r>
              <a:rPr sz="4425" spc="7" baseline="-16949" dirty="0">
                <a:latin typeface="Times New Roman"/>
                <a:cs typeface="Times New Roman"/>
              </a:rPr>
              <a:t>0</a:t>
            </a:r>
            <a:endParaRPr sz="4425" baseline="-16949">
              <a:latin typeface="Times New Roman"/>
              <a:cs typeface="Times New Roman"/>
            </a:endParaRPr>
          </a:p>
        </p:txBody>
      </p:sp>
      <p:sp>
        <p:nvSpPr>
          <p:cNvPr id="27" name="object 27"/>
          <p:cNvSpPr txBox="1"/>
          <p:nvPr/>
        </p:nvSpPr>
        <p:spPr>
          <a:xfrm>
            <a:off x="6512844" y="5147476"/>
            <a:ext cx="398780" cy="626745"/>
          </a:xfrm>
          <a:prstGeom prst="rect">
            <a:avLst/>
          </a:prstGeom>
        </p:spPr>
        <p:txBody>
          <a:bodyPr vert="horz" wrap="square" lIns="0" tIns="0" rIns="0" bIns="0" rtlCol="0">
            <a:spAutoFit/>
          </a:bodyPr>
          <a:lstStyle/>
          <a:p>
            <a:pPr marL="12700">
              <a:lnSpc>
                <a:spcPts val="4000"/>
              </a:lnSpc>
            </a:pPr>
            <a:r>
              <a:rPr sz="3550" i="1" spc="-315" dirty="0">
                <a:latin typeface="Times New Roman"/>
                <a:cs typeface="Times New Roman"/>
              </a:rPr>
              <a:t>q</a:t>
            </a:r>
            <a:r>
              <a:rPr sz="4425" spc="-15" baseline="-16949" dirty="0">
                <a:latin typeface="Times New Roman"/>
                <a:cs typeface="Times New Roman"/>
              </a:rPr>
              <a:t>1</a:t>
            </a:r>
            <a:endParaRPr sz="4425" baseline="-16949">
              <a:latin typeface="Times New Roman"/>
              <a:cs typeface="Times New Roman"/>
            </a:endParaRPr>
          </a:p>
        </p:txBody>
      </p:sp>
      <p:sp>
        <p:nvSpPr>
          <p:cNvPr id="28" name="Footer Placeholder 27"/>
          <p:cNvSpPr>
            <a:spLocks noGrp="1"/>
          </p:cNvSpPr>
          <p:nvPr>
            <p:ph type="ftr" sz="quarter" idx="11"/>
          </p:nvPr>
        </p:nvSpPr>
        <p:spPr/>
        <p:txBody>
          <a:bodyPr/>
          <a:lstStyle/>
          <a:p>
            <a:r>
              <a:rPr lang="en-US"/>
              <a:t>unit-4/Turning Machine</a:t>
            </a:r>
          </a:p>
        </p:txBody>
      </p:sp>
      <p:sp>
        <p:nvSpPr>
          <p:cNvPr id="29" name="Slide Number Placeholder 28"/>
          <p:cNvSpPr>
            <a:spLocks noGrp="1"/>
          </p:cNvSpPr>
          <p:nvPr>
            <p:ph type="sldNum" sz="quarter" idx="12"/>
          </p:nvPr>
        </p:nvSpPr>
        <p:spPr/>
        <p:txBody>
          <a:bodyPr/>
          <a:lstStyle/>
          <a:p>
            <a:fld id="{565C65C6-1AC9-4B56-AB8E-0D5719812ABF}" type="slidenum">
              <a:rPr lang="en-US" smtClean="0"/>
              <a:pPr/>
              <a:t>38</a:t>
            </a:fld>
            <a:endParaRPr lang="en-US"/>
          </a:p>
        </p:txBody>
      </p:sp>
    </p:spTree>
    <p:extLst>
      <p:ext uri="{BB962C8B-B14F-4D97-AF65-F5344CB8AC3E}">
        <p14:creationId xmlns:p14="http://schemas.microsoft.com/office/powerpoint/2010/main" val="400276756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508500" y="920750"/>
            <a:ext cx="127000" cy="298450"/>
          </a:xfrm>
          <a:custGeom>
            <a:avLst/>
            <a:gdLst/>
            <a:ahLst/>
            <a:cxnLst/>
            <a:rect l="l" t="t" r="r" b="b"/>
            <a:pathLst>
              <a:path w="127000" h="298450">
                <a:moveTo>
                  <a:pt x="69850" y="114300"/>
                </a:moveTo>
                <a:lnTo>
                  <a:pt x="57150" y="114300"/>
                </a:lnTo>
                <a:lnTo>
                  <a:pt x="57150" y="298450"/>
                </a:lnTo>
                <a:lnTo>
                  <a:pt x="69850" y="298450"/>
                </a:lnTo>
                <a:lnTo>
                  <a:pt x="69850" y="114300"/>
                </a:lnTo>
                <a:close/>
              </a:path>
              <a:path w="127000" h="298450">
                <a:moveTo>
                  <a:pt x="63500" y="0"/>
                </a:moveTo>
                <a:lnTo>
                  <a:pt x="0" y="127000"/>
                </a:lnTo>
                <a:lnTo>
                  <a:pt x="57150" y="127000"/>
                </a:lnTo>
                <a:lnTo>
                  <a:pt x="57150" y="114300"/>
                </a:lnTo>
                <a:lnTo>
                  <a:pt x="120650" y="114300"/>
                </a:lnTo>
                <a:lnTo>
                  <a:pt x="63500" y="0"/>
                </a:lnTo>
                <a:close/>
              </a:path>
              <a:path w="127000" h="298450">
                <a:moveTo>
                  <a:pt x="120650" y="114300"/>
                </a:moveTo>
                <a:lnTo>
                  <a:pt x="69850" y="114300"/>
                </a:lnTo>
                <a:lnTo>
                  <a:pt x="69850" y="127000"/>
                </a:lnTo>
                <a:lnTo>
                  <a:pt x="127000" y="127000"/>
                </a:lnTo>
                <a:lnTo>
                  <a:pt x="120650" y="114300"/>
                </a:lnTo>
                <a:close/>
              </a:path>
            </a:pathLst>
          </a:custGeom>
          <a:solidFill>
            <a:srgbClr val="000000"/>
          </a:solidFill>
        </p:spPr>
        <p:txBody>
          <a:bodyPr wrap="square" lIns="0" tIns="0" rIns="0" bIns="0" rtlCol="0"/>
          <a:lstStyle/>
          <a:p>
            <a:endParaRPr/>
          </a:p>
        </p:txBody>
      </p:sp>
      <p:sp>
        <p:nvSpPr>
          <p:cNvPr id="3" name="object 3"/>
          <p:cNvSpPr/>
          <p:nvPr/>
        </p:nvSpPr>
        <p:spPr>
          <a:xfrm>
            <a:off x="3295005" y="380997"/>
            <a:ext cx="234010" cy="368302"/>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3904605" y="380997"/>
            <a:ext cx="234010" cy="368302"/>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6241405" y="387347"/>
            <a:ext cx="234010" cy="368302"/>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6851005" y="387347"/>
            <a:ext cx="234010" cy="368302"/>
          </a:xfrm>
          <a:prstGeom prst="rect">
            <a:avLst/>
          </a:prstGeom>
          <a:blipFill>
            <a:blip r:embed="rId2" cstate="print"/>
            <a:stretch>
              <a:fillRect/>
            </a:stretch>
          </a:blipFill>
        </p:spPr>
        <p:txBody>
          <a:bodyPr wrap="square" lIns="0" tIns="0" rIns="0" bIns="0" rtlCol="0"/>
          <a:lstStyle/>
          <a:p>
            <a:endParaRPr/>
          </a:p>
        </p:txBody>
      </p:sp>
      <p:sp>
        <p:nvSpPr>
          <p:cNvPr id="7" name="object 7"/>
          <p:cNvSpPr txBox="1"/>
          <p:nvPr/>
        </p:nvSpPr>
        <p:spPr>
          <a:xfrm>
            <a:off x="459740" y="316179"/>
            <a:ext cx="1325245" cy="514350"/>
          </a:xfrm>
          <a:prstGeom prst="rect">
            <a:avLst/>
          </a:prstGeom>
        </p:spPr>
        <p:txBody>
          <a:bodyPr vert="horz" wrap="square" lIns="0" tIns="13335" rIns="0" bIns="0" rtlCol="0">
            <a:spAutoFit/>
          </a:bodyPr>
          <a:lstStyle/>
          <a:p>
            <a:pPr marL="12700">
              <a:lnSpc>
                <a:spcPct val="100000"/>
              </a:lnSpc>
              <a:spcBef>
                <a:spcPts val="105"/>
              </a:spcBef>
            </a:pPr>
            <a:r>
              <a:rPr sz="3200" spc="-5" dirty="0">
                <a:solidFill>
                  <a:srgbClr val="339933"/>
                </a:solidFill>
                <a:latin typeface="Comic Sans MS"/>
                <a:cs typeface="Comic Sans MS"/>
              </a:rPr>
              <a:t>Time</a:t>
            </a:r>
            <a:r>
              <a:rPr sz="3200" spc="-70" dirty="0">
                <a:solidFill>
                  <a:srgbClr val="339933"/>
                </a:solidFill>
                <a:latin typeface="Comic Sans MS"/>
                <a:cs typeface="Comic Sans MS"/>
              </a:rPr>
              <a:t> </a:t>
            </a:r>
            <a:r>
              <a:rPr sz="3200" dirty="0">
                <a:solidFill>
                  <a:srgbClr val="339933"/>
                </a:solidFill>
                <a:latin typeface="Comic Sans MS"/>
                <a:cs typeface="Comic Sans MS"/>
              </a:rPr>
              <a:t>2</a:t>
            </a:r>
            <a:endParaRPr sz="3200">
              <a:latin typeface="Comic Sans MS"/>
              <a:cs typeface="Comic Sans MS"/>
            </a:endParaRPr>
          </a:p>
        </p:txBody>
      </p:sp>
      <p:sp>
        <p:nvSpPr>
          <p:cNvPr id="8" name="object 8"/>
          <p:cNvSpPr txBox="1"/>
          <p:nvPr/>
        </p:nvSpPr>
        <p:spPr>
          <a:xfrm>
            <a:off x="4399339" y="1054961"/>
            <a:ext cx="482600" cy="568325"/>
          </a:xfrm>
          <a:prstGeom prst="rect">
            <a:avLst/>
          </a:prstGeom>
        </p:spPr>
        <p:txBody>
          <a:bodyPr vert="horz" wrap="square" lIns="0" tIns="13970" rIns="0" bIns="0" rtlCol="0">
            <a:spAutoFit/>
          </a:bodyPr>
          <a:lstStyle/>
          <a:p>
            <a:pPr marL="38100">
              <a:lnSpc>
                <a:spcPct val="100000"/>
              </a:lnSpc>
              <a:spcBef>
                <a:spcPts val="110"/>
              </a:spcBef>
            </a:pPr>
            <a:r>
              <a:rPr sz="3550" i="1" spc="-30" dirty="0">
                <a:latin typeface="Times New Roman"/>
                <a:cs typeface="Times New Roman"/>
              </a:rPr>
              <a:t>q</a:t>
            </a:r>
            <a:r>
              <a:rPr sz="4425" spc="-44" baseline="-16949" dirty="0">
                <a:latin typeface="Times New Roman"/>
                <a:cs typeface="Times New Roman"/>
              </a:rPr>
              <a:t>0</a:t>
            </a:r>
            <a:endParaRPr sz="4425" baseline="-16949">
              <a:latin typeface="Times New Roman"/>
              <a:cs typeface="Times New Roman"/>
            </a:endParaRPr>
          </a:p>
        </p:txBody>
      </p:sp>
      <p:graphicFrame>
        <p:nvGraphicFramePr>
          <p:cNvPr id="9" name="object 9"/>
          <p:cNvGraphicFramePr>
            <a:graphicFrameLocks noGrp="1"/>
          </p:cNvGraphicFramePr>
          <p:nvPr/>
        </p:nvGraphicFramePr>
        <p:xfrm>
          <a:off x="2584450" y="222250"/>
          <a:ext cx="5105400" cy="685800"/>
        </p:xfrm>
        <a:graphic>
          <a:graphicData uri="http://schemas.openxmlformats.org/drawingml/2006/table">
            <a:tbl>
              <a:tblPr firstRow="1" bandRow="1">
                <a:tableStyleId>{2D5ABB26-0587-4C30-8999-92F81FD0307C}</a:tableStyleId>
              </a:tblPr>
              <a:tblGrid>
                <a:gridCol w="4572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gridCol w="609600">
                  <a:extLst>
                    <a:ext uri="{9D8B030D-6E8A-4147-A177-3AD203B41FA5}">
                      <a16:colId xmlns:a16="http://schemas.microsoft.com/office/drawing/2014/main" val="20003"/>
                    </a:ext>
                  </a:extLst>
                </a:gridCol>
                <a:gridCol w="609600">
                  <a:extLst>
                    <a:ext uri="{9D8B030D-6E8A-4147-A177-3AD203B41FA5}">
                      <a16:colId xmlns:a16="http://schemas.microsoft.com/office/drawing/2014/main" val="20004"/>
                    </a:ext>
                  </a:extLst>
                </a:gridCol>
                <a:gridCol w="609600">
                  <a:extLst>
                    <a:ext uri="{9D8B030D-6E8A-4147-A177-3AD203B41FA5}">
                      <a16:colId xmlns:a16="http://schemas.microsoft.com/office/drawing/2014/main" val="20005"/>
                    </a:ext>
                  </a:extLst>
                </a:gridCol>
                <a:gridCol w="609600">
                  <a:extLst>
                    <a:ext uri="{9D8B030D-6E8A-4147-A177-3AD203B41FA5}">
                      <a16:colId xmlns:a16="http://schemas.microsoft.com/office/drawing/2014/main" val="20006"/>
                    </a:ext>
                  </a:extLst>
                </a:gridCol>
                <a:gridCol w="609600">
                  <a:extLst>
                    <a:ext uri="{9D8B030D-6E8A-4147-A177-3AD203B41FA5}">
                      <a16:colId xmlns:a16="http://schemas.microsoft.com/office/drawing/2014/main" val="20007"/>
                    </a:ext>
                  </a:extLst>
                </a:gridCol>
                <a:gridCol w="381000">
                  <a:extLst>
                    <a:ext uri="{9D8B030D-6E8A-4147-A177-3AD203B41FA5}">
                      <a16:colId xmlns:a16="http://schemas.microsoft.com/office/drawing/2014/main" val="20008"/>
                    </a:ext>
                  </a:extLst>
                </a:gridCol>
              </a:tblGrid>
              <a:tr h="685800">
                <a:tc>
                  <a:txBody>
                    <a:bodyPr/>
                    <a:lstStyle/>
                    <a:p>
                      <a:pPr>
                        <a:lnSpc>
                          <a:spcPct val="100000"/>
                        </a:lnSpc>
                      </a:pPr>
                      <a:endParaRPr sz="3200">
                        <a:latin typeface="Times New Roman"/>
                        <a:cs typeface="Times New Roman"/>
                      </a:endParaRPr>
                    </a:p>
                  </a:txBody>
                  <a:tcPr marL="0" marR="0" marT="0" marB="0">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32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32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46379">
                        <a:lnSpc>
                          <a:spcPct val="100000"/>
                        </a:lnSpc>
                        <a:spcBef>
                          <a:spcPts val="114"/>
                        </a:spcBef>
                      </a:pPr>
                      <a:r>
                        <a:rPr sz="3600" i="1" dirty="0">
                          <a:latin typeface="Times New Roman"/>
                          <a:cs typeface="Times New Roman"/>
                        </a:rPr>
                        <a:t>a</a:t>
                      </a:r>
                      <a:endParaRPr sz="3600">
                        <a:latin typeface="Times New Roman"/>
                        <a:cs typeface="Times New Roman"/>
                      </a:endParaRPr>
                    </a:p>
                  </a:txBody>
                  <a:tcPr marL="0" marR="0" marT="1460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38760">
                        <a:lnSpc>
                          <a:spcPct val="100000"/>
                        </a:lnSpc>
                        <a:spcBef>
                          <a:spcPts val="600"/>
                        </a:spcBef>
                      </a:pPr>
                      <a:r>
                        <a:rPr sz="3550" i="1" dirty="0">
                          <a:latin typeface="Times New Roman"/>
                          <a:cs typeface="Times New Roman"/>
                        </a:rPr>
                        <a:t>b</a:t>
                      </a:r>
                      <a:endParaRPr sz="3550">
                        <a:latin typeface="Times New Roman"/>
                        <a:cs typeface="Times New Roman"/>
                      </a:endParaRPr>
                    </a:p>
                  </a:txBody>
                  <a:tcPr marL="0" marR="0" marT="7620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46379">
                        <a:lnSpc>
                          <a:spcPct val="100000"/>
                        </a:lnSpc>
                        <a:spcBef>
                          <a:spcPts val="114"/>
                        </a:spcBef>
                      </a:pPr>
                      <a:r>
                        <a:rPr sz="3600" i="1" dirty="0">
                          <a:latin typeface="Times New Roman"/>
                          <a:cs typeface="Times New Roman"/>
                        </a:rPr>
                        <a:t>a</a:t>
                      </a:r>
                      <a:endParaRPr sz="3600">
                        <a:latin typeface="Times New Roman"/>
                        <a:cs typeface="Times New Roman"/>
                      </a:endParaRPr>
                    </a:p>
                  </a:txBody>
                  <a:tcPr marL="0" marR="0" marT="1460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32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32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3200">
                        <a:latin typeface="Times New Roman"/>
                        <a:cs typeface="Times New Roman"/>
                      </a:endParaRPr>
                    </a:p>
                  </a:txBody>
                  <a:tcPr marL="0" marR="0" marT="0" marB="0">
                    <a:lnL w="12700">
                      <a:solidFill>
                        <a:srgbClr val="000000"/>
                      </a:solidFill>
                      <a:prstDash val="solid"/>
                    </a:lnL>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0"/>
                  </a:ext>
                </a:extLst>
              </a:tr>
            </a:tbl>
          </a:graphicData>
        </a:graphic>
      </p:graphicFrame>
      <p:sp>
        <p:nvSpPr>
          <p:cNvPr id="10" name="object 10"/>
          <p:cNvSpPr/>
          <p:nvPr/>
        </p:nvSpPr>
        <p:spPr>
          <a:xfrm>
            <a:off x="5118100" y="2514600"/>
            <a:ext cx="127000" cy="304800"/>
          </a:xfrm>
          <a:custGeom>
            <a:avLst/>
            <a:gdLst/>
            <a:ahLst/>
            <a:cxnLst/>
            <a:rect l="l" t="t" r="r" b="b"/>
            <a:pathLst>
              <a:path w="127000" h="304800">
                <a:moveTo>
                  <a:pt x="69850" y="114300"/>
                </a:moveTo>
                <a:lnTo>
                  <a:pt x="57150" y="114300"/>
                </a:lnTo>
                <a:lnTo>
                  <a:pt x="57150" y="304800"/>
                </a:lnTo>
                <a:lnTo>
                  <a:pt x="69850" y="304800"/>
                </a:lnTo>
                <a:lnTo>
                  <a:pt x="69850" y="114300"/>
                </a:lnTo>
                <a:close/>
              </a:path>
              <a:path w="127000" h="304800">
                <a:moveTo>
                  <a:pt x="63500" y="0"/>
                </a:moveTo>
                <a:lnTo>
                  <a:pt x="0" y="127000"/>
                </a:lnTo>
                <a:lnTo>
                  <a:pt x="57150" y="127000"/>
                </a:lnTo>
                <a:lnTo>
                  <a:pt x="57150" y="114300"/>
                </a:lnTo>
                <a:lnTo>
                  <a:pt x="120650" y="114300"/>
                </a:lnTo>
                <a:lnTo>
                  <a:pt x="63500" y="0"/>
                </a:lnTo>
                <a:close/>
              </a:path>
              <a:path w="127000" h="304800">
                <a:moveTo>
                  <a:pt x="120650" y="114300"/>
                </a:moveTo>
                <a:lnTo>
                  <a:pt x="69850" y="114300"/>
                </a:lnTo>
                <a:lnTo>
                  <a:pt x="69850" y="127000"/>
                </a:lnTo>
                <a:lnTo>
                  <a:pt x="127000" y="127000"/>
                </a:lnTo>
                <a:lnTo>
                  <a:pt x="120650" y="114300"/>
                </a:lnTo>
                <a:close/>
              </a:path>
            </a:pathLst>
          </a:custGeom>
          <a:solidFill>
            <a:srgbClr val="000000"/>
          </a:solidFill>
        </p:spPr>
        <p:txBody>
          <a:bodyPr wrap="square" lIns="0" tIns="0" rIns="0" bIns="0" rtlCol="0"/>
          <a:lstStyle/>
          <a:p>
            <a:endParaRPr/>
          </a:p>
        </p:txBody>
      </p:sp>
      <p:sp>
        <p:nvSpPr>
          <p:cNvPr id="11" name="object 11"/>
          <p:cNvSpPr/>
          <p:nvPr/>
        </p:nvSpPr>
        <p:spPr>
          <a:xfrm>
            <a:off x="3295005" y="1981197"/>
            <a:ext cx="234010" cy="368302"/>
          </a:xfrm>
          <a:prstGeom prst="rect">
            <a:avLst/>
          </a:prstGeom>
          <a:blipFill>
            <a:blip r:embed="rId2" cstate="print"/>
            <a:stretch>
              <a:fillRect/>
            </a:stretch>
          </a:blipFill>
        </p:spPr>
        <p:txBody>
          <a:bodyPr wrap="square" lIns="0" tIns="0" rIns="0" bIns="0" rtlCol="0"/>
          <a:lstStyle/>
          <a:p>
            <a:endParaRPr/>
          </a:p>
        </p:txBody>
      </p:sp>
      <p:sp>
        <p:nvSpPr>
          <p:cNvPr id="12" name="object 12"/>
          <p:cNvSpPr/>
          <p:nvPr/>
        </p:nvSpPr>
        <p:spPr>
          <a:xfrm>
            <a:off x="3904605" y="1981197"/>
            <a:ext cx="234010" cy="368302"/>
          </a:xfrm>
          <a:prstGeom prst="rect">
            <a:avLst/>
          </a:prstGeom>
          <a:blipFill>
            <a:blip r:embed="rId2" cstate="print"/>
            <a:stretch>
              <a:fillRect/>
            </a:stretch>
          </a:blipFill>
        </p:spPr>
        <p:txBody>
          <a:bodyPr wrap="square" lIns="0" tIns="0" rIns="0" bIns="0" rtlCol="0"/>
          <a:lstStyle/>
          <a:p>
            <a:endParaRPr/>
          </a:p>
        </p:txBody>
      </p:sp>
      <p:sp>
        <p:nvSpPr>
          <p:cNvPr id="13" name="object 13"/>
          <p:cNvSpPr/>
          <p:nvPr/>
        </p:nvSpPr>
        <p:spPr>
          <a:xfrm>
            <a:off x="6241405" y="1987547"/>
            <a:ext cx="234010" cy="368302"/>
          </a:xfrm>
          <a:prstGeom prst="rect">
            <a:avLst/>
          </a:prstGeom>
          <a:blipFill>
            <a:blip r:embed="rId2" cstate="print"/>
            <a:stretch>
              <a:fillRect/>
            </a:stretch>
          </a:blipFill>
        </p:spPr>
        <p:txBody>
          <a:bodyPr wrap="square" lIns="0" tIns="0" rIns="0" bIns="0" rtlCol="0"/>
          <a:lstStyle/>
          <a:p>
            <a:endParaRPr/>
          </a:p>
        </p:txBody>
      </p:sp>
      <p:sp>
        <p:nvSpPr>
          <p:cNvPr id="14" name="object 14"/>
          <p:cNvSpPr/>
          <p:nvPr/>
        </p:nvSpPr>
        <p:spPr>
          <a:xfrm>
            <a:off x="6851005" y="1987547"/>
            <a:ext cx="234010" cy="368302"/>
          </a:xfrm>
          <a:prstGeom prst="rect">
            <a:avLst/>
          </a:prstGeom>
          <a:blipFill>
            <a:blip r:embed="rId2" cstate="print"/>
            <a:stretch>
              <a:fillRect/>
            </a:stretch>
          </a:blipFill>
        </p:spPr>
        <p:txBody>
          <a:bodyPr wrap="square" lIns="0" tIns="0" rIns="0" bIns="0" rtlCol="0"/>
          <a:lstStyle/>
          <a:p>
            <a:endParaRPr/>
          </a:p>
        </p:txBody>
      </p:sp>
      <p:sp>
        <p:nvSpPr>
          <p:cNvPr id="15" name="object 15"/>
          <p:cNvSpPr txBox="1"/>
          <p:nvPr/>
        </p:nvSpPr>
        <p:spPr>
          <a:xfrm>
            <a:off x="459740" y="1916633"/>
            <a:ext cx="1325245" cy="514350"/>
          </a:xfrm>
          <a:prstGeom prst="rect">
            <a:avLst/>
          </a:prstGeom>
        </p:spPr>
        <p:txBody>
          <a:bodyPr vert="horz" wrap="square" lIns="0" tIns="13335" rIns="0" bIns="0" rtlCol="0">
            <a:spAutoFit/>
          </a:bodyPr>
          <a:lstStyle/>
          <a:p>
            <a:pPr marL="12700">
              <a:lnSpc>
                <a:spcPct val="100000"/>
              </a:lnSpc>
              <a:spcBef>
                <a:spcPts val="105"/>
              </a:spcBef>
            </a:pPr>
            <a:r>
              <a:rPr sz="3200" spc="-5" dirty="0">
                <a:solidFill>
                  <a:srgbClr val="339933"/>
                </a:solidFill>
                <a:latin typeface="Comic Sans MS"/>
                <a:cs typeface="Comic Sans MS"/>
              </a:rPr>
              <a:t>Time</a:t>
            </a:r>
            <a:r>
              <a:rPr sz="3200" spc="-70" dirty="0">
                <a:solidFill>
                  <a:srgbClr val="339933"/>
                </a:solidFill>
                <a:latin typeface="Comic Sans MS"/>
                <a:cs typeface="Comic Sans MS"/>
              </a:rPr>
              <a:t> </a:t>
            </a:r>
            <a:r>
              <a:rPr sz="3200" dirty="0">
                <a:solidFill>
                  <a:srgbClr val="339933"/>
                </a:solidFill>
                <a:latin typeface="Comic Sans MS"/>
                <a:cs typeface="Comic Sans MS"/>
              </a:rPr>
              <a:t>3</a:t>
            </a:r>
            <a:endParaRPr sz="3200">
              <a:latin typeface="Comic Sans MS"/>
              <a:cs typeface="Comic Sans MS"/>
            </a:endParaRPr>
          </a:p>
        </p:txBody>
      </p:sp>
      <p:sp>
        <p:nvSpPr>
          <p:cNvPr id="16" name="object 16"/>
          <p:cNvSpPr txBox="1"/>
          <p:nvPr/>
        </p:nvSpPr>
        <p:spPr>
          <a:xfrm>
            <a:off x="5008939" y="2655161"/>
            <a:ext cx="482600" cy="568325"/>
          </a:xfrm>
          <a:prstGeom prst="rect">
            <a:avLst/>
          </a:prstGeom>
        </p:spPr>
        <p:txBody>
          <a:bodyPr vert="horz" wrap="square" lIns="0" tIns="13970" rIns="0" bIns="0" rtlCol="0">
            <a:spAutoFit/>
          </a:bodyPr>
          <a:lstStyle/>
          <a:p>
            <a:pPr marL="38100">
              <a:lnSpc>
                <a:spcPct val="100000"/>
              </a:lnSpc>
              <a:spcBef>
                <a:spcPts val="110"/>
              </a:spcBef>
            </a:pPr>
            <a:r>
              <a:rPr sz="3550" i="1" spc="-30" dirty="0">
                <a:latin typeface="Times New Roman"/>
                <a:cs typeface="Times New Roman"/>
              </a:rPr>
              <a:t>q</a:t>
            </a:r>
            <a:r>
              <a:rPr sz="4425" spc="-44" baseline="-16949" dirty="0">
                <a:latin typeface="Times New Roman"/>
                <a:cs typeface="Times New Roman"/>
              </a:rPr>
              <a:t>0</a:t>
            </a:r>
            <a:endParaRPr sz="4425" baseline="-16949">
              <a:latin typeface="Times New Roman"/>
              <a:cs typeface="Times New Roman"/>
            </a:endParaRPr>
          </a:p>
        </p:txBody>
      </p:sp>
      <p:graphicFrame>
        <p:nvGraphicFramePr>
          <p:cNvPr id="17" name="object 17"/>
          <p:cNvGraphicFramePr>
            <a:graphicFrameLocks noGrp="1"/>
          </p:cNvGraphicFramePr>
          <p:nvPr/>
        </p:nvGraphicFramePr>
        <p:xfrm>
          <a:off x="2584450" y="1822450"/>
          <a:ext cx="5105400" cy="685800"/>
        </p:xfrm>
        <a:graphic>
          <a:graphicData uri="http://schemas.openxmlformats.org/drawingml/2006/table">
            <a:tbl>
              <a:tblPr firstRow="1" bandRow="1">
                <a:tableStyleId>{2D5ABB26-0587-4C30-8999-92F81FD0307C}</a:tableStyleId>
              </a:tblPr>
              <a:tblGrid>
                <a:gridCol w="4572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gridCol w="609600">
                  <a:extLst>
                    <a:ext uri="{9D8B030D-6E8A-4147-A177-3AD203B41FA5}">
                      <a16:colId xmlns:a16="http://schemas.microsoft.com/office/drawing/2014/main" val="20003"/>
                    </a:ext>
                  </a:extLst>
                </a:gridCol>
                <a:gridCol w="609600">
                  <a:extLst>
                    <a:ext uri="{9D8B030D-6E8A-4147-A177-3AD203B41FA5}">
                      <a16:colId xmlns:a16="http://schemas.microsoft.com/office/drawing/2014/main" val="20004"/>
                    </a:ext>
                  </a:extLst>
                </a:gridCol>
                <a:gridCol w="609600">
                  <a:extLst>
                    <a:ext uri="{9D8B030D-6E8A-4147-A177-3AD203B41FA5}">
                      <a16:colId xmlns:a16="http://schemas.microsoft.com/office/drawing/2014/main" val="20005"/>
                    </a:ext>
                  </a:extLst>
                </a:gridCol>
                <a:gridCol w="609600">
                  <a:extLst>
                    <a:ext uri="{9D8B030D-6E8A-4147-A177-3AD203B41FA5}">
                      <a16:colId xmlns:a16="http://schemas.microsoft.com/office/drawing/2014/main" val="20006"/>
                    </a:ext>
                  </a:extLst>
                </a:gridCol>
                <a:gridCol w="609600">
                  <a:extLst>
                    <a:ext uri="{9D8B030D-6E8A-4147-A177-3AD203B41FA5}">
                      <a16:colId xmlns:a16="http://schemas.microsoft.com/office/drawing/2014/main" val="20007"/>
                    </a:ext>
                  </a:extLst>
                </a:gridCol>
                <a:gridCol w="381000">
                  <a:extLst>
                    <a:ext uri="{9D8B030D-6E8A-4147-A177-3AD203B41FA5}">
                      <a16:colId xmlns:a16="http://schemas.microsoft.com/office/drawing/2014/main" val="20008"/>
                    </a:ext>
                  </a:extLst>
                </a:gridCol>
              </a:tblGrid>
              <a:tr h="685800">
                <a:tc>
                  <a:txBody>
                    <a:bodyPr/>
                    <a:lstStyle/>
                    <a:p>
                      <a:pPr>
                        <a:lnSpc>
                          <a:spcPct val="100000"/>
                        </a:lnSpc>
                      </a:pPr>
                      <a:endParaRPr sz="3200">
                        <a:latin typeface="Times New Roman"/>
                        <a:cs typeface="Times New Roman"/>
                      </a:endParaRPr>
                    </a:p>
                  </a:txBody>
                  <a:tcPr marL="0" marR="0" marT="0" marB="0">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32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32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46379">
                        <a:lnSpc>
                          <a:spcPct val="100000"/>
                        </a:lnSpc>
                        <a:spcBef>
                          <a:spcPts val="114"/>
                        </a:spcBef>
                      </a:pPr>
                      <a:r>
                        <a:rPr sz="3600" i="1" dirty="0">
                          <a:latin typeface="Times New Roman"/>
                          <a:cs typeface="Times New Roman"/>
                        </a:rPr>
                        <a:t>a</a:t>
                      </a:r>
                      <a:endParaRPr sz="3600">
                        <a:latin typeface="Times New Roman"/>
                        <a:cs typeface="Times New Roman"/>
                      </a:endParaRPr>
                    </a:p>
                  </a:txBody>
                  <a:tcPr marL="0" marR="0" marT="1460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38760">
                        <a:lnSpc>
                          <a:spcPct val="100000"/>
                        </a:lnSpc>
                        <a:spcBef>
                          <a:spcPts val="600"/>
                        </a:spcBef>
                      </a:pPr>
                      <a:r>
                        <a:rPr sz="3550" i="1" dirty="0">
                          <a:latin typeface="Times New Roman"/>
                          <a:cs typeface="Times New Roman"/>
                        </a:rPr>
                        <a:t>b</a:t>
                      </a:r>
                      <a:endParaRPr sz="3550">
                        <a:latin typeface="Times New Roman"/>
                        <a:cs typeface="Times New Roman"/>
                      </a:endParaRPr>
                    </a:p>
                  </a:txBody>
                  <a:tcPr marL="0" marR="0" marT="7620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46379">
                        <a:lnSpc>
                          <a:spcPct val="100000"/>
                        </a:lnSpc>
                        <a:spcBef>
                          <a:spcPts val="114"/>
                        </a:spcBef>
                      </a:pPr>
                      <a:r>
                        <a:rPr sz="3600" i="1" dirty="0">
                          <a:latin typeface="Times New Roman"/>
                          <a:cs typeface="Times New Roman"/>
                        </a:rPr>
                        <a:t>a</a:t>
                      </a:r>
                      <a:endParaRPr sz="3600">
                        <a:latin typeface="Times New Roman"/>
                        <a:cs typeface="Times New Roman"/>
                      </a:endParaRPr>
                    </a:p>
                  </a:txBody>
                  <a:tcPr marL="0" marR="0" marT="1460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32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32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3200">
                        <a:latin typeface="Times New Roman"/>
                        <a:cs typeface="Times New Roman"/>
                      </a:endParaRPr>
                    </a:p>
                  </a:txBody>
                  <a:tcPr marL="0" marR="0" marT="0" marB="0">
                    <a:lnL w="12700">
                      <a:solidFill>
                        <a:srgbClr val="000000"/>
                      </a:solidFill>
                      <a:prstDash val="solid"/>
                    </a:lnL>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0"/>
                  </a:ext>
                </a:extLst>
              </a:tr>
            </a:tbl>
          </a:graphicData>
        </a:graphic>
      </p:graphicFrame>
      <p:sp>
        <p:nvSpPr>
          <p:cNvPr id="18" name="object 18"/>
          <p:cNvSpPr/>
          <p:nvPr/>
        </p:nvSpPr>
        <p:spPr>
          <a:xfrm>
            <a:off x="4508500" y="4191000"/>
            <a:ext cx="127000" cy="304800"/>
          </a:xfrm>
          <a:custGeom>
            <a:avLst/>
            <a:gdLst/>
            <a:ahLst/>
            <a:cxnLst/>
            <a:rect l="l" t="t" r="r" b="b"/>
            <a:pathLst>
              <a:path w="127000" h="304800">
                <a:moveTo>
                  <a:pt x="69850" y="114300"/>
                </a:moveTo>
                <a:lnTo>
                  <a:pt x="57150" y="114300"/>
                </a:lnTo>
                <a:lnTo>
                  <a:pt x="57150" y="304800"/>
                </a:lnTo>
                <a:lnTo>
                  <a:pt x="69850" y="304800"/>
                </a:lnTo>
                <a:lnTo>
                  <a:pt x="69850" y="114300"/>
                </a:lnTo>
                <a:close/>
              </a:path>
              <a:path w="127000" h="304800">
                <a:moveTo>
                  <a:pt x="63500" y="0"/>
                </a:moveTo>
                <a:lnTo>
                  <a:pt x="0" y="127000"/>
                </a:lnTo>
                <a:lnTo>
                  <a:pt x="57150" y="127000"/>
                </a:lnTo>
                <a:lnTo>
                  <a:pt x="57150" y="114300"/>
                </a:lnTo>
                <a:lnTo>
                  <a:pt x="120650" y="114300"/>
                </a:lnTo>
                <a:lnTo>
                  <a:pt x="63500" y="0"/>
                </a:lnTo>
                <a:close/>
              </a:path>
              <a:path w="127000" h="304800">
                <a:moveTo>
                  <a:pt x="120650" y="114300"/>
                </a:moveTo>
                <a:lnTo>
                  <a:pt x="69850" y="114300"/>
                </a:lnTo>
                <a:lnTo>
                  <a:pt x="69850" y="127000"/>
                </a:lnTo>
                <a:lnTo>
                  <a:pt x="127000" y="127000"/>
                </a:lnTo>
                <a:lnTo>
                  <a:pt x="120650" y="114300"/>
                </a:lnTo>
                <a:close/>
              </a:path>
            </a:pathLst>
          </a:custGeom>
          <a:solidFill>
            <a:srgbClr val="000000"/>
          </a:solidFill>
        </p:spPr>
        <p:txBody>
          <a:bodyPr wrap="square" lIns="0" tIns="0" rIns="0" bIns="0" rtlCol="0"/>
          <a:lstStyle/>
          <a:p>
            <a:endParaRPr/>
          </a:p>
        </p:txBody>
      </p:sp>
      <p:sp>
        <p:nvSpPr>
          <p:cNvPr id="19" name="object 19"/>
          <p:cNvSpPr/>
          <p:nvPr/>
        </p:nvSpPr>
        <p:spPr>
          <a:xfrm>
            <a:off x="3295005" y="3657597"/>
            <a:ext cx="234010" cy="368302"/>
          </a:xfrm>
          <a:prstGeom prst="rect">
            <a:avLst/>
          </a:prstGeom>
          <a:blipFill>
            <a:blip r:embed="rId2" cstate="print"/>
            <a:stretch>
              <a:fillRect/>
            </a:stretch>
          </a:blipFill>
        </p:spPr>
        <p:txBody>
          <a:bodyPr wrap="square" lIns="0" tIns="0" rIns="0" bIns="0" rtlCol="0"/>
          <a:lstStyle/>
          <a:p>
            <a:endParaRPr/>
          </a:p>
        </p:txBody>
      </p:sp>
      <p:sp>
        <p:nvSpPr>
          <p:cNvPr id="20" name="object 20"/>
          <p:cNvSpPr/>
          <p:nvPr/>
        </p:nvSpPr>
        <p:spPr>
          <a:xfrm>
            <a:off x="3904605" y="3657597"/>
            <a:ext cx="234010" cy="368302"/>
          </a:xfrm>
          <a:prstGeom prst="rect">
            <a:avLst/>
          </a:prstGeom>
          <a:blipFill>
            <a:blip r:embed="rId2" cstate="print"/>
            <a:stretch>
              <a:fillRect/>
            </a:stretch>
          </a:blipFill>
        </p:spPr>
        <p:txBody>
          <a:bodyPr wrap="square" lIns="0" tIns="0" rIns="0" bIns="0" rtlCol="0"/>
          <a:lstStyle/>
          <a:p>
            <a:endParaRPr/>
          </a:p>
        </p:txBody>
      </p:sp>
      <p:sp>
        <p:nvSpPr>
          <p:cNvPr id="21" name="object 21"/>
          <p:cNvSpPr/>
          <p:nvPr/>
        </p:nvSpPr>
        <p:spPr>
          <a:xfrm>
            <a:off x="6241405" y="3663947"/>
            <a:ext cx="234010" cy="368302"/>
          </a:xfrm>
          <a:prstGeom prst="rect">
            <a:avLst/>
          </a:prstGeom>
          <a:blipFill>
            <a:blip r:embed="rId2" cstate="print"/>
            <a:stretch>
              <a:fillRect/>
            </a:stretch>
          </a:blipFill>
        </p:spPr>
        <p:txBody>
          <a:bodyPr wrap="square" lIns="0" tIns="0" rIns="0" bIns="0" rtlCol="0"/>
          <a:lstStyle/>
          <a:p>
            <a:endParaRPr/>
          </a:p>
        </p:txBody>
      </p:sp>
      <p:sp>
        <p:nvSpPr>
          <p:cNvPr id="22" name="object 22"/>
          <p:cNvSpPr/>
          <p:nvPr/>
        </p:nvSpPr>
        <p:spPr>
          <a:xfrm>
            <a:off x="6851005" y="3663947"/>
            <a:ext cx="234010" cy="368302"/>
          </a:xfrm>
          <a:prstGeom prst="rect">
            <a:avLst/>
          </a:prstGeom>
          <a:blipFill>
            <a:blip r:embed="rId2" cstate="print"/>
            <a:stretch>
              <a:fillRect/>
            </a:stretch>
          </a:blipFill>
        </p:spPr>
        <p:txBody>
          <a:bodyPr wrap="square" lIns="0" tIns="0" rIns="0" bIns="0" rtlCol="0"/>
          <a:lstStyle/>
          <a:p>
            <a:endParaRPr/>
          </a:p>
        </p:txBody>
      </p:sp>
      <p:sp>
        <p:nvSpPr>
          <p:cNvPr id="23" name="object 23"/>
          <p:cNvSpPr txBox="1"/>
          <p:nvPr/>
        </p:nvSpPr>
        <p:spPr>
          <a:xfrm>
            <a:off x="459740" y="3593668"/>
            <a:ext cx="1325245" cy="514350"/>
          </a:xfrm>
          <a:prstGeom prst="rect">
            <a:avLst/>
          </a:prstGeom>
        </p:spPr>
        <p:txBody>
          <a:bodyPr vert="horz" wrap="square" lIns="0" tIns="13335" rIns="0" bIns="0" rtlCol="0">
            <a:spAutoFit/>
          </a:bodyPr>
          <a:lstStyle/>
          <a:p>
            <a:pPr marL="12700">
              <a:lnSpc>
                <a:spcPct val="100000"/>
              </a:lnSpc>
              <a:spcBef>
                <a:spcPts val="105"/>
              </a:spcBef>
            </a:pPr>
            <a:r>
              <a:rPr sz="3200" spc="-5" dirty="0">
                <a:solidFill>
                  <a:srgbClr val="339933"/>
                </a:solidFill>
                <a:latin typeface="Comic Sans MS"/>
                <a:cs typeface="Comic Sans MS"/>
              </a:rPr>
              <a:t>Time</a:t>
            </a:r>
            <a:r>
              <a:rPr sz="3200" spc="-70" dirty="0">
                <a:solidFill>
                  <a:srgbClr val="339933"/>
                </a:solidFill>
                <a:latin typeface="Comic Sans MS"/>
                <a:cs typeface="Comic Sans MS"/>
              </a:rPr>
              <a:t> </a:t>
            </a:r>
            <a:r>
              <a:rPr sz="3200" dirty="0">
                <a:solidFill>
                  <a:srgbClr val="339933"/>
                </a:solidFill>
                <a:latin typeface="Comic Sans MS"/>
                <a:cs typeface="Comic Sans MS"/>
              </a:rPr>
              <a:t>4</a:t>
            </a:r>
            <a:endParaRPr sz="3200">
              <a:latin typeface="Comic Sans MS"/>
              <a:cs typeface="Comic Sans MS"/>
            </a:endParaRPr>
          </a:p>
        </p:txBody>
      </p:sp>
      <p:sp>
        <p:nvSpPr>
          <p:cNvPr id="24" name="object 24"/>
          <p:cNvSpPr txBox="1"/>
          <p:nvPr/>
        </p:nvSpPr>
        <p:spPr>
          <a:xfrm>
            <a:off x="4323139" y="4331561"/>
            <a:ext cx="482600" cy="568325"/>
          </a:xfrm>
          <a:prstGeom prst="rect">
            <a:avLst/>
          </a:prstGeom>
        </p:spPr>
        <p:txBody>
          <a:bodyPr vert="horz" wrap="square" lIns="0" tIns="13970" rIns="0" bIns="0" rtlCol="0">
            <a:spAutoFit/>
          </a:bodyPr>
          <a:lstStyle/>
          <a:p>
            <a:pPr marL="38100">
              <a:lnSpc>
                <a:spcPct val="100000"/>
              </a:lnSpc>
              <a:spcBef>
                <a:spcPts val="110"/>
              </a:spcBef>
            </a:pPr>
            <a:r>
              <a:rPr sz="3550" i="1" spc="-30" dirty="0">
                <a:latin typeface="Times New Roman"/>
                <a:cs typeface="Times New Roman"/>
              </a:rPr>
              <a:t>q</a:t>
            </a:r>
            <a:r>
              <a:rPr sz="4425" spc="-44" baseline="-16949" dirty="0">
                <a:latin typeface="Times New Roman"/>
                <a:cs typeface="Times New Roman"/>
              </a:rPr>
              <a:t>0</a:t>
            </a:r>
            <a:endParaRPr sz="4425" baseline="-16949">
              <a:latin typeface="Times New Roman"/>
              <a:cs typeface="Times New Roman"/>
            </a:endParaRPr>
          </a:p>
        </p:txBody>
      </p:sp>
      <p:graphicFrame>
        <p:nvGraphicFramePr>
          <p:cNvPr id="25" name="object 25"/>
          <p:cNvGraphicFramePr>
            <a:graphicFrameLocks noGrp="1"/>
          </p:cNvGraphicFramePr>
          <p:nvPr/>
        </p:nvGraphicFramePr>
        <p:xfrm>
          <a:off x="2584450" y="3498850"/>
          <a:ext cx="5105400" cy="685800"/>
        </p:xfrm>
        <a:graphic>
          <a:graphicData uri="http://schemas.openxmlformats.org/drawingml/2006/table">
            <a:tbl>
              <a:tblPr firstRow="1" bandRow="1">
                <a:tableStyleId>{2D5ABB26-0587-4C30-8999-92F81FD0307C}</a:tableStyleId>
              </a:tblPr>
              <a:tblGrid>
                <a:gridCol w="4572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gridCol w="609600">
                  <a:extLst>
                    <a:ext uri="{9D8B030D-6E8A-4147-A177-3AD203B41FA5}">
                      <a16:colId xmlns:a16="http://schemas.microsoft.com/office/drawing/2014/main" val="20003"/>
                    </a:ext>
                  </a:extLst>
                </a:gridCol>
                <a:gridCol w="609600">
                  <a:extLst>
                    <a:ext uri="{9D8B030D-6E8A-4147-A177-3AD203B41FA5}">
                      <a16:colId xmlns:a16="http://schemas.microsoft.com/office/drawing/2014/main" val="20004"/>
                    </a:ext>
                  </a:extLst>
                </a:gridCol>
                <a:gridCol w="609600">
                  <a:extLst>
                    <a:ext uri="{9D8B030D-6E8A-4147-A177-3AD203B41FA5}">
                      <a16:colId xmlns:a16="http://schemas.microsoft.com/office/drawing/2014/main" val="20005"/>
                    </a:ext>
                  </a:extLst>
                </a:gridCol>
                <a:gridCol w="609600">
                  <a:extLst>
                    <a:ext uri="{9D8B030D-6E8A-4147-A177-3AD203B41FA5}">
                      <a16:colId xmlns:a16="http://schemas.microsoft.com/office/drawing/2014/main" val="20006"/>
                    </a:ext>
                  </a:extLst>
                </a:gridCol>
                <a:gridCol w="609600">
                  <a:extLst>
                    <a:ext uri="{9D8B030D-6E8A-4147-A177-3AD203B41FA5}">
                      <a16:colId xmlns:a16="http://schemas.microsoft.com/office/drawing/2014/main" val="20007"/>
                    </a:ext>
                  </a:extLst>
                </a:gridCol>
                <a:gridCol w="381000">
                  <a:extLst>
                    <a:ext uri="{9D8B030D-6E8A-4147-A177-3AD203B41FA5}">
                      <a16:colId xmlns:a16="http://schemas.microsoft.com/office/drawing/2014/main" val="20008"/>
                    </a:ext>
                  </a:extLst>
                </a:gridCol>
              </a:tblGrid>
              <a:tr h="685800">
                <a:tc>
                  <a:txBody>
                    <a:bodyPr/>
                    <a:lstStyle/>
                    <a:p>
                      <a:pPr>
                        <a:lnSpc>
                          <a:spcPct val="100000"/>
                        </a:lnSpc>
                      </a:pPr>
                      <a:endParaRPr sz="3200">
                        <a:latin typeface="Times New Roman"/>
                        <a:cs typeface="Times New Roman"/>
                      </a:endParaRPr>
                    </a:p>
                  </a:txBody>
                  <a:tcPr marL="0" marR="0" marT="0" marB="0">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32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32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46379">
                        <a:lnSpc>
                          <a:spcPct val="100000"/>
                        </a:lnSpc>
                        <a:spcBef>
                          <a:spcPts val="114"/>
                        </a:spcBef>
                      </a:pPr>
                      <a:r>
                        <a:rPr sz="3600" i="1" dirty="0">
                          <a:latin typeface="Times New Roman"/>
                          <a:cs typeface="Times New Roman"/>
                        </a:rPr>
                        <a:t>a</a:t>
                      </a:r>
                      <a:endParaRPr sz="3600">
                        <a:latin typeface="Times New Roman"/>
                        <a:cs typeface="Times New Roman"/>
                      </a:endParaRPr>
                    </a:p>
                  </a:txBody>
                  <a:tcPr marL="0" marR="0" marT="1460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38760">
                        <a:lnSpc>
                          <a:spcPct val="100000"/>
                        </a:lnSpc>
                        <a:spcBef>
                          <a:spcPts val="600"/>
                        </a:spcBef>
                      </a:pPr>
                      <a:r>
                        <a:rPr sz="3550" i="1" dirty="0">
                          <a:latin typeface="Times New Roman"/>
                          <a:cs typeface="Times New Roman"/>
                        </a:rPr>
                        <a:t>b</a:t>
                      </a:r>
                      <a:endParaRPr sz="3550">
                        <a:latin typeface="Times New Roman"/>
                        <a:cs typeface="Times New Roman"/>
                      </a:endParaRPr>
                    </a:p>
                  </a:txBody>
                  <a:tcPr marL="0" marR="0" marT="7620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46379">
                        <a:lnSpc>
                          <a:spcPct val="100000"/>
                        </a:lnSpc>
                        <a:spcBef>
                          <a:spcPts val="114"/>
                        </a:spcBef>
                      </a:pPr>
                      <a:r>
                        <a:rPr sz="3600" i="1" dirty="0">
                          <a:latin typeface="Times New Roman"/>
                          <a:cs typeface="Times New Roman"/>
                        </a:rPr>
                        <a:t>a</a:t>
                      </a:r>
                      <a:endParaRPr sz="3600">
                        <a:latin typeface="Times New Roman"/>
                        <a:cs typeface="Times New Roman"/>
                      </a:endParaRPr>
                    </a:p>
                  </a:txBody>
                  <a:tcPr marL="0" marR="0" marT="1460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32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32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3200">
                        <a:latin typeface="Times New Roman"/>
                        <a:cs typeface="Times New Roman"/>
                      </a:endParaRPr>
                    </a:p>
                  </a:txBody>
                  <a:tcPr marL="0" marR="0" marT="0" marB="0">
                    <a:lnL w="12700">
                      <a:solidFill>
                        <a:srgbClr val="000000"/>
                      </a:solidFill>
                      <a:prstDash val="solid"/>
                    </a:lnL>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0"/>
                  </a:ext>
                </a:extLst>
              </a:tr>
            </a:tbl>
          </a:graphicData>
        </a:graphic>
      </p:graphicFrame>
      <p:grpSp>
        <p:nvGrpSpPr>
          <p:cNvPr id="26" name="object 26"/>
          <p:cNvGrpSpPr/>
          <p:nvPr/>
        </p:nvGrpSpPr>
        <p:grpSpPr>
          <a:xfrm>
            <a:off x="2667000" y="5251450"/>
            <a:ext cx="5105400" cy="995680"/>
            <a:chOff x="2667000" y="5251450"/>
            <a:chExt cx="5105400" cy="995680"/>
          </a:xfrm>
        </p:grpSpPr>
        <p:sp>
          <p:nvSpPr>
            <p:cNvPr id="27" name="object 27"/>
            <p:cNvSpPr/>
            <p:nvPr/>
          </p:nvSpPr>
          <p:spPr>
            <a:xfrm>
              <a:off x="2667000" y="5257800"/>
              <a:ext cx="5105400" cy="687705"/>
            </a:xfrm>
            <a:custGeom>
              <a:avLst/>
              <a:gdLst/>
              <a:ahLst/>
              <a:cxnLst/>
              <a:rect l="l" t="t" r="r" b="b"/>
              <a:pathLst>
                <a:path w="5105400" h="687704">
                  <a:moveTo>
                    <a:pt x="0" y="0"/>
                  </a:moveTo>
                  <a:lnTo>
                    <a:pt x="5105400" y="0"/>
                  </a:lnTo>
                </a:path>
                <a:path w="5105400" h="687704">
                  <a:moveTo>
                    <a:pt x="0" y="687387"/>
                  </a:moveTo>
                  <a:lnTo>
                    <a:pt x="5105400" y="687387"/>
                  </a:lnTo>
                </a:path>
                <a:path w="5105400" h="687704">
                  <a:moveTo>
                    <a:pt x="457200" y="1650"/>
                  </a:moveTo>
                  <a:lnTo>
                    <a:pt x="457200" y="687387"/>
                  </a:lnTo>
                </a:path>
                <a:path w="5105400" h="687704">
                  <a:moveTo>
                    <a:pt x="1066800" y="1650"/>
                  </a:moveTo>
                  <a:lnTo>
                    <a:pt x="1066800" y="687387"/>
                  </a:lnTo>
                </a:path>
                <a:path w="5105400" h="687704">
                  <a:moveTo>
                    <a:pt x="4114800" y="1650"/>
                  </a:moveTo>
                  <a:lnTo>
                    <a:pt x="4114800" y="687387"/>
                  </a:lnTo>
                </a:path>
                <a:path w="5105400" h="687704">
                  <a:moveTo>
                    <a:pt x="4724400" y="1650"/>
                  </a:moveTo>
                  <a:lnTo>
                    <a:pt x="4724400" y="687387"/>
                  </a:lnTo>
                </a:path>
              </a:pathLst>
            </a:custGeom>
            <a:ln w="12700">
              <a:solidFill>
                <a:srgbClr val="000000"/>
              </a:solidFill>
            </a:ln>
          </p:spPr>
          <p:txBody>
            <a:bodyPr wrap="square" lIns="0" tIns="0" rIns="0" bIns="0" rtlCol="0"/>
            <a:lstStyle/>
            <a:p>
              <a:endParaRPr/>
            </a:p>
          </p:txBody>
        </p:sp>
        <p:sp>
          <p:nvSpPr>
            <p:cNvPr id="28" name="object 28"/>
            <p:cNvSpPr/>
            <p:nvPr/>
          </p:nvSpPr>
          <p:spPr>
            <a:xfrm>
              <a:off x="5194300" y="5943600"/>
              <a:ext cx="127000" cy="303530"/>
            </a:xfrm>
            <a:custGeom>
              <a:avLst/>
              <a:gdLst/>
              <a:ahLst/>
              <a:cxnLst/>
              <a:rect l="l" t="t" r="r" b="b"/>
              <a:pathLst>
                <a:path w="127000" h="303529">
                  <a:moveTo>
                    <a:pt x="69850" y="114300"/>
                  </a:moveTo>
                  <a:lnTo>
                    <a:pt x="57150" y="114300"/>
                  </a:lnTo>
                  <a:lnTo>
                    <a:pt x="57150" y="303212"/>
                  </a:lnTo>
                  <a:lnTo>
                    <a:pt x="69850" y="303212"/>
                  </a:lnTo>
                  <a:lnTo>
                    <a:pt x="69850" y="114300"/>
                  </a:lnTo>
                  <a:close/>
                </a:path>
                <a:path w="127000" h="303529">
                  <a:moveTo>
                    <a:pt x="63500" y="0"/>
                  </a:moveTo>
                  <a:lnTo>
                    <a:pt x="0" y="127000"/>
                  </a:lnTo>
                  <a:lnTo>
                    <a:pt x="57150" y="127000"/>
                  </a:lnTo>
                  <a:lnTo>
                    <a:pt x="57150" y="114300"/>
                  </a:lnTo>
                  <a:lnTo>
                    <a:pt x="120650" y="114300"/>
                  </a:lnTo>
                  <a:lnTo>
                    <a:pt x="63500" y="0"/>
                  </a:lnTo>
                  <a:close/>
                </a:path>
                <a:path w="127000" h="303529">
                  <a:moveTo>
                    <a:pt x="120650" y="114300"/>
                  </a:moveTo>
                  <a:lnTo>
                    <a:pt x="69850" y="114300"/>
                  </a:lnTo>
                  <a:lnTo>
                    <a:pt x="69850" y="127000"/>
                  </a:lnTo>
                  <a:lnTo>
                    <a:pt x="127000" y="127000"/>
                  </a:lnTo>
                  <a:lnTo>
                    <a:pt x="120650" y="114300"/>
                  </a:lnTo>
                  <a:close/>
                </a:path>
              </a:pathLst>
            </a:custGeom>
            <a:solidFill>
              <a:srgbClr val="000000"/>
            </a:solidFill>
          </p:spPr>
          <p:txBody>
            <a:bodyPr wrap="square" lIns="0" tIns="0" rIns="0" bIns="0" rtlCol="0"/>
            <a:lstStyle/>
            <a:p>
              <a:endParaRPr/>
            </a:p>
          </p:txBody>
        </p:sp>
        <p:sp>
          <p:nvSpPr>
            <p:cNvPr id="29" name="object 29"/>
            <p:cNvSpPr/>
            <p:nvPr/>
          </p:nvSpPr>
          <p:spPr>
            <a:xfrm>
              <a:off x="3371205" y="5411785"/>
              <a:ext cx="234010" cy="368302"/>
            </a:xfrm>
            <a:prstGeom prst="rect">
              <a:avLst/>
            </a:prstGeom>
            <a:blipFill>
              <a:blip r:embed="rId2" cstate="print"/>
              <a:stretch>
                <a:fillRect/>
              </a:stretch>
            </a:blipFill>
          </p:spPr>
          <p:txBody>
            <a:bodyPr wrap="square" lIns="0" tIns="0" rIns="0" bIns="0" rtlCol="0"/>
            <a:lstStyle/>
            <a:p>
              <a:endParaRPr/>
            </a:p>
          </p:txBody>
        </p:sp>
        <p:sp>
          <p:nvSpPr>
            <p:cNvPr id="30" name="object 30"/>
            <p:cNvSpPr/>
            <p:nvPr/>
          </p:nvSpPr>
          <p:spPr>
            <a:xfrm>
              <a:off x="3980805" y="5411785"/>
              <a:ext cx="234010" cy="368302"/>
            </a:xfrm>
            <a:prstGeom prst="rect">
              <a:avLst/>
            </a:prstGeom>
            <a:blipFill>
              <a:blip r:embed="rId2" cstate="print"/>
              <a:stretch>
                <a:fillRect/>
              </a:stretch>
            </a:blipFill>
          </p:spPr>
          <p:txBody>
            <a:bodyPr wrap="square" lIns="0" tIns="0" rIns="0" bIns="0" rtlCol="0"/>
            <a:lstStyle/>
            <a:p>
              <a:endParaRPr/>
            </a:p>
          </p:txBody>
        </p:sp>
        <p:sp>
          <p:nvSpPr>
            <p:cNvPr id="31" name="object 31"/>
            <p:cNvSpPr/>
            <p:nvPr/>
          </p:nvSpPr>
          <p:spPr>
            <a:xfrm>
              <a:off x="6317605" y="5418135"/>
              <a:ext cx="234010" cy="368302"/>
            </a:xfrm>
            <a:prstGeom prst="rect">
              <a:avLst/>
            </a:prstGeom>
            <a:blipFill>
              <a:blip r:embed="rId2" cstate="print"/>
              <a:stretch>
                <a:fillRect/>
              </a:stretch>
            </a:blipFill>
          </p:spPr>
          <p:txBody>
            <a:bodyPr wrap="square" lIns="0" tIns="0" rIns="0" bIns="0" rtlCol="0"/>
            <a:lstStyle/>
            <a:p>
              <a:endParaRPr/>
            </a:p>
          </p:txBody>
        </p:sp>
        <p:sp>
          <p:nvSpPr>
            <p:cNvPr id="32" name="object 32"/>
            <p:cNvSpPr/>
            <p:nvPr/>
          </p:nvSpPr>
          <p:spPr>
            <a:xfrm>
              <a:off x="6927205" y="5418135"/>
              <a:ext cx="234010" cy="368302"/>
            </a:xfrm>
            <a:prstGeom prst="rect">
              <a:avLst/>
            </a:prstGeom>
            <a:blipFill>
              <a:blip r:embed="rId2" cstate="print"/>
              <a:stretch>
                <a:fillRect/>
              </a:stretch>
            </a:blipFill>
          </p:spPr>
          <p:txBody>
            <a:bodyPr wrap="square" lIns="0" tIns="0" rIns="0" bIns="0" rtlCol="0"/>
            <a:lstStyle/>
            <a:p>
              <a:endParaRPr/>
            </a:p>
          </p:txBody>
        </p:sp>
      </p:grpSp>
      <p:sp>
        <p:nvSpPr>
          <p:cNvPr id="33" name="object 33"/>
          <p:cNvSpPr txBox="1"/>
          <p:nvPr/>
        </p:nvSpPr>
        <p:spPr>
          <a:xfrm>
            <a:off x="4953000" y="5257800"/>
            <a:ext cx="609600" cy="687705"/>
          </a:xfrm>
          <a:prstGeom prst="rect">
            <a:avLst/>
          </a:prstGeom>
          <a:ln w="12700">
            <a:solidFill>
              <a:srgbClr val="000000"/>
            </a:solidFill>
          </a:ln>
        </p:spPr>
        <p:txBody>
          <a:bodyPr vert="horz" wrap="square" lIns="0" tIns="78105" rIns="0" bIns="0" rtlCol="0">
            <a:spAutoFit/>
          </a:bodyPr>
          <a:lstStyle/>
          <a:p>
            <a:pPr marL="238760">
              <a:lnSpc>
                <a:spcPct val="100000"/>
              </a:lnSpc>
              <a:spcBef>
                <a:spcPts val="615"/>
              </a:spcBef>
            </a:pPr>
            <a:r>
              <a:rPr sz="3550" i="1" spc="-45" dirty="0">
                <a:latin typeface="Times New Roman"/>
                <a:cs typeface="Times New Roman"/>
              </a:rPr>
              <a:t>b</a:t>
            </a:r>
            <a:endParaRPr sz="3550">
              <a:latin typeface="Times New Roman"/>
              <a:cs typeface="Times New Roman"/>
            </a:endParaRPr>
          </a:p>
        </p:txBody>
      </p:sp>
      <p:sp>
        <p:nvSpPr>
          <p:cNvPr id="34" name="object 34"/>
          <p:cNvSpPr txBox="1"/>
          <p:nvPr/>
        </p:nvSpPr>
        <p:spPr>
          <a:xfrm>
            <a:off x="4343400" y="5257800"/>
            <a:ext cx="609600" cy="687705"/>
          </a:xfrm>
          <a:prstGeom prst="rect">
            <a:avLst/>
          </a:prstGeom>
          <a:ln w="12700">
            <a:solidFill>
              <a:srgbClr val="000000"/>
            </a:solidFill>
          </a:ln>
        </p:spPr>
        <p:txBody>
          <a:bodyPr vert="horz" wrap="square" lIns="0" tIns="15875" rIns="0" bIns="0" rtlCol="0">
            <a:spAutoFit/>
          </a:bodyPr>
          <a:lstStyle/>
          <a:p>
            <a:pPr marL="246379">
              <a:lnSpc>
                <a:spcPct val="100000"/>
              </a:lnSpc>
              <a:spcBef>
                <a:spcPts val="125"/>
              </a:spcBef>
            </a:pPr>
            <a:r>
              <a:rPr sz="3600" i="1" spc="-10" dirty="0">
                <a:latin typeface="Times New Roman"/>
                <a:cs typeface="Times New Roman"/>
              </a:rPr>
              <a:t>a</a:t>
            </a:r>
            <a:endParaRPr sz="3600">
              <a:latin typeface="Times New Roman"/>
              <a:cs typeface="Times New Roman"/>
            </a:endParaRPr>
          </a:p>
        </p:txBody>
      </p:sp>
      <p:sp>
        <p:nvSpPr>
          <p:cNvPr id="35" name="object 35"/>
          <p:cNvSpPr txBox="1"/>
          <p:nvPr/>
        </p:nvSpPr>
        <p:spPr>
          <a:xfrm>
            <a:off x="535940" y="5348427"/>
            <a:ext cx="1323975" cy="513715"/>
          </a:xfrm>
          <a:prstGeom prst="rect">
            <a:avLst/>
          </a:prstGeom>
        </p:spPr>
        <p:txBody>
          <a:bodyPr vert="horz" wrap="square" lIns="0" tIns="12700" rIns="0" bIns="0" rtlCol="0">
            <a:spAutoFit/>
          </a:bodyPr>
          <a:lstStyle/>
          <a:p>
            <a:pPr marL="12700">
              <a:lnSpc>
                <a:spcPct val="100000"/>
              </a:lnSpc>
              <a:spcBef>
                <a:spcPts val="100"/>
              </a:spcBef>
            </a:pPr>
            <a:r>
              <a:rPr sz="3200" dirty="0">
                <a:solidFill>
                  <a:srgbClr val="339933"/>
                </a:solidFill>
                <a:latin typeface="Comic Sans MS"/>
                <a:cs typeface="Comic Sans MS"/>
              </a:rPr>
              <a:t>Time</a:t>
            </a:r>
            <a:r>
              <a:rPr sz="3200" spc="-95" dirty="0">
                <a:solidFill>
                  <a:srgbClr val="339933"/>
                </a:solidFill>
                <a:latin typeface="Comic Sans MS"/>
                <a:cs typeface="Comic Sans MS"/>
              </a:rPr>
              <a:t> </a:t>
            </a:r>
            <a:r>
              <a:rPr sz="3200" dirty="0">
                <a:solidFill>
                  <a:srgbClr val="339933"/>
                </a:solidFill>
                <a:latin typeface="Comic Sans MS"/>
                <a:cs typeface="Comic Sans MS"/>
              </a:rPr>
              <a:t>5</a:t>
            </a:r>
            <a:endParaRPr sz="3200">
              <a:latin typeface="Comic Sans MS"/>
              <a:cs typeface="Comic Sans MS"/>
            </a:endParaRPr>
          </a:p>
        </p:txBody>
      </p:sp>
      <p:sp>
        <p:nvSpPr>
          <p:cNvPr id="36" name="object 36"/>
          <p:cNvSpPr txBox="1"/>
          <p:nvPr/>
        </p:nvSpPr>
        <p:spPr>
          <a:xfrm>
            <a:off x="5085139" y="6007897"/>
            <a:ext cx="482600" cy="568325"/>
          </a:xfrm>
          <a:prstGeom prst="rect">
            <a:avLst/>
          </a:prstGeom>
        </p:spPr>
        <p:txBody>
          <a:bodyPr vert="horz" wrap="square" lIns="0" tIns="13970" rIns="0" bIns="0" rtlCol="0">
            <a:spAutoFit/>
          </a:bodyPr>
          <a:lstStyle/>
          <a:p>
            <a:pPr marL="38100">
              <a:lnSpc>
                <a:spcPct val="100000"/>
              </a:lnSpc>
              <a:spcBef>
                <a:spcPts val="110"/>
              </a:spcBef>
            </a:pPr>
            <a:r>
              <a:rPr sz="3550" i="1" spc="-30" dirty="0">
                <a:latin typeface="Times New Roman"/>
                <a:cs typeface="Times New Roman"/>
              </a:rPr>
              <a:t>q</a:t>
            </a:r>
            <a:r>
              <a:rPr sz="4425" spc="-44" baseline="-16949" dirty="0">
                <a:latin typeface="Times New Roman"/>
                <a:cs typeface="Times New Roman"/>
              </a:rPr>
              <a:t>0</a:t>
            </a:r>
            <a:endParaRPr sz="4425" baseline="-16949">
              <a:latin typeface="Times New Roman"/>
              <a:cs typeface="Times New Roman"/>
            </a:endParaRPr>
          </a:p>
        </p:txBody>
      </p:sp>
      <p:sp>
        <p:nvSpPr>
          <p:cNvPr id="37" name="object 37"/>
          <p:cNvSpPr txBox="1"/>
          <p:nvPr/>
        </p:nvSpPr>
        <p:spPr>
          <a:xfrm>
            <a:off x="5562600" y="5257800"/>
            <a:ext cx="609600" cy="687705"/>
          </a:xfrm>
          <a:prstGeom prst="rect">
            <a:avLst/>
          </a:prstGeom>
          <a:ln w="12700">
            <a:solidFill>
              <a:srgbClr val="000000"/>
            </a:solidFill>
          </a:ln>
        </p:spPr>
        <p:txBody>
          <a:bodyPr vert="horz" wrap="square" lIns="0" tIns="15875" rIns="0" bIns="0" rtlCol="0">
            <a:spAutoFit/>
          </a:bodyPr>
          <a:lstStyle/>
          <a:p>
            <a:pPr marL="246379">
              <a:lnSpc>
                <a:spcPct val="100000"/>
              </a:lnSpc>
              <a:spcBef>
                <a:spcPts val="125"/>
              </a:spcBef>
            </a:pPr>
            <a:r>
              <a:rPr sz="3600" i="1" spc="-10" dirty="0">
                <a:latin typeface="Times New Roman"/>
                <a:cs typeface="Times New Roman"/>
              </a:rPr>
              <a:t>a</a:t>
            </a:r>
            <a:endParaRPr sz="3600">
              <a:latin typeface="Times New Roman"/>
              <a:cs typeface="Times New Roman"/>
            </a:endParaRPr>
          </a:p>
        </p:txBody>
      </p:sp>
      <p:sp>
        <p:nvSpPr>
          <p:cNvPr id="38" name="object 38"/>
          <p:cNvSpPr txBox="1"/>
          <p:nvPr/>
        </p:nvSpPr>
        <p:spPr>
          <a:xfrm>
            <a:off x="916939" y="6291478"/>
            <a:ext cx="2940685" cy="513715"/>
          </a:xfrm>
          <a:prstGeom prst="rect">
            <a:avLst/>
          </a:prstGeom>
        </p:spPr>
        <p:txBody>
          <a:bodyPr vert="horz" wrap="square" lIns="0" tIns="12700" rIns="0" bIns="0" rtlCol="0">
            <a:spAutoFit/>
          </a:bodyPr>
          <a:lstStyle/>
          <a:p>
            <a:pPr marL="12700">
              <a:lnSpc>
                <a:spcPct val="100000"/>
              </a:lnSpc>
              <a:spcBef>
                <a:spcPts val="100"/>
              </a:spcBef>
            </a:pPr>
            <a:r>
              <a:rPr sz="3200" spc="-10" dirty="0">
                <a:solidFill>
                  <a:srgbClr val="FF0000"/>
                </a:solidFill>
                <a:latin typeface="Comic Sans MS"/>
                <a:cs typeface="Comic Sans MS"/>
              </a:rPr>
              <a:t>... </a:t>
            </a:r>
            <a:r>
              <a:rPr sz="3200" dirty="0">
                <a:solidFill>
                  <a:srgbClr val="FF0000"/>
                </a:solidFill>
                <a:latin typeface="Comic Sans MS"/>
                <a:cs typeface="Comic Sans MS"/>
              </a:rPr>
              <a:t>Infinite</a:t>
            </a:r>
            <a:r>
              <a:rPr sz="3200" spc="-45" dirty="0">
                <a:solidFill>
                  <a:srgbClr val="FF0000"/>
                </a:solidFill>
                <a:latin typeface="Comic Sans MS"/>
                <a:cs typeface="Comic Sans MS"/>
              </a:rPr>
              <a:t> </a:t>
            </a:r>
            <a:r>
              <a:rPr sz="3200" spc="-5" dirty="0">
                <a:solidFill>
                  <a:srgbClr val="FF0000"/>
                </a:solidFill>
                <a:latin typeface="Comic Sans MS"/>
                <a:cs typeface="Comic Sans MS"/>
              </a:rPr>
              <a:t>Loop</a:t>
            </a:r>
            <a:endParaRPr sz="3200">
              <a:latin typeface="Comic Sans MS"/>
              <a:cs typeface="Comic Sans MS"/>
            </a:endParaRPr>
          </a:p>
        </p:txBody>
      </p:sp>
      <p:sp>
        <p:nvSpPr>
          <p:cNvPr id="39" name="Footer Placeholder 38"/>
          <p:cNvSpPr>
            <a:spLocks noGrp="1"/>
          </p:cNvSpPr>
          <p:nvPr>
            <p:ph type="ftr" sz="quarter" idx="11"/>
          </p:nvPr>
        </p:nvSpPr>
        <p:spPr/>
        <p:txBody>
          <a:bodyPr/>
          <a:lstStyle/>
          <a:p>
            <a:r>
              <a:rPr lang="en-US"/>
              <a:t>unit-4/Turning Machine</a:t>
            </a:r>
          </a:p>
        </p:txBody>
      </p:sp>
      <p:sp>
        <p:nvSpPr>
          <p:cNvPr id="40" name="Slide Number Placeholder 39"/>
          <p:cNvSpPr>
            <a:spLocks noGrp="1"/>
          </p:cNvSpPr>
          <p:nvPr>
            <p:ph type="sldNum" sz="quarter" idx="12"/>
          </p:nvPr>
        </p:nvSpPr>
        <p:spPr/>
        <p:txBody>
          <a:bodyPr/>
          <a:lstStyle/>
          <a:p>
            <a:fld id="{565C65C6-1AC9-4B56-AB8E-0D5719812ABF}" type="slidenum">
              <a:rPr lang="en-US" smtClean="0"/>
              <a:pPr/>
              <a:t>39</a:t>
            </a:fld>
            <a:endParaRPr lang="en-US"/>
          </a:p>
        </p:txBody>
      </p:sp>
    </p:spTree>
    <p:extLst>
      <p:ext uri="{BB962C8B-B14F-4D97-AF65-F5344CB8AC3E}">
        <p14:creationId xmlns:p14="http://schemas.microsoft.com/office/powerpoint/2010/main" val="30228719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normAutofit/>
          </a:bodyPr>
          <a:lstStyle/>
          <a:p>
            <a:r>
              <a:rPr lang="en-US" b="1" dirty="0">
                <a:solidFill>
                  <a:srgbClr val="FF0000"/>
                </a:solidFill>
              </a:rPr>
              <a:t>Turing Machine</a:t>
            </a:r>
          </a:p>
        </p:txBody>
      </p:sp>
      <p:sp>
        <p:nvSpPr>
          <p:cNvPr id="5123" name="Rectangle 3"/>
          <p:cNvSpPr>
            <a:spLocks noGrp="1" noChangeArrowheads="1"/>
          </p:cNvSpPr>
          <p:nvPr>
            <p:ph type="body" idx="1"/>
          </p:nvPr>
        </p:nvSpPr>
        <p:spPr/>
        <p:txBody>
          <a:bodyPr/>
          <a:lstStyle/>
          <a:p>
            <a:pPr eaLnBrk="1" hangingPunct="1">
              <a:lnSpc>
                <a:spcPct val="90000"/>
              </a:lnSpc>
            </a:pPr>
            <a:r>
              <a:rPr lang="en-US" sz="2000" dirty="0"/>
              <a:t>The tape consists of cells where each cell holds a symbol from the tape alphabet.  Initially the input consists of a finite-length string of symbols and is placed on the tape.  To the left of the input and to the right of the input, extending to infinity, are placed blanks.   The tape head is initially positioned at the leftmost cell holding the input.</a:t>
            </a:r>
          </a:p>
        </p:txBody>
      </p:sp>
      <p:sp>
        <p:nvSpPr>
          <p:cNvPr id="5124" name="Rectangle 4"/>
          <p:cNvSpPr>
            <a:spLocks noChangeArrowheads="1"/>
          </p:cNvSpPr>
          <p:nvPr/>
        </p:nvSpPr>
        <p:spPr bwMode="auto">
          <a:xfrm>
            <a:off x="2759075" y="3962400"/>
            <a:ext cx="1812925" cy="685800"/>
          </a:xfrm>
          <a:prstGeom prst="rect">
            <a:avLst/>
          </a:prstGeom>
          <a:noFill/>
          <a:ln w="9525">
            <a:solidFill>
              <a:schemeClr val="tx1"/>
            </a:solidFill>
            <a:miter lim="800000"/>
            <a:headEnd/>
            <a:tailEnd/>
          </a:ln>
        </p:spPr>
        <p:txBody>
          <a:bodyPr wrap="none" anchor="ctr"/>
          <a:lstStyle/>
          <a:p>
            <a:pPr algn="ctr"/>
            <a:r>
              <a:rPr lang="en-US" dirty="0"/>
              <a:t>Finite control</a:t>
            </a:r>
          </a:p>
        </p:txBody>
      </p:sp>
      <p:sp>
        <p:nvSpPr>
          <p:cNvPr id="5125" name="Line 5"/>
          <p:cNvSpPr>
            <a:spLocks noChangeShapeType="1"/>
          </p:cNvSpPr>
          <p:nvPr/>
        </p:nvSpPr>
        <p:spPr bwMode="auto">
          <a:xfrm>
            <a:off x="1295400" y="5638800"/>
            <a:ext cx="5867400" cy="0"/>
          </a:xfrm>
          <a:prstGeom prst="line">
            <a:avLst/>
          </a:prstGeom>
          <a:noFill/>
          <a:ln w="9525">
            <a:solidFill>
              <a:schemeClr val="tx1"/>
            </a:solidFill>
            <a:round/>
            <a:headEnd/>
            <a:tailEnd/>
          </a:ln>
        </p:spPr>
        <p:txBody>
          <a:bodyPr wrap="none" anchor="ctr"/>
          <a:lstStyle/>
          <a:p>
            <a:endParaRPr lang="en-US"/>
          </a:p>
        </p:txBody>
      </p:sp>
      <p:sp>
        <p:nvSpPr>
          <p:cNvPr id="5126" name="Line 6"/>
          <p:cNvSpPr>
            <a:spLocks noChangeShapeType="1"/>
          </p:cNvSpPr>
          <p:nvPr/>
        </p:nvSpPr>
        <p:spPr bwMode="auto">
          <a:xfrm>
            <a:off x="1295400" y="6172200"/>
            <a:ext cx="5867400" cy="0"/>
          </a:xfrm>
          <a:prstGeom prst="line">
            <a:avLst/>
          </a:prstGeom>
          <a:noFill/>
          <a:ln w="9525">
            <a:solidFill>
              <a:schemeClr val="tx1"/>
            </a:solidFill>
            <a:round/>
            <a:headEnd/>
            <a:tailEnd/>
          </a:ln>
        </p:spPr>
        <p:txBody>
          <a:bodyPr wrap="none" anchor="ctr"/>
          <a:lstStyle/>
          <a:p>
            <a:endParaRPr lang="en-US"/>
          </a:p>
        </p:txBody>
      </p:sp>
      <p:sp>
        <p:nvSpPr>
          <p:cNvPr id="5127" name="Line 7"/>
          <p:cNvSpPr>
            <a:spLocks noChangeShapeType="1"/>
          </p:cNvSpPr>
          <p:nvPr/>
        </p:nvSpPr>
        <p:spPr bwMode="auto">
          <a:xfrm flipV="1">
            <a:off x="1600200" y="5638800"/>
            <a:ext cx="0" cy="533400"/>
          </a:xfrm>
          <a:prstGeom prst="line">
            <a:avLst/>
          </a:prstGeom>
          <a:noFill/>
          <a:ln w="9525">
            <a:solidFill>
              <a:schemeClr val="tx1"/>
            </a:solidFill>
            <a:round/>
            <a:headEnd/>
            <a:tailEnd/>
          </a:ln>
        </p:spPr>
        <p:txBody>
          <a:bodyPr wrap="none" anchor="ctr"/>
          <a:lstStyle/>
          <a:p>
            <a:endParaRPr lang="en-US"/>
          </a:p>
        </p:txBody>
      </p:sp>
      <p:sp>
        <p:nvSpPr>
          <p:cNvPr id="5128" name="Text Box 8"/>
          <p:cNvSpPr txBox="1">
            <a:spLocks noChangeArrowheads="1"/>
          </p:cNvSpPr>
          <p:nvPr/>
        </p:nvSpPr>
        <p:spPr bwMode="auto">
          <a:xfrm>
            <a:off x="1050925" y="5603875"/>
            <a:ext cx="6356350" cy="457200"/>
          </a:xfrm>
          <a:prstGeom prst="rect">
            <a:avLst/>
          </a:prstGeom>
          <a:noFill/>
          <a:ln w="9525">
            <a:noFill/>
            <a:miter lim="800000"/>
            <a:headEnd/>
            <a:tailEnd/>
          </a:ln>
        </p:spPr>
        <p:txBody>
          <a:bodyPr wrap="none">
            <a:spAutoFit/>
          </a:bodyPr>
          <a:lstStyle/>
          <a:p>
            <a:r>
              <a:rPr lang="en-US"/>
              <a:t>…    B   B   X</a:t>
            </a:r>
            <a:r>
              <a:rPr lang="en-US" baseline="-25000"/>
              <a:t>1</a:t>
            </a:r>
            <a:r>
              <a:rPr lang="en-US"/>
              <a:t>   X</a:t>
            </a:r>
            <a:r>
              <a:rPr lang="en-US" baseline="-25000"/>
              <a:t>2</a:t>
            </a:r>
            <a:r>
              <a:rPr lang="en-US"/>
              <a:t>    …           X</a:t>
            </a:r>
            <a:r>
              <a:rPr lang="en-US" baseline="-25000"/>
              <a:t>i</a:t>
            </a:r>
            <a:r>
              <a:rPr lang="en-US"/>
              <a:t>       X</a:t>
            </a:r>
            <a:r>
              <a:rPr lang="en-US" baseline="-25000"/>
              <a:t>n</a:t>
            </a:r>
            <a:r>
              <a:rPr lang="en-US"/>
              <a:t>   B  B  …</a:t>
            </a:r>
          </a:p>
        </p:txBody>
      </p:sp>
      <p:sp>
        <p:nvSpPr>
          <p:cNvPr id="5129" name="Line 9"/>
          <p:cNvSpPr>
            <a:spLocks noChangeShapeType="1"/>
          </p:cNvSpPr>
          <p:nvPr/>
        </p:nvSpPr>
        <p:spPr bwMode="auto">
          <a:xfrm flipV="1">
            <a:off x="2057400" y="5638800"/>
            <a:ext cx="0" cy="533400"/>
          </a:xfrm>
          <a:prstGeom prst="line">
            <a:avLst/>
          </a:prstGeom>
          <a:noFill/>
          <a:ln w="9525">
            <a:solidFill>
              <a:schemeClr val="tx1"/>
            </a:solidFill>
            <a:round/>
            <a:headEnd/>
            <a:tailEnd/>
          </a:ln>
        </p:spPr>
        <p:txBody>
          <a:bodyPr wrap="none" anchor="ctr"/>
          <a:lstStyle/>
          <a:p>
            <a:endParaRPr lang="en-US"/>
          </a:p>
        </p:txBody>
      </p:sp>
      <p:sp>
        <p:nvSpPr>
          <p:cNvPr id="5130" name="Line 10"/>
          <p:cNvSpPr>
            <a:spLocks noChangeShapeType="1"/>
          </p:cNvSpPr>
          <p:nvPr/>
        </p:nvSpPr>
        <p:spPr bwMode="auto">
          <a:xfrm flipV="1">
            <a:off x="2514600" y="5638800"/>
            <a:ext cx="0" cy="533400"/>
          </a:xfrm>
          <a:prstGeom prst="line">
            <a:avLst/>
          </a:prstGeom>
          <a:noFill/>
          <a:ln w="9525">
            <a:solidFill>
              <a:schemeClr val="tx1"/>
            </a:solidFill>
            <a:round/>
            <a:headEnd/>
            <a:tailEnd/>
          </a:ln>
        </p:spPr>
        <p:txBody>
          <a:bodyPr wrap="none" anchor="ctr"/>
          <a:lstStyle/>
          <a:p>
            <a:endParaRPr lang="en-US"/>
          </a:p>
        </p:txBody>
      </p:sp>
      <p:sp>
        <p:nvSpPr>
          <p:cNvPr id="5131" name="Line 11"/>
          <p:cNvSpPr>
            <a:spLocks noChangeShapeType="1"/>
          </p:cNvSpPr>
          <p:nvPr/>
        </p:nvSpPr>
        <p:spPr bwMode="auto">
          <a:xfrm flipV="1">
            <a:off x="3048000" y="5638800"/>
            <a:ext cx="0" cy="533400"/>
          </a:xfrm>
          <a:prstGeom prst="line">
            <a:avLst/>
          </a:prstGeom>
          <a:noFill/>
          <a:ln w="9525">
            <a:solidFill>
              <a:schemeClr val="tx1"/>
            </a:solidFill>
            <a:round/>
            <a:headEnd/>
            <a:tailEnd/>
          </a:ln>
        </p:spPr>
        <p:txBody>
          <a:bodyPr wrap="none" anchor="ctr"/>
          <a:lstStyle/>
          <a:p>
            <a:endParaRPr lang="en-US"/>
          </a:p>
        </p:txBody>
      </p:sp>
      <p:sp>
        <p:nvSpPr>
          <p:cNvPr id="5132" name="Line 12"/>
          <p:cNvSpPr>
            <a:spLocks noChangeShapeType="1"/>
          </p:cNvSpPr>
          <p:nvPr/>
        </p:nvSpPr>
        <p:spPr bwMode="auto">
          <a:xfrm flipV="1">
            <a:off x="3581400" y="5638800"/>
            <a:ext cx="0" cy="533400"/>
          </a:xfrm>
          <a:prstGeom prst="line">
            <a:avLst/>
          </a:prstGeom>
          <a:noFill/>
          <a:ln w="9525">
            <a:solidFill>
              <a:schemeClr val="tx1"/>
            </a:solidFill>
            <a:round/>
            <a:headEnd/>
            <a:tailEnd/>
          </a:ln>
        </p:spPr>
        <p:txBody>
          <a:bodyPr wrap="none" anchor="ctr"/>
          <a:lstStyle/>
          <a:p>
            <a:endParaRPr lang="en-US"/>
          </a:p>
        </p:txBody>
      </p:sp>
      <p:sp>
        <p:nvSpPr>
          <p:cNvPr id="5133" name="Line 13"/>
          <p:cNvSpPr>
            <a:spLocks noChangeShapeType="1"/>
          </p:cNvSpPr>
          <p:nvPr/>
        </p:nvSpPr>
        <p:spPr bwMode="auto">
          <a:xfrm flipV="1">
            <a:off x="4876800" y="5638800"/>
            <a:ext cx="0" cy="533400"/>
          </a:xfrm>
          <a:prstGeom prst="line">
            <a:avLst/>
          </a:prstGeom>
          <a:noFill/>
          <a:ln w="9525">
            <a:solidFill>
              <a:schemeClr val="tx1"/>
            </a:solidFill>
            <a:round/>
            <a:headEnd/>
            <a:tailEnd/>
          </a:ln>
        </p:spPr>
        <p:txBody>
          <a:bodyPr wrap="none" anchor="ctr"/>
          <a:lstStyle/>
          <a:p>
            <a:endParaRPr lang="en-US"/>
          </a:p>
        </p:txBody>
      </p:sp>
      <p:sp>
        <p:nvSpPr>
          <p:cNvPr id="5134" name="Line 14"/>
          <p:cNvSpPr>
            <a:spLocks noChangeShapeType="1"/>
          </p:cNvSpPr>
          <p:nvPr/>
        </p:nvSpPr>
        <p:spPr bwMode="auto">
          <a:xfrm flipV="1">
            <a:off x="5334000" y="5638800"/>
            <a:ext cx="0" cy="533400"/>
          </a:xfrm>
          <a:prstGeom prst="line">
            <a:avLst/>
          </a:prstGeom>
          <a:noFill/>
          <a:ln w="9525">
            <a:solidFill>
              <a:schemeClr val="tx1"/>
            </a:solidFill>
            <a:round/>
            <a:headEnd/>
            <a:tailEnd/>
          </a:ln>
        </p:spPr>
        <p:txBody>
          <a:bodyPr wrap="none" anchor="ctr"/>
          <a:lstStyle/>
          <a:p>
            <a:endParaRPr lang="en-US"/>
          </a:p>
        </p:txBody>
      </p:sp>
      <p:sp>
        <p:nvSpPr>
          <p:cNvPr id="5135" name="Line 15"/>
          <p:cNvSpPr>
            <a:spLocks noChangeShapeType="1"/>
          </p:cNvSpPr>
          <p:nvPr/>
        </p:nvSpPr>
        <p:spPr bwMode="auto">
          <a:xfrm flipV="1">
            <a:off x="5715000" y="5638800"/>
            <a:ext cx="0" cy="533400"/>
          </a:xfrm>
          <a:prstGeom prst="line">
            <a:avLst/>
          </a:prstGeom>
          <a:noFill/>
          <a:ln w="9525">
            <a:solidFill>
              <a:schemeClr val="tx1"/>
            </a:solidFill>
            <a:round/>
            <a:headEnd/>
            <a:tailEnd/>
          </a:ln>
        </p:spPr>
        <p:txBody>
          <a:bodyPr wrap="none" anchor="ctr"/>
          <a:lstStyle/>
          <a:p>
            <a:endParaRPr lang="en-US"/>
          </a:p>
        </p:txBody>
      </p:sp>
      <p:sp>
        <p:nvSpPr>
          <p:cNvPr id="5136" name="Line 16"/>
          <p:cNvSpPr>
            <a:spLocks noChangeShapeType="1"/>
          </p:cNvSpPr>
          <p:nvPr/>
        </p:nvSpPr>
        <p:spPr bwMode="auto">
          <a:xfrm flipV="1">
            <a:off x="6172200" y="5638800"/>
            <a:ext cx="0" cy="533400"/>
          </a:xfrm>
          <a:prstGeom prst="line">
            <a:avLst/>
          </a:prstGeom>
          <a:noFill/>
          <a:ln w="9525">
            <a:solidFill>
              <a:schemeClr val="tx1"/>
            </a:solidFill>
            <a:round/>
            <a:headEnd/>
            <a:tailEnd/>
          </a:ln>
        </p:spPr>
        <p:txBody>
          <a:bodyPr wrap="none" anchor="ctr"/>
          <a:lstStyle/>
          <a:p>
            <a:endParaRPr lang="en-US"/>
          </a:p>
        </p:txBody>
      </p:sp>
      <p:sp>
        <p:nvSpPr>
          <p:cNvPr id="5137" name="Line 17"/>
          <p:cNvSpPr>
            <a:spLocks noChangeShapeType="1"/>
          </p:cNvSpPr>
          <p:nvPr/>
        </p:nvSpPr>
        <p:spPr bwMode="auto">
          <a:xfrm flipV="1">
            <a:off x="6553200" y="5638800"/>
            <a:ext cx="0" cy="533400"/>
          </a:xfrm>
          <a:prstGeom prst="line">
            <a:avLst/>
          </a:prstGeom>
          <a:noFill/>
          <a:ln w="9525">
            <a:solidFill>
              <a:schemeClr val="tx1"/>
            </a:solidFill>
            <a:round/>
            <a:headEnd/>
            <a:tailEnd/>
          </a:ln>
        </p:spPr>
        <p:txBody>
          <a:bodyPr wrap="none" anchor="ctr"/>
          <a:lstStyle/>
          <a:p>
            <a:endParaRPr lang="en-US"/>
          </a:p>
        </p:txBody>
      </p:sp>
      <p:sp>
        <p:nvSpPr>
          <p:cNvPr id="5138" name="Line 18"/>
          <p:cNvSpPr>
            <a:spLocks noChangeShapeType="1"/>
          </p:cNvSpPr>
          <p:nvPr/>
        </p:nvSpPr>
        <p:spPr bwMode="auto">
          <a:xfrm flipV="1">
            <a:off x="6934200" y="5638800"/>
            <a:ext cx="0" cy="533400"/>
          </a:xfrm>
          <a:prstGeom prst="line">
            <a:avLst/>
          </a:prstGeom>
          <a:noFill/>
          <a:ln w="9525">
            <a:solidFill>
              <a:schemeClr val="tx1"/>
            </a:solidFill>
            <a:round/>
            <a:headEnd/>
            <a:tailEnd/>
          </a:ln>
        </p:spPr>
        <p:txBody>
          <a:bodyPr wrap="none" anchor="ctr"/>
          <a:lstStyle/>
          <a:p>
            <a:endParaRPr lang="en-US"/>
          </a:p>
        </p:txBody>
      </p:sp>
      <p:sp>
        <p:nvSpPr>
          <p:cNvPr id="5139" name="Freeform 19"/>
          <p:cNvSpPr>
            <a:spLocks/>
          </p:cNvSpPr>
          <p:nvPr/>
        </p:nvSpPr>
        <p:spPr bwMode="auto">
          <a:xfrm>
            <a:off x="3835400" y="4724400"/>
            <a:ext cx="1473200" cy="838200"/>
          </a:xfrm>
          <a:custGeom>
            <a:avLst/>
            <a:gdLst>
              <a:gd name="T0" fmla="*/ 80645000 w 928"/>
              <a:gd name="T1" fmla="*/ 0 h 528"/>
              <a:gd name="T2" fmla="*/ 322580000 w 928"/>
              <a:gd name="T3" fmla="*/ 725805000 h 528"/>
              <a:gd name="T4" fmla="*/ 2016125000 w 928"/>
              <a:gd name="T5" fmla="*/ 967740000 h 528"/>
              <a:gd name="T6" fmla="*/ 2147483647 w 928"/>
              <a:gd name="T7" fmla="*/ 1330642500 h 528"/>
              <a:gd name="T8" fmla="*/ 0 60000 65536"/>
              <a:gd name="T9" fmla="*/ 0 60000 65536"/>
              <a:gd name="T10" fmla="*/ 0 60000 65536"/>
              <a:gd name="T11" fmla="*/ 0 60000 65536"/>
              <a:gd name="T12" fmla="*/ 0 w 928"/>
              <a:gd name="T13" fmla="*/ 0 h 528"/>
              <a:gd name="T14" fmla="*/ 928 w 928"/>
              <a:gd name="T15" fmla="*/ 528 h 528"/>
            </a:gdLst>
            <a:ahLst/>
            <a:cxnLst>
              <a:cxn ang="T8">
                <a:pos x="T0" y="T1"/>
              </a:cxn>
              <a:cxn ang="T9">
                <a:pos x="T2" y="T3"/>
              </a:cxn>
              <a:cxn ang="T10">
                <a:pos x="T4" y="T5"/>
              </a:cxn>
              <a:cxn ang="T11">
                <a:pos x="T6" y="T7"/>
              </a:cxn>
            </a:cxnLst>
            <a:rect l="T12" t="T13" r="T14" b="T15"/>
            <a:pathLst>
              <a:path w="928" h="528">
                <a:moveTo>
                  <a:pt x="32" y="0"/>
                </a:moveTo>
                <a:cubicBezTo>
                  <a:pt x="16" y="112"/>
                  <a:pt x="0" y="224"/>
                  <a:pt x="128" y="288"/>
                </a:cubicBezTo>
                <a:cubicBezTo>
                  <a:pt x="256" y="352"/>
                  <a:pt x="672" y="344"/>
                  <a:pt x="800" y="384"/>
                </a:cubicBezTo>
                <a:cubicBezTo>
                  <a:pt x="928" y="424"/>
                  <a:pt x="912" y="476"/>
                  <a:pt x="896" y="528"/>
                </a:cubicBezTo>
              </a:path>
            </a:pathLst>
          </a:custGeom>
          <a:noFill/>
          <a:ln w="9525">
            <a:solidFill>
              <a:schemeClr val="tx1"/>
            </a:solidFill>
            <a:round/>
            <a:headEnd/>
            <a:tailEnd type="triangle" w="med" len="med"/>
          </a:ln>
        </p:spPr>
        <p:txBody>
          <a:bodyPr wrap="none" anchor="ctr"/>
          <a:lstStyle/>
          <a:p>
            <a:endParaRPr lang="en-US"/>
          </a:p>
        </p:txBody>
      </p:sp>
      <p:sp>
        <p:nvSpPr>
          <p:cNvPr id="2" name="Footer Placeholder 1"/>
          <p:cNvSpPr>
            <a:spLocks noGrp="1"/>
          </p:cNvSpPr>
          <p:nvPr>
            <p:ph type="ftr" sz="quarter" idx="11"/>
          </p:nvPr>
        </p:nvSpPr>
        <p:spPr/>
        <p:txBody>
          <a:bodyPr/>
          <a:lstStyle/>
          <a:p>
            <a:r>
              <a:rPr lang="en-US"/>
              <a:t>unit-4/Turning Machine</a:t>
            </a:r>
          </a:p>
        </p:txBody>
      </p:sp>
      <p:sp>
        <p:nvSpPr>
          <p:cNvPr id="3" name="Slide Number Placeholder 2"/>
          <p:cNvSpPr>
            <a:spLocks noGrp="1"/>
          </p:cNvSpPr>
          <p:nvPr>
            <p:ph type="sldNum" sz="quarter" idx="12"/>
          </p:nvPr>
        </p:nvSpPr>
        <p:spPr/>
        <p:txBody>
          <a:bodyPr/>
          <a:lstStyle/>
          <a:p>
            <a:fld id="{565C65C6-1AC9-4B56-AB8E-0D5719812ABF}" type="slidenum">
              <a:rPr lang="en-US" smtClean="0"/>
              <a:pPr/>
              <a:t>4</a:t>
            </a:fld>
            <a:endParaRPr 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45844" y="1307338"/>
            <a:ext cx="7093584" cy="4025900"/>
          </a:xfrm>
          <a:prstGeom prst="rect">
            <a:avLst/>
          </a:prstGeom>
        </p:spPr>
        <p:txBody>
          <a:bodyPr vert="horz" wrap="square" lIns="0" tIns="13335" rIns="0" bIns="0" rtlCol="0">
            <a:spAutoFit/>
          </a:bodyPr>
          <a:lstStyle/>
          <a:p>
            <a:pPr marL="12700">
              <a:lnSpc>
                <a:spcPct val="100000"/>
              </a:lnSpc>
              <a:spcBef>
                <a:spcPts val="105"/>
              </a:spcBef>
            </a:pPr>
            <a:r>
              <a:rPr sz="3200" spc="-5" dirty="0">
                <a:solidFill>
                  <a:srgbClr val="333399"/>
                </a:solidFill>
                <a:latin typeface="Comic Sans MS"/>
                <a:cs typeface="Comic Sans MS"/>
              </a:rPr>
              <a:t>Because </a:t>
            </a:r>
            <a:r>
              <a:rPr sz="3200" dirty="0">
                <a:solidFill>
                  <a:srgbClr val="333399"/>
                </a:solidFill>
                <a:latin typeface="Comic Sans MS"/>
                <a:cs typeface="Comic Sans MS"/>
              </a:rPr>
              <a:t>of </a:t>
            </a:r>
            <a:r>
              <a:rPr sz="3200" spc="-5" dirty="0">
                <a:solidFill>
                  <a:srgbClr val="333399"/>
                </a:solidFill>
                <a:latin typeface="Comic Sans MS"/>
                <a:cs typeface="Comic Sans MS"/>
              </a:rPr>
              <a:t>the </a:t>
            </a:r>
            <a:r>
              <a:rPr sz="3200" spc="-5" dirty="0">
                <a:solidFill>
                  <a:srgbClr val="FF0000"/>
                </a:solidFill>
                <a:latin typeface="Comic Sans MS"/>
                <a:cs typeface="Comic Sans MS"/>
              </a:rPr>
              <a:t>infinite</a:t>
            </a:r>
            <a:r>
              <a:rPr sz="3200" spc="-20" dirty="0">
                <a:solidFill>
                  <a:srgbClr val="FF0000"/>
                </a:solidFill>
                <a:latin typeface="Comic Sans MS"/>
                <a:cs typeface="Comic Sans MS"/>
              </a:rPr>
              <a:t> </a:t>
            </a:r>
            <a:r>
              <a:rPr sz="3200" dirty="0">
                <a:solidFill>
                  <a:srgbClr val="FF0000"/>
                </a:solidFill>
                <a:latin typeface="Comic Sans MS"/>
                <a:cs typeface="Comic Sans MS"/>
              </a:rPr>
              <a:t>loop</a:t>
            </a:r>
            <a:r>
              <a:rPr sz="3200" dirty="0">
                <a:solidFill>
                  <a:srgbClr val="333399"/>
                </a:solidFill>
                <a:latin typeface="Comic Sans MS"/>
                <a:cs typeface="Comic Sans MS"/>
              </a:rPr>
              <a:t>:</a:t>
            </a:r>
            <a:endParaRPr sz="3200">
              <a:latin typeface="Comic Sans MS"/>
              <a:cs typeface="Comic Sans MS"/>
            </a:endParaRPr>
          </a:p>
          <a:p>
            <a:pPr>
              <a:lnSpc>
                <a:spcPct val="100000"/>
              </a:lnSpc>
              <a:spcBef>
                <a:spcPts val="10"/>
              </a:spcBef>
            </a:pPr>
            <a:endParaRPr sz="3850">
              <a:latin typeface="Comic Sans MS"/>
              <a:cs typeface="Comic Sans MS"/>
            </a:endParaRPr>
          </a:p>
          <a:p>
            <a:pPr marL="628015" indent="-159385">
              <a:lnSpc>
                <a:spcPct val="100000"/>
              </a:lnSpc>
              <a:buSzPct val="96875"/>
              <a:buChar char="•"/>
              <a:tabLst>
                <a:tab pos="628650" algn="l"/>
              </a:tabLst>
            </a:pPr>
            <a:r>
              <a:rPr sz="3200" spc="-5" dirty="0">
                <a:solidFill>
                  <a:srgbClr val="333399"/>
                </a:solidFill>
                <a:latin typeface="Comic Sans MS"/>
                <a:cs typeface="Comic Sans MS"/>
              </a:rPr>
              <a:t>The </a:t>
            </a:r>
            <a:r>
              <a:rPr sz="3200" dirty="0">
                <a:solidFill>
                  <a:srgbClr val="333399"/>
                </a:solidFill>
                <a:latin typeface="Comic Sans MS"/>
                <a:cs typeface="Comic Sans MS"/>
              </a:rPr>
              <a:t>final state cannot </a:t>
            </a:r>
            <a:r>
              <a:rPr sz="3200" spc="-5" dirty="0">
                <a:solidFill>
                  <a:srgbClr val="333399"/>
                </a:solidFill>
                <a:latin typeface="Comic Sans MS"/>
                <a:cs typeface="Comic Sans MS"/>
              </a:rPr>
              <a:t>be</a:t>
            </a:r>
            <a:r>
              <a:rPr sz="3200" spc="-55" dirty="0">
                <a:solidFill>
                  <a:srgbClr val="333399"/>
                </a:solidFill>
                <a:latin typeface="Comic Sans MS"/>
                <a:cs typeface="Comic Sans MS"/>
              </a:rPr>
              <a:t> </a:t>
            </a:r>
            <a:r>
              <a:rPr sz="3200" spc="-5" dirty="0">
                <a:solidFill>
                  <a:srgbClr val="333399"/>
                </a:solidFill>
                <a:latin typeface="Comic Sans MS"/>
                <a:cs typeface="Comic Sans MS"/>
              </a:rPr>
              <a:t>reached</a:t>
            </a:r>
            <a:endParaRPr sz="3200">
              <a:latin typeface="Comic Sans MS"/>
              <a:cs typeface="Comic Sans MS"/>
            </a:endParaRPr>
          </a:p>
          <a:p>
            <a:pPr>
              <a:lnSpc>
                <a:spcPct val="100000"/>
              </a:lnSpc>
              <a:spcBef>
                <a:spcPts val="15"/>
              </a:spcBef>
              <a:buClr>
                <a:srgbClr val="333399"/>
              </a:buClr>
              <a:buFont typeface="Comic Sans MS"/>
              <a:buChar char="•"/>
            </a:pPr>
            <a:endParaRPr sz="3850">
              <a:latin typeface="Comic Sans MS"/>
              <a:cs typeface="Comic Sans MS"/>
            </a:endParaRPr>
          </a:p>
          <a:p>
            <a:pPr marL="628015" indent="-159385">
              <a:lnSpc>
                <a:spcPct val="100000"/>
              </a:lnSpc>
              <a:buSzPct val="96875"/>
              <a:buChar char="•"/>
              <a:tabLst>
                <a:tab pos="628650" algn="l"/>
              </a:tabLst>
            </a:pPr>
            <a:r>
              <a:rPr sz="3200" spc="-5" dirty="0">
                <a:solidFill>
                  <a:srgbClr val="333399"/>
                </a:solidFill>
                <a:latin typeface="Comic Sans MS"/>
                <a:cs typeface="Comic Sans MS"/>
              </a:rPr>
              <a:t>The machine never</a:t>
            </a:r>
            <a:r>
              <a:rPr sz="3200" spc="-20" dirty="0">
                <a:solidFill>
                  <a:srgbClr val="333399"/>
                </a:solidFill>
                <a:latin typeface="Comic Sans MS"/>
                <a:cs typeface="Comic Sans MS"/>
              </a:rPr>
              <a:t> </a:t>
            </a:r>
            <a:r>
              <a:rPr sz="3200" dirty="0">
                <a:solidFill>
                  <a:srgbClr val="333399"/>
                </a:solidFill>
                <a:latin typeface="Comic Sans MS"/>
                <a:cs typeface="Comic Sans MS"/>
              </a:rPr>
              <a:t>halts</a:t>
            </a:r>
            <a:endParaRPr sz="3200">
              <a:latin typeface="Comic Sans MS"/>
              <a:cs typeface="Comic Sans MS"/>
            </a:endParaRPr>
          </a:p>
          <a:p>
            <a:pPr>
              <a:lnSpc>
                <a:spcPct val="100000"/>
              </a:lnSpc>
              <a:spcBef>
                <a:spcPts val="10"/>
              </a:spcBef>
              <a:buClr>
                <a:srgbClr val="333399"/>
              </a:buClr>
              <a:buFont typeface="Comic Sans MS"/>
              <a:buChar char="•"/>
            </a:pPr>
            <a:endParaRPr sz="3850">
              <a:latin typeface="Comic Sans MS"/>
              <a:cs typeface="Comic Sans MS"/>
            </a:endParaRPr>
          </a:p>
          <a:p>
            <a:pPr marL="628015" indent="-159385">
              <a:lnSpc>
                <a:spcPct val="100000"/>
              </a:lnSpc>
              <a:buSzPct val="96875"/>
              <a:buChar char="•"/>
              <a:tabLst>
                <a:tab pos="628650" algn="l"/>
              </a:tabLst>
            </a:pPr>
            <a:r>
              <a:rPr sz="3200" spc="-5" dirty="0">
                <a:solidFill>
                  <a:srgbClr val="333399"/>
                </a:solidFill>
                <a:latin typeface="Comic Sans MS"/>
                <a:cs typeface="Comic Sans MS"/>
              </a:rPr>
              <a:t>The input is </a:t>
            </a:r>
            <a:r>
              <a:rPr sz="3200" spc="-5" dirty="0">
                <a:solidFill>
                  <a:srgbClr val="FF0000"/>
                </a:solidFill>
                <a:latin typeface="Comic Sans MS"/>
                <a:cs typeface="Comic Sans MS"/>
              </a:rPr>
              <a:t>not</a:t>
            </a:r>
            <a:r>
              <a:rPr sz="3200" spc="5" dirty="0">
                <a:solidFill>
                  <a:srgbClr val="FF0000"/>
                </a:solidFill>
                <a:latin typeface="Comic Sans MS"/>
                <a:cs typeface="Comic Sans MS"/>
              </a:rPr>
              <a:t> </a:t>
            </a:r>
            <a:r>
              <a:rPr sz="3200" dirty="0">
                <a:solidFill>
                  <a:srgbClr val="FF0000"/>
                </a:solidFill>
                <a:latin typeface="Comic Sans MS"/>
                <a:cs typeface="Comic Sans MS"/>
              </a:rPr>
              <a:t>accepted</a:t>
            </a:r>
            <a:endParaRPr sz="3200">
              <a:latin typeface="Comic Sans MS"/>
              <a:cs typeface="Comic Sans MS"/>
            </a:endParaRPr>
          </a:p>
        </p:txBody>
      </p:sp>
      <p:sp>
        <p:nvSpPr>
          <p:cNvPr id="3" name="Footer Placeholder 2"/>
          <p:cNvSpPr>
            <a:spLocks noGrp="1"/>
          </p:cNvSpPr>
          <p:nvPr>
            <p:ph type="ftr" sz="quarter" idx="11"/>
          </p:nvPr>
        </p:nvSpPr>
        <p:spPr/>
        <p:txBody>
          <a:bodyPr/>
          <a:lstStyle/>
          <a:p>
            <a:r>
              <a:rPr lang="en-US"/>
              <a:t>unit-4/Turning Machine</a:t>
            </a:r>
          </a:p>
        </p:txBody>
      </p:sp>
      <p:sp>
        <p:nvSpPr>
          <p:cNvPr id="4" name="Slide Number Placeholder 3"/>
          <p:cNvSpPr>
            <a:spLocks noGrp="1"/>
          </p:cNvSpPr>
          <p:nvPr>
            <p:ph type="sldNum" sz="quarter" idx="12"/>
          </p:nvPr>
        </p:nvSpPr>
        <p:spPr/>
        <p:txBody>
          <a:bodyPr/>
          <a:lstStyle/>
          <a:p>
            <a:fld id="{565C65C6-1AC9-4B56-AB8E-0D5719812ABF}" type="slidenum">
              <a:rPr lang="en-US" smtClean="0"/>
              <a:pPr/>
              <a:t>40</a:t>
            </a:fld>
            <a:endParaRPr lang="en-US"/>
          </a:p>
        </p:txBody>
      </p:sp>
    </p:spTree>
    <p:extLst>
      <p:ext uri="{BB962C8B-B14F-4D97-AF65-F5344CB8AC3E}">
        <p14:creationId xmlns:p14="http://schemas.microsoft.com/office/powerpoint/2010/main" val="397678453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74672" y="147574"/>
            <a:ext cx="5996940" cy="696595"/>
          </a:xfrm>
          <a:prstGeom prst="rect">
            <a:avLst/>
          </a:prstGeom>
        </p:spPr>
        <p:txBody>
          <a:bodyPr vert="horz" wrap="square" lIns="0" tIns="12700" rIns="0" bIns="0" rtlCol="0">
            <a:spAutoFit/>
          </a:bodyPr>
          <a:lstStyle/>
          <a:p>
            <a:pPr marL="12700">
              <a:lnSpc>
                <a:spcPct val="100000"/>
              </a:lnSpc>
              <a:spcBef>
                <a:spcPts val="100"/>
              </a:spcBef>
            </a:pPr>
            <a:r>
              <a:rPr sz="4400" i="0" dirty="0">
                <a:latin typeface="Arial"/>
                <a:cs typeface="Arial"/>
              </a:rPr>
              <a:t>Another Turing</a:t>
            </a:r>
            <a:r>
              <a:rPr sz="4400" i="0" spc="-50" dirty="0">
                <a:latin typeface="Arial"/>
                <a:cs typeface="Arial"/>
              </a:rPr>
              <a:t> </a:t>
            </a:r>
            <a:r>
              <a:rPr sz="4400" i="0" dirty="0">
                <a:latin typeface="Arial"/>
                <a:cs typeface="Arial"/>
              </a:rPr>
              <a:t>Machine</a:t>
            </a:r>
            <a:endParaRPr sz="4400">
              <a:latin typeface="Arial"/>
              <a:cs typeface="Arial"/>
            </a:endParaRPr>
          </a:p>
        </p:txBody>
      </p:sp>
      <p:sp>
        <p:nvSpPr>
          <p:cNvPr id="3" name="object 3"/>
          <p:cNvSpPr txBox="1"/>
          <p:nvPr/>
        </p:nvSpPr>
        <p:spPr>
          <a:xfrm>
            <a:off x="3470909" y="818514"/>
            <a:ext cx="2204085" cy="696595"/>
          </a:xfrm>
          <a:prstGeom prst="rect">
            <a:avLst/>
          </a:prstGeom>
        </p:spPr>
        <p:txBody>
          <a:bodyPr vert="horz" wrap="square" lIns="0" tIns="13335" rIns="0" bIns="0" rtlCol="0">
            <a:spAutoFit/>
          </a:bodyPr>
          <a:lstStyle/>
          <a:p>
            <a:pPr marL="12700">
              <a:lnSpc>
                <a:spcPct val="100000"/>
              </a:lnSpc>
              <a:spcBef>
                <a:spcPts val="105"/>
              </a:spcBef>
            </a:pPr>
            <a:r>
              <a:rPr sz="4400" dirty="0">
                <a:latin typeface="Arial"/>
                <a:cs typeface="Arial"/>
              </a:rPr>
              <a:t>Example</a:t>
            </a:r>
            <a:endParaRPr sz="4400">
              <a:latin typeface="Arial"/>
              <a:cs typeface="Arial"/>
            </a:endParaRPr>
          </a:p>
        </p:txBody>
      </p:sp>
      <p:sp>
        <p:nvSpPr>
          <p:cNvPr id="4" name="object 4"/>
          <p:cNvSpPr txBox="1"/>
          <p:nvPr/>
        </p:nvSpPr>
        <p:spPr>
          <a:xfrm>
            <a:off x="291490" y="1256538"/>
            <a:ext cx="6132195" cy="513715"/>
          </a:xfrm>
          <a:prstGeom prst="rect">
            <a:avLst/>
          </a:prstGeom>
        </p:spPr>
        <p:txBody>
          <a:bodyPr vert="horz" wrap="square" lIns="0" tIns="13335" rIns="0" bIns="0" rtlCol="0">
            <a:spAutoFit/>
          </a:bodyPr>
          <a:lstStyle/>
          <a:p>
            <a:pPr marL="12700">
              <a:lnSpc>
                <a:spcPct val="100000"/>
              </a:lnSpc>
              <a:spcBef>
                <a:spcPts val="105"/>
              </a:spcBef>
            </a:pPr>
            <a:r>
              <a:rPr sz="3200" dirty="0">
                <a:solidFill>
                  <a:srgbClr val="333399"/>
                </a:solidFill>
                <a:latin typeface="Comic Sans MS"/>
                <a:cs typeface="Comic Sans MS"/>
              </a:rPr>
              <a:t>Turing machine </a:t>
            </a:r>
            <a:r>
              <a:rPr sz="3200" spc="-5" dirty="0">
                <a:solidFill>
                  <a:srgbClr val="333399"/>
                </a:solidFill>
                <a:latin typeface="Comic Sans MS"/>
                <a:cs typeface="Comic Sans MS"/>
              </a:rPr>
              <a:t>for </a:t>
            </a:r>
            <a:r>
              <a:rPr sz="3200" dirty="0">
                <a:solidFill>
                  <a:srgbClr val="333399"/>
                </a:solidFill>
                <a:latin typeface="Comic Sans MS"/>
                <a:cs typeface="Comic Sans MS"/>
              </a:rPr>
              <a:t>the</a:t>
            </a:r>
            <a:r>
              <a:rPr sz="3200" spc="-50" dirty="0">
                <a:solidFill>
                  <a:srgbClr val="333399"/>
                </a:solidFill>
                <a:latin typeface="Comic Sans MS"/>
                <a:cs typeface="Comic Sans MS"/>
              </a:rPr>
              <a:t> </a:t>
            </a:r>
            <a:r>
              <a:rPr sz="3200" dirty="0">
                <a:solidFill>
                  <a:srgbClr val="333399"/>
                </a:solidFill>
                <a:latin typeface="Comic Sans MS"/>
                <a:cs typeface="Comic Sans MS"/>
              </a:rPr>
              <a:t>language</a:t>
            </a:r>
            <a:endParaRPr sz="3200">
              <a:latin typeface="Comic Sans MS"/>
              <a:cs typeface="Comic Sans MS"/>
            </a:endParaRPr>
          </a:p>
        </p:txBody>
      </p:sp>
      <p:sp>
        <p:nvSpPr>
          <p:cNvPr id="5" name="object 5"/>
          <p:cNvSpPr txBox="1"/>
          <p:nvPr/>
        </p:nvSpPr>
        <p:spPr>
          <a:xfrm>
            <a:off x="7417638" y="1041620"/>
            <a:ext cx="723900" cy="511809"/>
          </a:xfrm>
          <a:prstGeom prst="rect">
            <a:avLst/>
          </a:prstGeom>
        </p:spPr>
        <p:txBody>
          <a:bodyPr vert="horz" wrap="square" lIns="0" tIns="17145" rIns="0" bIns="0" rtlCol="0">
            <a:spAutoFit/>
          </a:bodyPr>
          <a:lstStyle/>
          <a:p>
            <a:pPr marL="12700">
              <a:lnSpc>
                <a:spcPct val="100000"/>
              </a:lnSpc>
              <a:spcBef>
                <a:spcPts val="135"/>
              </a:spcBef>
              <a:tabLst>
                <a:tab pos="507365" algn="l"/>
              </a:tabLst>
            </a:pPr>
            <a:r>
              <a:rPr sz="3150" i="1" spc="20" dirty="0">
                <a:latin typeface="Times New Roman"/>
                <a:cs typeface="Times New Roman"/>
              </a:rPr>
              <a:t>n	n</a:t>
            </a:r>
            <a:endParaRPr sz="3150">
              <a:latin typeface="Times New Roman"/>
              <a:cs typeface="Times New Roman"/>
            </a:endParaRPr>
          </a:p>
        </p:txBody>
      </p:sp>
      <p:sp>
        <p:nvSpPr>
          <p:cNvPr id="6" name="object 6"/>
          <p:cNvSpPr txBox="1"/>
          <p:nvPr/>
        </p:nvSpPr>
        <p:spPr>
          <a:xfrm>
            <a:off x="6897566" y="1168172"/>
            <a:ext cx="1516380" cy="633730"/>
          </a:xfrm>
          <a:prstGeom prst="rect">
            <a:avLst/>
          </a:prstGeom>
        </p:spPr>
        <p:txBody>
          <a:bodyPr vert="horz" wrap="square" lIns="0" tIns="17145" rIns="0" bIns="0" rtlCol="0">
            <a:spAutoFit/>
          </a:bodyPr>
          <a:lstStyle/>
          <a:p>
            <a:pPr marL="12700">
              <a:lnSpc>
                <a:spcPct val="100000"/>
              </a:lnSpc>
              <a:spcBef>
                <a:spcPts val="135"/>
              </a:spcBef>
              <a:tabLst>
                <a:tab pos="747395" algn="l"/>
                <a:tab pos="1259840" algn="l"/>
              </a:tabLst>
            </a:pPr>
            <a:r>
              <a:rPr sz="3950" spc="-75" dirty="0">
                <a:latin typeface="Times New Roman"/>
                <a:cs typeface="Times New Roman"/>
              </a:rPr>
              <a:t>{</a:t>
            </a:r>
            <a:r>
              <a:rPr sz="3950" i="1" spc="20" dirty="0">
                <a:latin typeface="Times New Roman"/>
                <a:cs typeface="Times New Roman"/>
              </a:rPr>
              <a:t>a</a:t>
            </a:r>
            <a:r>
              <a:rPr sz="3950" i="1" dirty="0">
                <a:latin typeface="Times New Roman"/>
                <a:cs typeface="Times New Roman"/>
              </a:rPr>
              <a:t>	</a:t>
            </a:r>
            <a:r>
              <a:rPr sz="3950" i="1" spc="20" dirty="0">
                <a:latin typeface="Times New Roman"/>
                <a:cs typeface="Times New Roman"/>
              </a:rPr>
              <a:t>b</a:t>
            </a:r>
            <a:r>
              <a:rPr sz="3950" i="1" dirty="0">
                <a:latin typeface="Times New Roman"/>
                <a:cs typeface="Times New Roman"/>
              </a:rPr>
              <a:t>	</a:t>
            </a:r>
            <a:r>
              <a:rPr sz="3950" spc="20" dirty="0">
                <a:latin typeface="Times New Roman"/>
                <a:cs typeface="Times New Roman"/>
              </a:rPr>
              <a:t>}</a:t>
            </a:r>
            <a:endParaRPr sz="3950">
              <a:latin typeface="Times New Roman"/>
              <a:cs typeface="Times New Roman"/>
            </a:endParaRPr>
          </a:p>
        </p:txBody>
      </p:sp>
      <p:grpSp>
        <p:nvGrpSpPr>
          <p:cNvPr id="7" name="object 7"/>
          <p:cNvGrpSpPr/>
          <p:nvPr/>
        </p:nvGrpSpPr>
        <p:grpSpPr>
          <a:xfrm>
            <a:off x="450850" y="3949705"/>
            <a:ext cx="8050530" cy="2750185"/>
            <a:chOff x="450850" y="3949705"/>
            <a:chExt cx="8050530" cy="2750185"/>
          </a:xfrm>
        </p:grpSpPr>
        <p:sp>
          <p:nvSpPr>
            <p:cNvPr id="8" name="object 8"/>
            <p:cNvSpPr/>
            <p:nvPr/>
          </p:nvSpPr>
          <p:spPr>
            <a:xfrm>
              <a:off x="2743200" y="5397499"/>
              <a:ext cx="685800" cy="609600"/>
            </a:xfrm>
            <a:custGeom>
              <a:avLst/>
              <a:gdLst/>
              <a:ahLst/>
              <a:cxnLst/>
              <a:rect l="l" t="t" r="r" b="b"/>
              <a:pathLst>
                <a:path w="685800" h="609600">
                  <a:moveTo>
                    <a:pt x="0" y="304800"/>
                  </a:moveTo>
                  <a:lnTo>
                    <a:pt x="3718" y="259772"/>
                  </a:lnTo>
                  <a:lnTo>
                    <a:pt x="14519" y="216792"/>
                  </a:lnTo>
                  <a:lnTo>
                    <a:pt x="31873" y="176330"/>
                  </a:lnTo>
                  <a:lnTo>
                    <a:pt x="55248" y="138860"/>
                  </a:lnTo>
                  <a:lnTo>
                    <a:pt x="84114" y="104853"/>
                  </a:lnTo>
                  <a:lnTo>
                    <a:pt x="117941" y="74783"/>
                  </a:lnTo>
                  <a:lnTo>
                    <a:pt x="156196" y="49120"/>
                  </a:lnTo>
                  <a:lnTo>
                    <a:pt x="198351" y="28338"/>
                  </a:lnTo>
                  <a:lnTo>
                    <a:pt x="243873" y="12909"/>
                  </a:lnTo>
                  <a:lnTo>
                    <a:pt x="292233" y="3306"/>
                  </a:lnTo>
                  <a:lnTo>
                    <a:pt x="342900" y="0"/>
                  </a:lnTo>
                  <a:lnTo>
                    <a:pt x="393566" y="3306"/>
                  </a:lnTo>
                  <a:lnTo>
                    <a:pt x="441926" y="12909"/>
                  </a:lnTo>
                  <a:lnTo>
                    <a:pt x="487448" y="28338"/>
                  </a:lnTo>
                  <a:lnTo>
                    <a:pt x="529603" y="49120"/>
                  </a:lnTo>
                  <a:lnTo>
                    <a:pt x="567858" y="74783"/>
                  </a:lnTo>
                  <a:lnTo>
                    <a:pt x="601685" y="104853"/>
                  </a:lnTo>
                  <a:lnTo>
                    <a:pt x="630551" y="138860"/>
                  </a:lnTo>
                  <a:lnTo>
                    <a:pt x="653926" y="176330"/>
                  </a:lnTo>
                  <a:lnTo>
                    <a:pt x="671280" y="216792"/>
                  </a:lnTo>
                  <a:lnTo>
                    <a:pt x="682081" y="259772"/>
                  </a:lnTo>
                  <a:lnTo>
                    <a:pt x="685800" y="304800"/>
                  </a:lnTo>
                  <a:lnTo>
                    <a:pt x="682081" y="349841"/>
                  </a:lnTo>
                  <a:lnTo>
                    <a:pt x="671280" y="392831"/>
                  </a:lnTo>
                  <a:lnTo>
                    <a:pt x="653926" y="433296"/>
                  </a:lnTo>
                  <a:lnTo>
                    <a:pt x="630551" y="470767"/>
                  </a:lnTo>
                  <a:lnTo>
                    <a:pt x="601685" y="504772"/>
                  </a:lnTo>
                  <a:lnTo>
                    <a:pt x="567858" y="534838"/>
                  </a:lnTo>
                  <a:lnTo>
                    <a:pt x="529603" y="560495"/>
                  </a:lnTo>
                  <a:lnTo>
                    <a:pt x="487448" y="581271"/>
                  </a:lnTo>
                  <a:lnTo>
                    <a:pt x="441926" y="596695"/>
                  </a:lnTo>
                  <a:lnTo>
                    <a:pt x="393566" y="606295"/>
                  </a:lnTo>
                  <a:lnTo>
                    <a:pt x="342900" y="609600"/>
                  </a:lnTo>
                  <a:lnTo>
                    <a:pt x="292233" y="606295"/>
                  </a:lnTo>
                  <a:lnTo>
                    <a:pt x="243873" y="596695"/>
                  </a:lnTo>
                  <a:lnTo>
                    <a:pt x="198351" y="581271"/>
                  </a:lnTo>
                  <a:lnTo>
                    <a:pt x="156196" y="560495"/>
                  </a:lnTo>
                  <a:lnTo>
                    <a:pt x="117941" y="534838"/>
                  </a:lnTo>
                  <a:lnTo>
                    <a:pt x="84114" y="504772"/>
                  </a:lnTo>
                  <a:lnTo>
                    <a:pt x="55248" y="470767"/>
                  </a:lnTo>
                  <a:lnTo>
                    <a:pt x="31873" y="433296"/>
                  </a:lnTo>
                  <a:lnTo>
                    <a:pt x="14519" y="392831"/>
                  </a:lnTo>
                  <a:lnTo>
                    <a:pt x="3718" y="349841"/>
                  </a:lnTo>
                  <a:lnTo>
                    <a:pt x="0" y="304800"/>
                  </a:lnTo>
                  <a:close/>
                </a:path>
              </a:pathLst>
            </a:custGeom>
            <a:ln w="12700">
              <a:solidFill>
                <a:srgbClr val="000000"/>
              </a:solidFill>
            </a:ln>
          </p:spPr>
          <p:txBody>
            <a:bodyPr wrap="square" lIns="0" tIns="0" rIns="0" bIns="0" rtlCol="0"/>
            <a:lstStyle/>
            <a:p>
              <a:endParaRPr/>
            </a:p>
          </p:txBody>
        </p:sp>
        <p:sp>
          <p:nvSpPr>
            <p:cNvPr id="9" name="object 9"/>
            <p:cNvSpPr/>
            <p:nvPr/>
          </p:nvSpPr>
          <p:spPr>
            <a:xfrm>
              <a:off x="3429000" y="5638799"/>
              <a:ext cx="1828800" cy="127000"/>
            </a:xfrm>
            <a:custGeom>
              <a:avLst/>
              <a:gdLst/>
              <a:ahLst/>
              <a:cxnLst/>
              <a:rect l="l" t="t" r="r" b="b"/>
              <a:pathLst>
                <a:path w="1828800" h="127000">
                  <a:moveTo>
                    <a:pt x="1701800" y="0"/>
                  </a:moveTo>
                  <a:lnTo>
                    <a:pt x="1701800" y="127000"/>
                  </a:lnTo>
                  <a:lnTo>
                    <a:pt x="1816100" y="69850"/>
                  </a:lnTo>
                  <a:lnTo>
                    <a:pt x="1714500" y="69850"/>
                  </a:lnTo>
                  <a:lnTo>
                    <a:pt x="1714500" y="57150"/>
                  </a:lnTo>
                  <a:lnTo>
                    <a:pt x="1816100" y="57150"/>
                  </a:lnTo>
                  <a:lnTo>
                    <a:pt x="1701800" y="0"/>
                  </a:lnTo>
                  <a:close/>
                </a:path>
                <a:path w="1828800" h="127000">
                  <a:moveTo>
                    <a:pt x="1701800" y="57150"/>
                  </a:moveTo>
                  <a:lnTo>
                    <a:pt x="0" y="57150"/>
                  </a:lnTo>
                  <a:lnTo>
                    <a:pt x="0" y="69850"/>
                  </a:lnTo>
                  <a:lnTo>
                    <a:pt x="1701800" y="69850"/>
                  </a:lnTo>
                  <a:lnTo>
                    <a:pt x="1701800" y="57150"/>
                  </a:lnTo>
                  <a:close/>
                </a:path>
                <a:path w="1828800" h="127000">
                  <a:moveTo>
                    <a:pt x="1816100" y="57150"/>
                  </a:moveTo>
                  <a:lnTo>
                    <a:pt x="1714500" y="57150"/>
                  </a:lnTo>
                  <a:lnTo>
                    <a:pt x="1714500" y="69850"/>
                  </a:lnTo>
                  <a:lnTo>
                    <a:pt x="1816100" y="69850"/>
                  </a:lnTo>
                  <a:lnTo>
                    <a:pt x="1828800" y="63500"/>
                  </a:lnTo>
                  <a:lnTo>
                    <a:pt x="1816100" y="57150"/>
                  </a:lnTo>
                  <a:close/>
                </a:path>
              </a:pathLst>
            </a:custGeom>
            <a:solidFill>
              <a:srgbClr val="000000"/>
            </a:solidFill>
          </p:spPr>
          <p:txBody>
            <a:bodyPr wrap="square" lIns="0" tIns="0" rIns="0" bIns="0" rtlCol="0"/>
            <a:lstStyle/>
            <a:p>
              <a:endParaRPr/>
            </a:p>
          </p:txBody>
        </p:sp>
        <p:sp>
          <p:nvSpPr>
            <p:cNvPr id="10" name="object 10"/>
            <p:cNvSpPr/>
            <p:nvPr/>
          </p:nvSpPr>
          <p:spPr>
            <a:xfrm>
              <a:off x="5270500" y="5397499"/>
              <a:ext cx="3111500" cy="622300"/>
            </a:xfrm>
            <a:custGeom>
              <a:avLst/>
              <a:gdLst/>
              <a:ahLst/>
              <a:cxnLst/>
              <a:rect l="l" t="t" r="r" b="b"/>
              <a:pathLst>
                <a:path w="3111500" h="622300">
                  <a:moveTo>
                    <a:pt x="0" y="317500"/>
                  </a:moveTo>
                  <a:lnTo>
                    <a:pt x="3718" y="272472"/>
                  </a:lnTo>
                  <a:lnTo>
                    <a:pt x="14519" y="229492"/>
                  </a:lnTo>
                  <a:lnTo>
                    <a:pt x="31873" y="189030"/>
                  </a:lnTo>
                  <a:lnTo>
                    <a:pt x="55248" y="151560"/>
                  </a:lnTo>
                  <a:lnTo>
                    <a:pt x="84114" y="117553"/>
                  </a:lnTo>
                  <a:lnTo>
                    <a:pt x="117941" y="87483"/>
                  </a:lnTo>
                  <a:lnTo>
                    <a:pt x="156196" y="61820"/>
                  </a:lnTo>
                  <a:lnTo>
                    <a:pt x="198351" y="41038"/>
                  </a:lnTo>
                  <a:lnTo>
                    <a:pt x="243873" y="25609"/>
                  </a:lnTo>
                  <a:lnTo>
                    <a:pt x="292233" y="16006"/>
                  </a:lnTo>
                  <a:lnTo>
                    <a:pt x="342900" y="12700"/>
                  </a:lnTo>
                  <a:lnTo>
                    <a:pt x="393566" y="16006"/>
                  </a:lnTo>
                  <a:lnTo>
                    <a:pt x="441926" y="25609"/>
                  </a:lnTo>
                  <a:lnTo>
                    <a:pt x="487448" y="41038"/>
                  </a:lnTo>
                  <a:lnTo>
                    <a:pt x="529603" y="61820"/>
                  </a:lnTo>
                  <a:lnTo>
                    <a:pt x="567858" y="87483"/>
                  </a:lnTo>
                  <a:lnTo>
                    <a:pt x="601685" y="117553"/>
                  </a:lnTo>
                  <a:lnTo>
                    <a:pt x="630551" y="151560"/>
                  </a:lnTo>
                  <a:lnTo>
                    <a:pt x="653926" y="189030"/>
                  </a:lnTo>
                  <a:lnTo>
                    <a:pt x="671280" y="229492"/>
                  </a:lnTo>
                  <a:lnTo>
                    <a:pt x="682081" y="272472"/>
                  </a:lnTo>
                  <a:lnTo>
                    <a:pt x="685800" y="317500"/>
                  </a:lnTo>
                  <a:lnTo>
                    <a:pt x="682081" y="362541"/>
                  </a:lnTo>
                  <a:lnTo>
                    <a:pt x="671280" y="405531"/>
                  </a:lnTo>
                  <a:lnTo>
                    <a:pt x="653926" y="445996"/>
                  </a:lnTo>
                  <a:lnTo>
                    <a:pt x="630551" y="483467"/>
                  </a:lnTo>
                  <a:lnTo>
                    <a:pt x="601685" y="517472"/>
                  </a:lnTo>
                  <a:lnTo>
                    <a:pt x="567858" y="547538"/>
                  </a:lnTo>
                  <a:lnTo>
                    <a:pt x="529603" y="573195"/>
                  </a:lnTo>
                  <a:lnTo>
                    <a:pt x="487448" y="593971"/>
                  </a:lnTo>
                  <a:lnTo>
                    <a:pt x="441926" y="609395"/>
                  </a:lnTo>
                  <a:lnTo>
                    <a:pt x="393566" y="618995"/>
                  </a:lnTo>
                  <a:lnTo>
                    <a:pt x="342900" y="622300"/>
                  </a:lnTo>
                  <a:lnTo>
                    <a:pt x="292233" y="618995"/>
                  </a:lnTo>
                  <a:lnTo>
                    <a:pt x="243873" y="609395"/>
                  </a:lnTo>
                  <a:lnTo>
                    <a:pt x="198351" y="593971"/>
                  </a:lnTo>
                  <a:lnTo>
                    <a:pt x="156196" y="573195"/>
                  </a:lnTo>
                  <a:lnTo>
                    <a:pt x="117941" y="547538"/>
                  </a:lnTo>
                  <a:lnTo>
                    <a:pt x="84114" y="517472"/>
                  </a:lnTo>
                  <a:lnTo>
                    <a:pt x="55248" y="483467"/>
                  </a:lnTo>
                  <a:lnTo>
                    <a:pt x="31873" y="445996"/>
                  </a:lnTo>
                  <a:lnTo>
                    <a:pt x="14519" y="405531"/>
                  </a:lnTo>
                  <a:lnTo>
                    <a:pt x="3718" y="362541"/>
                  </a:lnTo>
                  <a:lnTo>
                    <a:pt x="0" y="317500"/>
                  </a:lnTo>
                  <a:close/>
                </a:path>
                <a:path w="3111500" h="622300">
                  <a:moveTo>
                    <a:pt x="2425700" y="304800"/>
                  </a:moveTo>
                  <a:lnTo>
                    <a:pt x="2429418" y="259772"/>
                  </a:lnTo>
                  <a:lnTo>
                    <a:pt x="2440219" y="216792"/>
                  </a:lnTo>
                  <a:lnTo>
                    <a:pt x="2457573" y="176330"/>
                  </a:lnTo>
                  <a:lnTo>
                    <a:pt x="2480948" y="138860"/>
                  </a:lnTo>
                  <a:lnTo>
                    <a:pt x="2509814" y="104853"/>
                  </a:lnTo>
                  <a:lnTo>
                    <a:pt x="2543641" y="74783"/>
                  </a:lnTo>
                  <a:lnTo>
                    <a:pt x="2581896" y="49120"/>
                  </a:lnTo>
                  <a:lnTo>
                    <a:pt x="2624051" y="28338"/>
                  </a:lnTo>
                  <a:lnTo>
                    <a:pt x="2669573" y="12909"/>
                  </a:lnTo>
                  <a:lnTo>
                    <a:pt x="2717933" y="3306"/>
                  </a:lnTo>
                  <a:lnTo>
                    <a:pt x="2768600" y="0"/>
                  </a:lnTo>
                  <a:lnTo>
                    <a:pt x="2819266" y="3306"/>
                  </a:lnTo>
                  <a:lnTo>
                    <a:pt x="2867626" y="12909"/>
                  </a:lnTo>
                  <a:lnTo>
                    <a:pt x="2913148" y="28338"/>
                  </a:lnTo>
                  <a:lnTo>
                    <a:pt x="2955303" y="49120"/>
                  </a:lnTo>
                  <a:lnTo>
                    <a:pt x="2993558" y="74783"/>
                  </a:lnTo>
                  <a:lnTo>
                    <a:pt x="3027385" y="104853"/>
                  </a:lnTo>
                  <a:lnTo>
                    <a:pt x="3056251" y="138860"/>
                  </a:lnTo>
                  <a:lnTo>
                    <a:pt x="3079626" y="176330"/>
                  </a:lnTo>
                  <a:lnTo>
                    <a:pt x="3096980" y="216792"/>
                  </a:lnTo>
                  <a:lnTo>
                    <a:pt x="3107781" y="259772"/>
                  </a:lnTo>
                  <a:lnTo>
                    <a:pt x="3111500" y="304800"/>
                  </a:lnTo>
                  <a:lnTo>
                    <a:pt x="3107781" y="349841"/>
                  </a:lnTo>
                  <a:lnTo>
                    <a:pt x="3096980" y="392831"/>
                  </a:lnTo>
                  <a:lnTo>
                    <a:pt x="3079626" y="433296"/>
                  </a:lnTo>
                  <a:lnTo>
                    <a:pt x="3056251" y="470767"/>
                  </a:lnTo>
                  <a:lnTo>
                    <a:pt x="3027385" y="504772"/>
                  </a:lnTo>
                  <a:lnTo>
                    <a:pt x="2993558" y="534838"/>
                  </a:lnTo>
                  <a:lnTo>
                    <a:pt x="2955303" y="560495"/>
                  </a:lnTo>
                  <a:lnTo>
                    <a:pt x="2913148" y="581271"/>
                  </a:lnTo>
                  <a:lnTo>
                    <a:pt x="2867626" y="596695"/>
                  </a:lnTo>
                  <a:lnTo>
                    <a:pt x="2819266" y="606295"/>
                  </a:lnTo>
                  <a:lnTo>
                    <a:pt x="2768600" y="609600"/>
                  </a:lnTo>
                  <a:lnTo>
                    <a:pt x="2717933" y="606295"/>
                  </a:lnTo>
                  <a:lnTo>
                    <a:pt x="2669573" y="596695"/>
                  </a:lnTo>
                  <a:lnTo>
                    <a:pt x="2624051" y="581271"/>
                  </a:lnTo>
                  <a:lnTo>
                    <a:pt x="2581896" y="560495"/>
                  </a:lnTo>
                  <a:lnTo>
                    <a:pt x="2543641" y="534838"/>
                  </a:lnTo>
                  <a:lnTo>
                    <a:pt x="2509814" y="504772"/>
                  </a:lnTo>
                  <a:lnTo>
                    <a:pt x="2480948" y="470767"/>
                  </a:lnTo>
                  <a:lnTo>
                    <a:pt x="2457573" y="433296"/>
                  </a:lnTo>
                  <a:lnTo>
                    <a:pt x="2440219" y="392831"/>
                  </a:lnTo>
                  <a:lnTo>
                    <a:pt x="2429418" y="349841"/>
                  </a:lnTo>
                  <a:lnTo>
                    <a:pt x="2425700" y="304800"/>
                  </a:lnTo>
                  <a:close/>
                </a:path>
              </a:pathLst>
            </a:custGeom>
            <a:ln w="12700">
              <a:solidFill>
                <a:srgbClr val="000000"/>
              </a:solidFill>
            </a:ln>
          </p:spPr>
          <p:txBody>
            <a:bodyPr wrap="square" lIns="0" tIns="0" rIns="0" bIns="0" rtlCol="0"/>
            <a:lstStyle/>
            <a:p>
              <a:endParaRPr/>
            </a:p>
          </p:txBody>
        </p:sp>
        <p:sp>
          <p:nvSpPr>
            <p:cNvPr id="11" name="object 11"/>
            <p:cNvSpPr/>
            <p:nvPr/>
          </p:nvSpPr>
          <p:spPr>
            <a:xfrm>
              <a:off x="3276600" y="4488814"/>
              <a:ext cx="4727575" cy="2211070"/>
            </a:xfrm>
            <a:custGeom>
              <a:avLst/>
              <a:gdLst/>
              <a:ahLst/>
              <a:cxnLst/>
              <a:rect l="l" t="t" r="r" b="b"/>
              <a:pathLst>
                <a:path w="4727575" h="2211070">
                  <a:moveTo>
                    <a:pt x="2767571" y="360807"/>
                  </a:moveTo>
                  <a:lnTo>
                    <a:pt x="2762123" y="310007"/>
                  </a:lnTo>
                  <a:lnTo>
                    <a:pt x="2743708" y="262509"/>
                  </a:lnTo>
                  <a:lnTo>
                    <a:pt x="2712593" y="217043"/>
                  </a:lnTo>
                  <a:lnTo>
                    <a:pt x="2685923" y="188087"/>
                  </a:lnTo>
                  <a:lnTo>
                    <a:pt x="2655189" y="160401"/>
                  </a:lnTo>
                  <a:lnTo>
                    <a:pt x="2620899" y="134239"/>
                  </a:lnTo>
                  <a:lnTo>
                    <a:pt x="2583815" y="109728"/>
                  </a:lnTo>
                  <a:lnTo>
                    <a:pt x="2544572" y="87122"/>
                  </a:lnTo>
                  <a:lnTo>
                    <a:pt x="2503551" y="66675"/>
                  </a:lnTo>
                  <a:lnTo>
                    <a:pt x="2461641" y="48387"/>
                  </a:lnTo>
                  <a:lnTo>
                    <a:pt x="2419350" y="32766"/>
                  </a:lnTo>
                  <a:lnTo>
                    <a:pt x="2377059" y="19939"/>
                  </a:lnTo>
                  <a:lnTo>
                    <a:pt x="2347645" y="12700"/>
                  </a:lnTo>
                  <a:lnTo>
                    <a:pt x="2335657" y="10033"/>
                  </a:lnTo>
                  <a:lnTo>
                    <a:pt x="2295652" y="3302"/>
                  </a:lnTo>
                  <a:lnTo>
                    <a:pt x="2257552" y="127"/>
                  </a:lnTo>
                  <a:lnTo>
                    <a:pt x="2239391" y="0"/>
                  </a:lnTo>
                  <a:lnTo>
                    <a:pt x="2221992" y="635"/>
                  </a:lnTo>
                  <a:lnTo>
                    <a:pt x="2167001" y="9144"/>
                  </a:lnTo>
                  <a:lnTo>
                    <a:pt x="2127123" y="19939"/>
                  </a:lnTo>
                  <a:lnTo>
                    <a:pt x="2084959" y="34417"/>
                  </a:lnTo>
                  <a:lnTo>
                    <a:pt x="2041652" y="52070"/>
                  </a:lnTo>
                  <a:lnTo>
                    <a:pt x="1997964" y="72644"/>
                  </a:lnTo>
                  <a:lnTo>
                    <a:pt x="1954149" y="96012"/>
                  </a:lnTo>
                  <a:lnTo>
                    <a:pt x="1890395" y="135128"/>
                  </a:lnTo>
                  <a:lnTo>
                    <a:pt x="1850009" y="163576"/>
                  </a:lnTo>
                  <a:lnTo>
                    <a:pt x="1812417" y="193421"/>
                  </a:lnTo>
                  <a:lnTo>
                    <a:pt x="1778127" y="224536"/>
                  </a:lnTo>
                  <a:lnTo>
                    <a:pt x="1748028" y="256540"/>
                  </a:lnTo>
                  <a:lnTo>
                    <a:pt x="1722501" y="289179"/>
                  </a:lnTo>
                  <a:lnTo>
                    <a:pt x="1702689" y="322072"/>
                  </a:lnTo>
                  <a:lnTo>
                    <a:pt x="1684909" y="371475"/>
                  </a:lnTo>
                  <a:lnTo>
                    <a:pt x="1682369" y="403987"/>
                  </a:lnTo>
                  <a:lnTo>
                    <a:pt x="1683385" y="420497"/>
                  </a:lnTo>
                  <a:lnTo>
                    <a:pt x="1694434" y="471424"/>
                  </a:lnTo>
                  <a:lnTo>
                    <a:pt x="1716532" y="524510"/>
                  </a:lnTo>
                  <a:lnTo>
                    <a:pt x="1736852" y="561213"/>
                  </a:lnTo>
                  <a:lnTo>
                    <a:pt x="1761109" y="598551"/>
                  </a:lnTo>
                  <a:lnTo>
                    <a:pt x="1788922" y="636651"/>
                  </a:lnTo>
                  <a:lnTo>
                    <a:pt x="1820037" y="675513"/>
                  </a:lnTo>
                  <a:lnTo>
                    <a:pt x="1853946" y="714895"/>
                  </a:lnTo>
                  <a:lnTo>
                    <a:pt x="1890522" y="755015"/>
                  </a:lnTo>
                  <a:lnTo>
                    <a:pt x="1929130" y="795401"/>
                  </a:lnTo>
                  <a:lnTo>
                    <a:pt x="1969516" y="836422"/>
                  </a:lnTo>
                  <a:lnTo>
                    <a:pt x="2011426" y="877570"/>
                  </a:lnTo>
                  <a:lnTo>
                    <a:pt x="2054352" y="918972"/>
                  </a:lnTo>
                  <a:lnTo>
                    <a:pt x="2141982" y="1002157"/>
                  </a:lnTo>
                  <a:lnTo>
                    <a:pt x="2150745" y="993013"/>
                  </a:lnTo>
                  <a:lnTo>
                    <a:pt x="2106676" y="951357"/>
                  </a:lnTo>
                  <a:lnTo>
                    <a:pt x="2020189" y="868426"/>
                  </a:lnTo>
                  <a:lnTo>
                    <a:pt x="1978406" y="827278"/>
                  </a:lnTo>
                  <a:lnTo>
                    <a:pt x="1938147" y="786511"/>
                  </a:lnTo>
                  <a:lnTo>
                    <a:pt x="1899666" y="746252"/>
                  </a:lnTo>
                  <a:lnTo>
                    <a:pt x="1863471" y="706513"/>
                  </a:lnTo>
                  <a:lnTo>
                    <a:pt x="1829689" y="667258"/>
                  </a:lnTo>
                  <a:lnTo>
                    <a:pt x="1798955" y="628904"/>
                  </a:lnTo>
                  <a:lnTo>
                    <a:pt x="1771396" y="591185"/>
                  </a:lnTo>
                  <a:lnTo>
                    <a:pt x="1747647" y="554482"/>
                  </a:lnTo>
                  <a:lnTo>
                    <a:pt x="1727835" y="518668"/>
                  </a:lnTo>
                  <a:lnTo>
                    <a:pt x="1706372" y="467233"/>
                  </a:lnTo>
                  <a:lnTo>
                    <a:pt x="1695958" y="418719"/>
                  </a:lnTo>
                  <a:lnTo>
                    <a:pt x="1695069" y="403225"/>
                  </a:lnTo>
                  <a:lnTo>
                    <a:pt x="1695450" y="388239"/>
                  </a:lnTo>
                  <a:lnTo>
                    <a:pt x="1707007" y="342900"/>
                  </a:lnTo>
                  <a:lnTo>
                    <a:pt x="1733169" y="296164"/>
                  </a:lnTo>
                  <a:lnTo>
                    <a:pt x="1757807" y="264668"/>
                  </a:lnTo>
                  <a:lnTo>
                    <a:pt x="1787271" y="233426"/>
                  </a:lnTo>
                  <a:lnTo>
                    <a:pt x="1820799" y="203073"/>
                  </a:lnTo>
                  <a:lnTo>
                    <a:pt x="1857756" y="173609"/>
                  </a:lnTo>
                  <a:lnTo>
                    <a:pt x="1897507" y="145542"/>
                  </a:lnTo>
                  <a:lnTo>
                    <a:pt x="1939290" y="119380"/>
                  </a:lnTo>
                  <a:lnTo>
                    <a:pt x="1982089" y="95123"/>
                  </a:lnTo>
                  <a:lnTo>
                    <a:pt x="2025396" y="73406"/>
                  </a:lnTo>
                  <a:lnTo>
                    <a:pt x="2068449" y="54610"/>
                  </a:lnTo>
                  <a:lnTo>
                    <a:pt x="2110486" y="38735"/>
                  </a:lnTo>
                  <a:lnTo>
                    <a:pt x="2150872" y="26289"/>
                  </a:lnTo>
                  <a:lnTo>
                    <a:pt x="2188718" y="17780"/>
                  </a:lnTo>
                  <a:lnTo>
                    <a:pt x="2239899" y="12700"/>
                  </a:lnTo>
                  <a:lnTo>
                    <a:pt x="2257298" y="12827"/>
                  </a:lnTo>
                  <a:lnTo>
                    <a:pt x="2313559" y="18796"/>
                  </a:lnTo>
                  <a:lnTo>
                    <a:pt x="2353437" y="27051"/>
                  </a:lnTo>
                  <a:lnTo>
                    <a:pt x="2394585" y="38100"/>
                  </a:lnTo>
                  <a:lnTo>
                    <a:pt x="2436241" y="52197"/>
                  </a:lnTo>
                  <a:lnTo>
                    <a:pt x="2477897" y="68961"/>
                  </a:lnTo>
                  <a:lnTo>
                    <a:pt x="2518664" y="88011"/>
                  </a:lnTo>
                  <a:lnTo>
                    <a:pt x="2577465" y="120650"/>
                  </a:lnTo>
                  <a:lnTo>
                    <a:pt x="2613660" y="144653"/>
                  </a:lnTo>
                  <a:lnTo>
                    <a:pt x="2647188" y="170307"/>
                  </a:lnTo>
                  <a:lnTo>
                    <a:pt x="2677287" y="197358"/>
                  </a:lnTo>
                  <a:lnTo>
                    <a:pt x="2703068" y="225552"/>
                  </a:lnTo>
                  <a:lnTo>
                    <a:pt x="2732786" y="268986"/>
                  </a:lnTo>
                  <a:lnTo>
                    <a:pt x="2749804" y="313563"/>
                  </a:lnTo>
                  <a:lnTo>
                    <a:pt x="2755011" y="360807"/>
                  </a:lnTo>
                  <a:lnTo>
                    <a:pt x="2754503" y="377825"/>
                  </a:lnTo>
                  <a:lnTo>
                    <a:pt x="2746883" y="431673"/>
                  </a:lnTo>
                  <a:lnTo>
                    <a:pt x="2736850" y="469900"/>
                  </a:lnTo>
                  <a:lnTo>
                    <a:pt x="2723515" y="509905"/>
                  </a:lnTo>
                  <a:lnTo>
                    <a:pt x="2706878" y="551434"/>
                  </a:lnTo>
                  <a:lnTo>
                    <a:pt x="2687193" y="594233"/>
                  </a:lnTo>
                  <a:lnTo>
                    <a:pt x="2665095" y="638429"/>
                  </a:lnTo>
                  <a:lnTo>
                    <a:pt x="2627503" y="706628"/>
                  </a:lnTo>
                  <a:lnTo>
                    <a:pt x="2599944" y="753237"/>
                  </a:lnTo>
                  <a:lnTo>
                    <a:pt x="2571115" y="800481"/>
                  </a:lnTo>
                  <a:lnTo>
                    <a:pt x="2540889" y="848360"/>
                  </a:lnTo>
                  <a:lnTo>
                    <a:pt x="2515425" y="887806"/>
                  </a:lnTo>
                  <a:lnTo>
                    <a:pt x="2467610" y="856488"/>
                  </a:lnTo>
                  <a:lnTo>
                    <a:pt x="2451100" y="997585"/>
                  </a:lnTo>
                  <a:lnTo>
                    <a:pt x="2573909" y="926084"/>
                  </a:lnTo>
                  <a:lnTo>
                    <a:pt x="2542286" y="905383"/>
                  </a:lnTo>
                  <a:lnTo>
                    <a:pt x="2526017" y="894740"/>
                  </a:lnTo>
                  <a:lnTo>
                    <a:pt x="2551557" y="855091"/>
                  </a:lnTo>
                  <a:lnTo>
                    <a:pt x="2581910" y="807212"/>
                  </a:lnTo>
                  <a:lnTo>
                    <a:pt x="2610993" y="759587"/>
                  </a:lnTo>
                  <a:lnTo>
                    <a:pt x="2638552" y="712863"/>
                  </a:lnTo>
                  <a:lnTo>
                    <a:pt x="2664206" y="666877"/>
                  </a:lnTo>
                  <a:lnTo>
                    <a:pt x="2687828" y="621792"/>
                  </a:lnTo>
                  <a:lnTo>
                    <a:pt x="2709037" y="577850"/>
                  </a:lnTo>
                  <a:lnTo>
                    <a:pt x="2727452" y="535051"/>
                  </a:lnTo>
                  <a:lnTo>
                    <a:pt x="2742819" y="493522"/>
                  </a:lnTo>
                  <a:lnTo>
                    <a:pt x="2754757" y="453517"/>
                  </a:lnTo>
                  <a:lnTo>
                    <a:pt x="2762885" y="415036"/>
                  </a:lnTo>
                  <a:lnTo>
                    <a:pt x="2767203" y="378206"/>
                  </a:lnTo>
                  <a:lnTo>
                    <a:pt x="2767571" y="360807"/>
                  </a:lnTo>
                  <a:close/>
                </a:path>
                <a:path w="4727575" h="2211070">
                  <a:moveTo>
                    <a:pt x="4419600" y="1213485"/>
                  </a:moveTo>
                  <a:lnTo>
                    <a:pt x="4406900" y="1207135"/>
                  </a:lnTo>
                  <a:lnTo>
                    <a:pt x="4292600" y="1149985"/>
                  </a:lnTo>
                  <a:lnTo>
                    <a:pt x="4292600" y="1207135"/>
                  </a:lnTo>
                  <a:lnTo>
                    <a:pt x="2667000" y="1207135"/>
                  </a:lnTo>
                  <a:lnTo>
                    <a:pt x="2667000" y="1219835"/>
                  </a:lnTo>
                  <a:lnTo>
                    <a:pt x="4292600" y="1219835"/>
                  </a:lnTo>
                  <a:lnTo>
                    <a:pt x="4292600" y="1276985"/>
                  </a:lnTo>
                  <a:lnTo>
                    <a:pt x="4406900" y="1219835"/>
                  </a:lnTo>
                  <a:lnTo>
                    <a:pt x="4419600" y="1213485"/>
                  </a:lnTo>
                  <a:close/>
                </a:path>
                <a:path w="4727575" h="2211070">
                  <a:moveTo>
                    <a:pt x="4727194" y="1524000"/>
                  </a:moveTo>
                  <a:lnTo>
                    <a:pt x="4721606" y="1512620"/>
                  </a:lnTo>
                  <a:lnTo>
                    <a:pt x="4463669" y="1640547"/>
                  </a:lnTo>
                  <a:lnTo>
                    <a:pt x="4334383" y="1703197"/>
                  </a:lnTo>
                  <a:lnTo>
                    <a:pt x="4204716" y="1764411"/>
                  </a:lnTo>
                  <a:lnTo>
                    <a:pt x="4074414" y="1823529"/>
                  </a:lnTo>
                  <a:lnTo>
                    <a:pt x="3943350" y="1880146"/>
                  </a:lnTo>
                  <a:lnTo>
                    <a:pt x="3811651" y="1933816"/>
                  </a:lnTo>
                  <a:lnTo>
                    <a:pt x="3678809" y="1983854"/>
                  </a:lnTo>
                  <a:lnTo>
                    <a:pt x="3544697" y="2029891"/>
                  </a:lnTo>
                  <a:lnTo>
                    <a:pt x="3409442" y="2071458"/>
                  </a:lnTo>
                  <a:lnTo>
                    <a:pt x="3272663" y="2107971"/>
                  </a:lnTo>
                  <a:lnTo>
                    <a:pt x="3134487" y="2138959"/>
                  </a:lnTo>
                  <a:lnTo>
                    <a:pt x="3064637" y="2152256"/>
                  </a:lnTo>
                  <a:lnTo>
                    <a:pt x="2994406" y="2163940"/>
                  </a:lnTo>
                  <a:lnTo>
                    <a:pt x="2923667" y="2174011"/>
                  </a:lnTo>
                  <a:lnTo>
                    <a:pt x="2852420" y="2182380"/>
                  </a:lnTo>
                  <a:lnTo>
                    <a:pt x="2780665" y="2189022"/>
                  </a:lnTo>
                  <a:lnTo>
                    <a:pt x="2708529" y="2193874"/>
                  </a:lnTo>
                  <a:lnTo>
                    <a:pt x="2635631" y="2196820"/>
                  </a:lnTo>
                  <a:lnTo>
                    <a:pt x="2562352" y="2197760"/>
                  </a:lnTo>
                  <a:lnTo>
                    <a:pt x="2488438" y="2196808"/>
                  </a:lnTo>
                  <a:lnTo>
                    <a:pt x="2413889" y="2193861"/>
                  </a:lnTo>
                  <a:lnTo>
                    <a:pt x="2338832" y="2189010"/>
                  </a:lnTo>
                  <a:lnTo>
                    <a:pt x="2263267" y="2182355"/>
                  </a:lnTo>
                  <a:lnTo>
                    <a:pt x="2187067" y="2173986"/>
                  </a:lnTo>
                  <a:lnTo>
                    <a:pt x="2110486" y="2163915"/>
                  </a:lnTo>
                  <a:lnTo>
                    <a:pt x="2033270" y="2152205"/>
                  </a:lnTo>
                  <a:lnTo>
                    <a:pt x="1955673" y="2138896"/>
                  </a:lnTo>
                  <a:lnTo>
                    <a:pt x="1799209" y="2107869"/>
                  </a:lnTo>
                  <a:lnTo>
                    <a:pt x="1641094" y="2071344"/>
                  </a:lnTo>
                  <a:lnTo>
                    <a:pt x="1481455" y="2029752"/>
                  </a:lnTo>
                  <a:lnTo>
                    <a:pt x="1320419" y="1983701"/>
                  </a:lnTo>
                  <a:lnTo>
                    <a:pt x="1158240" y="1933638"/>
                  </a:lnTo>
                  <a:lnTo>
                    <a:pt x="995172" y="1879942"/>
                  </a:lnTo>
                  <a:lnTo>
                    <a:pt x="831088" y="1823300"/>
                  </a:lnTo>
                  <a:lnTo>
                    <a:pt x="666242" y="1764182"/>
                  </a:lnTo>
                  <a:lnTo>
                    <a:pt x="334899" y="1640293"/>
                  </a:lnTo>
                  <a:lnTo>
                    <a:pt x="120827" y="1557985"/>
                  </a:lnTo>
                  <a:lnTo>
                    <a:pt x="122580" y="1553425"/>
                  </a:lnTo>
                  <a:lnTo>
                    <a:pt x="141351" y="1504632"/>
                  </a:lnTo>
                  <a:lnTo>
                    <a:pt x="0" y="1518310"/>
                  </a:lnTo>
                  <a:lnTo>
                    <a:pt x="95758" y="1623174"/>
                  </a:lnTo>
                  <a:lnTo>
                    <a:pt x="116268" y="1569847"/>
                  </a:lnTo>
                  <a:lnTo>
                    <a:pt x="330327" y="1652181"/>
                  </a:lnTo>
                  <a:lnTo>
                    <a:pt x="661924" y="1776133"/>
                  </a:lnTo>
                  <a:lnTo>
                    <a:pt x="826897" y="1835302"/>
                  </a:lnTo>
                  <a:lnTo>
                    <a:pt x="991235" y="1892007"/>
                  </a:lnTo>
                  <a:lnTo>
                    <a:pt x="1154557" y="1945767"/>
                  </a:lnTo>
                  <a:lnTo>
                    <a:pt x="1316990" y="1995906"/>
                  </a:lnTo>
                  <a:lnTo>
                    <a:pt x="1478153" y="2042045"/>
                  </a:lnTo>
                  <a:lnTo>
                    <a:pt x="1638173" y="2083714"/>
                  </a:lnTo>
                  <a:lnTo>
                    <a:pt x="1796669" y="2120328"/>
                  </a:lnTo>
                  <a:lnTo>
                    <a:pt x="1953514" y="2151418"/>
                  </a:lnTo>
                  <a:lnTo>
                    <a:pt x="2031365" y="2164765"/>
                  </a:lnTo>
                  <a:lnTo>
                    <a:pt x="2108708" y="2176500"/>
                  </a:lnTo>
                  <a:lnTo>
                    <a:pt x="2185670" y="2186609"/>
                  </a:lnTo>
                  <a:lnTo>
                    <a:pt x="2262124" y="2195004"/>
                  </a:lnTo>
                  <a:lnTo>
                    <a:pt x="2337943" y="2201684"/>
                  </a:lnTo>
                  <a:lnTo>
                    <a:pt x="2413381" y="2206548"/>
                  </a:lnTo>
                  <a:lnTo>
                    <a:pt x="2488184" y="2209508"/>
                  </a:lnTo>
                  <a:lnTo>
                    <a:pt x="2562479" y="2210460"/>
                  </a:lnTo>
                  <a:lnTo>
                    <a:pt x="2636266" y="2209508"/>
                  </a:lnTo>
                  <a:lnTo>
                    <a:pt x="2709291" y="2206548"/>
                  </a:lnTo>
                  <a:lnTo>
                    <a:pt x="2781935" y="2201672"/>
                  </a:lnTo>
                  <a:lnTo>
                    <a:pt x="2824099" y="2197760"/>
                  </a:lnTo>
                  <a:lnTo>
                    <a:pt x="2853944" y="2194991"/>
                  </a:lnTo>
                  <a:lnTo>
                    <a:pt x="2925445" y="2186584"/>
                  </a:lnTo>
                  <a:lnTo>
                    <a:pt x="2996438" y="2176475"/>
                  </a:lnTo>
                  <a:lnTo>
                    <a:pt x="3067050" y="2164727"/>
                  </a:lnTo>
                  <a:lnTo>
                    <a:pt x="3137154" y="2151354"/>
                  </a:lnTo>
                  <a:lnTo>
                    <a:pt x="3275965" y="2120239"/>
                  </a:lnTo>
                  <a:lnTo>
                    <a:pt x="3413125" y="2083600"/>
                  </a:lnTo>
                  <a:lnTo>
                    <a:pt x="3548888" y="2041906"/>
                  </a:lnTo>
                  <a:lnTo>
                    <a:pt x="3683254" y="1995741"/>
                  </a:lnTo>
                  <a:lnTo>
                    <a:pt x="3816350" y="1945576"/>
                  </a:lnTo>
                  <a:lnTo>
                    <a:pt x="3948430" y="1891804"/>
                  </a:lnTo>
                  <a:lnTo>
                    <a:pt x="4079748" y="1835086"/>
                  </a:lnTo>
                  <a:lnTo>
                    <a:pt x="4210050" y="1775904"/>
                  </a:lnTo>
                  <a:lnTo>
                    <a:pt x="4339971" y="1714627"/>
                  </a:lnTo>
                  <a:lnTo>
                    <a:pt x="4469257" y="1651927"/>
                  </a:lnTo>
                  <a:lnTo>
                    <a:pt x="4727194" y="1524000"/>
                  </a:lnTo>
                  <a:close/>
                </a:path>
              </a:pathLst>
            </a:custGeom>
            <a:solidFill>
              <a:srgbClr val="000000"/>
            </a:solidFill>
          </p:spPr>
          <p:txBody>
            <a:bodyPr wrap="square" lIns="0" tIns="0" rIns="0" bIns="0" rtlCol="0"/>
            <a:lstStyle/>
            <a:p>
              <a:endParaRPr/>
            </a:p>
          </p:txBody>
        </p:sp>
        <p:sp>
          <p:nvSpPr>
            <p:cNvPr id="12" name="object 12"/>
            <p:cNvSpPr/>
            <p:nvPr/>
          </p:nvSpPr>
          <p:spPr>
            <a:xfrm>
              <a:off x="3777757" y="5168905"/>
              <a:ext cx="900189" cy="447216"/>
            </a:xfrm>
            <a:prstGeom prst="rect">
              <a:avLst/>
            </a:prstGeom>
            <a:blipFill>
              <a:blip r:embed="rId2" cstate="print"/>
              <a:stretch>
                <a:fillRect/>
              </a:stretch>
            </a:blipFill>
          </p:spPr>
          <p:txBody>
            <a:bodyPr wrap="square" lIns="0" tIns="0" rIns="0" bIns="0" rtlCol="0"/>
            <a:lstStyle/>
            <a:p>
              <a:endParaRPr/>
            </a:p>
          </p:txBody>
        </p:sp>
        <p:sp>
          <p:nvSpPr>
            <p:cNvPr id="13" name="object 13"/>
            <p:cNvSpPr/>
            <p:nvPr/>
          </p:nvSpPr>
          <p:spPr>
            <a:xfrm>
              <a:off x="6347423" y="5168898"/>
              <a:ext cx="900561" cy="456112"/>
            </a:xfrm>
            <a:prstGeom prst="rect">
              <a:avLst/>
            </a:prstGeom>
            <a:blipFill>
              <a:blip r:embed="rId3" cstate="print"/>
              <a:stretch>
                <a:fillRect/>
              </a:stretch>
            </a:blipFill>
          </p:spPr>
          <p:txBody>
            <a:bodyPr wrap="square" lIns="0" tIns="0" rIns="0" bIns="0" rtlCol="0"/>
            <a:lstStyle/>
            <a:p>
              <a:endParaRPr/>
            </a:p>
          </p:txBody>
        </p:sp>
        <p:sp>
          <p:nvSpPr>
            <p:cNvPr id="14" name="object 14"/>
            <p:cNvSpPr/>
            <p:nvPr/>
          </p:nvSpPr>
          <p:spPr>
            <a:xfrm>
              <a:off x="7397368" y="4412614"/>
              <a:ext cx="1085215" cy="1002665"/>
            </a:xfrm>
            <a:custGeom>
              <a:avLst/>
              <a:gdLst/>
              <a:ahLst/>
              <a:cxnLst/>
              <a:rect l="l" t="t" r="r" b="b"/>
              <a:pathLst>
                <a:path w="1085215" h="1002664">
                  <a:moveTo>
                    <a:pt x="557022" y="0"/>
                  </a:moveTo>
                  <a:lnTo>
                    <a:pt x="503808" y="5334"/>
                  </a:lnTo>
                  <a:lnTo>
                    <a:pt x="464947" y="14097"/>
                  </a:lnTo>
                  <a:lnTo>
                    <a:pt x="423799" y="26670"/>
                  </a:lnTo>
                  <a:lnTo>
                    <a:pt x="381126" y="42799"/>
                  </a:lnTo>
                  <a:lnTo>
                    <a:pt x="337438" y="61976"/>
                  </a:lnTo>
                  <a:lnTo>
                    <a:pt x="293624" y="83947"/>
                  </a:lnTo>
                  <a:lnTo>
                    <a:pt x="250062" y="108585"/>
                  </a:lnTo>
                  <a:lnTo>
                    <a:pt x="208025" y="135128"/>
                  </a:lnTo>
                  <a:lnTo>
                    <a:pt x="167639" y="163576"/>
                  </a:lnTo>
                  <a:lnTo>
                    <a:pt x="130048" y="193421"/>
                  </a:lnTo>
                  <a:lnTo>
                    <a:pt x="95757" y="224536"/>
                  </a:lnTo>
                  <a:lnTo>
                    <a:pt x="65658" y="256540"/>
                  </a:lnTo>
                  <a:lnTo>
                    <a:pt x="40131" y="289179"/>
                  </a:lnTo>
                  <a:lnTo>
                    <a:pt x="20320" y="322072"/>
                  </a:lnTo>
                  <a:lnTo>
                    <a:pt x="2539" y="371475"/>
                  </a:lnTo>
                  <a:lnTo>
                    <a:pt x="0" y="403987"/>
                  </a:lnTo>
                  <a:lnTo>
                    <a:pt x="1015" y="420497"/>
                  </a:lnTo>
                  <a:lnTo>
                    <a:pt x="12064" y="471424"/>
                  </a:lnTo>
                  <a:lnTo>
                    <a:pt x="34162" y="524510"/>
                  </a:lnTo>
                  <a:lnTo>
                    <a:pt x="54482" y="561213"/>
                  </a:lnTo>
                  <a:lnTo>
                    <a:pt x="78739" y="598551"/>
                  </a:lnTo>
                  <a:lnTo>
                    <a:pt x="106552" y="636651"/>
                  </a:lnTo>
                  <a:lnTo>
                    <a:pt x="137667" y="675513"/>
                  </a:lnTo>
                  <a:lnTo>
                    <a:pt x="171576" y="714883"/>
                  </a:lnTo>
                  <a:lnTo>
                    <a:pt x="208152" y="755015"/>
                  </a:lnTo>
                  <a:lnTo>
                    <a:pt x="246760" y="795401"/>
                  </a:lnTo>
                  <a:lnTo>
                    <a:pt x="287147" y="836422"/>
                  </a:lnTo>
                  <a:lnTo>
                    <a:pt x="329056" y="877570"/>
                  </a:lnTo>
                  <a:lnTo>
                    <a:pt x="371982" y="918972"/>
                  </a:lnTo>
                  <a:lnTo>
                    <a:pt x="459612" y="1002157"/>
                  </a:lnTo>
                  <a:lnTo>
                    <a:pt x="468375" y="993013"/>
                  </a:lnTo>
                  <a:lnTo>
                    <a:pt x="424306" y="951357"/>
                  </a:lnTo>
                  <a:lnTo>
                    <a:pt x="337820" y="868426"/>
                  </a:lnTo>
                  <a:lnTo>
                    <a:pt x="296036" y="827278"/>
                  </a:lnTo>
                  <a:lnTo>
                    <a:pt x="255777" y="786511"/>
                  </a:lnTo>
                  <a:lnTo>
                    <a:pt x="217297" y="746252"/>
                  </a:lnTo>
                  <a:lnTo>
                    <a:pt x="181101" y="706501"/>
                  </a:lnTo>
                  <a:lnTo>
                    <a:pt x="147320" y="667258"/>
                  </a:lnTo>
                  <a:lnTo>
                    <a:pt x="116585" y="628904"/>
                  </a:lnTo>
                  <a:lnTo>
                    <a:pt x="89026" y="591185"/>
                  </a:lnTo>
                  <a:lnTo>
                    <a:pt x="65277" y="554482"/>
                  </a:lnTo>
                  <a:lnTo>
                    <a:pt x="45465" y="518668"/>
                  </a:lnTo>
                  <a:lnTo>
                    <a:pt x="24002" y="467233"/>
                  </a:lnTo>
                  <a:lnTo>
                    <a:pt x="13588" y="418719"/>
                  </a:lnTo>
                  <a:lnTo>
                    <a:pt x="12700" y="403225"/>
                  </a:lnTo>
                  <a:lnTo>
                    <a:pt x="13080" y="388239"/>
                  </a:lnTo>
                  <a:lnTo>
                    <a:pt x="24637" y="342900"/>
                  </a:lnTo>
                  <a:lnTo>
                    <a:pt x="50800" y="296164"/>
                  </a:lnTo>
                  <a:lnTo>
                    <a:pt x="75437" y="264668"/>
                  </a:lnTo>
                  <a:lnTo>
                    <a:pt x="104901" y="233426"/>
                  </a:lnTo>
                  <a:lnTo>
                    <a:pt x="138429" y="203073"/>
                  </a:lnTo>
                  <a:lnTo>
                    <a:pt x="175386" y="173609"/>
                  </a:lnTo>
                  <a:lnTo>
                    <a:pt x="215137" y="145542"/>
                  </a:lnTo>
                  <a:lnTo>
                    <a:pt x="256921" y="119380"/>
                  </a:lnTo>
                  <a:lnTo>
                    <a:pt x="299720" y="95123"/>
                  </a:lnTo>
                  <a:lnTo>
                    <a:pt x="343026" y="73406"/>
                  </a:lnTo>
                  <a:lnTo>
                    <a:pt x="386079" y="54610"/>
                  </a:lnTo>
                  <a:lnTo>
                    <a:pt x="428116" y="38735"/>
                  </a:lnTo>
                  <a:lnTo>
                    <a:pt x="468502" y="26289"/>
                  </a:lnTo>
                  <a:lnTo>
                    <a:pt x="506349" y="17780"/>
                  </a:lnTo>
                  <a:lnTo>
                    <a:pt x="557529" y="12700"/>
                  </a:lnTo>
                  <a:lnTo>
                    <a:pt x="665289" y="12700"/>
                  </a:lnTo>
                  <a:lnTo>
                    <a:pt x="653287" y="10033"/>
                  </a:lnTo>
                  <a:lnTo>
                    <a:pt x="632967" y="6223"/>
                  </a:lnTo>
                  <a:lnTo>
                    <a:pt x="613282" y="3302"/>
                  </a:lnTo>
                  <a:lnTo>
                    <a:pt x="593978" y="1270"/>
                  </a:lnTo>
                  <a:lnTo>
                    <a:pt x="575182" y="127"/>
                  </a:lnTo>
                  <a:lnTo>
                    <a:pt x="557022" y="0"/>
                  </a:lnTo>
                  <a:close/>
                </a:path>
                <a:path w="1085215" h="1002664">
                  <a:moveTo>
                    <a:pt x="785240" y="856488"/>
                  </a:moveTo>
                  <a:lnTo>
                    <a:pt x="768730" y="997585"/>
                  </a:lnTo>
                  <a:lnTo>
                    <a:pt x="891539" y="926084"/>
                  </a:lnTo>
                  <a:lnTo>
                    <a:pt x="859921" y="905383"/>
                  </a:lnTo>
                  <a:lnTo>
                    <a:pt x="836802" y="905383"/>
                  </a:lnTo>
                  <a:lnTo>
                    <a:pt x="826134" y="898525"/>
                  </a:lnTo>
                  <a:lnTo>
                    <a:pt x="833060" y="887796"/>
                  </a:lnTo>
                  <a:lnTo>
                    <a:pt x="785240" y="856488"/>
                  </a:lnTo>
                  <a:close/>
                </a:path>
                <a:path w="1085215" h="1002664">
                  <a:moveTo>
                    <a:pt x="833060" y="887796"/>
                  </a:moveTo>
                  <a:lnTo>
                    <a:pt x="826134" y="898525"/>
                  </a:lnTo>
                  <a:lnTo>
                    <a:pt x="836802" y="905383"/>
                  </a:lnTo>
                  <a:lnTo>
                    <a:pt x="843659" y="894735"/>
                  </a:lnTo>
                  <a:lnTo>
                    <a:pt x="833060" y="887796"/>
                  </a:lnTo>
                  <a:close/>
                </a:path>
                <a:path w="1085215" h="1002664">
                  <a:moveTo>
                    <a:pt x="843659" y="894735"/>
                  </a:moveTo>
                  <a:lnTo>
                    <a:pt x="836802" y="905383"/>
                  </a:lnTo>
                  <a:lnTo>
                    <a:pt x="859921" y="905383"/>
                  </a:lnTo>
                  <a:lnTo>
                    <a:pt x="843659" y="894735"/>
                  </a:lnTo>
                  <a:close/>
                </a:path>
                <a:path w="1085215" h="1002664">
                  <a:moveTo>
                    <a:pt x="665289" y="12700"/>
                  </a:moveTo>
                  <a:lnTo>
                    <a:pt x="557529" y="12700"/>
                  </a:lnTo>
                  <a:lnTo>
                    <a:pt x="574928" y="12827"/>
                  </a:lnTo>
                  <a:lnTo>
                    <a:pt x="593089" y="13970"/>
                  </a:lnTo>
                  <a:lnTo>
                    <a:pt x="631189" y="18796"/>
                  </a:lnTo>
                  <a:lnTo>
                    <a:pt x="671067" y="27051"/>
                  </a:lnTo>
                  <a:lnTo>
                    <a:pt x="712215" y="38100"/>
                  </a:lnTo>
                  <a:lnTo>
                    <a:pt x="753872" y="52197"/>
                  </a:lnTo>
                  <a:lnTo>
                    <a:pt x="795527" y="68961"/>
                  </a:lnTo>
                  <a:lnTo>
                    <a:pt x="836295" y="88011"/>
                  </a:lnTo>
                  <a:lnTo>
                    <a:pt x="895096" y="120650"/>
                  </a:lnTo>
                  <a:lnTo>
                    <a:pt x="931290" y="144653"/>
                  </a:lnTo>
                  <a:lnTo>
                    <a:pt x="964819" y="170307"/>
                  </a:lnTo>
                  <a:lnTo>
                    <a:pt x="994917" y="197358"/>
                  </a:lnTo>
                  <a:lnTo>
                    <a:pt x="1020699" y="225552"/>
                  </a:lnTo>
                  <a:lnTo>
                    <a:pt x="1050416" y="268986"/>
                  </a:lnTo>
                  <a:lnTo>
                    <a:pt x="1067434" y="313563"/>
                  </a:lnTo>
                  <a:lnTo>
                    <a:pt x="1072641" y="360807"/>
                  </a:lnTo>
                  <a:lnTo>
                    <a:pt x="1072133" y="377825"/>
                  </a:lnTo>
                  <a:lnTo>
                    <a:pt x="1064513" y="431673"/>
                  </a:lnTo>
                  <a:lnTo>
                    <a:pt x="1054480" y="469900"/>
                  </a:lnTo>
                  <a:lnTo>
                    <a:pt x="1041146" y="509905"/>
                  </a:lnTo>
                  <a:lnTo>
                    <a:pt x="1024508" y="551434"/>
                  </a:lnTo>
                  <a:lnTo>
                    <a:pt x="1004824" y="594233"/>
                  </a:lnTo>
                  <a:lnTo>
                    <a:pt x="982726" y="638429"/>
                  </a:lnTo>
                  <a:lnTo>
                    <a:pt x="945133" y="706628"/>
                  </a:lnTo>
                  <a:lnTo>
                    <a:pt x="917575" y="753237"/>
                  </a:lnTo>
                  <a:lnTo>
                    <a:pt x="888746" y="800481"/>
                  </a:lnTo>
                  <a:lnTo>
                    <a:pt x="858520" y="848360"/>
                  </a:lnTo>
                  <a:lnTo>
                    <a:pt x="833060" y="887796"/>
                  </a:lnTo>
                  <a:lnTo>
                    <a:pt x="843659" y="894735"/>
                  </a:lnTo>
                  <a:lnTo>
                    <a:pt x="869187" y="855091"/>
                  </a:lnTo>
                  <a:lnTo>
                    <a:pt x="899540" y="807212"/>
                  </a:lnTo>
                  <a:lnTo>
                    <a:pt x="928624" y="759587"/>
                  </a:lnTo>
                  <a:lnTo>
                    <a:pt x="956182" y="712851"/>
                  </a:lnTo>
                  <a:lnTo>
                    <a:pt x="981836" y="666877"/>
                  </a:lnTo>
                  <a:lnTo>
                    <a:pt x="1005458" y="621792"/>
                  </a:lnTo>
                  <a:lnTo>
                    <a:pt x="1026667" y="577850"/>
                  </a:lnTo>
                  <a:lnTo>
                    <a:pt x="1045082" y="535051"/>
                  </a:lnTo>
                  <a:lnTo>
                    <a:pt x="1060450" y="493522"/>
                  </a:lnTo>
                  <a:lnTo>
                    <a:pt x="1072387" y="453517"/>
                  </a:lnTo>
                  <a:lnTo>
                    <a:pt x="1080515" y="415036"/>
                  </a:lnTo>
                  <a:lnTo>
                    <a:pt x="1085206" y="360807"/>
                  </a:lnTo>
                  <a:lnTo>
                    <a:pt x="1084748" y="344551"/>
                  </a:lnTo>
                  <a:lnTo>
                    <a:pt x="1075181" y="294132"/>
                  </a:lnTo>
                  <a:lnTo>
                    <a:pt x="1052195" y="247142"/>
                  </a:lnTo>
                  <a:lnTo>
                    <a:pt x="1017397" y="202565"/>
                  </a:lnTo>
                  <a:lnTo>
                    <a:pt x="988567" y="174117"/>
                  </a:lnTo>
                  <a:lnTo>
                    <a:pt x="956055" y="147066"/>
                  </a:lnTo>
                  <a:lnTo>
                    <a:pt x="920369" y="121793"/>
                  </a:lnTo>
                  <a:lnTo>
                    <a:pt x="862202" y="87122"/>
                  </a:lnTo>
                  <a:lnTo>
                    <a:pt x="821181" y="66675"/>
                  </a:lnTo>
                  <a:lnTo>
                    <a:pt x="779272" y="48387"/>
                  </a:lnTo>
                  <a:lnTo>
                    <a:pt x="736980" y="32766"/>
                  </a:lnTo>
                  <a:lnTo>
                    <a:pt x="694689" y="19939"/>
                  </a:lnTo>
                  <a:lnTo>
                    <a:pt x="673861" y="14605"/>
                  </a:lnTo>
                  <a:lnTo>
                    <a:pt x="665289" y="12700"/>
                  </a:lnTo>
                  <a:close/>
                </a:path>
              </a:pathLst>
            </a:custGeom>
            <a:solidFill>
              <a:srgbClr val="000000"/>
            </a:solidFill>
          </p:spPr>
          <p:txBody>
            <a:bodyPr wrap="square" lIns="0" tIns="0" rIns="0" bIns="0" rtlCol="0"/>
            <a:lstStyle/>
            <a:p>
              <a:endParaRPr/>
            </a:p>
          </p:txBody>
        </p:sp>
        <p:sp>
          <p:nvSpPr>
            <p:cNvPr id="15" name="object 15"/>
            <p:cNvSpPr/>
            <p:nvPr/>
          </p:nvSpPr>
          <p:spPr>
            <a:xfrm>
              <a:off x="7600739" y="3949705"/>
              <a:ext cx="900561" cy="447216"/>
            </a:xfrm>
            <a:prstGeom prst="rect">
              <a:avLst/>
            </a:prstGeom>
            <a:blipFill>
              <a:blip r:embed="rId4" cstate="print"/>
              <a:stretch>
                <a:fillRect/>
              </a:stretch>
            </a:blipFill>
          </p:spPr>
          <p:txBody>
            <a:bodyPr wrap="square" lIns="0" tIns="0" rIns="0" bIns="0" rtlCol="0"/>
            <a:lstStyle/>
            <a:p>
              <a:endParaRPr/>
            </a:p>
          </p:txBody>
        </p:sp>
        <p:sp>
          <p:nvSpPr>
            <p:cNvPr id="16" name="object 16"/>
            <p:cNvSpPr/>
            <p:nvPr/>
          </p:nvSpPr>
          <p:spPr>
            <a:xfrm>
              <a:off x="457200" y="5397499"/>
              <a:ext cx="685800" cy="609600"/>
            </a:xfrm>
            <a:custGeom>
              <a:avLst/>
              <a:gdLst/>
              <a:ahLst/>
              <a:cxnLst/>
              <a:rect l="l" t="t" r="r" b="b"/>
              <a:pathLst>
                <a:path w="685800" h="609600">
                  <a:moveTo>
                    <a:pt x="0" y="304800"/>
                  </a:moveTo>
                  <a:lnTo>
                    <a:pt x="3717" y="259772"/>
                  </a:lnTo>
                  <a:lnTo>
                    <a:pt x="14517" y="216792"/>
                  </a:lnTo>
                  <a:lnTo>
                    <a:pt x="31869" y="176330"/>
                  </a:lnTo>
                  <a:lnTo>
                    <a:pt x="55242" y="138860"/>
                  </a:lnTo>
                  <a:lnTo>
                    <a:pt x="84106" y="104853"/>
                  </a:lnTo>
                  <a:lnTo>
                    <a:pt x="117930" y="74783"/>
                  </a:lnTo>
                  <a:lnTo>
                    <a:pt x="156185" y="49120"/>
                  </a:lnTo>
                  <a:lnTo>
                    <a:pt x="198340" y="28338"/>
                  </a:lnTo>
                  <a:lnTo>
                    <a:pt x="243864" y="12909"/>
                  </a:lnTo>
                  <a:lnTo>
                    <a:pt x="292227" y="3306"/>
                  </a:lnTo>
                  <a:lnTo>
                    <a:pt x="342900" y="0"/>
                  </a:lnTo>
                  <a:lnTo>
                    <a:pt x="393572" y="3306"/>
                  </a:lnTo>
                  <a:lnTo>
                    <a:pt x="441935" y="12909"/>
                  </a:lnTo>
                  <a:lnTo>
                    <a:pt x="487459" y="28338"/>
                  </a:lnTo>
                  <a:lnTo>
                    <a:pt x="529614" y="49120"/>
                  </a:lnTo>
                  <a:lnTo>
                    <a:pt x="567869" y="74783"/>
                  </a:lnTo>
                  <a:lnTo>
                    <a:pt x="601693" y="104853"/>
                  </a:lnTo>
                  <a:lnTo>
                    <a:pt x="630557" y="138860"/>
                  </a:lnTo>
                  <a:lnTo>
                    <a:pt x="653930" y="176330"/>
                  </a:lnTo>
                  <a:lnTo>
                    <a:pt x="671282" y="216792"/>
                  </a:lnTo>
                  <a:lnTo>
                    <a:pt x="682082" y="259772"/>
                  </a:lnTo>
                  <a:lnTo>
                    <a:pt x="685800" y="304800"/>
                  </a:lnTo>
                  <a:lnTo>
                    <a:pt x="682082" y="349841"/>
                  </a:lnTo>
                  <a:lnTo>
                    <a:pt x="671282" y="392831"/>
                  </a:lnTo>
                  <a:lnTo>
                    <a:pt x="653930" y="433296"/>
                  </a:lnTo>
                  <a:lnTo>
                    <a:pt x="630557" y="470767"/>
                  </a:lnTo>
                  <a:lnTo>
                    <a:pt x="601693" y="504772"/>
                  </a:lnTo>
                  <a:lnTo>
                    <a:pt x="567869" y="534838"/>
                  </a:lnTo>
                  <a:lnTo>
                    <a:pt x="529614" y="560495"/>
                  </a:lnTo>
                  <a:lnTo>
                    <a:pt x="487459" y="581271"/>
                  </a:lnTo>
                  <a:lnTo>
                    <a:pt x="441935" y="596695"/>
                  </a:lnTo>
                  <a:lnTo>
                    <a:pt x="393572" y="606295"/>
                  </a:lnTo>
                  <a:lnTo>
                    <a:pt x="342900" y="609600"/>
                  </a:lnTo>
                  <a:lnTo>
                    <a:pt x="292227" y="606295"/>
                  </a:lnTo>
                  <a:lnTo>
                    <a:pt x="243864" y="596695"/>
                  </a:lnTo>
                  <a:lnTo>
                    <a:pt x="198340" y="581271"/>
                  </a:lnTo>
                  <a:lnTo>
                    <a:pt x="156185" y="560495"/>
                  </a:lnTo>
                  <a:lnTo>
                    <a:pt x="117930" y="534838"/>
                  </a:lnTo>
                  <a:lnTo>
                    <a:pt x="84106" y="504772"/>
                  </a:lnTo>
                  <a:lnTo>
                    <a:pt x="55242" y="470767"/>
                  </a:lnTo>
                  <a:lnTo>
                    <a:pt x="31869" y="433296"/>
                  </a:lnTo>
                  <a:lnTo>
                    <a:pt x="14517" y="392831"/>
                  </a:lnTo>
                  <a:lnTo>
                    <a:pt x="3717" y="349841"/>
                  </a:lnTo>
                  <a:lnTo>
                    <a:pt x="0" y="304800"/>
                  </a:lnTo>
                  <a:close/>
                </a:path>
              </a:pathLst>
            </a:custGeom>
            <a:ln w="12700">
              <a:solidFill>
                <a:srgbClr val="000000"/>
              </a:solidFill>
            </a:ln>
          </p:spPr>
          <p:txBody>
            <a:bodyPr wrap="square" lIns="0" tIns="0" rIns="0" bIns="0" rtlCol="0"/>
            <a:lstStyle/>
            <a:p>
              <a:endParaRPr/>
            </a:p>
          </p:txBody>
        </p:sp>
      </p:grpSp>
      <p:sp>
        <p:nvSpPr>
          <p:cNvPr id="17" name="object 17"/>
          <p:cNvSpPr/>
          <p:nvPr/>
        </p:nvSpPr>
        <p:spPr>
          <a:xfrm>
            <a:off x="5079214" y="3962405"/>
            <a:ext cx="900414" cy="447216"/>
          </a:xfrm>
          <a:prstGeom prst="rect">
            <a:avLst/>
          </a:prstGeom>
          <a:blipFill>
            <a:blip r:embed="rId2" cstate="print"/>
            <a:stretch>
              <a:fillRect/>
            </a:stretch>
          </a:blipFill>
        </p:spPr>
        <p:txBody>
          <a:bodyPr wrap="square" lIns="0" tIns="0" rIns="0" bIns="0" rtlCol="0"/>
          <a:lstStyle/>
          <a:p>
            <a:endParaRPr/>
          </a:p>
        </p:txBody>
      </p:sp>
      <p:sp>
        <p:nvSpPr>
          <p:cNvPr id="18" name="object 18"/>
          <p:cNvSpPr txBox="1"/>
          <p:nvPr/>
        </p:nvSpPr>
        <p:spPr>
          <a:xfrm>
            <a:off x="4736407" y="3167621"/>
            <a:ext cx="1652905" cy="1245870"/>
          </a:xfrm>
          <a:prstGeom prst="rect">
            <a:avLst/>
          </a:prstGeom>
        </p:spPr>
        <p:txBody>
          <a:bodyPr vert="horz" wrap="square" lIns="0" tIns="72390" rIns="0" bIns="0" rtlCol="0">
            <a:spAutoFit/>
          </a:bodyPr>
          <a:lstStyle/>
          <a:p>
            <a:pPr marL="61594">
              <a:lnSpc>
                <a:spcPct val="100000"/>
              </a:lnSpc>
              <a:spcBef>
                <a:spcPts val="570"/>
              </a:spcBef>
              <a:tabLst>
                <a:tab pos="960755" algn="l"/>
              </a:tabLst>
            </a:pPr>
            <a:r>
              <a:rPr sz="3600" i="1" spc="40" dirty="0">
                <a:latin typeface="Times New Roman"/>
                <a:cs typeface="Times New Roman"/>
              </a:rPr>
              <a:t>y	</a:t>
            </a:r>
            <a:r>
              <a:rPr sz="3600" i="1" spc="60" dirty="0">
                <a:latin typeface="Times New Roman"/>
                <a:cs typeface="Times New Roman"/>
              </a:rPr>
              <a:t>y</a:t>
            </a:r>
            <a:r>
              <a:rPr sz="3600" spc="60" dirty="0">
                <a:latin typeface="Times New Roman"/>
                <a:cs typeface="Times New Roman"/>
              </a:rPr>
              <a:t>,</a:t>
            </a:r>
            <a:r>
              <a:rPr sz="3600" spc="-515" dirty="0">
                <a:latin typeface="Times New Roman"/>
                <a:cs typeface="Times New Roman"/>
              </a:rPr>
              <a:t> </a:t>
            </a:r>
            <a:r>
              <a:rPr sz="3600" i="1" spc="55" dirty="0">
                <a:latin typeface="Times New Roman"/>
                <a:cs typeface="Times New Roman"/>
              </a:rPr>
              <a:t>R</a:t>
            </a:r>
            <a:endParaRPr sz="3600">
              <a:latin typeface="Times New Roman"/>
              <a:cs typeface="Times New Roman"/>
            </a:endParaRPr>
          </a:p>
          <a:p>
            <a:pPr marL="12700">
              <a:lnSpc>
                <a:spcPct val="100000"/>
              </a:lnSpc>
              <a:spcBef>
                <a:spcPts val="490"/>
              </a:spcBef>
              <a:tabLst>
                <a:tab pos="886460" algn="l"/>
              </a:tabLst>
            </a:pPr>
            <a:r>
              <a:rPr sz="3600" i="1" spc="65" dirty="0">
                <a:latin typeface="Times New Roman"/>
                <a:cs typeface="Times New Roman"/>
              </a:rPr>
              <a:t>a	</a:t>
            </a:r>
            <a:r>
              <a:rPr sz="3600" i="1" spc="40" dirty="0">
                <a:latin typeface="Times New Roman"/>
                <a:cs typeface="Times New Roman"/>
              </a:rPr>
              <a:t>a</a:t>
            </a:r>
            <a:r>
              <a:rPr sz="3600" spc="40" dirty="0">
                <a:latin typeface="Times New Roman"/>
                <a:cs typeface="Times New Roman"/>
              </a:rPr>
              <a:t>,</a:t>
            </a:r>
            <a:r>
              <a:rPr sz="3600" spc="-495" dirty="0">
                <a:latin typeface="Times New Roman"/>
                <a:cs typeface="Times New Roman"/>
              </a:rPr>
              <a:t> </a:t>
            </a:r>
            <a:r>
              <a:rPr sz="3600" i="1" spc="80" dirty="0">
                <a:latin typeface="Times New Roman"/>
                <a:cs typeface="Times New Roman"/>
              </a:rPr>
              <a:t>R</a:t>
            </a:r>
            <a:endParaRPr sz="3600">
              <a:latin typeface="Times New Roman"/>
              <a:cs typeface="Times New Roman"/>
            </a:endParaRPr>
          </a:p>
        </p:txBody>
      </p:sp>
      <p:sp>
        <p:nvSpPr>
          <p:cNvPr id="19" name="object 19"/>
          <p:cNvSpPr/>
          <p:nvPr/>
        </p:nvSpPr>
        <p:spPr>
          <a:xfrm>
            <a:off x="5108332" y="3352801"/>
            <a:ext cx="899896" cy="445614"/>
          </a:xfrm>
          <a:prstGeom prst="rect">
            <a:avLst/>
          </a:prstGeom>
          <a:blipFill>
            <a:blip r:embed="rId5" cstate="print"/>
            <a:stretch>
              <a:fillRect/>
            </a:stretch>
          </a:blipFill>
        </p:spPr>
        <p:txBody>
          <a:bodyPr wrap="square" lIns="0" tIns="0" rIns="0" bIns="0" rtlCol="0"/>
          <a:lstStyle/>
          <a:p>
            <a:endParaRPr/>
          </a:p>
        </p:txBody>
      </p:sp>
      <p:sp>
        <p:nvSpPr>
          <p:cNvPr id="20" name="object 20"/>
          <p:cNvSpPr txBox="1"/>
          <p:nvPr/>
        </p:nvSpPr>
        <p:spPr>
          <a:xfrm>
            <a:off x="7257322" y="3154921"/>
            <a:ext cx="1615440" cy="1245870"/>
          </a:xfrm>
          <a:prstGeom prst="rect">
            <a:avLst/>
          </a:prstGeom>
        </p:spPr>
        <p:txBody>
          <a:bodyPr vert="horz" wrap="square" lIns="0" tIns="72390" rIns="0" bIns="0" rtlCol="0">
            <a:spAutoFit/>
          </a:bodyPr>
          <a:lstStyle/>
          <a:p>
            <a:pPr marL="55244">
              <a:lnSpc>
                <a:spcPct val="100000"/>
              </a:lnSpc>
              <a:spcBef>
                <a:spcPts val="570"/>
              </a:spcBef>
              <a:tabLst>
                <a:tab pos="949960" algn="l"/>
              </a:tabLst>
            </a:pPr>
            <a:r>
              <a:rPr sz="3600" i="1" spc="50" dirty="0">
                <a:latin typeface="Times New Roman"/>
                <a:cs typeface="Times New Roman"/>
              </a:rPr>
              <a:t>y	</a:t>
            </a:r>
            <a:r>
              <a:rPr sz="3600" i="1" spc="55" dirty="0">
                <a:latin typeface="Times New Roman"/>
                <a:cs typeface="Times New Roman"/>
              </a:rPr>
              <a:t>y</a:t>
            </a:r>
            <a:r>
              <a:rPr sz="3600" spc="55" dirty="0">
                <a:latin typeface="Times New Roman"/>
                <a:cs typeface="Times New Roman"/>
              </a:rPr>
              <a:t>,</a:t>
            </a:r>
            <a:r>
              <a:rPr sz="3600" spc="-525" dirty="0">
                <a:latin typeface="Times New Roman"/>
                <a:cs typeface="Times New Roman"/>
              </a:rPr>
              <a:t> </a:t>
            </a:r>
            <a:r>
              <a:rPr sz="3600" i="1" spc="60" dirty="0">
                <a:latin typeface="Times New Roman"/>
                <a:cs typeface="Times New Roman"/>
              </a:rPr>
              <a:t>L</a:t>
            </a:r>
            <a:endParaRPr sz="3600">
              <a:latin typeface="Times New Roman"/>
              <a:cs typeface="Times New Roman"/>
            </a:endParaRPr>
          </a:p>
          <a:p>
            <a:pPr marL="12700">
              <a:lnSpc>
                <a:spcPct val="100000"/>
              </a:lnSpc>
              <a:spcBef>
                <a:spcPts val="490"/>
              </a:spcBef>
              <a:tabLst>
                <a:tab pos="888365" algn="l"/>
              </a:tabLst>
            </a:pPr>
            <a:r>
              <a:rPr sz="3600" i="1" spc="60" dirty="0">
                <a:latin typeface="Times New Roman"/>
                <a:cs typeface="Times New Roman"/>
              </a:rPr>
              <a:t>a	</a:t>
            </a:r>
            <a:r>
              <a:rPr sz="3600" i="1" spc="45" dirty="0">
                <a:latin typeface="Times New Roman"/>
                <a:cs typeface="Times New Roman"/>
              </a:rPr>
              <a:t>a</a:t>
            </a:r>
            <a:r>
              <a:rPr sz="3600" spc="45" dirty="0">
                <a:latin typeface="Times New Roman"/>
                <a:cs typeface="Times New Roman"/>
              </a:rPr>
              <a:t>,</a:t>
            </a:r>
            <a:r>
              <a:rPr sz="3600" spc="-505" dirty="0">
                <a:latin typeface="Times New Roman"/>
                <a:cs typeface="Times New Roman"/>
              </a:rPr>
              <a:t> </a:t>
            </a:r>
            <a:r>
              <a:rPr sz="3600" i="1" spc="70" dirty="0">
                <a:latin typeface="Times New Roman"/>
                <a:cs typeface="Times New Roman"/>
              </a:rPr>
              <a:t>L</a:t>
            </a:r>
            <a:endParaRPr sz="3600">
              <a:latin typeface="Times New Roman"/>
              <a:cs typeface="Times New Roman"/>
            </a:endParaRPr>
          </a:p>
        </p:txBody>
      </p:sp>
      <p:sp>
        <p:nvSpPr>
          <p:cNvPr id="21" name="object 21"/>
          <p:cNvSpPr/>
          <p:nvPr/>
        </p:nvSpPr>
        <p:spPr>
          <a:xfrm>
            <a:off x="7621044" y="3340101"/>
            <a:ext cx="900002" cy="445614"/>
          </a:xfrm>
          <a:prstGeom prst="rect">
            <a:avLst/>
          </a:prstGeom>
          <a:blipFill>
            <a:blip r:embed="rId6" cstate="print"/>
            <a:stretch>
              <a:fillRect/>
            </a:stretch>
          </a:blipFill>
        </p:spPr>
        <p:txBody>
          <a:bodyPr wrap="square" lIns="0" tIns="0" rIns="0" bIns="0" rtlCol="0"/>
          <a:lstStyle/>
          <a:p>
            <a:endParaRPr/>
          </a:p>
        </p:txBody>
      </p:sp>
      <p:grpSp>
        <p:nvGrpSpPr>
          <p:cNvPr id="22" name="object 22"/>
          <p:cNvGrpSpPr/>
          <p:nvPr/>
        </p:nvGrpSpPr>
        <p:grpSpPr>
          <a:xfrm>
            <a:off x="158343" y="4412615"/>
            <a:ext cx="6036945" cy="2280285"/>
            <a:chOff x="158343" y="4412615"/>
            <a:chExt cx="6036945" cy="2280285"/>
          </a:xfrm>
        </p:grpSpPr>
        <p:sp>
          <p:nvSpPr>
            <p:cNvPr id="23" name="object 23"/>
            <p:cNvSpPr/>
            <p:nvPr/>
          </p:nvSpPr>
          <p:spPr>
            <a:xfrm>
              <a:off x="5294607" y="6159505"/>
              <a:ext cx="900189" cy="447216"/>
            </a:xfrm>
            <a:prstGeom prst="rect">
              <a:avLst/>
            </a:prstGeom>
            <a:blipFill>
              <a:blip r:embed="rId2" cstate="print"/>
              <a:stretch>
                <a:fillRect/>
              </a:stretch>
            </a:blipFill>
          </p:spPr>
          <p:txBody>
            <a:bodyPr wrap="square" lIns="0" tIns="0" rIns="0" bIns="0" rtlCol="0"/>
            <a:lstStyle/>
            <a:p>
              <a:endParaRPr/>
            </a:p>
          </p:txBody>
        </p:sp>
        <p:sp>
          <p:nvSpPr>
            <p:cNvPr id="24" name="object 24"/>
            <p:cNvSpPr/>
            <p:nvPr/>
          </p:nvSpPr>
          <p:spPr>
            <a:xfrm>
              <a:off x="1143000" y="5638800"/>
              <a:ext cx="1968500" cy="1054100"/>
            </a:xfrm>
            <a:custGeom>
              <a:avLst/>
              <a:gdLst/>
              <a:ahLst/>
              <a:cxnLst/>
              <a:rect l="l" t="t" r="r" b="b"/>
              <a:pathLst>
                <a:path w="1968500" h="1054100">
                  <a:moveTo>
                    <a:pt x="1600200" y="57150"/>
                  </a:moveTo>
                  <a:lnTo>
                    <a:pt x="127000" y="57150"/>
                  </a:lnTo>
                  <a:lnTo>
                    <a:pt x="127000" y="0"/>
                  </a:lnTo>
                  <a:lnTo>
                    <a:pt x="0" y="63500"/>
                  </a:lnTo>
                  <a:lnTo>
                    <a:pt x="127000" y="127000"/>
                  </a:lnTo>
                  <a:lnTo>
                    <a:pt x="127000" y="69850"/>
                  </a:lnTo>
                  <a:lnTo>
                    <a:pt x="1600200" y="69850"/>
                  </a:lnTo>
                  <a:lnTo>
                    <a:pt x="1600200" y="57150"/>
                  </a:lnTo>
                  <a:close/>
                </a:path>
                <a:path w="1968500" h="1054100">
                  <a:moveTo>
                    <a:pt x="1968500" y="495300"/>
                  </a:moveTo>
                  <a:lnTo>
                    <a:pt x="1962150" y="482600"/>
                  </a:lnTo>
                  <a:lnTo>
                    <a:pt x="1905000" y="368300"/>
                  </a:lnTo>
                  <a:lnTo>
                    <a:pt x="1841500" y="495300"/>
                  </a:lnTo>
                  <a:lnTo>
                    <a:pt x="1898650" y="495300"/>
                  </a:lnTo>
                  <a:lnTo>
                    <a:pt x="1898650" y="1054100"/>
                  </a:lnTo>
                  <a:lnTo>
                    <a:pt x="1911350" y="1054100"/>
                  </a:lnTo>
                  <a:lnTo>
                    <a:pt x="1911350" y="495300"/>
                  </a:lnTo>
                  <a:lnTo>
                    <a:pt x="1968500" y="495300"/>
                  </a:lnTo>
                  <a:close/>
                </a:path>
              </a:pathLst>
            </a:custGeom>
            <a:solidFill>
              <a:srgbClr val="000000"/>
            </a:solidFill>
          </p:spPr>
          <p:txBody>
            <a:bodyPr wrap="square" lIns="0" tIns="0" rIns="0" bIns="0" rtlCol="0"/>
            <a:lstStyle/>
            <a:p>
              <a:endParaRPr/>
            </a:p>
          </p:txBody>
        </p:sp>
        <p:sp>
          <p:nvSpPr>
            <p:cNvPr id="25" name="object 25"/>
            <p:cNvSpPr/>
            <p:nvPr/>
          </p:nvSpPr>
          <p:spPr>
            <a:xfrm>
              <a:off x="1590432" y="5168901"/>
              <a:ext cx="899896" cy="445614"/>
            </a:xfrm>
            <a:prstGeom prst="rect">
              <a:avLst/>
            </a:prstGeom>
            <a:blipFill>
              <a:blip r:embed="rId5" cstate="print"/>
              <a:stretch>
                <a:fillRect/>
              </a:stretch>
            </a:blipFill>
          </p:spPr>
          <p:txBody>
            <a:bodyPr wrap="square" lIns="0" tIns="0" rIns="0" bIns="0" rtlCol="0"/>
            <a:lstStyle/>
            <a:p>
              <a:endParaRPr/>
            </a:p>
          </p:txBody>
        </p:sp>
        <p:sp>
          <p:nvSpPr>
            <p:cNvPr id="26" name="object 26"/>
            <p:cNvSpPr/>
            <p:nvPr/>
          </p:nvSpPr>
          <p:spPr>
            <a:xfrm>
              <a:off x="158343" y="4412615"/>
              <a:ext cx="1085850" cy="1002665"/>
            </a:xfrm>
            <a:custGeom>
              <a:avLst/>
              <a:gdLst/>
              <a:ahLst/>
              <a:cxnLst/>
              <a:rect l="l" t="t" r="r" b="b"/>
              <a:pathLst>
                <a:path w="1085850" h="1002664">
                  <a:moveTo>
                    <a:pt x="557022" y="0"/>
                  </a:moveTo>
                  <a:lnTo>
                    <a:pt x="503809" y="5334"/>
                  </a:lnTo>
                  <a:lnTo>
                    <a:pt x="465023" y="14097"/>
                  </a:lnTo>
                  <a:lnTo>
                    <a:pt x="423849" y="26670"/>
                  </a:lnTo>
                  <a:lnTo>
                    <a:pt x="381152" y="42799"/>
                  </a:lnTo>
                  <a:lnTo>
                    <a:pt x="337515" y="61976"/>
                  </a:lnTo>
                  <a:lnTo>
                    <a:pt x="293611" y="83947"/>
                  </a:lnTo>
                  <a:lnTo>
                    <a:pt x="250139" y="108585"/>
                  </a:lnTo>
                  <a:lnTo>
                    <a:pt x="208013" y="135128"/>
                  </a:lnTo>
                  <a:lnTo>
                    <a:pt x="167728" y="163576"/>
                  </a:lnTo>
                  <a:lnTo>
                    <a:pt x="130086" y="193421"/>
                  </a:lnTo>
                  <a:lnTo>
                    <a:pt x="95834" y="224536"/>
                  </a:lnTo>
                  <a:lnTo>
                    <a:pt x="65646" y="256540"/>
                  </a:lnTo>
                  <a:lnTo>
                    <a:pt x="40170" y="289179"/>
                  </a:lnTo>
                  <a:lnTo>
                    <a:pt x="20281" y="322072"/>
                  </a:lnTo>
                  <a:lnTo>
                    <a:pt x="2616" y="371475"/>
                  </a:lnTo>
                  <a:lnTo>
                    <a:pt x="0" y="403987"/>
                  </a:lnTo>
                  <a:lnTo>
                    <a:pt x="1003" y="420497"/>
                  </a:lnTo>
                  <a:lnTo>
                    <a:pt x="12077" y="471424"/>
                  </a:lnTo>
                  <a:lnTo>
                    <a:pt x="34251" y="524510"/>
                  </a:lnTo>
                  <a:lnTo>
                    <a:pt x="54495" y="561213"/>
                  </a:lnTo>
                  <a:lnTo>
                    <a:pt x="78701" y="598551"/>
                  </a:lnTo>
                  <a:lnTo>
                    <a:pt x="106591" y="636651"/>
                  </a:lnTo>
                  <a:lnTo>
                    <a:pt x="137706" y="675513"/>
                  </a:lnTo>
                  <a:lnTo>
                    <a:pt x="171640" y="714883"/>
                  </a:lnTo>
                  <a:lnTo>
                    <a:pt x="208153" y="755015"/>
                  </a:lnTo>
                  <a:lnTo>
                    <a:pt x="246799" y="795401"/>
                  </a:lnTo>
                  <a:lnTo>
                    <a:pt x="287159" y="836422"/>
                  </a:lnTo>
                  <a:lnTo>
                    <a:pt x="329031" y="877570"/>
                  </a:lnTo>
                  <a:lnTo>
                    <a:pt x="415645" y="960628"/>
                  </a:lnTo>
                  <a:lnTo>
                    <a:pt x="459651" y="1002157"/>
                  </a:lnTo>
                  <a:lnTo>
                    <a:pt x="468388" y="993013"/>
                  </a:lnTo>
                  <a:lnTo>
                    <a:pt x="380771" y="909701"/>
                  </a:lnTo>
                  <a:lnTo>
                    <a:pt x="337832" y="868426"/>
                  </a:lnTo>
                  <a:lnTo>
                    <a:pt x="296075" y="827278"/>
                  </a:lnTo>
                  <a:lnTo>
                    <a:pt x="255854" y="786511"/>
                  </a:lnTo>
                  <a:lnTo>
                    <a:pt x="217347" y="746252"/>
                  </a:lnTo>
                  <a:lnTo>
                    <a:pt x="181089" y="706501"/>
                  </a:lnTo>
                  <a:lnTo>
                    <a:pt x="147396" y="667258"/>
                  </a:lnTo>
                  <a:lnTo>
                    <a:pt x="116598" y="628904"/>
                  </a:lnTo>
                  <a:lnTo>
                    <a:pt x="89052" y="591185"/>
                  </a:lnTo>
                  <a:lnTo>
                    <a:pt x="65252" y="554482"/>
                  </a:lnTo>
                  <a:lnTo>
                    <a:pt x="45491" y="518668"/>
                  </a:lnTo>
                  <a:lnTo>
                    <a:pt x="24041" y="467233"/>
                  </a:lnTo>
                  <a:lnTo>
                    <a:pt x="13589" y="418719"/>
                  </a:lnTo>
                  <a:lnTo>
                    <a:pt x="12687" y="403225"/>
                  </a:lnTo>
                  <a:lnTo>
                    <a:pt x="13169" y="388239"/>
                  </a:lnTo>
                  <a:lnTo>
                    <a:pt x="24688" y="342900"/>
                  </a:lnTo>
                  <a:lnTo>
                    <a:pt x="50812" y="296164"/>
                  </a:lnTo>
                  <a:lnTo>
                    <a:pt x="75438" y="264668"/>
                  </a:lnTo>
                  <a:lnTo>
                    <a:pt x="104876" y="233426"/>
                  </a:lnTo>
                  <a:lnTo>
                    <a:pt x="138442" y="203073"/>
                  </a:lnTo>
                  <a:lnTo>
                    <a:pt x="175475" y="173609"/>
                  </a:lnTo>
                  <a:lnTo>
                    <a:pt x="215201" y="145542"/>
                  </a:lnTo>
                  <a:lnTo>
                    <a:pt x="256895" y="119380"/>
                  </a:lnTo>
                  <a:lnTo>
                    <a:pt x="299720" y="95123"/>
                  </a:lnTo>
                  <a:lnTo>
                    <a:pt x="343065" y="73406"/>
                  </a:lnTo>
                  <a:lnTo>
                    <a:pt x="386105" y="54610"/>
                  </a:lnTo>
                  <a:lnTo>
                    <a:pt x="428180" y="38735"/>
                  </a:lnTo>
                  <a:lnTo>
                    <a:pt x="468541" y="26289"/>
                  </a:lnTo>
                  <a:lnTo>
                    <a:pt x="506323" y="17780"/>
                  </a:lnTo>
                  <a:lnTo>
                    <a:pt x="557517" y="12700"/>
                  </a:lnTo>
                  <a:lnTo>
                    <a:pt x="665324" y="12700"/>
                  </a:lnTo>
                  <a:lnTo>
                    <a:pt x="653300" y="10033"/>
                  </a:lnTo>
                  <a:lnTo>
                    <a:pt x="633056" y="6223"/>
                  </a:lnTo>
                  <a:lnTo>
                    <a:pt x="613270" y="3302"/>
                  </a:lnTo>
                  <a:lnTo>
                    <a:pt x="593953" y="1270"/>
                  </a:lnTo>
                  <a:lnTo>
                    <a:pt x="575144" y="127"/>
                  </a:lnTo>
                  <a:lnTo>
                    <a:pt x="557022" y="0"/>
                  </a:lnTo>
                  <a:close/>
                </a:path>
                <a:path w="1085850" h="1002664">
                  <a:moveTo>
                    <a:pt x="785279" y="856488"/>
                  </a:moveTo>
                  <a:lnTo>
                    <a:pt x="768819" y="997585"/>
                  </a:lnTo>
                  <a:lnTo>
                    <a:pt x="891514" y="926084"/>
                  </a:lnTo>
                  <a:lnTo>
                    <a:pt x="859915" y="905383"/>
                  </a:lnTo>
                  <a:lnTo>
                    <a:pt x="836777" y="905383"/>
                  </a:lnTo>
                  <a:lnTo>
                    <a:pt x="826109" y="898525"/>
                  </a:lnTo>
                  <a:lnTo>
                    <a:pt x="833047" y="887781"/>
                  </a:lnTo>
                  <a:lnTo>
                    <a:pt x="785279" y="856488"/>
                  </a:lnTo>
                  <a:close/>
                </a:path>
                <a:path w="1085850" h="1002664">
                  <a:moveTo>
                    <a:pt x="833047" y="887781"/>
                  </a:moveTo>
                  <a:lnTo>
                    <a:pt x="826109" y="898525"/>
                  </a:lnTo>
                  <a:lnTo>
                    <a:pt x="836777" y="905383"/>
                  </a:lnTo>
                  <a:lnTo>
                    <a:pt x="843655" y="894731"/>
                  </a:lnTo>
                  <a:lnTo>
                    <a:pt x="833047" y="887781"/>
                  </a:lnTo>
                  <a:close/>
                </a:path>
                <a:path w="1085850" h="1002664">
                  <a:moveTo>
                    <a:pt x="843655" y="894731"/>
                  </a:moveTo>
                  <a:lnTo>
                    <a:pt x="836777" y="905383"/>
                  </a:lnTo>
                  <a:lnTo>
                    <a:pt x="859915" y="905383"/>
                  </a:lnTo>
                  <a:lnTo>
                    <a:pt x="843655" y="894731"/>
                  </a:lnTo>
                  <a:close/>
                </a:path>
                <a:path w="1085850" h="1002664">
                  <a:moveTo>
                    <a:pt x="665324" y="12700"/>
                  </a:moveTo>
                  <a:lnTo>
                    <a:pt x="557517" y="12700"/>
                  </a:lnTo>
                  <a:lnTo>
                    <a:pt x="575017" y="12827"/>
                  </a:lnTo>
                  <a:lnTo>
                    <a:pt x="593166" y="13970"/>
                  </a:lnTo>
                  <a:lnTo>
                    <a:pt x="631215" y="18796"/>
                  </a:lnTo>
                  <a:lnTo>
                    <a:pt x="671131" y="27051"/>
                  </a:lnTo>
                  <a:lnTo>
                    <a:pt x="712292" y="38100"/>
                  </a:lnTo>
                  <a:lnTo>
                    <a:pt x="753948" y="52197"/>
                  </a:lnTo>
                  <a:lnTo>
                    <a:pt x="795515" y="68961"/>
                  </a:lnTo>
                  <a:lnTo>
                    <a:pt x="836345" y="88011"/>
                  </a:lnTo>
                  <a:lnTo>
                    <a:pt x="895095" y="120650"/>
                  </a:lnTo>
                  <a:lnTo>
                    <a:pt x="931341" y="144653"/>
                  </a:lnTo>
                  <a:lnTo>
                    <a:pt x="964895" y="170307"/>
                  </a:lnTo>
                  <a:lnTo>
                    <a:pt x="994892" y="197358"/>
                  </a:lnTo>
                  <a:lnTo>
                    <a:pt x="1020749" y="225552"/>
                  </a:lnTo>
                  <a:lnTo>
                    <a:pt x="1050429" y="268986"/>
                  </a:lnTo>
                  <a:lnTo>
                    <a:pt x="1067511" y="313563"/>
                  </a:lnTo>
                  <a:lnTo>
                    <a:pt x="1072603" y="360807"/>
                  </a:lnTo>
                  <a:lnTo>
                    <a:pt x="1072134" y="377825"/>
                  </a:lnTo>
                  <a:lnTo>
                    <a:pt x="1064526" y="431673"/>
                  </a:lnTo>
                  <a:lnTo>
                    <a:pt x="1054557" y="469900"/>
                  </a:lnTo>
                  <a:lnTo>
                    <a:pt x="1041158" y="509905"/>
                  </a:lnTo>
                  <a:lnTo>
                    <a:pt x="1024509" y="551434"/>
                  </a:lnTo>
                  <a:lnTo>
                    <a:pt x="1004912" y="594233"/>
                  </a:lnTo>
                  <a:lnTo>
                    <a:pt x="982713" y="638429"/>
                  </a:lnTo>
                  <a:lnTo>
                    <a:pt x="945108" y="706628"/>
                  </a:lnTo>
                  <a:lnTo>
                    <a:pt x="917651" y="753237"/>
                  </a:lnTo>
                  <a:lnTo>
                    <a:pt x="888745" y="800481"/>
                  </a:lnTo>
                  <a:lnTo>
                    <a:pt x="858507" y="848360"/>
                  </a:lnTo>
                  <a:lnTo>
                    <a:pt x="833047" y="887781"/>
                  </a:lnTo>
                  <a:lnTo>
                    <a:pt x="843655" y="894731"/>
                  </a:lnTo>
                  <a:lnTo>
                    <a:pt x="869251" y="855091"/>
                  </a:lnTo>
                  <a:lnTo>
                    <a:pt x="899591" y="807212"/>
                  </a:lnTo>
                  <a:lnTo>
                    <a:pt x="928598" y="759587"/>
                  </a:lnTo>
                  <a:lnTo>
                    <a:pt x="956195" y="712851"/>
                  </a:lnTo>
                  <a:lnTo>
                    <a:pt x="981875" y="666877"/>
                  </a:lnTo>
                  <a:lnTo>
                    <a:pt x="1005497" y="621792"/>
                  </a:lnTo>
                  <a:lnTo>
                    <a:pt x="1026655" y="577850"/>
                  </a:lnTo>
                  <a:lnTo>
                    <a:pt x="1045070" y="535051"/>
                  </a:lnTo>
                  <a:lnTo>
                    <a:pt x="1060437" y="493522"/>
                  </a:lnTo>
                  <a:lnTo>
                    <a:pt x="1072362" y="453517"/>
                  </a:lnTo>
                  <a:lnTo>
                    <a:pt x="1080566" y="415036"/>
                  </a:lnTo>
                  <a:lnTo>
                    <a:pt x="1085293" y="360807"/>
                  </a:lnTo>
                  <a:lnTo>
                    <a:pt x="1085227" y="358267"/>
                  </a:lnTo>
                  <a:lnTo>
                    <a:pt x="1079728" y="310007"/>
                  </a:lnTo>
                  <a:lnTo>
                    <a:pt x="1061377" y="262509"/>
                  </a:lnTo>
                  <a:lnTo>
                    <a:pt x="1030287" y="217043"/>
                  </a:lnTo>
                  <a:lnTo>
                    <a:pt x="1003566" y="188087"/>
                  </a:lnTo>
                  <a:lnTo>
                    <a:pt x="972794" y="160401"/>
                  </a:lnTo>
                  <a:lnTo>
                    <a:pt x="938529" y="134239"/>
                  </a:lnTo>
                  <a:lnTo>
                    <a:pt x="901433" y="109728"/>
                  </a:lnTo>
                  <a:lnTo>
                    <a:pt x="862215" y="87122"/>
                  </a:lnTo>
                  <a:lnTo>
                    <a:pt x="821245" y="66675"/>
                  </a:lnTo>
                  <a:lnTo>
                    <a:pt x="779297" y="48387"/>
                  </a:lnTo>
                  <a:lnTo>
                    <a:pt x="736955" y="32766"/>
                  </a:lnTo>
                  <a:lnTo>
                    <a:pt x="694753" y="19939"/>
                  </a:lnTo>
                  <a:lnTo>
                    <a:pt x="673912" y="14605"/>
                  </a:lnTo>
                  <a:lnTo>
                    <a:pt x="665324" y="12700"/>
                  </a:lnTo>
                  <a:close/>
                </a:path>
              </a:pathLst>
            </a:custGeom>
            <a:solidFill>
              <a:srgbClr val="000000"/>
            </a:solidFill>
          </p:spPr>
          <p:txBody>
            <a:bodyPr wrap="square" lIns="0" tIns="0" rIns="0" bIns="0" rtlCol="0"/>
            <a:lstStyle/>
            <a:p>
              <a:endParaRPr/>
            </a:p>
          </p:txBody>
        </p:sp>
      </p:grpSp>
      <p:sp>
        <p:nvSpPr>
          <p:cNvPr id="27" name="object 27"/>
          <p:cNvSpPr txBox="1"/>
          <p:nvPr/>
        </p:nvSpPr>
        <p:spPr>
          <a:xfrm>
            <a:off x="48655" y="3745753"/>
            <a:ext cx="1604010" cy="577850"/>
          </a:xfrm>
          <a:prstGeom prst="rect">
            <a:avLst/>
          </a:prstGeom>
        </p:spPr>
        <p:txBody>
          <a:bodyPr vert="horz" wrap="square" lIns="0" tIns="15240" rIns="0" bIns="0" rtlCol="0">
            <a:spAutoFit/>
          </a:bodyPr>
          <a:lstStyle/>
          <a:p>
            <a:pPr marL="12700">
              <a:lnSpc>
                <a:spcPct val="100000"/>
              </a:lnSpc>
              <a:spcBef>
                <a:spcPts val="120"/>
              </a:spcBef>
              <a:tabLst>
                <a:tab pos="911860" algn="l"/>
              </a:tabLst>
            </a:pPr>
            <a:r>
              <a:rPr sz="3600" i="1" spc="40" dirty="0">
                <a:latin typeface="Times New Roman"/>
                <a:cs typeface="Times New Roman"/>
              </a:rPr>
              <a:t>y	</a:t>
            </a:r>
            <a:r>
              <a:rPr sz="3600" i="1" spc="60" dirty="0">
                <a:latin typeface="Times New Roman"/>
                <a:cs typeface="Times New Roman"/>
              </a:rPr>
              <a:t>y</a:t>
            </a:r>
            <a:r>
              <a:rPr sz="3600" spc="60" dirty="0">
                <a:latin typeface="Times New Roman"/>
                <a:cs typeface="Times New Roman"/>
              </a:rPr>
              <a:t>,</a:t>
            </a:r>
            <a:r>
              <a:rPr sz="3600" spc="-515" dirty="0">
                <a:latin typeface="Times New Roman"/>
                <a:cs typeface="Times New Roman"/>
              </a:rPr>
              <a:t> </a:t>
            </a:r>
            <a:r>
              <a:rPr sz="3600" i="1" spc="55" dirty="0">
                <a:latin typeface="Times New Roman"/>
                <a:cs typeface="Times New Roman"/>
              </a:rPr>
              <a:t>R</a:t>
            </a:r>
            <a:endParaRPr sz="3600">
              <a:latin typeface="Times New Roman"/>
              <a:cs typeface="Times New Roman"/>
            </a:endParaRPr>
          </a:p>
        </p:txBody>
      </p:sp>
      <p:sp>
        <p:nvSpPr>
          <p:cNvPr id="28" name="object 28"/>
          <p:cNvSpPr/>
          <p:nvPr/>
        </p:nvSpPr>
        <p:spPr>
          <a:xfrm>
            <a:off x="371232" y="3873501"/>
            <a:ext cx="899896" cy="445614"/>
          </a:xfrm>
          <a:prstGeom prst="rect">
            <a:avLst/>
          </a:prstGeom>
          <a:blipFill>
            <a:blip r:embed="rId5" cstate="print"/>
            <a:stretch>
              <a:fillRect/>
            </a:stretch>
          </a:blipFill>
        </p:spPr>
        <p:txBody>
          <a:bodyPr wrap="square" lIns="0" tIns="0" rIns="0" bIns="0" rtlCol="0"/>
          <a:lstStyle/>
          <a:p>
            <a:endParaRPr/>
          </a:p>
        </p:txBody>
      </p:sp>
      <p:sp>
        <p:nvSpPr>
          <p:cNvPr id="29" name="object 29"/>
          <p:cNvSpPr txBox="1"/>
          <p:nvPr/>
        </p:nvSpPr>
        <p:spPr>
          <a:xfrm>
            <a:off x="2799140" y="3332712"/>
            <a:ext cx="490220" cy="571500"/>
          </a:xfrm>
          <a:prstGeom prst="rect">
            <a:avLst/>
          </a:prstGeom>
        </p:spPr>
        <p:txBody>
          <a:bodyPr vert="horz" wrap="square" lIns="0" tIns="16510" rIns="0" bIns="0" rtlCol="0">
            <a:spAutoFit/>
          </a:bodyPr>
          <a:lstStyle/>
          <a:p>
            <a:pPr marL="38100">
              <a:lnSpc>
                <a:spcPct val="100000"/>
              </a:lnSpc>
              <a:spcBef>
                <a:spcPts val="130"/>
              </a:spcBef>
            </a:pPr>
            <a:r>
              <a:rPr sz="3550" i="1" dirty="0">
                <a:latin typeface="Times New Roman"/>
                <a:cs typeface="Times New Roman"/>
              </a:rPr>
              <a:t>q</a:t>
            </a:r>
            <a:r>
              <a:rPr sz="4425" baseline="-16949" dirty="0">
                <a:latin typeface="Times New Roman"/>
                <a:cs typeface="Times New Roman"/>
              </a:rPr>
              <a:t>4</a:t>
            </a:r>
            <a:endParaRPr sz="4425" baseline="-16949">
              <a:latin typeface="Times New Roman"/>
              <a:cs typeface="Times New Roman"/>
            </a:endParaRPr>
          </a:p>
        </p:txBody>
      </p:sp>
      <p:grpSp>
        <p:nvGrpSpPr>
          <p:cNvPr id="30" name="object 30"/>
          <p:cNvGrpSpPr/>
          <p:nvPr/>
        </p:nvGrpSpPr>
        <p:grpSpPr>
          <a:xfrm>
            <a:off x="1062545" y="3257550"/>
            <a:ext cx="2525395" cy="2221230"/>
            <a:chOff x="1062545" y="3257550"/>
            <a:chExt cx="2525395" cy="2221230"/>
          </a:xfrm>
        </p:grpSpPr>
        <p:sp>
          <p:nvSpPr>
            <p:cNvPr id="31" name="object 31"/>
            <p:cNvSpPr/>
            <p:nvPr/>
          </p:nvSpPr>
          <p:spPr>
            <a:xfrm>
              <a:off x="2743200" y="3416300"/>
              <a:ext cx="685800" cy="609600"/>
            </a:xfrm>
            <a:custGeom>
              <a:avLst/>
              <a:gdLst/>
              <a:ahLst/>
              <a:cxnLst/>
              <a:rect l="l" t="t" r="r" b="b"/>
              <a:pathLst>
                <a:path w="685800" h="609600">
                  <a:moveTo>
                    <a:pt x="0" y="304800"/>
                  </a:moveTo>
                  <a:lnTo>
                    <a:pt x="3718" y="259772"/>
                  </a:lnTo>
                  <a:lnTo>
                    <a:pt x="14519" y="216792"/>
                  </a:lnTo>
                  <a:lnTo>
                    <a:pt x="31873" y="176330"/>
                  </a:lnTo>
                  <a:lnTo>
                    <a:pt x="55248" y="138860"/>
                  </a:lnTo>
                  <a:lnTo>
                    <a:pt x="84114" y="104853"/>
                  </a:lnTo>
                  <a:lnTo>
                    <a:pt x="117941" y="74783"/>
                  </a:lnTo>
                  <a:lnTo>
                    <a:pt x="156196" y="49120"/>
                  </a:lnTo>
                  <a:lnTo>
                    <a:pt x="198351" y="28338"/>
                  </a:lnTo>
                  <a:lnTo>
                    <a:pt x="243873" y="12909"/>
                  </a:lnTo>
                  <a:lnTo>
                    <a:pt x="292233" y="3306"/>
                  </a:lnTo>
                  <a:lnTo>
                    <a:pt x="342900" y="0"/>
                  </a:lnTo>
                  <a:lnTo>
                    <a:pt x="393566" y="3306"/>
                  </a:lnTo>
                  <a:lnTo>
                    <a:pt x="441926" y="12909"/>
                  </a:lnTo>
                  <a:lnTo>
                    <a:pt x="487448" y="28338"/>
                  </a:lnTo>
                  <a:lnTo>
                    <a:pt x="529603" y="49120"/>
                  </a:lnTo>
                  <a:lnTo>
                    <a:pt x="567858" y="74783"/>
                  </a:lnTo>
                  <a:lnTo>
                    <a:pt x="601685" y="104853"/>
                  </a:lnTo>
                  <a:lnTo>
                    <a:pt x="630551" y="138860"/>
                  </a:lnTo>
                  <a:lnTo>
                    <a:pt x="653926" y="176330"/>
                  </a:lnTo>
                  <a:lnTo>
                    <a:pt x="671280" y="216792"/>
                  </a:lnTo>
                  <a:lnTo>
                    <a:pt x="682081" y="259772"/>
                  </a:lnTo>
                  <a:lnTo>
                    <a:pt x="685800" y="304800"/>
                  </a:lnTo>
                  <a:lnTo>
                    <a:pt x="682081" y="349827"/>
                  </a:lnTo>
                  <a:lnTo>
                    <a:pt x="671280" y="392807"/>
                  </a:lnTo>
                  <a:lnTo>
                    <a:pt x="653926" y="433269"/>
                  </a:lnTo>
                  <a:lnTo>
                    <a:pt x="630551" y="470739"/>
                  </a:lnTo>
                  <a:lnTo>
                    <a:pt x="601685" y="504746"/>
                  </a:lnTo>
                  <a:lnTo>
                    <a:pt x="567858" y="534816"/>
                  </a:lnTo>
                  <a:lnTo>
                    <a:pt x="529603" y="560479"/>
                  </a:lnTo>
                  <a:lnTo>
                    <a:pt x="487448" y="581261"/>
                  </a:lnTo>
                  <a:lnTo>
                    <a:pt x="441926" y="596690"/>
                  </a:lnTo>
                  <a:lnTo>
                    <a:pt x="393566" y="606293"/>
                  </a:lnTo>
                  <a:lnTo>
                    <a:pt x="342900" y="609600"/>
                  </a:lnTo>
                  <a:lnTo>
                    <a:pt x="292233" y="606293"/>
                  </a:lnTo>
                  <a:lnTo>
                    <a:pt x="243873" y="596690"/>
                  </a:lnTo>
                  <a:lnTo>
                    <a:pt x="198351" y="581261"/>
                  </a:lnTo>
                  <a:lnTo>
                    <a:pt x="156196" y="560479"/>
                  </a:lnTo>
                  <a:lnTo>
                    <a:pt x="117941" y="534816"/>
                  </a:lnTo>
                  <a:lnTo>
                    <a:pt x="84114" y="504746"/>
                  </a:lnTo>
                  <a:lnTo>
                    <a:pt x="55248" y="470739"/>
                  </a:lnTo>
                  <a:lnTo>
                    <a:pt x="31873" y="433269"/>
                  </a:lnTo>
                  <a:lnTo>
                    <a:pt x="14519" y="392807"/>
                  </a:lnTo>
                  <a:lnTo>
                    <a:pt x="3718" y="349827"/>
                  </a:lnTo>
                  <a:lnTo>
                    <a:pt x="0" y="304800"/>
                  </a:lnTo>
                  <a:close/>
                </a:path>
              </a:pathLst>
            </a:custGeom>
            <a:ln w="12700">
              <a:solidFill>
                <a:srgbClr val="000000"/>
              </a:solidFill>
            </a:ln>
          </p:spPr>
          <p:txBody>
            <a:bodyPr wrap="square" lIns="0" tIns="0" rIns="0" bIns="0" rtlCol="0"/>
            <a:lstStyle/>
            <a:p>
              <a:endParaRPr/>
            </a:p>
          </p:txBody>
        </p:sp>
        <p:sp>
          <p:nvSpPr>
            <p:cNvPr id="32" name="object 32"/>
            <p:cNvSpPr/>
            <p:nvPr/>
          </p:nvSpPr>
          <p:spPr>
            <a:xfrm>
              <a:off x="1062545" y="4025900"/>
              <a:ext cx="1604645" cy="1452880"/>
            </a:xfrm>
            <a:custGeom>
              <a:avLst/>
              <a:gdLst/>
              <a:ahLst/>
              <a:cxnLst/>
              <a:rect l="l" t="t" r="r" b="b"/>
              <a:pathLst>
                <a:path w="1604645" h="1452879">
                  <a:moveTo>
                    <a:pt x="1506029" y="80512"/>
                  </a:moveTo>
                  <a:lnTo>
                    <a:pt x="0" y="1443101"/>
                  </a:lnTo>
                  <a:lnTo>
                    <a:pt x="8508" y="1452499"/>
                  </a:lnTo>
                  <a:lnTo>
                    <a:pt x="1514532" y="89915"/>
                  </a:lnTo>
                  <a:lnTo>
                    <a:pt x="1506029" y="80512"/>
                  </a:lnTo>
                  <a:close/>
                </a:path>
                <a:path w="1604645" h="1452879">
                  <a:moveTo>
                    <a:pt x="1576397" y="72008"/>
                  </a:moveTo>
                  <a:lnTo>
                    <a:pt x="1515427" y="72008"/>
                  </a:lnTo>
                  <a:lnTo>
                    <a:pt x="1523936" y="81406"/>
                  </a:lnTo>
                  <a:lnTo>
                    <a:pt x="1514532" y="89915"/>
                  </a:lnTo>
                  <a:lnTo>
                    <a:pt x="1552892" y="132333"/>
                  </a:lnTo>
                  <a:lnTo>
                    <a:pt x="1576397" y="72008"/>
                  </a:lnTo>
                  <a:close/>
                </a:path>
                <a:path w="1604645" h="1452879">
                  <a:moveTo>
                    <a:pt x="1515427" y="72008"/>
                  </a:moveTo>
                  <a:lnTo>
                    <a:pt x="1506029" y="80512"/>
                  </a:lnTo>
                  <a:lnTo>
                    <a:pt x="1514532" y="89915"/>
                  </a:lnTo>
                  <a:lnTo>
                    <a:pt x="1523936" y="81406"/>
                  </a:lnTo>
                  <a:lnTo>
                    <a:pt x="1515427" y="72008"/>
                  </a:lnTo>
                  <a:close/>
                </a:path>
                <a:path w="1604645" h="1452879">
                  <a:moveTo>
                    <a:pt x="1604454" y="0"/>
                  </a:moveTo>
                  <a:lnTo>
                    <a:pt x="1467675" y="38100"/>
                  </a:lnTo>
                  <a:lnTo>
                    <a:pt x="1506029" y="80512"/>
                  </a:lnTo>
                  <a:lnTo>
                    <a:pt x="1515427" y="72008"/>
                  </a:lnTo>
                  <a:lnTo>
                    <a:pt x="1576397" y="72008"/>
                  </a:lnTo>
                  <a:lnTo>
                    <a:pt x="1604454" y="0"/>
                  </a:lnTo>
                  <a:close/>
                </a:path>
              </a:pathLst>
            </a:custGeom>
            <a:solidFill>
              <a:srgbClr val="000000"/>
            </a:solidFill>
          </p:spPr>
          <p:txBody>
            <a:bodyPr wrap="square" lIns="0" tIns="0" rIns="0" bIns="0" rtlCol="0"/>
            <a:lstStyle/>
            <a:p>
              <a:endParaRPr/>
            </a:p>
          </p:txBody>
        </p:sp>
        <p:sp>
          <p:nvSpPr>
            <p:cNvPr id="33" name="object 33"/>
            <p:cNvSpPr/>
            <p:nvPr/>
          </p:nvSpPr>
          <p:spPr>
            <a:xfrm>
              <a:off x="2590800" y="3263900"/>
              <a:ext cx="990600" cy="914400"/>
            </a:xfrm>
            <a:custGeom>
              <a:avLst/>
              <a:gdLst/>
              <a:ahLst/>
              <a:cxnLst/>
              <a:rect l="l" t="t" r="r" b="b"/>
              <a:pathLst>
                <a:path w="990600" h="914400">
                  <a:moveTo>
                    <a:pt x="0" y="457200"/>
                  </a:moveTo>
                  <a:lnTo>
                    <a:pt x="2557" y="410458"/>
                  </a:lnTo>
                  <a:lnTo>
                    <a:pt x="10062" y="365066"/>
                  </a:lnTo>
                  <a:lnTo>
                    <a:pt x="22266" y="321253"/>
                  </a:lnTo>
                  <a:lnTo>
                    <a:pt x="38921" y="279249"/>
                  </a:lnTo>
                  <a:lnTo>
                    <a:pt x="59777" y="239283"/>
                  </a:lnTo>
                  <a:lnTo>
                    <a:pt x="84586" y="201587"/>
                  </a:lnTo>
                  <a:lnTo>
                    <a:pt x="113098" y="166390"/>
                  </a:lnTo>
                  <a:lnTo>
                    <a:pt x="145065" y="133921"/>
                  </a:lnTo>
                  <a:lnTo>
                    <a:pt x="180238" y="104411"/>
                  </a:lnTo>
                  <a:lnTo>
                    <a:pt x="218368" y="78090"/>
                  </a:lnTo>
                  <a:lnTo>
                    <a:pt x="259205" y="55187"/>
                  </a:lnTo>
                  <a:lnTo>
                    <a:pt x="302502" y="35933"/>
                  </a:lnTo>
                  <a:lnTo>
                    <a:pt x="348008" y="20557"/>
                  </a:lnTo>
                  <a:lnTo>
                    <a:pt x="395476" y="9289"/>
                  </a:lnTo>
                  <a:lnTo>
                    <a:pt x="444656" y="2360"/>
                  </a:lnTo>
                  <a:lnTo>
                    <a:pt x="495300" y="0"/>
                  </a:lnTo>
                  <a:lnTo>
                    <a:pt x="545943" y="2360"/>
                  </a:lnTo>
                  <a:lnTo>
                    <a:pt x="595123" y="9289"/>
                  </a:lnTo>
                  <a:lnTo>
                    <a:pt x="642591" y="20557"/>
                  </a:lnTo>
                  <a:lnTo>
                    <a:pt x="688097" y="35933"/>
                  </a:lnTo>
                  <a:lnTo>
                    <a:pt x="731394" y="55187"/>
                  </a:lnTo>
                  <a:lnTo>
                    <a:pt x="772231" y="78090"/>
                  </a:lnTo>
                  <a:lnTo>
                    <a:pt x="810361" y="104411"/>
                  </a:lnTo>
                  <a:lnTo>
                    <a:pt x="845534" y="133921"/>
                  </a:lnTo>
                  <a:lnTo>
                    <a:pt x="877501" y="166390"/>
                  </a:lnTo>
                  <a:lnTo>
                    <a:pt x="906013" y="201587"/>
                  </a:lnTo>
                  <a:lnTo>
                    <a:pt x="930822" y="239283"/>
                  </a:lnTo>
                  <a:lnTo>
                    <a:pt x="951678" y="279249"/>
                  </a:lnTo>
                  <a:lnTo>
                    <a:pt x="968333" y="321253"/>
                  </a:lnTo>
                  <a:lnTo>
                    <a:pt x="980537" y="365066"/>
                  </a:lnTo>
                  <a:lnTo>
                    <a:pt x="988042" y="410458"/>
                  </a:lnTo>
                  <a:lnTo>
                    <a:pt x="990600" y="457200"/>
                  </a:lnTo>
                  <a:lnTo>
                    <a:pt x="988042" y="503941"/>
                  </a:lnTo>
                  <a:lnTo>
                    <a:pt x="980537" y="549333"/>
                  </a:lnTo>
                  <a:lnTo>
                    <a:pt x="968333" y="593146"/>
                  </a:lnTo>
                  <a:lnTo>
                    <a:pt x="951678" y="635150"/>
                  </a:lnTo>
                  <a:lnTo>
                    <a:pt x="930822" y="675116"/>
                  </a:lnTo>
                  <a:lnTo>
                    <a:pt x="906013" y="712812"/>
                  </a:lnTo>
                  <a:lnTo>
                    <a:pt x="877501" y="748009"/>
                  </a:lnTo>
                  <a:lnTo>
                    <a:pt x="845534" y="780478"/>
                  </a:lnTo>
                  <a:lnTo>
                    <a:pt x="810361" y="809988"/>
                  </a:lnTo>
                  <a:lnTo>
                    <a:pt x="772231" y="836309"/>
                  </a:lnTo>
                  <a:lnTo>
                    <a:pt x="731394" y="859212"/>
                  </a:lnTo>
                  <a:lnTo>
                    <a:pt x="688097" y="878466"/>
                  </a:lnTo>
                  <a:lnTo>
                    <a:pt x="642591" y="893842"/>
                  </a:lnTo>
                  <a:lnTo>
                    <a:pt x="595123" y="905110"/>
                  </a:lnTo>
                  <a:lnTo>
                    <a:pt x="545943" y="912039"/>
                  </a:lnTo>
                  <a:lnTo>
                    <a:pt x="495300" y="914400"/>
                  </a:lnTo>
                  <a:lnTo>
                    <a:pt x="444656" y="912039"/>
                  </a:lnTo>
                  <a:lnTo>
                    <a:pt x="395476" y="905110"/>
                  </a:lnTo>
                  <a:lnTo>
                    <a:pt x="348008" y="893842"/>
                  </a:lnTo>
                  <a:lnTo>
                    <a:pt x="302502" y="878466"/>
                  </a:lnTo>
                  <a:lnTo>
                    <a:pt x="259205" y="859212"/>
                  </a:lnTo>
                  <a:lnTo>
                    <a:pt x="218368" y="836309"/>
                  </a:lnTo>
                  <a:lnTo>
                    <a:pt x="180238" y="809988"/>
                  </a:lnTo>
                  <a:lnTo>
                    <a:pt x="145065" y="780478"/>
                  </a:lnTo>
                  <a:lnTo>
                    <a:pt x="113098" y="748009"/>
                  </a:lnTo>
                  <a:lnTo>
                    <a:pt x="84586" y="712812"/>
                  </a:lnTo>
                  <a:lnTo>
                    <a:pt x="59777" y="675116"/>
                  </a:lnTo>
                  <a:lnTo>
                    <a:pt x="38921" y="635150"/>
                  </a:lnTo>
                  <a:lnTo>
                    <a:pt x="22266" y="593146"/>
                  </a:lnTo>
                  <a:lnTo>
                    <a:pt x="10062" y="549333"/>
                  </a:lnTo>
                  <a:lnTo>
                    <a:pt x="2557" y="503941"/>
                  </a:lnTo>
                  <a:lnTo>
                    <a:pt x="0" y="457200"/>
                  </a:lnTo>
                  <a:close/>
                </a:path>
              </a:pathLst>
            </a:custGeom>
            <a:ln w="12700">
              <a:solidFill>
                <a:srgbClr val="000000"/>
              </a:solidFill>
            </a:ln>
          </p:spPr>
          <p:txBody>
            <a:bodyPr wrap="square" lIns="0" tIns="0" rIns="0" bIns="0" rtlCol="0"/>
            <a:lstStyle/>
            <a:p>
              <a:endParaRPr/>
            </a:p>
          </p:txBody>
        </p:sp>
      </p:grpSp>
      <p:sp>
        <p:nvSpPr>
          <p:cNvPr id="34" name="object 34"/>
          <p:cNvSpPr txBox="1"/>
          <p:nvPr/>
        </p:nvSpPr>
        <p:spPr>
          <a:xfrm>
            <a:off x="3473603" y="4126599"/>
            <a:ext cx="464820" cy="579120"/>
          </a:xfrm>
          <a:prstGeom prst="rect">
            <a:avLst/>
          </a:prstGeom>
        </p:spPr>
        <p:txBody>
          <a:bodyPr vert="horz" wrap="square" lIns="0" tIns="16510" rIns="0" bIns="0" rtlCol="0">
            <a:spAutoFit/>
          </a:bodyPr>
          <a:lstStyle/>
          <a:p>
            <a:pPr marL="12700">
              <a:lnSpc>
                <a:spcPct val="100000"/>
              </a:lnSpc>
              <a:spcBef>
                <a:spcPts val="130"/>
              </a:spcBef>
            </a:pPr>
            <a:r>
              <a:rPr sz="3600" spc="25" dirty="0">
                <a:latin typeface="Times New Roman"/>
                <a:cs typeface="Times New Roman"/>
              </a:rPr>
              <a:t>,</a:t>
            </a:r>
            <a:r>
              <a:rPr sz="3600" spc="-520" dirty="0">
                <a:latin typeface="Times New Roman"/>
                <a:cs typeface="Times New Roman"/>
              </a:rPr>
              <a:t> </a:t>
            </a:r>
            <a:r>
              <a:rPr sz="3600" i="1" spc="65" dirty="0">
                <a:latin typeface="Times New Roman"/>
                <a:cs typeface="Times New Roman"/>
              </a:rPr>
              <a:t>L</a:t>
            </a:r>
            <a:endParaRPr sz="3600">
              <a:latin typeface="Times New Roman"/>
              <a:cs typeface="Times New Roman"/>
            </a:endParaRPr>
          </a:p>
        </p:txBody>
      </p:sp>
      <p:grpSp>
        <p:nvGrpSpPr>
          <p:cNvPr id="35" name="object 35"/>
          <p:cNvGrpSpPr/>
          <p:nvPr/>
        </p:nvGrpSpPr>
        <p:grpSpPr>
          <a:xfrm>
            <a:off x="2399518" y="4254505"/>
            <a:ext cx="1314450" cy="447675"/>
            <a:chOff x="2399518" y="4254505"/>
            <a:chExt cx="1314450" cy="447675"/>
          </a:xfrm>
        </p:grpSpPr>
        <p:sp>
          <p:nvSpPr>
            <p:cNvPr id="36" name="object 36"/>
            <p:cNvSpPr/>
            <p:nvPr/>
          </p:nvSpPr>
          <p:spPr>
            <a:xfrm>
              <a:off x="3263367" y="4254505"/>
              <a:ext cx="450200" cy="447216"/>
            </a:xfrm>
            <a:prstGeom prst="rect">
              <a:avLst/>
            </a:prstGeom>
            <a:blipFill>
              <a:blip r:embed="rId7" cstate="print"/>
              <a:stretch>
                <a:fillRect/>
              </a:stretch>
            </a:blipFill>
          </p:spPr>
          <p:txBody>
            <a:bodyPr wrap="square" lIns="0" tIns="0" rIns="0" bIns="0" rtlCol="0"/>
            <a:lstStyle/>
            <a:p>
              <a:endParaRPr/>
            </a:p>
          </p:txBody>
        </p:sp>
        <p:sp>
          <p:nvSpPr>
            <p:cNvPr id="37" name="object 37"/>
            <p:cNvSpPr/>
            <p:nvPr/>
          </p:nvSpPr>
          <p:spPr>
            <a:xfrm>
              <a:off x="2716880" y="4254505"/>
              <a:ext cx="900388" cy="447216"/>
            </a:xfrm>
            <a:prstGeom prst="rect">
              <a:avLst/>
            </a:prstGeom>
            <a:blipFill>
              <a:blip r:embed="rId8" cstate="print"/>
              <a:stretch>
                <a:fillRect/>
              </a:stretch>
            </a:blipFill>
          </p:spPr>
          <p:txBody>
            <a:bodyPr wrap="square" lIns="0" tIns="0" rIns="0" bIns="0" rtlCol="0"/>
            <a:lstStyle/>
            <a:p>
              <a:endParaRPr/>
            </a:p>
          </p:txBody>
        </p:sp>
        <p:sp>
          <p:nvSpPr>
            <p:cNvPr id="38" name="object 38"/>
            <p:cNvSpPr/>
            <p:nvPr/>
          </p:nvSpPr>
          <p:spPr>
            <a:xfrm>
              <a:off x="2399518" y="4254505"/>
              <a:ext cx="450200" cy="447216"/>
            </a:xfrm>
            <a:prstGeom prst="rect">
              <a:avLst/>
            </a:prstGeom>
            <a:blipFill>
              <a:blip r:embed="rId7" cstate="print"/>
              <a:stretch>
                <a:fillRect/>
              </a:stretch>
            </a:blipFill>
          </p:spPr>
          <p:txBody>
            <a:bodyPr wrap="square" lIns="0" tIns="0" rIns="0" bIns="0" rtlCol="0"/>
            <a:lstStyle/>
            <a:p>
              <a:endParaRPr/>
            </a:p>
          </p:txBody>
        </p:sp>
      </p:grpSp>
      <p:sp>
        <p:nvSpPr>
          <p:cNvPr id="39" name="object 39"/>
          <p:cNvSpPr txBox="1"/>
          <p:nvPr/>
        </p:nvSpPr>
        <p:spPr>
          <a:xfrm>
            <a:off x="1267855" y="5091229"/>
            <a:ext cx="234315" cy="535305"/>
          </a:xfrm>
          <a:prstGeom prst="rect">
            <a:avLst/>
          </a:prstGeom>
        </p:spPr>
        <p:txBody>
          <a:bodyPr vert="horz" wrap="square" lIns="0" tIns="0" rIns="0" bIns="0" rtlCol="0">
            <a:spAutoFit/>
          </a:bodyPr>
          <a:lstStyle/>
          <a:p>
            <a:pPr marL="12700">
              <a:lnSpc>
                <a:spcPts val="4045"/>
              </a:lnSpc>
            </a:pPr>
            <a:r>
              <a:rPr sz="3600" i="1" spc="40" dirty="0">
                <a:latin typeface="Times New Roman"/>
                <a:cs typeface="Times New Roman"/>
              </a:rPr>
              <a:t>y</a:t>
            </a:r>
            <a:endParaRPr sz="3600">
              <a:latin typeface="Times New Roman"/>
              <a:cs typeface="Times New Roman"/>
            </a:endParaRPr>
          </a:p>
        </p:txBody>
      </p:sp>
      <p:sp>
        <p:nvSpPr>
          <p:cNvPr id="40" name="object 40"/>
          <p:cNvSpPr txBox="1"/>
          <p:nvPr/>
        </p:nvSpPr>
        <p:spPr>
          <a:xfrm>
            <a:off x="2167135" y="5091210"/>
            <a:ext cx="1530350" cy="890269"/>
          </a:xfrm>
          <a:prstGeom prst="rect">
            <a:avLst/>
          </a:prstGeom>
        </p:spPr>
        <p:txBody>
          <a:bodyPr vert="horz" wrap="square" lIns="0" tIns="0" rIns="0" bIns="0" rtlCol="0">
            <a:spAutoFit/>
          </a:bodyPr>
          <a:lstStyle/>
          <a:p>
            <a:pPr marL="12700">
              <a:lnSpc>
                <a:spcPts val="4054"/>
              </a:lnSpc>
            </a:pPr>
            <a:r>
              <a:rPr sz="3600" i="1" spc="60" dirty="0">
                <a:latin typeface="Times New Roman"/>
                <a:cs typeface="Times New Roman"/>
              </a:rPr>
              <a:t>y</a:t>
            </a:r>
            <a:r>
              <a:rPr sz="3600" spc="60" dirty="0">
                <a:latin typeface="Times New Roman"/>
                <a:cs typeface="Times New Roman"/>
              </a:rPr>
              <a:t>, </a:t>
            </a:r>
            <a:r>
              <a:rPr sz="3600" i="1" spc="145" dirty="0">
                <a:latin typeface="Times New Roman"/>
                <a:cs typeface="Times New Roman"/>
              </a:rPr>
              <a:t>R</a:t>
            </a:r>
            <a:r>
              <a:rPr sz="5325" i="1" spc="217" baseline="-32081" dirty="0">
                <a:latin typeface="Times New Roman"/>
                <a:cs typeface="Times New Roman"/>
              </a:rPr>
              <a:t>q</a:t>
            </a:r>
            <a:r>
              <a:rPr sz="4425" spc="217" baseline="-55555" dirty="0">
                <a:latin typeface="Times New Roman"/>
                <a:cs typeface="Times New Roman"/>
              </a:rPr>
              <a:t>0</a:t>
            </a:r>
            <a:r>
              <a:rPr sz="4425" spc="-480" baseline="-55555" dirty="0">
                <a:latin typeface="Times New Roman"/>
                <a:cs typeface="Times New Roman"/>
              </a:rPr>
              <a:t> </a:t>
            </a:r>
            <a:r>
              <a:rPr sz="3600" i="1" spc="65" dirty="0">
                <a:latin typeface="Times New Roman"/>
                <a:cs typeface="Times New Roman"/>
              </a:rPr>
              <a:t>a</a:t>
            </a:r>
            <a:endParaRPr sz="3600">
              <a:latin typeface="Times New Roman"/>
              <a:cs typeface="Times New Roman"/>
            </a:endParaRPr>
          </a:p>
        </p:txBody>
      </p:sp>
      <p:sp>
        <p:nvSpPr>
          <p:cNvPr id="41" name="object 41"/>
          <p:cNvSpPr txBox="1"/>
          <p:nvPr/>
        </p:nvSpPr>
        <p:spPr>
          <a:xfrm>
            <a:off x="4330789" y="5091210"/>
            <a:ext cx="699135" cy="536575"/>
          </a:xfrm>
          <a:prstGeom prst="rect">
            <a:avLst/>
          </a:prstGeom>
        </p:spPr>
        <p:txBody>
          <a:bodyPr vert="horz" wrap="square" lIns="0" tIns="0" rIns="0" bIns="0" rtlCol="0">
            <a:spAutoFit/>
          </a:bodyPr>
          <a:lstStyle/>
          <a:p>
            <a:pPr marL="12700">
              <a:lnSpc>
                <a:spcPts val="4054"/>
              </a:lnSpc>
            </a:pPr>
            <a:r>
              <a:rPr sz="3600" i="1" spc="30" dirty="0">
                <a:latin typeface="Times New Roman"/>
                <a:cs typeface="Times New Roman"/>
              </a:rPr>
              <a:t>x</a:t>
            </a:r>
            <a:r>
              <a:rPr sz="3600" spc="30" dirty="0">
                <a:latin typeface="Times New Roman"/>
                <a:cs typeface="Times New Roman"/>
              </a:rPr>
              <a:t>,</a:t>
            </a:r>
            <a:r>
              <a:rPr sz="3600" spc="-525" dirty="0">
                <a:latin typeface="Times New Roman"/>
                <a:cs typeface="Times New Roman"/>
              </a:rPr>
              <a:t> </a:t>
            </a:r>
            <a:r>
              <a:rPr sz="3600" i="1" spc="80" dirty="0">
                <a:latin typeface="Times New Roman"/>
                <a:cs typeface="Times New Roman"/>
              </a:rPr>
              <a:t>R</a:t>
            </a:r>
            <a:endParaRPr sz="3600">
              <a:latin typeface="Times New Roman"/>
              <a:cs typeface="Times New Roman"/>
            </a:endParaRPr>
          </a:p>
        </p:txBody>
      </p:sp>
      <p:sp>
        <p:nvSpPr>
          <p:cNvPr id="42" name="object 42"/>
          <p:cNvSpPr txBox="1"/>
          <p:nvPr/>
        </p:nvSpPr>
        <p:spPr>
          <a:xfrm>
            <a:off x="6011136" y="5104267"/>
            <a:ext cx="259715" cy="532130"/>
          </a:xfrm>
          <a:prstGeom prst="rect">
            <a:avLst/>
          </a:prstGeom>
        </p:spPr>
        <p:txBody>
          <a:bodyPr vert="horz" wrap="square" lIns="0" tIns="0" rIns="0" bIns="0" rtlCol="0">
            <a:spAutoFit/>
          </a:bodyPr>
          <a:lstStyle/>
          <a:p>
            <a:pPr marL="12700">
              <a:lnSpc>
                <a:spcPts val="4029"/>
              </a:lnSpc>
            </a:pPr>
            <a:r>
              <a:rPr sz="3600" i="1" spc="40" dirty="0">
                <a:latin typeface="Times New Roman"/>
                <a:cs typeface="Times New Roman"/>
              </a:rPr>
              <a:t>b</a:t>
            </a:r>
            <a:endParaRPr sz="3600">
              <a:latin typeface="Times New Roman"/>
              <a:cs typeface="Times New Roman"/>
            </a:endParaRPr>
          </a:p>
        </p:txBody>
      </p:sp>
      <p:sp>
        <p:nvSpPr>
          <p:cNvPr id="43" name="object 43"/>
          <p:cNvSpPr txBox="1"/>
          <p:nvPr/>
        </p:nvSpPr>
        <p:spPr>
          <a:xfrm>
            <a:off x="6922881" y="5104267"/>
            <a:ext cx="676910" cy="532130"/>
          </a:xfrm>
          <a:prstGeom prst="rect">
            <a:avLst/>
          </a:prstGeom>
        </p:spPr>
        <p:txBody>
          <a:bodyPr vert="horz" wrap="square" lIns="0" tIns="0" rIns="0" bIns="0" rtlCol="0">
            <a:spAutoFit/>
          </a:bodyPr>
          <a:lstStyle/>
          <a:p>
            <a:pPr marL="12700">
              <a:lnSpc>
                <a:spcPts val="4029"/>
              </a:lnSpc>
            </a:pPr>
            <a:r>
              <a:rPr sz="3600" i="1" spc="55" dirty="0">
                <a:latin typeface="Times New Roman"/>
                <a:cs typeface="Times New Roman"/>
              </a:rPr>
              <a:t>y</a:t>
            </a:r>
            <a:r>
              <a:rPr sz="3600" spc="55" dirty="0">
                <a:latin typeface="Times New Roman"/>
                <a:cs typeface="Times New Roman"/>
              </a:rPr>
              <a:t>,</a:t>
            </a:r>
            <a:r>
              <a:rPr sz="3600" spc="-515" dirty="0">
                <a:latin typeface="Times New Roman"/>
                <a:cs typeface="Times New Roman"/>
              </a:rPr>
              <a:t> </a:t>
            </a:r>
            <a:r>
              <a:rPr sz="3600" i="1" spc="45" dirty="0">
                <a:latin typeface="Times New Roman"/>
                <a:cs typeface="Times New Roman"/>
              </a:rPr>
              <a:t>L</a:t>
            </a:r>
            <a:endParaRPr sz="3600">
              <a:latin typeface="Times New Roman"/>
              <a:cs typeface="Times New Roman"/>
            </a:endParaRPr>
          </a:p>
        </p:txBody>
      </p:sp>
      <p:sp>
        <p:nvSpPr>
          <p:cNvPr id="44" name="object 44"/>
          <p:cNvSpPr txBox="1"/>
          <p:nvPr/>
        </p:nvSpPr>
        <p:spPr>
          <a:xfrm>
            <a:off x="614979" y="5358625"/>
            <a:ext cx="426084" cy="622935"/>
          </a:xfrm>
          <a:prstGeom prst="rect">
            <a:avLst/>
          </a:prstGeom>
        </p:spPr>
        <p:txBody>
          <a:bodyPr vert="horz" wrap="square" lIns="0" tIns="0" rIns="0" bIns="0" rtlCol="0">
            <a:spAutoFit/>
          </a:bodyPr>
          <a:lstStyle/>
          <a:p>
            <a:pPr marL="12700">
              <a:lnSpc>
                <a:spcPts val="3979"/>
              </a:lnSpc>
            </a:pPr>
            <a:r>
              <a:rPr sz="3550" i="1" spc="-105" dirty="0">
                <a:latin typeface="Times New Roman"/>
                <a:cs typeface="Times New Roman"/>
              </a:rPr>
              <a:t>q</a:t>
            </a:r>
            <a:r>
              <a:rPr sz="4425" baseline="-16949" dirty="0">
                <a:latin typeface="Times New Roman"/>
                <a:cs typeface="Times New Roman"/>
              </a:rPr>
              <a:t>3</a:t>
            </a:r>
            <a:endParaRPr sz="4425" baseline="-16949">
              <a:latin typeface="Times New Roman"/>
              <a:cs typeface="Times New Roman"/>
            </a:endParaRPr>
          </a:p>
        </p:txBody>
      </p:sp>
      <p:sp>
        <p:nvSpPr>
          <p:cNvPr id="45" name="object 45"/>
          <p:cNvSpPr txBox="1"/>
          <p:nvPr/>
        </p:nvSpPr>
        <p:spPr>
          <a:xfrm>
            <a:off x="7853739" y="5363376"/>
            <a:ext cx="438784" cy="626745"/>
          </a:xfrm>
          <a:prstGeom prst="rect">
            <a:avLst/>
          </a:prstGeom>
        </p:spPr>
        <p:txBody>
          <a:bodyPr vert="horz" wrap="square" lIns="0" tIns="0" rIns="0" bIns="0" rtlCol="0">
            <a:spAutoFit/>
          </a:bodyPr>
          <a:lstStyle/>
          <a:p>
            <a:pPr marL="12700">
              <a:lnSpc>
                <a:spcPts val="4000"/>
              </a:lnSpc>
            </a:pPr>
            <a:r>
              <a:rPr sz="3550" i="1" spc="-20" dirty="0">
                <a:latin typeface="Times New Roman"/>
                <a:cs typeface="Times New Roman"/>
              </a:rPr>
              <a:t>q</a:t>
            </a:r>
            <a:r>
              <a:rPr sz="4425" spc="22" baseline="-16949" dirty="0">
                <a:latin typeface="Times New Roman"/>
                <a:cs typeface="Times New Roman"/>
              </a:rPr>
              <a:t>2</a:t>
            </a:r>
            <a:endParaRPr sz="4425" baseline="-16949">
              <a:latin typeface="Times New Roman"/>
              <a:cs typeface="Times New Roman"/>
            </a:endParaRPr>
          </a:p>
        </p:txBody>
      </p:sp>
      <p:sp>
        <p:nvSpPr>
          <p:cNvPr id="46" name="object 46"/>
          <p:cNvSpPr txBox="1"/>
          <p:nvPr/>
        </p:nvSpPr>
        <p:spPr>
          <a:xfrm>
            <a:off x="5458744" y="5376076"/>
            <a:ext cx="398780" cy="626745"/>
          </a:xfrm>
          <a:prstGeom prst="rect">
            <a:avLst/>
          </a:prstGeom>
        </p:spPr>
        <p:txBody>
          <a:bodyPr vert="horz" wrap="square" lIns="0" tIns="0" rIns="0" bIns="0" rtlCol="0">
            <a:spAutoFit/>
          </a:bodyPr>
          <a:lstStyle/>
          <a:p>
            <a:pPr marL="12700">
              <a:lnSpc>
                <a:spcPts val="4000"/>
              </a:lnSpc>
            </a:pPr>
            <a:r>
              <a:rPr sz="3550" i="1" spc="-315" dirty="0">
                <a:latin typeface="Times New Roman"/>
                <a:cs typeface="Times New Roman"/>
              </a:rPr>
              <a:t>q</a:t>
            </a:r>
            <a:r>
              <a:rPr sz="4425" spc="-15" baseline="-16949" dirty="0">
                <a:latin typeface="Times New Roman"/>
                <a:cs typeface="Times New Roman"/>
              </a:rPr>
              <a:t>1</a:t>
            </a:r>
            <a:endParaRPr sz="4425" baseline="-16949">
              <a:latin typeface="Times New Roman"/>
              <a:cs typeface="Times New Roman"/>
            </a:endParaRPr>
          </a:p>
        </p:txBody>
      </p:sp>
      <p:sp>
        <p:nvSpPr>
          <p:cNvPr id="47" name="object 47"/>
          <p:cNvSpPr txBox="1"/>
          <p:nvPr/>
        </p:nvSpPr>
        <p:spPr>
          <a:xfrm>
            <a:off x="4979776" y="6081810"/>
            <a:ext cx="236220" cy="536575"/>
          </a:xfrm>
          <a:prstGeom prst="rect">
            <a:avLst/>
          </a:prstGeom>
        </p:spPr>
        <p:txBody>
          <a:bodyPr vert="horz" wrap="square" lIns="0" tIns="0" rIns="0" bIns="0" rtlCol="0">
            <a:spAutoFit/>
          </a:bodyPr>
          <a:lstStyle/>
          <a:p>
            <a:pPr marL="12700">
              <a:lnSpc>
                <a:spcPts val="4054"/>
              </a:lnSpc>
            </a:pPr>
            <a:r>
              <a:rPr sz="3600" i="1" spc="55" dirty="0">
                <a:latin typeface="Times New Roman"/>
                <a:cs typeface="Times New Roman"/>
              </a:rPr>
              <a:t>x</a:t>
            </a:r>
            <a:endParaRPr sz="3600">
              <a:latin typeface="Times New Roman"/>
              <a:cs typeface="Times New Roman"/>
            </a:endParaRPr>
          </a:p>
        </p:txBody>
      </p:sp>
      <p:sp>
        <p:nvSpPr>
          <p:cNvPr id="48" name="object 48"/>
          <p:cNvSpPr txBox="1"/>
          <p:nvPr/>
        </p:nvSpPr>
        <p:spPr>
          <a:xfrm>
            <a:off x="5847639" y="6081810"/>
            <a:ext cx="699135" cy="536575"/>
          </a:xfrm>
          <a:prstGeom prst="rect">
            <a:avLst/>
          </a:prstGeom>
        </p:spPr>
        <p:txBody>
          <a:bodyPr vert="horz" wrap="square" lIns="0" tIns="0" rIns="0" bIns="0" rtlCol="0">
            <a:spAutoFit/>
          </a:bodyPr>
          <a:lstStyle/>
          <a:p>
            <a:pPr marL="12700">
              <a:lnSpc>
                <a:spcPts val="4054"/>
              </a:lnSpc>
            </a:pPr>
            <a:r>
              <a:rPr sz="3600" i="1" spc="30" dirty="0">
                <a:latin typeface="Times New Roman"/>
                <a:cs typeface="Times New Roman"/>
              </a:rPr>
              <a:t>x</a:t>
            </a:r>
            <a:r>
              <a:rPr sz="3600" spc="30" dirty="0">
                <a:latin typeface="Times New Roman"/>
                <a:cs typeface="Times New Roman"/>
              </a:rPr>
              <a:t>,</a:t>
            </a:r>
            <a:r>
              <a:rPr sz="3600" spc="-525" dirty="0">
                <a:latin typeface="Times New Roman"/>
                <a:cs typeface="Times New Roman"/>
              </a:rPr>
              <a:t> </a:t>
            </a:r>
            <a:r>
              <a:rPr sz="3600" i="1" spc="80" dirty="0">
                <a:latin typeface="Times New Roman"/>
                <a:cs typeface="Times New Roman"/>
              </a:rPr>
              <a:t>R</a:t>
            </a:r>
            <a:endParaRPr sz="3600">
              <a:latin typeface="Times New Roman"/>
              <a:cs typeface="Times New Roman"/>
            </a:endParaRPr>
          </a:p>
        </p:txBody>
      </p:sp>
      <p:sp>
        <p:nvSpPr>
          <p:cNvPr id="49" name="Footer Placeholder 48"/>
          <p:cNvSpPr>
            <a:spLocks noGrp="1"/>
          </p:cNvSpPr>
          <p:nvPr>
            <p:ph type="ftr" sz="quarter" idx="11"/>
          </p:nvPr>
        </p:nvSpPr>
        <p:spPr/>
        <p:txBody>
          <a:bodyPr/>
          <a:lstStyle/>
          <a:p>
            <a:r>
              <a:rPr lang="en-US"/>
              <a:t>unit-4/Turning Machine</a:t>
            </a:r>
          </a:p>
        </p:txBody>
      </p:sp>
      <p:sp>
        <p:nvSpPr>
          <p:cNvPr id="50" name="Slide Number Placeholder 49"/>
          <p:cNvSpPr>
            <a:spLocks noGrp="1"/>
          </p:cNvSpPr>
          <p:nvPr>
            <p:ph type="sldNum" sz="quarter" idx="12"/>
          </p:nvPr>
        </p:nvSpPr>
        <p:spPr/>
        <p:txBody>
          <a:bodyPr/>
          <a:lstStyle/>
          <a:p>
            <a:fld id="{565C65C6-1AC9-4B56-AB8E-0D5719812ABF}" type="slidenum">
              <a:rPr lang="en-US" smtClean="0"/>
              <a:pPr/>
              <a:t>41</a:t>
            </a:fld>
            <a:endParaRPr lang="en-US"/>
          </a:p>
        </p:txBody>
      </p:sp>
    </p:spTree>
    <p:extLst>
      <p:ext uri="{BB962C8B-B14F-4D97-AF65-F5344CB8AC3E}">
        <p14:creationId xmlns:p14="http://schemas.microsoft.com/office/powerpoint/2010/main" val="28464090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58D91A-0367-4812-B19A-655D14AFF3D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EF50787-63F7-4385-9F6A-B7D71BFD24C2}"/>
              </a:ext>
            </a:extLst>
          </p:cNvPr>
          <p:cNvSpPr>
            <a:spLocks noGrp="1"/>
          </p:cNvSpPr>
          <p:nvPr>
            <p:ph idx="1"/>
          </p:nvPr>
        </p:nvSpPr>
        <p:spPr/>
        <p:txBody>
          <a:bodyPr/>
          <a:lstStyle/>
          <a:p>
            <a:r>
              <a:rPr lang="en-US" dirty="0" err="1"/>
              <a:t>aabb</a:t>
            </a:r>
            <a:endParaRPr lang="en-US" dirty="0"/>
          </a:p>
          <a:p>
            <a:r>
              <a:rPr lang="en-US" dirty="0" err="1"/>
              <a:t>Xabb</a:t>
            </a:r>
            <a:endParaRPr lang="en-US" dirty="0"/>
          </a:p>
          <a:p>
            <a:r>
              <a:rPr lang="en-US" dirty="0" err="1"/>
              <a:t>XaYb</a:t>
            </a:r>
            <a:endParaRPr lang="en-US" dirty="0"/>
          </a:p>
          <a:p>
            <a:r>
              <a:rPr lang="en-US" dirty="0" err="1"/>
              <a:t>XXYb</a:t>
            </a:r>
            <a:endParaRPr lang="en-US" dirty="0"/>
          </a:p>
          <a:p>
            <a:r>
              <a:rPr lang="en-US" dirty="0"/>
              <a:t>XXYY</a:t>
            </a:r>
          </a:p>
          <a:p>
            <a:endParaRPr lang="en-IN" dirty="0"/>
          </a:p>
        </p:txBody>
      </p:sp>
      <p:sp>
        <p:nvSpPr>
          <p:cNvPr id="4" name="Footer Placeholder 3">
            <a:extLst>
              <a:ext uri="{FF2B5EF4-FFF2-40B4-BE49-F238E27FC236}">
                <a16:creationId xmlns:a16="http://schemas.microsoft.com/office/drawing/2014/main" id="{2E67A0B4-359B-44EE-9092-5674F1F84694}"/>
              </a:ext>
            </a:extLst>
          </p:cNvPr>
          <p:cNvSpPr>
            <a:spLocks noGrp="1"/>
          </p:cNvSpPr>
          <p:nvPr>
            <p:ph type="ftr" sz="quarter" idx="11"/>
          </p:nvPr>
        </p:nvSpPr>
        <p:spPr/>
        <p:txBody>
          <a:bodyPr/>
          <a:lstStyle/>
          <a:p>
            <a:r>
              <a:rPr lang="en-US"/>
              <a:t>unit-4/Turning Machine</a:t>
            </a:r>
          </a:p>
        </p:txBody>
      </p:sp>
      <p:sp>
        <p:nvSpPr>
          <p:cNvPr id="5" name="Slide Number Placeholder 4">
            <a:extLst>
              <a:ext uri="{FF2B5EF4-FFF2-40B4-BE49-F238E27FC236}">
                <a16:creationId xmlns:a16="http://schemas.microsoft.com/office/drawing/2014/main" id="{F3D7C665-CAB8-41C8-8E7E-D54D453B6D2A}"/>
              </a:ext>
            </a:extLst>
          </p:cNvPr>
          <p:cNvSpPr>
            <a:spLocks noGrp="1"/>
          </p:cNvSpPr>
          <p:nvPr>
            <p:ph type="sldNum" sz="quarter" idx="12"/>
          </p:nvPr>
        </p:nvSpPr>
        <p:spPr/>
        <p:txBody>
          <a:bodyPr/>
          <a:lstStyle/>
          <a:p>
            <a:fld id="{565C65C6-1AC9-4B56-AB8E-0D5719812ABF}" type="slidenum">
              <a:rPr lang="en-US" smtClean="0"/>
              <a:pPr/>
              <a:t>42</a:t>
            </a:fld>
            <a:endParaRPr lang="en-US"/>
          </a:p>
        </p:txBody>
      </p:sp>
    </p:spTree>
    <p:extLst>
      <p:ext uri="{BB962C8B-B14F-4D97-AF65-F5344CB8AC3E}">
        <p14:creationId xmlns:p14="http://schemas.microsoft.com/office/powerpoint/2010/main" val="54291165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450850" y="3949705"/>
            <a:ext cx="8050530" cy="2750185"/>
            <a:chOff x="450850" y="3949705"/>
            <a:chExt cx="8050530" cy="2750185"/>
          </a:xfrm>
        </p:grpSpPr>
        <p:sp>
          <p:nvSpPr>
            <p:cNvPr id="3" name="object 3"/>
            <p:cNvSpPr/>
            <p:nvPr/>
          </p:nvSpPr>
          <p:spPr>
            <a:xfrm>
              <a:off x="2743200" y="5397499"/>
              <a:ext cx="685800" cy="609600"/>
            </a:xfrm>
            <a:custGeom>
              <a:avLst/>
              <a:gdLst/>
              <a:ahLst/>
              <a:cxnLst/>
              <a:rect l="l" t="t" r="r" b="b"/>
              <a:pathLst>
                <a:path w="685800" h="609600">
                  <a:moveTo>
                    <a:pt x="342900" y="0"/>
                  </a:moveTo>
                  <a:lnTo>
                    <a:pt x="292233" y="3306"/>
                  </a:lnTo>
                  <a:lnTo>
                    <a:pt x="243873" y="12909"/>
                  </a:lnTo>
                  <a:lnTo>
                    <a:pt x="198351" y="28338"/>
                  </a:lnTo>
                  <a:lnTo>
                    <a:pt x="156196" y="49120"/>
                  </a:lnTo>
                  <a:lnTo>
                    <a:pt x="117941" y="74783"/>
                  </a:lnTo>
                  <a:lnTo>
                    <a:pt x="84114" y="104853"/>
                  </a:lnTo>
                  <a:lnTo>
                    <a:pt x="55248" y="138860"/>
                  </a:lnTo>
                  <a:lnTo>
                    <a:pt x="31873" y="176330"/>
                  </a:lnTo>
                  <a:lnTo>
                    <a:pt x="14519" y="216792"/>
                  </a:lnTo>
                  <a:lnTo>
                    <a:pt x="3718" y="259772"/>
                  </a:lnTo>
                  <a:lnTo>
                    <a:pt x="0" y="304800"/>
                  </a:lnTo>
                  <a:lnTo>
                    <a:pt x="3718" y="349841"/>
                  </a:lnTo>
                  <a:lnTo>
                    <a:pt x="14519" y="392831"/>
                  </a:lnTo>
                  <a:lnTo>
                    <a:pt x="31873" y="433296"/>
                  </a:lnTo>
                  <a:lnTo>
                    <a:pt x="55248" y="470767"/>
                  </a:lnTo>
                  <a:lnTo>
                    <a:pt x="84114" y="504772"/>
                  </a:lnTo>
                  <a:lnTo>
                    <a:pt x="117941" y="534838"/>
                  </a:lnTo>
                  <a:lnTo>
                    <a:pt x="156196" y="560495"/>
                  </a:lnTo>
                  <a:lnTo>
                    <a:pt x="198351" y="581271"/>
                  </a:lnTo>
                  <a:lnTo>
                    <a:pt x="243873" y="596695"/>
                  </a:lnTo>
                  <a:lnTo>
                    <a:pt x="292233" y="606295"/>
                  </a:lnTo>
                  <a:lnTo>
                    <a:pt x="342900" y="609600"/>
                  </a:lnTo>
                  <a:lnTo>
                    <a:pt x="393566" y="606295"/>
                  </a:lnTo>
                  <a:lnTo>
                    <a:pt x="441926" y="596695"/>
                  </a:lnTo>
                  <a:lnTo>
                    <a:pt x="487448" y="581271"/>
                  </a:lnTo>
                  <a:lnTo>
                    <a:pt x="529603" y="560495"/>
                  </a:lnTo>
                  <a:lnTo>
                    <a:pt x="567858" y="534838"/>
                  </a:lnTo>
                  <a:lnTo>
                    <a:pt x="601685" y="504772"/>
                  </a:lnTo>
                  <a:lnTo>
                    <a:pt x="630551" y="470767"/>
                  </a:lnTo>
                  <a:lnTo>
                    <a:pt x="653926" y="433296"/>
                  </a:lnTo>
                  <a:lnTo>
                    <a:pt x="671280" y="392831"/>
                  </a:lnTo>
                  <a:lnTo>
                    <a:pt x="682081" y="349841"/>
                  </a:lnTo>
                  <a:lnTo>
                    <a:pt x="685800" y="304800"/>
                  </a:lnTo>
                  <a:lnTo>
                    <a:pt x="682081" y="259772"/>
                  </a:lnTo>
                  <a:lnTo>
                    <a:pt x="671280" y="216792"/>
                  </a:lnTo>
                  <a:lnTo>
                    <a:pt x="653926" y="176330"/>
                  </a:lnTo>
                  <a:lnTo>
                    <a:pt x="630551" y="138860"/>
                  </a:lnTo>
                  <a:lnTo>
                    <a:pt x="601685" y="104853"/>
                  </a:lnTo>
                  <a:lnTo>
                    <a:pt x="567858" y="74783"/>
                  </a:lnTo>
                  <a:lnTo>
                    <a:pt x="529603" y="49120"/>
                  </a:lnTo>
                  <a:lnTo>
                    <a:pt x="487448" y="28338"/>
                  </a:lnTo>
                  <a:lnTo>
                    <a:pt x="441926" y="12909"/>
                  </a:lnTo>
                  <a:lnTo>
                    <a:pt x="393566" y="3306"/>
                  </a:lnTo>
                  <a:lnTo>
                    <a:pt x="342900" y="0"/>
                  </a:lnTo>
                  <a:close/>
                </a:path>
              </a:pathLst>
            </a:custGeom>
            <a:solidFill>
              <a:srgbClr val="FF0000">
                <a:alpha val="50195"/>
              </a:srgbClr>
            </a:solidFill>
          </p:spPr>
          <p:txBody>
            <a:bodyPr wrap="square" lIns="0" tIns="0" rIns="0" bIns="0" rtlCol="0"/>
            <a:lstStyle/>
            <a:p>
              <a:endParaRPr/>
            </a:p>
          </p:txBody>
        </p:sp>
        <p:sp>
          <p:nvSpPr>
            <p:cNvPr id="4" name="object 4"/>
            <p:cNvSpPr/>
            <p:nvPr/>
          </p:nvSpPr>
          <p:spPr>
            <a:xfrm>
              <a:off x="2743200" y="5397499"/>
              <a:ext cx="685800" cy="609600"/>
            </a:xfrm>
            <a:custGeom>
              <a:avLst/>
              <a:gdLst/>
              <a:ahLst/>
              <a:cxnLst/>
              <a:rect l="l" t="t" r="r" b="b"/>
              <a:pathLst>
                <a:path w="685800" h="609600">
                  <a:moveTo>
                    <a:pt x="0" y="304800"/>
                  </a:moveTo>
                  <a:lnTo>
                    <a:pt x="3718" y="259772"/>
                  </a:lnTo>
                  <a:lnTo>
                    <a:pt x="14519" y="216792"/>
                  </a:lnTo>
                  <a:lnTo>
                    <a:pt x="31873" y="176330"/>
                  </a:lnTo>
                  <a:lnTo>
                    <a:pt x="55248" y="138860"/>
                  </a:lnTo>
                  <a:lnTo>
                    <a:pt x="84114" y="104853"/>
                  </a:lnTo>
                  <a:lnTo>
                    <a:pt x="117941" y="74783"/>
                  </a:lnTo>
                  <a:lnTo>
                    <a:pt x="156196" y="49120"/>
                  </a:lnTo>
                  <a:lnTo>
                    <a:pt x="198351" y="28338"/>
                  </a:lnTo>
                  <a:lnTo>
                    <a:pt x="243873" y="12909"/>
                  </a:lnTo>
                  <a:lnTo>
                    <a:pt x="292233" y="3306"/>
                  </a:lnTo>
                  <a:lnTo>
                    <a:pt x="342900" y="0"/>
                  </a:lnTo>
                  <a:lnTo>
                    <a:pt x="393566" y="3306"/>
                  </a:lnTo>
                  <a:lnTo>
                    <a:pt x="441926" y="12909"/>
                  </a:lnTo>
                  <a:lnTo>
                    <a:pt x="487448" y="28338"/>
                  </a:lnTo>
                  <a:lnTo>
                    <a:pt x="529603" y="49120"/>
                  </a:lnTo>
                  <a:lnTo>
                    <a:pt x="567858" y="74783"/>
                  </a:lnTo>
                  <a:lnTo>
                    <a:pt x="601685" y="104853"/>
                  </a:lnTo>
                  <a:lnTo>
                    <a:pt x="630551" y="138860"/>
                  </a:lnTo>
                  <a:lnTo>
                    <a:pt x="653926" y="176330"/>
                  </a:lnTo>
                  <a:lnTo>
                    <a:pt x="671280" y="216792"/>
                  </a:lnTo>
                  <a:lnTo>
                    <a:pt x="682081" y="259772"/>
                  </a:lnTo>
                  <a:lnTo>
                    <a:pt x="685800" y="304800"/>
                  </a:lnTo>
                  <a:lnTo>
                    <a:pt x="682081" y="349841"/>
                  </a:lnTo>
                  <a:lnTo>
                    <a:pt x="671280" y="392831"/>
                  </a:lnTo>
                  <a:lnTo>
                    <a:pt x="653926" y="433296"/>
                  </a:lnTo>
                  <a:lnTo>
                    <a:pt x="630551" y="470767"/>
                  </a:lnTo>
                  <a:lnTo>
                    <a:pt x="601685" y="504772"/>
                  </a:lnTo>
                  <a:lnTo>
                    <a:pt x="567858" y="534838"/>
                  </a:lnTo>
                  <a:lnTo>
                    <a:pt x="529603" y="560495"/>
                  </a:lnTo>
                  <a:lnTo>
                    <a:pt x="487448" y="581271"/>
                  </a:lnTo>
                  <a:lnTo>
                    <a:pt x="441926" y="596695"/>
                  </a:lnTo>
                  <a:lnTo>
                    <a:pt x="393566" y="606295"/>
                  </a:lnTo>
                  <a:lnTo>
                    <a:pt x="342900" y="609600"/>
                  </a:lnTo>
                  <a:lnTo>
                    <a:pt x="292233" y="606295"/>
                  </a:lnTo>
                  <a:lnTo>
                    <a:pt x="243873" y="596695"/>
                  </a:lnTo>
                  <a:lnTo>
                    <a:pt x="198351" y="581271"/>
                  </a:lnTo>
                  <a:lnTo>
                    <a:pt x="156196" y="560495"/>
                  </a:lnTo>
                  <a:lnTo>
                    <a:pt x="117941" y="534838"/>
                  </a:lnTo>
                  <a:lnTo>
                    <a:pt x="84114" y="504772"/>
                  </a:lnTo>
                  <a:lnTo>
                    <a:pt x="55248" y="470767"/>
                  </a:lnTo>
                  <a:lnTo>
                    <a:pt x="31873" y="433296"/>
                  </a:lnTo>
                  <a:lnTo>
                    <a:pt x="14519" y="392831"/>
                  </a:lnTo>
                  <a:lnTo>
                    <a:pt x="3718" y="349841"/>
                  </a:lnTo>
                  <a:lnTo>
                    <a:pt x="0" y="304800"/>
                  </a:lnTo>
                  <a:close/>
                </a:path>
              </a:pathLst>
            </a:custGeom>
            <a:ln w="38100">
              <a:solidFill>
                <a:srgbClr val="FF0000"/>
              </a:solidFill>
            </a:ln>
          </p:spPr>
          <p:txBody>
            <a:bodyPr wrap="square" lIns="0" tIns="0" rIns="0" bIns="0" rtlCol="0"/>
            <a:lstStyle/>
            <a:p>
              <a:endParaRPr/>
            </a:p>
          </p:txBody>
        </p:sp>
        <p:sp>
          <p:nvSpPr>
            <p:cNvPr id="5" name="object 5"/>
            <p:cNvSpPr/>
            <p:nvPr/>
          </p:nvSpPr>
          <p:spPr>
            <a:xfrm>
              <a:off x="3429000" y="5638799"/>
              <a:ext cx="1828800" cy="127000"/>
            </a:xfrm>
            <a:custGeom>
              <a:avLst/>
              <a:gdLst/>
              <a:ahLst/>
              <a:cxnLst/>
              <a:rect l="l" t="t" r="r" b="b"/>
              <a:pathLst>
                <a:path w="1828800" h="127000">
                  <a:moveTo>
                    <a:pt x="1701800" y="0"/>
                  </a:moveTo>
                  <a:lnTo>
                    <a:pt x="1701800" y="127000"/>
                  </a:lnTo>
                  <a:lnTo>
                    <a:pt x="1816100" y="69850"/>
                  </a:lnTo>
                  <a:lnTo>
                    <a:pt x="1714500" y="69850"/>
                  </a:lnTo>
                  <a:lnTo>
                    <a:pt x="1714500" y="57150"/>
                  </a:lnTo>
                  <a:lnTo>
                    <a:pt x="1816100" y="57150"/>
                  </a:lnTo>
                  <a:lnTo>
                    <a:pt x="1701800" y="0"/>
                  </a:lnTo>
                  <a:close/>
                </a:path>
                <a:path w="1828800" h="127000">
                  <a:moveTo>
                    <a:pt x="1701800" y="57150"/>
                  </a:moveTo>
                  <a:lnTo>
                    <a:pt x="0" y="57150"/>
                  </a:lnTo>
                  <a:lnTo>
                    <a:pt x="0" y="69850"/>
                  </a:lnTo>
                  <a:lnTo>
                    <a:pt x="1701800" y="69850"/>
                  </a:lnTo>
                  <a:lnTo>
                    <a:pt x="1701800" y="57150"/>
                  </a:lnTo>
                  <a:close/>
                </a:path>
                <a:path w="1828800" h="127000">
                  <a:moveTo>
                    <a:pt x="1816100" y="57150"/>
                  </a:moveTo>
                  <a:lnTo>
                    <a:pt x="1714500" y="57150"/>
                  </a:lnTo>
                  <a:lnTo>
                    <a:pt x="1714500" y="69850"/>
                  </a:lnTo>
                  <a:lnTo>
                    <a:pt x="1816100" y="69850"/>
                  </a:lnTo>
                  <a:lnTo>
                    <a:pt x="1828800" y="63500"/>
                  </a:lnTo>
                  <a:lnTo>
                    <a:pt x="1816100" y="57150"/>
                  </a:lnTo>
                  <a:close/>
                </a:path>
              </a:pathLst>
            </a:custGeom>
            <a:solidFill>
              <a:srgbClr val="000000"/>
            </a:solidFill>
          </p:spPr>
          <p:txBody>
            <a:bodyPr wrap="square" lIns="0" tIns="0" rIns="0" bIns="0" rtlCol="0"/>
            <a:lstStyle/>
            <a:p>
              <a:endParaRPr/>
            </a:p>
          </p:txBody>
        </p:sp>
        <p:sp>
          <p:nvSpPr>
            <p:cNvPr id="6" name="object 6"/>
            <p:cNvSpPr/>
            <p:nvPr/>
          </p:nvSpPr>
          <p:spPr>
            <a:xfrm>
              <a:off x="5270500" y="5397499"/>
              <a:ext cx="3111500" cy="622300"/>
            </a:xfrm>
            <a:custGeom>
              <a:avLst/>
              <a:gdLst/>
              <a:ahLst/>
              <a:cxnLst/>
              <a:rect l="l" t="t" r="r" b="b"/>
              <a:pathLst>
                <a:path w="3111500" h="622300">
                  <a:moveTo>
                    <a:pt x="0" y="317500"/>
                  </a:moveTo>
                  <a:lnTo>
                    <a:pt x="3718" y="272472"/>
                  </a:lnTo>
                  <a:lnTo>
                    <a:pt x="14519" y="229492"/>
                  </a:lnTo>
                  <a:lnTo>
                    <a:pt x="31873" y="189030"/>
                  </a:lnTo>
                  <a:lnTo>
                    <a:pt x="55248" y="151560"/>
                  </a:lnTo>
                  <a:lnTo>
                    <a:pt x="84114" y="117553"/>
                  </a:lnTo>
                  <a:lnTo>
                    <a:pt x="117941" y="87483"/>
                  </a:lnTo>
                  <a:lnTo>
                    <a:pt x="156196" y="61820"/>
                  </a:lnTo>
                  <a:lnTo>
                    <a:pt x="198351" y="41038"/>
                  </a:lnTo>
                  <a:lnTo>
                    <a:pt x="243873" y="25609"/>
                  </a:lnTo>
                  <a:lnTo>
                    <a:pt x="292233" y="16006"/>
                  </a:lnTo>
                  <a:lnTo>
                    <a:pt x="342900" y="12700"/>
                  </a:lnTo>
                  <a:lnTo>
                    <a:pt x="393566" y="16006"/>
                  </a:lnTo>
                  <a:lnTo>
                    <a:pt x="441926" y="25609"/>
                  </a:lnTo>
                  <a:lnTo>
                    <a:pt x="487448" y="41038"/>
                  </a:lnTo>
                  <a:lnTo>
                    <a:pt x="529603" y="61820"/>
                  </a:lnTo>
                  <a:lnTo>
                    <a:pt x="567858" y="87483"/>
                  </a:lnTo>
                  <a:lnTo>
                    <a:pt x="601685" y="117553"/>
                  </a:lnTo>
                  <a:lnTo>
                    <a:pt x="630551" y="151560"/>
                  </a:lnTo>
                  <a:lnTo>
                    <a:pt x="653926" y="189030"/>
                  </a:lnTo>
                  <a:lnTo>
                    <a:pt x="671280" y="229492"/>
                  </a:lnTo>
                  <a:lnTo>
                    <a:pt x="682081" y="272472"/>
                  </a:lnTo>
                  <a:lnTo>
                    <a:pt x="685800" y="317500"/>
                  </a:lnTo>
                  <a:lnTo>
                    <a:pt x="682081" y="362541"/>
                  </a:lnTo>
                  <a:lnTo>
                    <a:pt x="671280" y="405531"/>
                  </a:lnTo>
                  <a:lnTo>
                    <a:pt x="653926" y="445996"/>
                  </a:lnTo>
                  <a:lnTo>
                    <a:pt x="630551" y="483467"/>
                  </a:lnTo>
                  <a:lnTo>
                    <a:pt x="601685" y="517472"/>
                  </a:lnTo>
                  <a:lnTo>
                    <a:pt x="567858" y="547538"/>
                  </a:lnTo>
                  <a:lnTo>
                    <a:pt x="529603" y="573195"/>
                  </a:lnTo>
                  <a:lnTo>
                    <a:pt x="487448" y="593971"/>
                  </a:lnTo>
                  <a:lnTo>
                    <a:pt x="441926" y="609395"/>
                  </a:lnTo>
                  <a:lnTo>
                    <a:pt x="393566" y="618995"/>
                  </a:lnTo>
                  <a:lnTo>
                    <a:pt x="342900" y="622300"/>
                  </a:lnTo>
                  <a:lnTo>
                    <a:pt x="292233" y="618995"/>
                  </a:lnTo>
                  <a:lnTo>
                    <a:pt x="243873" y="609395"/>
                  </a:lnTo>
                  <a:lnTo>
                    <a:pt x="198351" y="593971"/>
                  </a:lnTo>
                  <a:lnTo>
                    <a:pt x="156196" y="573195"/>
                  </a:lnTo>
                  <a:lnTo>
                    <a:pt x="117941" y="547538"/>
                  </a:lnTo>
                  <a:lnTo>
                    <a:pt x="84114" y="517472"/>
                  </a:lnTo>
                  <a:lnTo>
                    <a:pt x="55248" y="483467"/>
                  </a:lnTo>
                  <a:lnTo>
                    <a:pt x="31873" y="445996"/>
                  </a:lnTo>
                  <a:lnTo>
                    <a:pt x="14519" y="405531"/>
                  </a:lnTo>
                  <a:lnTo>
                    <a:pt x="3718" y="362541"/>
                  </a:lnTo>
                  <a:lnTo>
                    <a:pt x="0" y="317500"/>
                  </a:lnTo>
                  <a:close/>
                </a:path>
                <a:path w="3111500" h="622300">
                  <a:moveTo>
                    <a:pt x="2425700" y="304800"/>
                  </a:moveTo>
                  <a:lnTo>
                    <a:pt x="2429418" y="259772"/>
                  </a:lnTo>
                  <a:lnTo>
                    <a:pt x="2440219" y="216792"/>
                  </a:lnTo>
                  <a:lnTo>
                    <a:pt x="2457573" y="176330"/>
                  </a:lnTo>
                  <a:lnTo>
                    <a:pt x="2480948" y="138860"/>
                  </a:lnTo>
                  <a:lnTo>
                    <a:pt x="2509814" y="104853"/>
                  </a:lnTo>
                  <a:lnTo>
                    <a:pt x="2543641" y="74783"/>
                  </a:lnTo>
                  <a:lnTo>
                    <a:pt x="2581896" y="49120"/>
                  </a:lnTo>
                  <a:lnTo>
                    <a:pt x="2624051" y="28338"/>
                  </a:lnTo>
                  <a:lnTo>
                    <a:pt x="2669573" y="12909"/>
                  </a:lnTo>
                  <a:lnTo>
                    <a:pt x="2717933" y="3306"/>
                  </a:lnTo>
                  <a:lnTo>
                    <a:pt x="2768600" y="0"/>
                  </a:lnTo>
                  <a:lnTo>
                    <a:pt x="2819266" y="3306"/>
                  </a:lnTo>
                  <a:lnTo>
                    <a:pt x="2867626" y="12909"/>
                  </a:lnTo>
                  <a:lnTo>
                    <a:pt x="2913148" y="28338"/>
                  </a:lnTo>
                  <a:lnTo>
                    <a:pt x="2955303" y="49120"/>
                  </a:lnTo>
                  <a:lnTo>
                    <a:pt x="2993558" y="74783"/>
                  </a:lnTo>
                  <a:lnTo>
                    <a:pt x="3027385" y="104853"/>
                  </a:lnTo>
                  <a:lnTo>
                    <a:pt x="3056251" y="138860"/>
                  </a:lnTo>
                  <a:lnTo>
                    <a:pt x="3079626" y="176330"/>
                  </a:lnTo>
                  <a:lnTo>
                    <a:pt x="3096980" y="216792"/>
                  </a:lnTo>
                  <a:lnTo>
                    <a:pt x="3107781" y="259772"/>
                  </a:lnTo>
                  <a:lnTo>
                    <a:pt x="3111500" y="304800"/>
                  </a:lnTo>
                  <a:lnTo>
                    <a:pt x="3107781" y="349841"/>
                  </a:lnTo>
                  <a:lnTo>
                    <a:pt x="3096980" y="392831"/>
                  </a:lnTo>
                  <a:lnTo>
                    <a:pt x="3079626" y="433296"/>
                  </a:lnTo>
                  <a:lnTo>
                    <a:pt x="3056251" y="470767"/>
                  </a:lnTo>
                  <a:lnTo>
                    <a:pt x="3027385" y="504772"/>
                  </a:lnTo>
                  <a:lnTo>
                    <a:pt x="2993558" y="534838"/>
                  </a:lnTo>
                  <a:lnTo>
                    <a:pt x="2955303" y="560495"/>
                  </a:lnTo>
                  <a:lnTo>
                    <a:pt x="2913148" y="581271"/>
                  </a:lnTo>
                  <a:lnTo>
                    <a:pt x="2867626" y="596695"/>
                  </a:lnTo>
                  <a:lnTo>
                    <a:pt x="2819266" y="606295"/>
                  </a:lnTo>
                  <a:lnTo>
                    <a:pt x="2768600" y="609600"/>
                  </a:lnTo>
                  <a:lnTo>
                    <a:pt x="2717933" y="606295"/>
                  </a:lnTo>
                  <a:lnTo>
                    <a:pt x="2669573" y="596695"/>
                  </a:lnTo>
                  <a:lnTo>
                    <a:pt x="2624051" y="581271"/>
                  </a:lnTo>
                  <a:lnTo>
                    <a:pt x="2581896" y="560495"/>
                  </a:lnTo>
                  <a:lnTo>
                    <a:pt x="2543641" y="534838"/>
                  </a:lnTo>
                  <a:lnTo>
                    <a:pt x="2509814" y="504772"/>
                  </a:lnTo>
                  <a:lnTo>
                    <a:pt x="2480948" y="470767"/>
                  </a:lnTo>
                  <a:lnTo>
                    <a:pt x="2457573" y="433296"/>
                  </a:lnTo>
                  <a:lnTo>
                    <a:pt x="2440219" y="392831"/>
                  </a:lnTo>
                  <a:lnTo>
                    <a:pt x="2429418" y="349841"/>
                  </a:lnTo>
                  <a:lnTo>
                    <a:pt x="2425700" y="304800"/>
                  </a:lnTo>
                  <a:close/>
                </a:path>
              </a:pathLst>
            </a:custGeom>
            <a:ln w="12700">
              <a:solidFill>
                <a:srgbClr val="000000"/>
              </a:solidFill>
            </a:ln>
          </p:spPr>
          <p:txBody>
            <a:bodyPr wrap="square" lIns="0" tIns="0" rIns="0" bIns="0" rtlCol="0"/>
            <a:lstStyle/>
            <a:p>
              <a:endParaRPr/>
            </a:p>
          </p:txBody>
        </p:sp>
        <p:sp>
          <p:nvSpPr>
            <p:cNvPr id="7" name="object 7"/>
            <p:cNvSpPr/>
            <p:nvPr/>
          </p:nvSpPr>
          <p:spPr>
            <a:xfrm>
              <a:off x="3276600" y="4488814"/>
              <a:ext cx="4727575" cy="2211070"/>
            </a:xfrm>
            <a:custGeom>
              <a:avLst/>
              <a:gdLst/>
              <a:ahLst/>
              <a:cxnLst/>
              <a:rect l="l" t="t" r="r" b="b"/>
              <a:pathLst>
                <a:path w="4727575" h="2211070">
                  <a:moveTo>
                    <a:pt x="2767571" y="360807"/>
                  </a:moveTo>
                  <a:lnTo>
                    <a:pt x="2762123" y="310007"/>
                  </a:lnTo>
                  <a:lnTo>
                    <a:pt x="2743708" y="262509"/>
                  </a:lnTo>
                  <a:lnTo>
                    <a:pt x="2712593" y="217043"/>
                  </a:lnTo>
                  <a:lnTo>
                    <a:pt x="2685923" y="188087"/>
                  </a:lnTo>
                  <a:lnTo>
                    <a:pt x="2655189" y="160401"/>
                  </a:lnTo>
                  <a:lnTo>
                    <a:pt x="2620899" y="134239"/>
                  </a:lnTo>
                  <a:lnTo>
                    <a:pt x="2583815" y="109728"/>
                  </a:lnTo>
                  <a:lnTo>
                    <a:pt x="2544572" y="87122"/>
                  </a:lnTo>
                  <a:lnTo>
                    <a:pt x="2503551" y="66675"/>
                  </a:lnTo>
                  <a:lnTo>
                    <a:pt x="2461641" y="48387"/>
                  </a:lnTo>
                  <a:lnTo>
                    <a:pt x="2419350" y="32766"/>
                  </a:lnTo>
                  <a:lnTo>
                    <a:pt x="2377059" y="19939"/>
                  </a:lnTo>
                  <a:lnTo>
                    <a:pt x="2347645" y="12700"/>
                  </a:lnTo>
                  <a:lnTo>
                    <a:pt x="2335657" y="10033"/>
                  </a:lnTo>
                  <a:lnTo>
                    <a:pt x="2295652" y="3302"/>
                  </a:lnTo>
                  <a:lnTo>
                    <a:pt x="2257552" y="127"/>
                  </a:lnTo>
                  <a:lnTo>
                    <a:pt x="2239391" y="0"/>
                  </a:lnTo>
                  <a:lnTo>
                    <a:pt x="2221992" y="635"/>
                  </a:lnTo>
                  <a:lnTo>
                    <a:pt x="2167001" y="9144"/>
                  </a:lnTo>
                  <a:lnTo>
                    <a:pt x="2127123" y="19939"/>
                  </a:lnTo>
                  <a:lnTo>
                    <a:pt x="2084959" y="34417"/>
                  </a:lnTo>
                  <a:lnTo>
                    <a:pt x="2041652" y="52070"/>
                  </a:lnTo>
                  <a:lnTo>
                    <a:pt x="1997964" y="72644"/>
                  </a:lnTo>
                  <a:lnTo>
                    <a:pt x="1954149" y="96012"/>
                  </a:lnTo>
                  <a:lnTo>
                    <a:pt x="1890395" y="135128"/>
                  </a:lnTo>
                  <a:lnTo>
                    <a:pt x="1850009" y="163576"/>
                  </a:lnTo>
                  <a:lnTo>
                    <a:pt x="1812417" y="193421"/>
                  </a:lnTo>
                  <a:lnTo>
                    <a:pt x="1778127" y="224536"/>
                  </a:lnTo>
                  <a:lnTo>
                    <a:pt x="1748028" y="256540"/>
                  </a:lnTo>
                  <a:lnTo>
                    <a:pt x="1722501" y="289179"/>
                  </a:lnTo>
                  <a:lnTo>
                    <a:pt x="1702689" y="322072"/>
                  </a:lnTo>
                  <a:lnTo>
                    <a:pt x="1684909" y="371475"/>
                  </a:lnTo>
                  <a:lnTo>
                    <a:pt x="1682369" y="403987"/>
                  </a:lnTo>
                  <a:lnTo>
                    <a:pt x="1683385" y="420497"/>
                  </a:lnTo>
                  <a:lnTo>
                    <a:pt x="1694434" y="471424"/>
                  </a:lnTo>
                  <a:lnTo>
                    <a:pt x="1716532" y="524510"/>
                  </a:lnTo>
                  <a:lnTo>
                    <a:pt x="1736852" y="561213"/>
                  </a:lnTo>
                  <a:lnTo>
                    <a:pt x="1761109" y="598551"/>
                  </a:lnTo>
                  <a:lnTo>
                    <a:pt x="1788922" y="636651"/>
                  </a:lnTo>
                  <a:lnTo>
                    <a:pt x="1820037" y="675513"/>
                  </a:lnTo>
                  <a:lnTo>
                    <a:pt x="1853946" y="714895"/>
                  </a:lnTo>
                  <a:lnTo>
                    <a:pt x="1890522" y="755015"/>
                  </a:lnTo>
                  <a:lnTo>
                    <a:pt x="1929130" y="795401"/>
                  </a:lnTo>
                  <a:lnTo>
                    <a:pt x="1969516" y="836422"/>
                  </a:lnTo>
                  <a:lnTo>
                    <a:pt x="2011426" y="877570"/>
                  </a:lnTo>
                  <a:lnTo>
                    <a:pt x="2054352" y="918972"/>
                  </a:lnTo>
                  <a:lnTo>
                    <a:pt x="2141982" y="1002157"/>
                  </a:lnTo>
                  <a:lnTo>
                    <a:pt x="2150745" y="993013"/>
                  </a:lnTo>
                  <a:lnTo>
                    <a:pt x="2106676" y="951357"/>
                  </a:lnTo>
                  <a:lnTo>
                    <a:pt x="2020189" y="868426"/>
                  </a:lnTo>
                  <a:lnTo>
                    <a:pt x="1978406" y="827278"/>
                  </a:lnTo>
                  <a:lnTo>
                    <a:pt x="1938147" y="786511"/>
                  </a:lnTo>
                  <a:lnTo>
                    <a:pt x="1899666" y="746252"/>
                  </a:lnTo>
                  <a:lnTo>
                    <a:pt x="1863471" y="706513"/>
                  </a:lnTo>
                  <a:lnTo>
                    <a:pt x="1829689" y="667258"/>
                  </a:lnTo>
                  <a:lnTo>
                    <a:pt x="1798955" y="628904"/>
                  </a:lnTo>
                  <a:lnTo>
                    <a:pt x="1771396" y="591185"/>
                  </a:lnTo>
                  <a:lnTo>
                    <a:pt x="1747647" y="554482"/>
                  </a:lnTo>
                  <a:lnTo>
                    <a:pt x="1727835" y="518668"/>
                  </a:lnTo>
                  <a:lnTo>
                    <a:pt x="1706372" y="467233"/>
                  </a:lnTo>
                  <a:lnTo>
                    <a:pt x="1695958" y="418719"/>
                  </a:lnTo>
                  <a:lnTo>
                    <a:pt x="1695069" y="403225"/>
                  </a:lnTo>
                  <a:lnTo>
                    <a:pt x="1695450" y="388239"/>
                  </a:lnTo>
                  <a:lnTo>
                    <a:pt x="1707007" y="342900"/>
                  </a:lnTo>
                  <a:lnTo>
                    <a:pt x="1733169" y="296164"/>
                  </a:lnTo>
                  <a:lnTo>
                    <a:pt x="1757807" y="264668"/>
                  </a:lnTo>
                  <a:lnTo>
                    <a:pt x="1787271" y="233426"/>
                  </a:lnTo>
                  <a:lnTo>
                    <a:pt x="1820799" y="203073"/>
                  </a:lnTo>
                  <a:lnTo>
                    <a:pt x="1857756" y="173609"/>
                  </a:lnTo>
                  <a:lnTo>
                    <a:pt x="1897507" y="145542"/>
                  </a:lnTo>
                  <a:lnTo>
                    <a:pt x="1939290" y="119380"/>
                  </a:lnTo>
                  <a:lnTo>
                    <a:pt x="1982089" y="95123"/>
                  </a:lnTo>
                  <a:lnTo>
                    <a:pt x="2025396" y="73406"/>
                  </a:lnTo>
                  <a:lnTo>
                    <a:pt x="2068449" y="54610"/>
                  </a:lnTo>
                  <a:lnTo>
                    <a:pt x="2110486" y="38735"/>
                  </a:lnTo>
                  <a:lnTo>
                    <a:pt x="2150872" y="26289"/>
                  </a:lnTo>
                  <a:lnTo>
                    <a:pt x="2188718" y="17780"/>
                  </a:lnTo>
                  <a:lnTo>
                    <a:pt x="2239899" y="12700"/>
                  </a:lnTo>
                  <a:lnTo>
                    <a:pt x="2257298" y="12827"/>
                  </a:lnTo>
                  <a:lnTo>
                    <a:pt x="2313559" y="18796"/>
                  </a:lnTo>
                  <a:lnTo>
                    <a:pt x="2353437" y="27051"/>
                  </a:lnTo>
                  <a:lnTo>
                    <a:pt x="2394585" y="38100"/>
                  </a:lnTo>
                  <a:lnTo>
                    <a:pt x="2436241" y="52197"/>
                  </a:lnTo>
                  <a:lnTo>
                    <a:pt x="2477897" y="68961"/>
                  </a:lnTo>
                  <a:lnTo>
                    <a:pt x="2518664" y="88011"/>
                  </a:lnTo>
                  <a:lnTo>
                    <a:pt x="2577465" y="120650"/>
                  </a:lnTo>
                  <a:lnTo>
                    <a:pt x="2613660" y="144653"/>
                  </a:lnTo>
                  <a:lnTo>
                    <a:pt x="2647188" y="170307"/>
                  </a:lnTo>
                  <a:lnTo>
                    <a:pt x="2677287" y="197358"/>
                  </a:lnTo>
                  <a:lnTo>
                    <a:pt x="2703068" y="225552"/>
                  </a:lnTo>
                  <a:lnTo>
                    <a:pt x="2732786" y="268986"/>
                  </a:lnTo>
                  <a:lnTo>
                    <a:pt x="2749804" y="313563"/>
                  </a:lnTo>
                  <a:lnTo>
                    <a:pt x="2755011" y="360807"/>
                  </a:lnTo>
                  <a:lnTo>
                    <a:pt x="2754503" y="377825"/>
                  </a:lnTo>
                  <a:lnTo>
                    <a:pt x="2746883" y="431673"/>
                  </a:lnTo>
                  <a:lnTo>
                    <a:pt x="2736850" y="469900"/>
                  </a:lnTo>
                  <a:lnTo>
                    <a:pt x="2723515" y="509905"/>
                  </a:lnTo>
                  <a:lnTo>
                    <a:pt x="2706878" y="551434"/>
                  </a:lnTo>
                  <a:lnTo>
                    <a:pt x="2687193" y="594233"/>
                  </a:lnTo>
                  <a:lnTo>
                    <a:pt x="2665095" y="638429"/>
                  </a:lnTo>
                  <a:lnTo>
                    <a:pt x="2627503" y="706628"/>
                  </a:lnTo>
                  <a:lnTo>
                    <a:pt x="2599944" y="753237"/>
                  </a:lnTo>
                  <a:lnTo>
                    <a:pt x="2571115" y="800481"/>
                  </a:lnTo>
                  <a:lnTo>
                    <a:pt x="2540889" y="848360"/>
                  </a:lnTo>
                  <a:lnTo>
                    <a:pt x="2515425" y="887806"/>
                  </a:lnTo>
                  <a:lnTo>
                    <a:pt x="2467610" y="856488"/>
                  </a:lnTo>
                  <a:lnTo>
                    <a:pt x="2451100" y="997585"/>
                  </a:lnTo>
                  <a:lnTo>
                    <a:pt x="2573909" y="926084"/>
                  </a:lnTo>
                  <a:lnTo>
                    <a:pt x="2542286" y="905383"/>
                  </a:lnTo>
                  <a:lnTo>
                    <a:pt x="2526017" y="894740"/>
                  </a:lnTo>
                  <a:lnTo>
                    <a:pt x="2551557" y="855091"/>
                  </a:lnTo>
                  <a:lnTo>
                    <a:pt x="2581910" y="807212"/>
                  </a:lnTo>
                  <a:lnTo>
                    <a:pt x="2610993" y="759587"/>
                  </a:lnTo>
                  <a:lnTo>
                    <a:pt x="2638552" y="712863"/>
                  </a:lnTo>
                  <a:lnTo>
                    <a:pt x="2664206" y="666877"/>
                  </a:lnTo>
                  <a:lnTo>
                    <a:pt x="2687828" y="621792"/>
                  </a:lnTo>
                  <a:lnTo>
                    <a:pt x="2709037" y="577850"/>
                  </a:lnTo>
                  <a:lnTo>
                    <a:pt x="2727452" y="535051"/>
                  </a:lnTo>
                  <a:lnTo>
                    <a:pt x="2742819" y="493522"/>
                  </a:lnTo>
                  <a:lnTo>
                    <a:pt x="2754757" y="453517"/>
                  </a:lnTo>
                  <a:lnTo>
                    <a:pt x="2762885" y="415036"/>
                  </a:lnTo>
                  <a:lnTo>
                    <a:pt x="2767203" y="378206"/>
                  </a:lnTo>
                  <a:lnTo>
                    <a:pt x="2767571" y="360807"/>
                  </a:lnTo>
                  <a:close/>
                </a:path>
                <a:path w="4727575" h="2211070">
                  <a:moveTo>
                    <a:pt x="4419600" y="1213485"/>
                  </a:moveTo>
                  <a:lnTo>
                    <a:pt x="4406900" y="1207135"/>
                  </a:lnTo>
                  <a:lnTo>
                    <a:pt x="4292600" y="1149985"/>
                  </a:lnTo>
                  <a:lnTo>
                    <a:pt x="4292600" y="1207135"/>
                  </a:lnTo>
                  <a:lnTo>
                    <a:pt x="2667000" y="1207135"/>
                  </a:lnTo>
                  <a:lnTo>
                    <a:pt x="2667000" y="1219835"/>
                  </a:lnTo>
                  <a:lnTo>
                    <a:pt x="4292600" y="1219835"/>
                  </a:lnTo>
                  <a:lnTo>
                    <a:pt x="4292600" y="1276985"/>
                  </a:lnTo>
                  <a:lnTo>
                    <a:pt x="4406900" y="1219835"/>
                  </a:lnTo>
                  <a:lnTo>
                    <a:pt x="4419600" y="1213485"/>
                  </a:lnTo>
                  <a:close/>
                </a:path>
                <a:path w="4727575" h="2211070">
                  <a:moveTo>
                    <a:pt x="4727194" y="1524000"/>
                  </a:moveTo>
                  <a:lnTo>
                    <a:pt x="4721606" y="1512620"/>
                  </a:lnTo>
                  <a:lnTo>
                    <a:pt x="4463669" y="1640547"/>
                  </a:lnTo>
                  <a:lnTo>
                    <a:pt x="4334383" y="1703197"/>
                  </a:lnTo>
                  <a:lnTo>
                    <a:pt x="4204716" y="1764411"/>
                  </a:lnTo>
                  <a:lnTo>
                    <a:pt x="4074414" y="1823529"/>
                  </a:lnTo>
                  <a:lnTo>
                    <a:pt x="3943350" y="1880146"/>
                  </a:lnTo>
                  <a:lnTo>
                    <a:pt x="3811651" y="1933816"/>
                  </a:lnTo>
                  <a:lnTo>
                    <a:pt x="3678809" y="1983854"/>
                  </a:lnTo>
                  <a:lnTo>
                    <a:pt x="3544697" y="2029891"/>
                  </a:lnTo>
                  <a:lnTo>
                    <a:pt x="3409442" y="2071458"/>
                  </a:lnTo>
                  <a:lnTo>
                    <a:pt x="3272663" y="2107971"/>
                  </a:lnTo>
                  <a:lnTo>
                    <a:pt x="3134487" y="2138959"/>
                  </a:lnTo>
                  <a:lnTo>
                    <a:pt x="3064637" y="2152256"/>
                  </a:lnTo>
                  <a:lnTo>
                    <a:pt x="2994406" y="2163940"/>
                  </a:lnTo>
                  <a:lnTo>
                    <a:pt x="2923667" y="2174011"/>
                  </a:lnTo>
                  <a:lnTo>
                    <a:pt x="2852420" y="2182380"/>
                  </a:lnTo>
                  <a:lnTo>
                    <a:pt x="2780665" y="2189022"/>
                  </a:lnTo>
                  <a:lnTo>
                    <a:pt x="2708529" y="2193874"/>
                  </a:lnTo>
                  <a:lnTo>
                    <a:pt x="2635631" y="2196820"/>
                  </a:lnTo>
                  <a:lnTo>
                    <a:pt x="2562352" y="2197760"/>
                  </a:lnTo>
                  <a:lnTo>
                    <a:pt x="2488438" y="2196808"/>
                  </a:lnTo>
                  <a:lnTo>
                    <a:pt x="2413889" y="2193861"/>
                  </a:lnTo>
                  <a:lnTo>
                    <a:pt x="2338832" y="2189010"/>
                  </a:lnTo>
                  <a:lnTo>
                    <a:pt x="2263267" y="2182355"/>
                  </a:lnTo>
                  <a:lnTo>
                    <a:pt x="2187067" y="2173986"/>
                  </a:lnTo>
                  <a:lnTo>
                    <a:pt x="2110486" y="2163915"/>
                  </a:lnTo>
                  <a:lnTo>
                    <a:pt x="2033270" y="2152205"/>
                  </a:lnTo>
                  <a:lnTo>
                    <a:pt x="1955673" y="2138896"/>
                  </a:lnTo>
                  <a:lnTo>
                    <a:pt x="1799209" y="2107869"/>
                  </a:lnTo>
                  <a:lnTo>
                    <a:pt x="1641094" y="2071344"/>
                  </a:lnTo>
                  <a:lnTo>
                    <a:pt x="1481455" y="2029752"/>
                  </a:lnTo>
                  <a:lnTo>
                    <a:pt x="1320419" y="1983701"/>
                  </a:lnTo>
                  <a:lnTo>
                    <a:pt x="1158240" y="1933638"/>
                  </a:lnTo>
                  <a:lnTo>
                    <a:pt x="995172" y="1879942"/>
                  </a:lnTo>
                  <a:lnTo>
                    <a:pt x="831088" y="1823300"/>
                  </a:lnTo>
                  <a:lnTo>
                    <a:pt x="666242" y="1764182"/>
                  </a:lnTo>
                  <a:lnTo>
                    <a:pt x="334899" y="1640293"/>
                  </a:lnTo>
                  <a:lnTo>
                    <a:pt x="120827" y="1557985"/>
                  </a:lnTo>
                  <a:lnTo>
                    <a:pt x="122580" y="1553425"/>
                  </a:lnTo>
                  <a:lnTo>
                    <a:pt x="141351" y="1504632"/>
                  </a:lnTo>
                  <a:lnTo>
                    <a:pt x="0" y="1518310"/>
                  </a:lnTo>
                  <a:lnTo>
                    <a:pt x="95758" y="1623174"/>
                  </a:lnTo>
                  <a:lnTo>
                    <a:pt x="116268" y="1569847"/>
                  </a:lnTo>
                  <a:lnTo>
                    <a:pt x="330327" y="1652181"/>
                  </a:lnTo>
                  <a:lnTo>
                    <a:pt x="661924" y="1776133"/>
                  </a:lnTo>
                  <a:lnTo>
                    <a:pt x="826897" y="1835302"/>
                  </a:lnTo>
                  <a:lnTo>
                    <a:pt x="991235" y="1892007"/>
                  </a:lnTo>
                  <a:lnTo>
                    <a:pt x="1154557" y="1945767"/>
                  </a:lnTo>
                  <a:lnTo>
                    <a:pt x="1316990" y="1995906"/>
                  </a:lnTo>
                  <a:lnTo>
                    <a:pt x="1478153" y="2042045"/>
                  </a:lnTo>
                  <a:lnTo>
                    <a:pt x="1638173" y="2083714"/>
                  </a:lnTo>
                  <a:lnTo>
                    <a:pt x="1796669" y="2120328"/>
                  </a:lnTo>
                  <a:lnTo>
                    <a:pt x="1953514" y="2151418"/>
                  </a:lnTo>
                  <a:lnTo>
                    <a:pt x="2031365" y="2164765"/>
                  </a:lnTo>
                  <a:lnTo>
                    <a:pt x="2108708" y="2176500"/>
                  </a:lnTo>
                  <a:lnTo>
                    <a:pt x="2185670" y="2186609"/>
                  </a:lnTo>
                  <a:lnTo>
                    <a:pt x="2262124" y="2195004"/>
                  </a:lnTo>
                  <a:lnTo>
                    <a:pt x="2337943" y="2201684"/>
                  </a:lnTo>
                  <a:lnTo>
                    <a:pt x="2413381" y="2206548"/>
                  </a:lnTo>
                  <a:lnTo>
                    <a:pt x="2488184" y="2209508"/>
                  </a:lnTo>
                  <a:lnTo>
                    <a:pt x="2562479" y="2210460"/>
                  </a:lnTo>
                  <a:lnTo>
                    <a:pt x="2636266" y="2209508"/>
                  </a:lnTo>
                  <a:lnTo>
                    <a:pt x="2709291" y="2206548"/>
                  </a:lnTo>
                  <a:lnTo>
                    <a:pt x="2781935" y="2201672"/>
                  </a:lnTo>
                  <a:lnTo>
                    <a:pt x="2824099" y="2197760"/>
                  </a:lnTo>
                  <a:lnTo>
                    <a:pt x="2853944" y="2194991"/>
                  </a:lnTo>
                  <a:lnTo>
                    <a:pt x="2925445" y="2186584"/>
                  </a:lnTo>
                  <a:lnTo>
                    <a:pt x="2996438" y="2176475"/>
                  </a:lnTo>
                  <a:lnTo>
                    <a:pt x="3067050" y="2164727"/>
                  </a:lnTo>
                  <a:lnTo>
                    <a:pt x="3137154" y="2151354"/>
                  </a:lnTo>
                  <a:lnTo>
                    <a:pt x="3275965" y="2120239"/>
                  </a:lnTo>
                  <a:lnTo>
                    <a:pt x="3413125" y="2083600"/>
                  </a:lnTo>
                  <a:lnTo>
                    <a:pt x="3548888" y="2041906"/>
                  </a:lnTo>
                  <a:lnTo>
                    <a:pt x="3683254" y="1995741"/>
                  </a:lnTo>
                  <a:lnTo>
                    <a:pt x="3816350" y="1945576"/>
                  </a:lnTo>
                  <a:lnTo>
                    <a:pt x="3948430" y="1891804"/>
                  </a:lnTo>
                  <a:lnTo>
                    <a:pt x="4079748" y="1835086"/>
                  </a:lnTo>
                  <a:lnTo>
                    <a:pt x="4210050" y="1775904"/>
                  </a:lnTo>
                  <a:lnTo>
                    <a:pt x="4339971" y="1714627"/>
                  </a:lnTo>
                  <a:lnTo>
                    <a:pt x="4469257" y="1651927"/>
                  </a:lnTo>
                  <a:lnTo>
                    <a:pt x="4727194" y="1524000"/>
                  </a:lnTo>
                  <a:close/>
                </a:path>
              </a:pathLst>
            </a:custGeom>
            <a:solidFill>
              <a:srgbClr val="000000"/>
            </a:solidFill>
          </p:spPr>
          <p:txBody>
            <a:bodyPr wrap="square" lIns="0" tIns="0" rIns="0" bIns="0" rtlCol="0"/>
            <a:lstStyle/>
            <a:p>
              <a:endParaRPr/>
            </a:p>
          </p:txBody>
        </p:sp>
        <p:sp>
          <p:nvSpPr>
            <p:cNvPr id="8" name="object 8"/>
            <p:cNvSpPr/>
            <p:nvPr/>
          </p:nvSpPr>
          <p:spPr>
            <a:xfrm>
              <a:off x="3777757" y="5168905"/>
              <a:ext cx="900189" cy="447216"/>
            </a:xfrm>
            <a:prstGeom prst="rect">
              <a:avLst/>
            </a:prstGeom>
            <a:blipFill>
              <a:blip r:embed="rId2" cstate="print"/>
              <a:stretch>
                <a:fillRect/>
              </a:stretch>
            </a:blipFill>
          </p:spPr>
          <p:txBody>
            <a:bodyPr wrap="square" lIns="0" tIns="0" rIns="0" bIns="0" rtlCol="0"/>
            <a:lstStyle/>
            <a:p>
              <a:endParaRPr/>
            </a:p>
          </p:txBody>
        </p:sp>
        <p:sp>
          <p:nvSpPr>
            <p:cNvPr id="9" name="object 9"/>
            <p:cNvSpPr/>
            <p:nvPr/>
          </p:nvSpPr>
          <p:spPr>
            <a:xfrm>
              <a:off x="6347423" y="5168898"/>
              <a:ext cx="900561" cy="456112"/>
            </a:xfrm>
            <a:prstGeom prst="rect">
              <a:avLst/>
            </a:prstGeom>
            <a:blipFill>
              <a:blip r:embed="rId3" cstate="print"/>
              <a:stretch>
                <a:fillRect/>
              </a:stretch>
            </a:blipFill>
          </p:spPr>
          <p:txBody>
            <a:bodyPr wrap="square" lIns="0" tIns="0" rIns="0" bIns="0" rtlCol="0"/>
            <a:lstStyle/>
            <a:p>
              <a:endParaRPr/>
            </a:p>
          </p:txBody>
        </p:sp>
        <p:sp>
          <p:nvSpPr>
            <p:cNvPr id="10" name="object 10"/>
            <p:cNvSpPr/>
            <p:nvPr/>
          </p:nvSpPr>
          <p:spPr>
            <a:xfrm>
              <a:off x="7397368" y="4412614"/>
              <a:ext cx="1085215" cy="1002665"/>
            </a:xfrm>
            <a:custGeom>
              <a:avLst/>
              <a:gdLst/>
              <a:ahLst/>
              <a:cxnLst/>
              <a:rect l="l" t="t" r="r" b="b"/>
              <a:pathLst>
                <a:path w="1085215" h="1002664">
                  <a:moveTo>
                    <a:pt x="557022" y="0"/>
                  </a:moveTo>
                  <a:lnTo>
                    <a:pt x="503808" y="5334"/>
                  </a:lnTo>
                  <a:lnTo>
                    <a:pt x="464947" y="14097"/>
                  </a:lnTo>
                  <a:lnTo>
                    <a:pt x="423799" y="26670"/>
                  </a:lnTo>
                  <a:lnTo>
                    <a:pt x="381126" y="42799"/>
                  </a:lnTo>
                  <a:lnTo>
                    <a:pt x="337438" y="61976"/>
                  </a:lnTo>
                  <a:lnTo>
                    <a:pt x="293624" y="83947"/>
                  </a:lnTo>
                  <a:lnTo>
                    <a:pt x="250062" y="108585"/>
                  </a:lnTo>
                  <a:lnTo>
                    <a:pt x="208025" y="135128"/>
                  </a:lnTo>
                  <a:lnTo>
                    <a:pt x="167639" y="163576"/>
                  </a:lnTo>
                  <a:lnTo>
                    <a:pt x="130048" y="193421"/>
                  </a:lnTo>
                  <a:lnTo>
                    <a:pt x="95757" y="224536"/>
                  </a:lnTo>
                  <a:lnTo>
                    <a:pt x="65658" y="256540"/>
                  </a:lnTo>
                  <a:lnTo>
                    <a:pt x="40131" y="289179"/>
                  </a:lnTo>
                  <a:lnTo>
                    <a:pt x="20320" y="322072"/>
                  </a:lnTo>
                  <a:lnTo>
                    <a:pt x="2539" y="371475"/>
                  </a:lnTo>
                  <a:lnTo>
                    <a:pt x="0" y="403987"/>
                  </a:lnTo>
                  <a:lnTo>
                    <a:pt x="1015" y="420497"/>
                  </a:lnTo>
                  <a:lnTo>
                    <a:pt x="12064" y="471424"/>
                  </a:lnTo>
                  <a:lnTo>
                    <a:pt x="34162" y="524510"/>
                  </a:lnTo>
                  <a:lnTo>
                    <a:pt x="54482" y="561213"/>
                  </a:lnTo>
                  <a:lnTo>
                    <a:pt x="78739" y="598551"/>
                  </a:lnTo>
                  <a:lnTo>
                    <a:pt x="106552" y="636651"/>
                  </a:lnTo>
                  <a:lnTo>
                    <a:pt x="137667" y="675513"/>
                  </a:lnTo>
                  <a:lnTo>
                    <a:pt x="171576" y="714883"/>
                  </a:lnTo>
                  <a:lnTo>
                    <a:pt x="208152" y="755015"/>
                  </a:lnTo>
                  <a:lnTo>
                    <a:pt x="246760" y="795401"/>
                  </a:lnTo>
                  <a:lnTo>
                    <a:pt x="287147" y="836422"/>
                  </a:lnTo>
                  <a:lnTo>
                    <a:pt x="329056" y="877570"/>
                  </a:lnTo>
                  <a:lnTo>
                    <a:pt x="371982" y="918972"/>
                  </a:lnTo>
                  <a:lnTo>
                    <a:pt x="459612" y="1002157"/>
                  </a:lnTo>
                  <a:lnTo>
                    <a:pt x="468375" y="993013"/>
                  </a:lnTo>
                  <a:lnTo>
                    <a:pt x="424306" y="951357"/>
                  </a:lnTo>
                  <a:lnTo>
                    <a:pt x="337820" y="868426"/>
                  </a:lnTo>
                  <a:lnTo>
                    <a:pt x="296036" y="827278"/>
                  </a:lnTo>
                  <a:lnTo>
                    <a:pt x="255777" y="786511"/>
                  </a:lnTo>
                  <a:lnTo>
                    <a:pt x="217297" y="746252"/>
                  </a:lnTo>
                  <a:lnTo>
                    <a:pt x="181101" y="706501"/>
                  </a:lnTo>
                  <a:lnTo>
                    <a:pt x="147320" y="667258"/>
                  </a:lnTo>
                  <a:lnTo>
                    <a:pt x="116585" y="628904"/>
                  </a:lnTo>
                  <a:lnTo>
                    <a:pt x="89026" y="591185"/>
                  </a:lnTo>
                  <a:lnTo>
                    <a:pt x="65277" y="554482"/>
                  </a:lnTo>
                  <a:lnTo>
                    <a:pt x="45465" y="518668"/>
                  </a:lnTo>
                  <a:lnTo>
                    <a:pt x="24002" y="467233"/>
                  </a:lnTo>
                  <a:lnTo>
                    <a:pt x="13588" y="418719"/>
                  </a:lnTo>
                  <a:lnTo>
                    <a:pt x="12700" y="403225"/>
                  </a:lnTo>
                  <a:lnTo>
                    <a:pt x="13080" y="388239"/>
                  </a:lnTo>
                  <a:lnTo>
                    <a:pt x="24637" y="342900"/>
                  </a:lnTo>
                  <a:lnTo>
                    <a:pt x="50800" y="296164"/>
                  </a:lnTo>
                  <a:lnTo>
                    <a:pt x="75437" y="264668"/>
                  </a:lnTo>
                  <a:lnTo>
                    <a:pt x="104901" y="233426"/>
                  </a:lnTo>
                  <a:lnTo>
                    <a:pt x="138429" y="203073"/>
                  </a:lnTo>
                  <a:lnTo>
                    <a:pt x="175386" y="173609"/>
                  </a:lnTo>
                  <a:lnTo>
                    <a:pt x="215137" y="145542"/>
                  </a:lnTo>
                  <a:lnTo>
                    <a:pt x="256921" y="119380"/>
                  </a:lnTo>
                  <a:lnTo>
                    <a:pt x="299720" y="95123"/>
                  </a:lnTo>
                  <a:lnTo>
                    <a:pt x="343026" y="73406"/>
                  </a:lnTo>
                  <a:lnTo>
                    <a:pt x="386079" y="54610"/>
                  </a:lnTo>
                  <a:lnTo>
                    <a:pt x="428116" y="38735"/>
                  </a:lnTo>
                  <a:lnTo>
                    <a:pt x="468502" y="26289"/>
                  </a:lnTo>
                  <a:lnTo>
                    <a:pt x="506349" y="17780"/>
                  </a:lnTo>
                  <a:lnTo>
                    <a:pt x="557529" y="12700"/>
                  </a:lnTo>
                  <a:lnTo>
                    <a:pt x="665289" y="12700"/>
                  </a:lnTo>
                  <a:lnTo>
                    <a:pt x="653287" y="10033"/>
                  </a:lnTo>
                  <a:lnTo>
                    <a:pt x="632967" y="6223"/>
                  </a:lnTo>
                  <a:lnTo>
                    <a:pt x="613282" y="3302"/>
                  </a:lnTo>
                  <a:lnTo>
                    <a:pt x="593978" y="1270"/>
                  </a:lnTo>
                  <a:lnTo>
                    <a:pt x="575182" y="127"/>
                  </a:lnTo>
                  <a:lnTo>
                    <a:pt x="557022" y="0"/>
                  </a:lnTo>
                  <a:close/>
                </a:path>
                <a:path w="1085215" h="1002664">
                  <a:moveTo>
                    <a:pt x="785240" y="856488"/>
                  </a:moveTo>
                  <a:lnTo>
                    <a:pt x="768730" y="997585"/>
                  </a:lnTo>
                  <a:lnTo>
                    <a:pt x="891539" y="926084"/>
                  </a:lnTo>
                  <a:lnTo>
                    <a:pt x="859921" y="905383"/>
                  </a:lnTo>
                  <a:lnTo>
                    <a:pt x="836802" y="905383"/>
                  </a:lnTo>
                  <a:lnTo>
                    <a:pt x="826134" y="898525"/>
                  </a:lnTo>
                  <a:lnTo>
                    <a:pt x="833060" y="887796"/>
                  </a:lnTo>
                  <a:lnTo>
                    <a:pt x="785240" y="856488"/>
                  </a:lnTo>
                  <a:close/>
                </a:path>
                <a:path w="1085215" h="1002664">
                  <a:moveTo>
                    <a:pt x="833060" y="887796"/>
                  </a:moveTo>
                  <a:lnTo>
                    <a:pt x="826134" y="898525"/>
                  </a:lnTo>
                  <a:lnTo>
                    <a:pt x="836802" y="905383"/>
                  </a:lnTo>
                  <a:lnTo>
                    <a:pt x="843659" y="894735"/>
                  </a:lnTo>
                  <a:lnTo>
                    <a:pt x="833060" y="887796"/>
                  </a:lnTo>
                  <a:close/>
                </a:path>
                <a:path w="1085215" h="1002664">
                  <a:moveTo>
                    <a:pt x="843659" y="894735"/>
                  </a:moveTo>
                  <a:lnTo>
                    <a:pt x="836802" y="905383"/>
                  </a:lnTo>
                  <a:lnTo>
                    <a:pt x="859921" y="905383"/>
                  </a:lnTo>
                  <a:lnTo>
                    <a:pt x="843659" y="894735"/>
                  </a:lnTo>
                  <a:close/>
                </a:path>
                <a:path w="1085215" h="1002664">
                  <a:moveTo>
                    <a:pt x="665289" y="12700"/>
                  </a:moveTo>
                  <a:lnTo>
                    <a:pt x="557529" y="12700"/>
                  </a:lnTo>
                  <a:lnTo>
                    <a:pt x="574928" y="12827"/>
                  </a:lnTo>
                  <a:lnTo>
                    <a:pt x="593089" y="13970"/>
                  </a:lnTo>
                  <a:lnTo>
                    <a:pt x="631189" y="18796"/>
                  </a:lnTo>
                  <a:lnTo>
                    <a:pt x="671067" y="27051"/>
                  </a:lnTo>
                  <a:lnTo>
                    <a:pt x="712215" y="38100"/>
                  </a:lnTo>
                  <a:lnTo>
                    <a:pt x="753872" y="52197"/>
                  </a:lnTo>
                  <a:lnTo>
                    <a:pt x="795527" y="68961"/>
                  </a:lnTo>
                  <a:lnTo>
                    <a:pt x="836295" y="88011"/>
                  </a:lnTo>
                  <a:lnTo>
                    <a:pt x="895096" y="120650"/>
                  </a:lnTo>
                  <a:lnTo>
                    <a:pt x="931290" y="144653"/>
                  </a:lnTo>
                  <a:lnTo>
                    <a:pt x="964819" y="170307"/>
                  </a:lnTo>
                  <a:lnTo>
                    <a:pt x="994917" y="197358"/>
                  </a:lnTo>
                  <a:lnTo>
                    <a:pt x="1020699" y="225552"/>
                  </a:lnTo>
                  <a:lnTo>
                    <a:pt x="1050416" y="268986"/>
                  </a:lnTo>
                  <a:lnTo>
                    <a:pt x="1067434" y="313563"/>
                  </a:lnTo>
                  <a:lnTo>
                    <a:pt x="1072641" y="360807"/>
                  </a:lnTo>
                  <a:lnTo>
                    <a:pt x="1072133" y="377825"/>
                  </a:lnTo>
                  <a:lnTo>
                    <a:pt x="1064513" y="431673"/>
                  </a:lnTo>
                  <a:lnTo>
                    <a:pt x="1054480" y="469900"/>
                  </a:lnTo>
                  <a:lnTo>
                    <a:pt x="1041146" y="509905"/>
                  </a:lnTo>
                  <a:lnTo>
                    <a:pt x="1024508" y="551434"/>
                  </a:lnTo>
                  <a:lnTo>
                    <a:pt x="1004824" y="594233"/>
                  </a:lnTo>
                  <a:lnTo>
                    <a:pt x="982726" y="638429"/>
                  </a:lnTo>
                  <a:lnTo>
                    <a:pt x="945133" y="706628"/>
                  </a:lnTo>
                  <a:lnTo>
                    <a:pt x="917575" y="753237"/>
                  </a:lnTo>
                  <a:lnTo>
                    <a:pt x="888746" y="800481"/>
                  </a:lnTo>
                  <a:lnTo>
                    <a:pt x="858520" y="848360"/>
                  </a:lnTo>
                  <a:lnTo>
                    <a:pt x="833060" y="887796"/>
                  </a:lnTo>
                  <a:lnTo>
                    <a:pt x="843659" y="894735"/>
                  </a:lnTo>
                  <a:lnTo>
                    <a:pt x="869187" y="855091"/>
                  </a:lnTo>
                  <a:lnTo>
                    <a:pt x="899540" y="807212"/>
                  </a:lnTo>
                  <a:lnTo>
                    <a:pt x="928624" y="759587"/>
                  </a:lnTo>
                  <a:lnTo>
                    <a:pt x="956182" y="712851"/>
                  </a:lnTo>
                  <a:lnTo>
                    <a:pt x="981836" y="666877"/>
                  </a:lnTo>
                  <a:lnTo>
                    <a:pt x="1005458" y="621792"/>
                  </a:lnTo>
                  <a:lnTo>
                    <a:pt x="1026667" y="577850"/>
                  </a:lnTo>
                  <a:lnTo>
                    <a:pt x="1045082" y="535051"/>
                  </a:lnTo>
                  <a:lnTo>
                    <a:pt x="1060450" y="493522"/>
                  </a:lnTo>
                  <a:lnTo>
                    <a:pt x="1072387" y="453517"/>
                  </a:lnTo>
                  <a:lnTo>
                    <a:pt x="1080515" y="415036"/>
                  </a:lnTo>
                  <a:lnTo>
                    <a:pt x="1085206" y="360807"/>
                  </a:lnTo>
                  <a:lnTo>
                    <a:pt x="1084748" y="344551"/>
                  </a:lnTo>
                  <a:lnTo>
                    <a:pt x="1075181" y="294132"/>
                  </a:lnTo>
                  <a:lnTo>
                    <a:pt x="1052195" y="247142"/>
                  </a:lnTo>
                  <a:lnTo>
                    <a:pt x="1017397" y="202565"/>
                  </a:lnTo>
                  <a:lnTo>
                    <a:pt x="988567" y="174117"/>
                  </a:lnTo>
                  <a:lnTo>
                    <a:pt x="956055" y="147066"/>
                  </a:lnTo>
                  <a:lnTo>
                    <a:pt x="920369" y="121793"/>
                  </a:lnTo>
                  <a:lnTo>
                    <a:pt x="862202" y="87122"/>
                  </a:lnTo>
                  <a:lnTo>
                    <a:pt x="821181" y="66675"/>
                  </a:lnTo>
                  <a:lnTo>
                    <a:pt x="779272" y="48387"/>
                  </a:lnTo>
                  <a:lnTo>
                    <a:pt x="736980" y="32766"/>
                  </a:lnTo>
                  <a:lnTo>
                    <a:pt x="694689" y="19939"/>
                  </a:lnTo>
                  <a:lnTo>
                    <a:pt x="673861" y="14605"/>
                  </a:lnTo>
                  <a:lnTo>
                    <a:pt x="665289" y="12700"/>
                  </a:lnTo>
                  <a:close/>
                </a:path>
              </a:pathLst>
            </a:custGeom>
            <a:solidFill>
              <a:srgbClr val="000000"/>
            </a:solidFill>
          </p:spPr>
          <p:txBody>
            <a:bodyPr wrap="square" lIns="0" tIns="0" rIns="0" bIns="0" rtlCol="0"/>
            <a:lstStyle/>
            <a:p>
              <a:endParaRPr/>
            </a:p>
          </p:txBody>
        </p:sp>
        <p:sp>
          <p:nvSpPr>
            <p:cNvPr id="11" name="object 11"/>
            <p:cNvSpPr/>
            <p:nvPr/>
          </p:nvSpPr>
          <p:spPr>
            <a:xfrm>
              <a:off x="7600739" y="3949705"/>
              <a:ext cx="900561" cy="447216"/>
            </a:xfrm>
            <a:prstGeom prst="rect">
              <a:avLst/>
            </a:prstGeom>
            <a:blipFill>
              <a:blip r:embed="rId4" cstate="print"/>
              <a:stretch>
                <a:fillRect/>
              </a:stretch>
            </a:blipFill>
          </p:spPr>
          <p:txBody>
            <a:bodyPr wrap="square" lIns="0" tIns="0" rIns="0" bIns="0" rtlCol="0"/>
            <a:lstStyle/>
            <a:p>
              <a:endParaRPr/>
            </a:p>
          </p:txBody>
        </p:sp>
        <p:sp>
          <p:nvSpPr>
            <p:cNvPr id="12" name="object 12"/>
            <p:cNvSpPr/>
            <p:nvPr/>
          </p:nvSpPr>
          <p:spPr>
            <a:xfrm>
              <a:off x="457200" y="5397499"/>
              <a:ext cx="685800" cy="609600"/>
            </a:xfrm>
            <a:custGeom>
              <a:avLst/>
              <a:gdLst/>
              <a:ahLst/>
              <a:cxnLst/>
              <a:rect l="l" t="t" r="r" b="b"/>
              <a:pathLst>
                <a:path w="685800" h="609600">
                  <a:moveTo>
                    <a:pt x="0" y="304800"/>
                  </a:moveTo>
                  <a:lnTo>
                    <a:pt x="3717" y="259772"/>
                  </a:lnTo>
                  <a:lnTo>
                    <a:pt x="14517" y="216792"/>
                  </a:lnTo>
                  <a:lnTo>
                    <a:pt x="31869" y="176330"/>
                  </a:lnTo>
                  <a:lnTo>
                    <a:pt x="55242" y="138860"/>
                  </a:lnTo>
                  <a:lnTo>
                    <a:pt x="84106" y="104853"/>
                  </a:lnTo>
                  <a:lnTo>
                    <a:pt x="117930" y="74783"/>
                  </a:lnTo>
                  <a:lnTo>
                    <a:pt x="156185" y="49120"/>
                  </a:lnTo>
                  <a:lnTo>
                    <a:pt x="198340" y="28338"/>
                  </a:lnTo>
                  <a:lnTo>
                    <a:pt x="243864" y="12909"/>
                  </a:lnTo>
                  <a:lnTo>
                    <a:pt x="292227" y="3306"/>
                  </a:lnTo>
                  <a:lnTo>
                    <a:pt x="342900" y="0"/>
                  </a:lnTo>
                  <a:lnTo>
                    <a:pt x="393572" y="3306"/>
                  </a:lnTo>
                  <a:lnTo>
                    <a:pt x="441935" y="12909"/>
                  </a:lnTo>
                  <a:lnTo>
                    <a:pt x="487459" y="28338"/>
                  </a:lnTo>
                  <a:lnTo>
                    <a:pt x="529614" y="49120"/>
                  </a:lnTo>
                  <a:lnTo>
                    <a:pt x="567869" y="74783"/>
                  </a:lnTo>
                  <a:lnTo>
                    <a:pt x="601693" y="104853"/>
                  </a:lnTo>
                  <a:lnTo>
                    <a:pt x="630557" y="138860"/>
                  </a:lnTo>
                  <a:lnTo>
                    <a:pt x="653930" y="176330"/>
                  </a:lnTo>
                  <a:lnTo>
                    <a:pt x="671282" y="216792"/>
                  </a:lnTo>
                  <a:lnTo>
                    <a:pt x="682082" y="259772"/>
                  </a:lnTo>
                  <a:lnTo>
                    <a:pt x="685800" y="304800"/>
                  </a:lnTo>
                  <a:lnTo>
                    <a:pt x="682082" y="349841"/>
                  </a:lnTo>
                  <a:lnTo>
                    <a:pt x="671282" y="392831"/>
                  </a:lnTo>
                  <a:lnTo>
                    <a:pt x="653930" y="433296"/>
                  </a:lnTo>
                  <a:lnTo>
                    <a:pt x="630557" y="470767"/>
                  </a:lnTo>
                  <a:lnTo>
                    <a:pt x="601693" y="504772"/>
                  </a:lnTo>
                  <a:lnTo>
                    <a:pt x="567869" y="534838"/>
                  </a:lnTo>
                  <a:lnTo>
                    <a:pt x="529614" y="560495"/>
                  </a:lnTo>
                  <a:lnTo>
                    <a:pt x="487459" y="581271"/>
                  </a:lnTo>
                  <a:lnTo>
                    <a:pt x="441935" y="596695"/>
                  </a:lnTo>
                  <a:lnTo>
                    <a:pt x="393572" y="606295"/>
                  </a:lnTo>
                  <a:lnTo>
                    <a:pt x="342900" y="609600"/>
                  </a:lnTo>
                  <a:lnTo>
                    <a:pt x="292227" y="606295"/>
                  </a:lnTo>
                  <a:lnTo>
                    <a:pt x="243864" y="596695"/>
                  </a:lnTo>
                  <a:lnTo>
                    <a:pt x="198340" y="581271"/>
                  </a:lnTo>
                  <a:lnTo>
                    <a:pt x="156185" y="560495"/>
                  </a:lnTo>
                  <a:lnTo>
                    <a:pt x="117930" y="534838"/>
                  </a:lnTo>
                  <a:lnTo>
                    <a:pt x="84106" y="504772"/>
                  </a:lnTo>
                  <a:lnTo>
                    <a:pt x="55242" y="470767"/>
                  </a:lnTo>
                  <a:lnTo>
                    <a:pt x="31869" y="433296"/>
                  </a:lnTo>
                  <a:lnTo>
                    <a:pt x="14517" y="392831"/>
                  </a:lnTo>
                  <a:lnTo>
                    <a:pt x="3717" y="349841"/>
                  </a:lnTo>
                  <a:lnTo>
                    <a:pt x="0" y="304800"/>
                  </a:lnTo>
                  <a:close/>
                </a:path>
              </a:pathLst>
            </a:custGeom>
            <a:ln w="12700">
              <a:solidFill>
                <a:srgbClr val="000000"/>
              </a:solidFill>
            </a:ln>
          </p:spPr>
          <p:txBody>
            <a:bodyPr wrap="square" lIns="0" tIns="0" rIns="0" bIns="0" rtlCol="0"/>
            <a:lstStyle/>
            <a:p>
              <a:endParaRPr/>
            </a:p>
          </p:txBody>
        </p:sp>
      </p:grpSp>
      <p:sp>
        <p:nvSpPr>
          <p:cNvPr id="13" name="object 13"/>
          <p:cNvSpPr/>
          <p:nvPr/>
        </p:nvSpPr>
        <p:spPr>
          <a:xfrm>
            <a:off x="5079214" y="3962405"/>
            <a:ext cx="900414" cy="447216"/>
          </a:xfrm>
          <a:prstGeom prst="rect">
            <a:avLst/>
          </a:prstGeom>
          <a:blipFill>
            <a:blip r:embed="rId2" cstate="print"/>
            <a:stretch>
              <a:fillRect/>
            </a:stretch>
          </a:blipFill>
        </p:spPr>
        <p:txBody>
          <a:bodyPr wrap="square" lIns="0" tIns="0" rIns="0" bIns="0" rtlCol="0"/>
          <a:lstStyle/>
          <a:p>
            <a:endParaRPr/>
          </a:p>
        </p:txBody>
      </p:sp>
      <p:sp>
        <p:nvSpPr>
          <p:cNvPr id="14" name="object 14"/>
          <p:cNvSpPr txBox="1"/>
          <p:nvPr/>
        </p:nvSpPr>
        <p:spPr>
          <a:xfrm>
            <a:off x="4736407" y="3167621"/>
            <a:ext cx="1652905" cy="1245870"/>
          </a:xfrm>
          <a:prstGeom prst="rect">
            <a:avLst/>
          </a:prstGeom>
        </p:spPr>
        <p:txBody>
          <a:bodyPr vert="horz" wrap="square" lIns="0" tIns="72390" rIns="0" bIns="0" rtlCol="0">
            <a:spAutoFit/>
          </a:bodyPr>
          <a:lstStyle/>
          <a:p>
            <a:pPr marL="61594">
              <a:lnSpc>
                <a:spcPct val="100000"/>
              </a:lnSpc>
              <a:spcBef>
                <a:spcPts val="570"/>
              </a:spcBef>
              <a:tabLst>
                <a:tab pos="960755" algn="l"/>
              </a:tabLst>
            </a:pPr>
            <a:r>
              <a:rPr sz="3600" i="1" spc="40" dirty="0">
                <a:latin typeface="Times New Roman"/>
                <a:cs typeface="Times New Roman"/>
              </a:rPr>
              <a:t>y	</a:t>
            </a:r>
            <a:r>
              <a:rPr sz="3600" i="1" spc="60" dirty="0">
                <a:latin typeface="Times New Roman"/>
                <a:cs typeface="Times New Roman"/>
              </a:rPr>
              <a:t>y</a:t>
            </a:r>
            <a:r>
              <a:rPr sz="3600" spc="60" dirty="0">
                <a:latin typeface="Times New Roman"/>
                <a:cs typeface="Times New Roman"/>
              </a:rPr>
              <a:t>,</a:t>
            </a:r>
            <a:r>
              <a:rPr sz="3600" spc="-515" dirty="0">
                <a:latin typeface="Times New Roman"/>
                <a:cs typeface="Times New Roman"/>
              </a:rPr>
              <a:t> </a:t>
            </a:r>
            <a:r>
              <a:rPr sz="3600" i="1" spc="55" dirty="0">
                <a:latin typeface="Times New Roman"/>
                <a:cs typeface="Times New Roman"/>
              </a:rPr>
              <a:t>R</a:t>
            </a:r>
            <a:endParaRPr sz="3600">
              <a:latin typeface="Times New Roman"/>
              <a:cs typeface="Times New Roman"/>
            </a:endParaRPr>
          </a:p>
          <a:p>
            <a:pPr marL="12700">
              <a:lnSpc>
                <a:spcPct val="100000"/>
              </a:lnSpc>
              <a:spcBef>
                <a:spcPts val="490"/>
              </a:spcBef>
              <a:tabLst>
                <a:tab pos="886460" algn="l"/>
              </a:tabLst>
            </a:pPr>
            <a:r>
              <a:rPr sz="3600" i="1" spc="65" dirty="0">
                <a:latin typeface="Times New Roman"/>
                <a:cs typeface="Times New Roman"/>
              </a:rPr>
              <a:t>a	</a:t>
            </a:r>
            <a:r>
              <a:rPr sz="3600" i="1" spc="40" dirty="0">
                <a:latin typeface="Times New Roman"/>
                <a:cs typeface="Times New Roman"/>
              </a:rPr>
              <a:t>a</a:t>
            </a:r>
            <a:r>
              <a:rPr sz="3600" spc="40" dirty="0">
                <a:latin typeface="Times New Roman"/>
                <a:cs typeface="Times New Roman"/>
              </a:rPr>
              <a:t>,</a:t>
            </a:r>
            <a:r>
              <a:rPr sz="3600" spc="-495" dirty="0">
                <a:latin typeface="Times New Roman"/>
                <a:cs typeface="Times New Roman"/>
              </a:rPr>
              <a:t> </a:t>
            </a:r>
            <a:r>
              <a:rPr sz="3600" i="1" spc="80" dirty="0">
                <a:latin typeface="Times New Roman"/>
                <a:cs typeface="Times New Roman"/>
              </a:rPr>
              <a:t>R</a:t>
            </a:r>
            <a:endParaRPr sz="3600">
              <a:latin typeface="Times New Roman"/>
              <a:cs typeface="Times New Roman"/>
            </a:endParaRPr>
          </a:p>
        </p:txBody>
      </p:sp>
      <p:sp>
        <p:nvSpPr>
          <p:cNvPr id="15" name="object 15"/>
          <p:cNvSpPr/>
          <p:nvPr/>
        </p:nvSpPr>
        <p:spPr>
          <a:xfrm>
            <a:off x="5108332" y="3352801"/>
            <a:ext cx="899896" cy="445614"/>
          </a:xfrm>
          <a:prstGeom prst="rect">
            <a:avLst/>
          </a:prstGeom>
          <a:blipFill>
            <a:blip r:embed="rId5" cstate="print"/>
            <a:stretch>
              <a:fillRect/>
            </a:stretch>
          </a:blipFill>
        </p:spPr>
        <p:txBody>
          <a:bodyPr wrap="square" lIns="0" tIns="0" rIns="0" bIns="0" rtlCol="0"/>
          <a:lstStyle/>
          <a:p>
            <a:endParaRPr/>
          </a:p>
        </p:txBody>
      </p:sp>
      <p:sp>
        <p:nvSpPr>
          <p:cNvPr id="16" name="object 16"/>
          <p:cNvSpPr txBox="1"/>
          <p:nvPr/>
        </p:nvSpPr>
        <p:spPr>
          <a:xfrm>
            <a:off x="7257322" y="3154921"/>
            <a:ext cx="1615440" cy="1245870"/>
          </a:xfrm>
          <a:prstGeom prst="rect">
            <a:avLst/>
          </a:prstGeom>
        </p:spPr>
        <p:txBody>
          <a:bodyPr vert="horz" wrap="square" lIns="0" tIns="72390" rIns="0" bIns="0" rtlCol="0">
            <a:spAutoFit/>
          </a:bodyPr>
          <a:lstStyle/>
          <a:p>
            <a:pPr marL="55244">
              <a:lnSpc>
                <a:spcPct val="100000"/>
              </a:lnSpc>
              <a:spcBef>
                <a:spcPts val="570"/>
              </a:spcBef>
              <a:tabLst>
                <a:tab pos="949960" algn="l"/>
              </a:tabLst>
            </a:pPr>
            <a:r>
              <a:rPr sz="3600" i="1" spc="50" dirty="0">
                <a:latin typeface="Times New Roman"/>
                <a:cs typeface="Times New Roman"/>
              </a:rPr>
              <a:t>y	</a:t>
            </a:r>
            <a:r>
              <a:rPr sz="3600" i="1" spc="55" dirty="0">
                <a:latin typeface="Times New Roman"/>
                <a:cs typeface="Times New Roman"/>
              </a:rPr>
              <a:t>y</a:t>
            </a:r>
            <a:r>
              <a:rPr sz="3600" spc="55" dirty="0">
                <a:latin typeface="Times New Roman"/>
                <a:cs typeface="Times New Roman"/>
              </a:rPr>
              <a:t>,</a:t>
            </a:r>
            <a:r>
              <a:rPr sz="3600" spc="-525" dirty="0">
                <a:latin typeface="Times New Roman"/>
                <a:cs typeface="Times New Roman"/>
              </a:rPr>
              <a:t> </a:t>
            </a:r>
            <a:r>
              <a:rPr sz="3600" i="1" spc="60" dirty="0">
                <a:latin typeface="Times New Roman"/>
                <a:cs typeface="Times New Roman"/>
              </a:rPr>
              <a:t>L</a:t>
            </a:r>
            <a:endParaRPr sz="3600">
              <a:latin typeface="Times New Roman"/>
              <a:cs typeface="Times New Roman"/>
            </a:endParaRPr>
          </a:p>
          <a:p>
            <a:pPr marL="12700">
              <a:lnSpc>
                <a:spcPct val="100000"/>
              </a:lnSpc>
              <a:spcBef>
                <a:spcPts val="490"/>
              </a:spcBef>
              <a:tabLst>
                <a:tab pos="888365" algn="l"/>
              </a:tabLst>
            </a:pPr>
            <a:r>
              <a:rPr sz="3600" i="1" spc="60" dirty="0">
                <a:latin typeface="Times New Roman"/>
                <a:cs typeface="Times New Roman"/>
              </a:rPr>
              <a:t>a	</a:t>
            </a:r>
            <a:r>
              <a:rPr sz="3600" i="1" spc="45" dirty="0">
                <a:latin typeface="Times New Roman"/>
                <a:cs typeface="Times New Roman"/>
              </a:rPr>
              <a:t>a</a:t>
            </a:r>
            <a:r>
              <a:rPr sz="3600" spc="45" dirty="0">
                <a:latin typeface="Times New Roman"/>
                <a:cs typeface="Times New Roman"/>
              </a:rPr>
              <a:t>,</a:t>
            </a:r>
            <a:r>
              <a:rPr sz="3600" spc="-505" dirty="0">
                <a:latin typeface="Times New Roman"/>
                <a:cs typeface="Times New Roman"/>
              </a:rPr>
              <a:t> </a:t>
            </a:r>
            <a:r>
              <a:rPr sz="3600" i="1" spc="70" dirty="0">
                <a:latin typeface="Times New Roman"/>
                <a:cs typeface="Times New Roman"/>
              </a:rPr>
              <a:t>L</a:t>
            </a:r>
            <a:endParaRPr sz="3600">
              <a:latin typeface="Times New Roman"/>
              <a:cs typeface="Times New Roman"/>
            </a:endParaRPr>
          </a:p>
        </p:txBody>
      </p:sp>
      <p:sp>
        <p:nvSpPr>
          <p:cNvPr id="17" name="object 17"/>
          <p:cNvSpPr/>
          <p:nvPr/>
        </p:nvSpPr>
        <p:spPr>
          <a:xfrm>
            <a:off x="7621044" y="3340101"/>
            <a:ext cx="900002" cy="445614"/>
          </a:xfrm>
          <a:prstGeom prst="rect">
            <a:avLst/>
          </a:prstGeom>
          <a:blipFill>
            <a:blip r:embed="rId6" cstate="print"/>
            <a:stretch>
              <a:fillRect/>
            </a:stretch>
          </a:blipFill>
        </p:spPr>
        <p:txBody>
          <a:bodyPr wrap="square" lIns="0" tIns="0" rIns="0" bIns="0" rtlCol="0"/>
          <a:lstStyle/>
          <a:p>
            <a:endParaRPr/>
          </a:p>
        </p:txBody>
      </p:sp>
      <p:grpSp>
        <p:nvGrpSpPr>
          <p:cNvPr id="18" name="object 18"/>
          <p:cNvGrpSpPr/>
          <p:nvPr/>
        </p:nvGrpSpPr>
        <p:grpSpPr>
          <a:xfrm>
            <a:off x="158343" y="4412615"/>
            <a:ext cx="6036945" cy="2280285"/>
            <a:chOff x="158343" y="4412615"/>
            <a:chExt cx="6036945" cy="2280285"/>
          </a:xfrm>
        </p:grpSpPr>
        <p:sp>
          <p:nvSpPr>
            <p:cNvPr id="19" name="object 19"/>
            <p:cNvSpPr/>
            <p:nvPr/>
          </p:nvSpPr>
          <p:spPr>
            <a:xfrm>
              <a:off x="5294607" y="6159505"/>
              <a:ext cx="900189" cy="447216"/>
            </a:xfrm>
            <a:prstGeom prst="rect">
              <a:avLst/>
            </a:prstGeom>
            <a:blipFill>
              <a:blip r:embed="rId2" cstate="print"/>
              <a:stretch>
                <a:fillRect/>
              </a:stretch>
            </a:blipFill>
          </p:spPr>
          <p:txBody>
            <a:bodyPr wrap="square" lIns="0" tIns="0" rIns="0" bIns="0" rtlCol="0"/>
            <a:lstStyle/>
            <a:p>
              <a:endParaRPr/>
            </a:p>
          </p:txBody>
        </p:sp>
        <p:sp>
          <p:nvSpPr>
            <p:cNvPr id="20" name="object 20"/>
            <p:cNvSpPr/>
            <p:nvPr/>
          </p:nvSpPr>
          <p:spPr>
            <a:xfrm>
              <a:off x="1143000" y="5638800"/>
              <a:ext cx="1968500" cy="1054100"/>
            </a:xfrm>
            <a:custGeom>
              <a:avLst/>
              <a:gdLst/>
              <a:ahLst/>
              <a:cxnLst/>
              <a:rect l="l" t="t" r="r" b="b"/>
              <a:pathLst>
                <a:path w="1968500" h="1054100">
                  <a:moveTo>
                    <a:pt x="1600200" y="57150"/>
                  </a:moveTo>
                  <a:lnTo>
                    <a:pt x="127000" y="57150"/>
                  </a:lnTo>
                  <a:lnTo>
                    <a:pt x="127000" y="0"/>
                  </a:lnTo>
                  <a:lnTo>
                    <a:pt x="0" y="63500"/>
                  </a:lnTo>
                  <a:lnTo>
                    <a:pt x="127000" y="127000"/>
                  </a:lnTo>
                  <a:lnTo>
                    <a:pt x="127000" y="69850"/>
                  </a:lnTo>
                  <a:lnTo>
                    <a:pt x="1600200" y="69850"/>
                  </a:lnTo>
                  <a:lnTo>
                    <a:pt x="1600200" y="57150"/>
                  </a:lnTo>
                  <a:close/>
                </a:path>
                <a:path w="1968500" h="1054100">
                  <a:moveTo>
                    <a:pt x="1968500" y="495300"/>
                  </a:moveTo>
                  <a:lnTo>
                    <a:pt x="1962150" y="482600"/>
                  </a:lnTo>
                  <a:lnTo>
                    <a:pt x="1905000" y="368300"/>
                  </a:lnTo>
                  <a:lnTo>
                    <a:pt x="1841500" y="495300"/>
                  </a:lnTo>
                  <a:lnTo>
                    <a:pt x="1898650" y="495300"/>
                  </a:lnTo>
                  <a:lnTo>
                    <a:pt x="1898650" y="1054100"/>
                  </a:lnTo>
                  <a:lnTo>
                    <a:pt x="1911350" y="1054100"/>
                  </a:lnTo>
                  <a:lnTo>
                    <a:pt x="1911350" y="495300"/>
                  </a:lnTo>
                  <a:lnTo>
                    <a:pt x="1968500" y="495300"/>
                  </a:lnTo>
                  <a:close/>
                </a:path>
              </a:pathLst>
            </a:custGeom>
            <a:solidFill>
              <a:srgbClr val="000000"/>
            </a:solidFill>
          </p:spPr>
          <p:txBody>
            <a:bodyPr wrap="square" lIns="0" tIns="0" rIns="0" bIns="0" rtlCol="0"/>
            <a:lstStyle/>
            <a:p>
              <a:endParaRPr/>
            </a:p>
          </p:txBody>
        </p:sp>
        <p:sp>
          <p:nvSpPr>
            <p:cNvPr id="21" name="object 21"/>
            <p:cNvSpPr/>
            <p:nvPr/>
          </p:nvSpPr>
          <p:spPr>
            <a:xfrm>
              <a:off x="1590432" y="5168901"/>
              <a:ext cx="899896" cy="445614"/>
            </a:xfrm>
            <a:prstGeom prst="rect">
              <a:avLst/>
            </a:prstGeom>
            <a:blipFill>
              <a:blip r:embed="rId5" cstate="print"/>
              <a:stretch>
                <a:fillRect/>
              </a:stretch>
            </a:blipFill>
          </p:spPr>
          <p:txBody>
            <a:bodyPr wrap="square" lIns="0" tIns="0" rIns="0" bIns="0" rtlCol="0"/>
            <a:lstStyle/>
            <a:p>
              <a:endParaRPr/>
            </a:p>
          </p:txBody>
        </p:sp>
        <p:sp>
          <p:nvSpPr>
            <p:cNvPr id="22" name="object 22"/>
            <p:cNvSpPr/>
            <p:nvPr/>
          </p:nvSpPr>
          <p:spPr>
            <a:xfrm>
              <a:off x="158343" y="4412615"/>
              <a:ext cx="1085850" cy="1002665"/>
            </a:xfrm>
            <a:custGeom>
              <a:avLst/>
              <a:gdLst/>
              <a:ahLst/>
              <a:cxnLst/>
              <a:rect l="l" t="t" r="r" b="b"/>
              <a:pathLst>
                <a:path w="1085850" h="1002664">
                  <a:moveTo>
                    <a:pt x="557022" y="0"/>
                  </a:moveTo>
                  <a:lnTo>
                    <a:pt x="503809" y="5334"/>
                  </a:lnTo>
                  <a:lnTo>
                    <a:pt x="465023" y="14097"/>
                  </a:lnTo>
                  <a:lnTo>
                    <a:pt x="423849" y="26670"/>
                  </a:lnTo>
                  <a:lnTo>
                    <a:pt x="381152" y="42799"/>
                  </a:lnTo>
                  <a:lnTo>
                    <a:pt x="337515" y="61976"/>
                  </a:lnTo>
                  <a:lnTo>
                    <a:pt x="293611" y="83947"/>
                  </a:lnTo>
                  <a:lnTo>
                    <a:pt x="250139" y="108585"/>
                  </a:lnTo>
                  <a:lnTo>
                    <a:pt x="208013" y="135128"/>
                  </a:lnTo>
                  <a:lnTo>
                    <a:pt x="167728" y="163576"/>
                  </a:lnTo>
                  <a:lnTo>
                    <a:pt x="130086" y="193421"/>
                  </a:lnTo>
                  <a:lnTo>
                    <a:pt x="95834" y="224536"/>
                  </a:lnTo>
                  <a:lnTo>
                    <a:pt x="65646" y="256540"/>
                  </a:lnTo>
                  <a:lnTo>
                    <a:pt x="40170" y="289179"/>
                  </a:lnTo>
                  <a:lnTo>
                    <a:pt x="20281" y="322072"/>
                  </a:lnTo>
                  <a:lnTo>
                    <a:pt x="2616" y="371475"/>
                  </a:lnTo>
                  <a:lnTo>
                    <a:pt x="0" y="403987"/>
                  </a:lnTo>
                  <a:lnTo>
                    <a:pt x="1003" y="420497"/>
                  </a:lnTo>
                  <a:lnTo>
                    <a:pt x="12077" y="471424"/>
                  </a:lnTo>
                  <a:lnTo>
                    <a:pt x="34251" y="524510"/>
                  </a:lnTo>
                  <a:lnTo>
                    <a:pt x="54495" y="561213"/>
                  </a:lnTo>
                  <a:lnTo>
                    <a:pt x="78701" y="598551"/>
                  </a:lnTo>
                  <a:lnTo>
                    <a:pt x="106591" y="636651"/>
                  </a:lnTo>
                  <a:lnTo>
                    <a:pt x="137706" y="675513"/>
                  </a:lnTo>
                  <a:lnTo>
                    <a:pt x="171640" y="714883"/>
                  </a:lnTo>
                  <a:lnTo>
                    <a:pt x="208153" y="755015"/>
                  </a:lnTo>
                  <a:lnTo>
                    <a:pt x="246799" y="795401"/>
                  </a:lnTo>
                  <a:lnTo>
                    <a:pt x="287159" y="836422"/>
                  </a:lnTo>
                  <a:lnTo>
                    <a:pt x="329031" y="877570"/>
                  </a:lnTo>
                  <a:lnTo>
                    <a:pt x="415645" y="960628"/>
                  </a:lnTo>
                  <a:lnTo>
                    <a:pt x="459651" y="1002157"/>
                  </a:lnTo>
                  <a:lnTo>
                    <a:pt x="468388" y="993013"/>
                  </a:lnTo>
                  <a:lnTo>
                    <a:pt x="380771" y="909701"/>
                  </a:lnTo>
                  <a:lnTo>
                    <a:pt x="337832" y="868426"/>
                  </a:lnTo>
                  <a:lnTo>
                    <a:pt x="296075" y="827278"/>
                  </a:lnTo>
                  <a:lnTo>
                    <a:pt x="255854" y="786511"/>
                  </a:lnTo>
                  <a:lnTo>
                    <a:pt x="217347" y="746252"/>
                  </a:lnTo>
                  <a:lnTo>
                    <a:pt x="181089" y="706501"/>
                  </a:lnTo>
                  <a:lnTo>
                    <a:pt x="147396" y="667258"/>
                  </a:lnTo>
                  <a:lnTo>
                    <a:pt x="116598" y="628904"/>
                  </a:lnTo>
                  <a:lnTo>
                    <a:pt x="89052" y="591185"/>
                  </a:lnTo>
                  <a:lnTo>
                    <a:pt x="65252" y="554482"/>
                  </a:lnTo>
                  <a:lnTo>
                    <a:pt x="45491" y="518668"/>
                  </a:lnTo>
                  <a:lnTo>
                    <a:pt x="24041" y="467233"/>
                  </a:lnTo>
                  <a:lnTo>
                    <a:pt x="13589" y="418719"/>
                  </a:lnTo>
                  <a:lnTo>
                    <a:pt x="12687" y="403225"/>
                  </a:lnTo>
                  <a:lnTo>
                    <a:pt x="13169" y="388239"/>
                  </a:lnTo>
                  <a:lnTo>
                    <a:pt x="24688" y="342900"/>
                  </a:lnTo>
                  <a:lnTo>
                    <a:pt x="50812" y="296164"/>
                  </a:lnTo>
                  <a:lnTo>
                    <a:pt x="75438" y="264668"/>
                  </a:lnTo>
                  <a:lnTo>
                    <a:pt x="104876" y="233426"/>
                  </a:lnTo>
                  <a:lnTo>
                    <a:pt x="138442" y="203073"/>
                  </a:lnTo>
                  <a:lnTo>
                    <a:pt x="175475" y="173609"/>
                  </a:lnTo>
                  <a:lnTo>
                    <a:pt x="215201" y="145542"/>
                  </a:lnTo>
                  <a:lnTo>
                    <a:pt x="256895" y="119380"/>
                  </a:lnTo>
                  <a:lnTo>
                    <a:pt x="299720" y="95123"/>
                  </a:lnTo>
                  <a:lnTo>
                    <a:pt x="343065" y="73406"/>
                  </a:lnTo>
                  <a:lnTo>
                    <a:pt x="386105" y="54610"/>
                  </a:lnTo>
                  <a:lnTo>
                    <a:pt x="428180" y="38735"/>
                  </a:lnTo>
                  <a:lnTo>
                    <a:pt x="468541" y="26289"/>
                  </a:lnTo>
                  <a:lnTo>
                    <a:pt x="506323" y="17780"/>
                  </a:lnTo>
                  <a:lnTo>
                    <a:pt x="557517" y="12700"/>
                  </a:lnTo>
                  <a:lnTo>
                    <a:pt x="665324" y="12700"/>
                  </a:lnTo>
                  <a:lnTo>
                    <a:pt x="653300" y="10033"/>
                  </a:lnTo>
                  <a:lnTo>
                    <a:pt x="633056" y="6223"/>
                  </a:lnTo>
                  <a:lnTo>
                    <a:pt x="613270" y="3302"/>
                  </a:lnTo>
                  <a:lnTo>
                    <a:pt x="593953" y="1270"/>
                  </a:lnTo>
                  <a:lnTo>
                    <a:pt x="575144" y="127"/>
                  </a:lnTo>
                  <a:lnTo>
                    <a:pt x="557022" y="0"/>
                  </a:lnTo>
                  <a:close/>
                </a:path>
                <a:path w="1085850" h="1002664">
                  <a:moveTo>
                    <a:pt x="785279" y="856488"/>
                  </a:moveTo>
                  <a:lnTo>
                    <a:pt x="768819" y="997585"/>
                  </a:lnTo>
                  <a:lnTo>
                    <a:pt x="891514" y="926084"/>
                  </a:lnTo>
                  <a:lnTo>
                    <a:pt x="859915" y="905383"/>
                  </a:lnTo>
                  <a:lnTo>
                    <a:pt x="836777" y="905383"/>
                  </a:lnTo>
                  <a:lnTo>
                    <a:pt x="826109" y="898525"/>
                  </a:lnTo>
                  <a:lnTo>
                    <a:pt x="833047" y="887781"/>
                  </a:lnTo>
                  <a:lnTo>
                    <a:pt x="785279" y="856488"/>
                  </a:lnTo>
                  <a:close/>
                </a:path>
                <a:path w="1085850" h="1002664">
                  <a:moveTo>
                    <a:pt x="833047" y="887781"/>
                  </a:moveTo>
                  <a:lnTo>
                    <a:pt x="826109" y="898525"/>
                  </a:lnTo>
                  <a:lnTo>
                    <a:pt x="836777" y="905383"/>
                  </a:lnTo>
                  <a:lnTo>
                    <a:pt x="843655" y="894731"/>
                  </a:lnTo>
                  <a:lnTo>
                    <a:pt x="833047" y="887781"/>
                  </a:lnTo>
                  <a:close/>
                </a:path>
                <a:path w="1085850" h="1002664">
                  <a:moveTo>
                    <a:pt x="843655" y="894731"/>
                  </a:moveTo>
                  <a:lnTo>
                    <a:pt x="836777" y="905383"/>
                  </a:lnTo>
                  <a:lnTo>
                    <a:pt x="859915" y="905383"/>
                  </a:lnTo>
                  <a:lnTo>
                    <a:pt x="843655" y="894731"/>
                  </a:lnTo>
                  <a:close/>
                </a:path>
                <a:path w="1085850" h="1002664">
                  <a:moveTo>
                    <a:pt x="665324" y="12700"/>
                  </a:moveTo>
                  <a:lnTo>
                    <a:pt x="557517" y="12700"/>
                  </a:lnTo>
                  <a:lnTo>
                    <a:pt x="575017" y="12827"/>
                  </a:lnTo>
                  <a:lnTo>
                    <a:pt x="593166" y="13970"/>
                  </a:lnTo>
                  <a:lnTo>
                    <a:pt x="631215" y="18796"/>
                  </a:lnTo>
                  <a:lnTo>
                    <a:pt x="671131" y="27051"/>
                  </a:lnTo>
                  <a:lnTo>
                    <a:pt x="712292" y="38100"/>
                  </a:lnTo>
                  <a:lnTo>
                    <a:pt x="753948" y="52197"/>
                  </a:lnTo>
                  <a:lnTo>
                    <a:pt x="795515" y="68961"/>
                  </a:lnTo>
                  <a:lnTo>
                    <a:pt x="836345" y="88011"/>
                  </a:lnTo>
                  <a:lnTo>
                    <a:pt x="895095" y="120650"/>
                  </a:lnTo>
                  <a:lnTo>
                    <a:pt x="931341" y="144653"/>
                  </a:lnTo>
                  <a:lnTo>
                    <a:pt x="964895" y="170307"/>
                  </a:lnTo>
                  <a:lnTo>
                    <a:pt x="994892" y="197358"/>
                  </a:lnTo>
                  <a:lnTo>
                    <a:pt x="1020749" y="225552"/>
                  </a:lnTo>
                  <a:lnTo>
                    <a:pt x="1050429" y="268986"/>
                  </a:lnTo>
                  <a:lnTo>
                    <a:pt x="1067511" y="313563"/>
                  </a:lnTo>
                  <a:lnTo>
                    <a:pt x="1072603" y="360807"/>
                  </a:lnTo>
                  <a:lnTo>
                    <a:pt x="1072134" y="377825"/>
                  </a:lnTo>
                  <a:lnTo>
                    <a:pt x="1064526" y="431673"/>
                  </a:lnTo>
                  <a:lnTo>
                    <a:pt x="1054557" y="469900"/>
                  </a:lnTo>
                  <a:lnTo>
                    <a:pt x="1041158" y="509905"/>
                  </a:lnTo>
                  <a:lnTo>
                    <a:pt x="1024509" y="551434"/>
                  </a:lnTo>
                  <a:lnTo>
                    <a:pt x="1004912" y="594233"/>
                  </a:lnTo>
                  <a:lnTo>
                    <a:pt x="982713" y="638429"/>
                  </a:lnTo>
                  <a:lnTo>
                    <a:pt x="945108" y="706628"/>
                  </a:lnTo>
                  <a:lnTo>
                    <a:pt x="917651" y="753237"/>
                  </a:lnTo>
                  <a:lnTo>
                    <a:pt x="888745" y="800481"/>
                  </a:lnTo>
                  <a:lnTo>
                    <a:pt x="858507" y="848360"/>
                  </a:lnTo>
                  <a:lnTo>
                    <a:pt x="833047" y="887781"/>
                  </a:lnTo>
                  <a:lnTo>
                    <a:pt x="843655" y="894731"/>
                  </a:lnTo>
                  <a:lnTo>
                    <a:pt x="869251" y="855091"/>
                  </a:lnTo>
                  <a:lnTo>
                    <a:pt x="899591" y="807212"/>
                  </a:lnTo>
                  <a:lnTo>
                    <a:pt x="928598" y="759587"/>
                  </a:lnTo>
                  <a:lnTo>
                    <a:pt x="956195" y="712851"/>
                  </a:lnTo>
                  <a:lnTo>
                    <a:pt x="981875" y="666877"/>
                  </a:lnTo>
                  <a:lnTo>
                    <a:pt x="1005497" y="621792"/>
                  </a:lnTo>
                  <a:lnTo>
                    <a:pt x="1026655" y="577850"/>
                  </a:lnTo>
                  <a:lnTo>
                    <a:pt x="1045070" y="535051"/>
                  </a:lnTo>
                  <a:lnTo>
                    <a:pt x="1060437" y="493522"/>
                  </a:lnTo>
                  <a:lnTo>
                    <a:pt x="1072362" y="453517"/>
                  </a:lnTo>
                  <a:lnTo>
                    <a:pt x="1080566" y="415036"/>
                  </a:lnTo>
                  <a:lnTo>
                    <a:pt x="1085293" y="360807"/>
                  </a:lnTo>
                  <a:lnTo>
                    <a:pt x="1085227" y="358267"/>
                  </a:lnTo>
                  <a:lnTo>
                    <a:pt x="1079728" y="310007"/>
                  </a:lnTo>
                  <a:lnTo>
                    <a:pt x="1061377" y="262509"/>
                  </a:lnTo>
                  <a:lnTo>
                    <a:pt x="1030287" y="217043"/>
                  </a:lnTo>
                  <a:lnTo>
                    <a:pt x="1003566" y="188087"/>
                  </a:lnTo>
                  <a:lnTo>
                    <a:pt x="972794" y="160401"/>
                  </a:lnTo>
                  <a:lnTo>
                    <a:pt x="938529" y="134239"/>
                  </a:lnTo>
                  <a:lnTo>
                    <a:pt x="901433" y="109728"/>
                  </a:lnTo>
                  <a:lnTo>
                    <a:pt x="862215" y="87122"/>
                  </a:lnTo>
                  <a:lnTo>
                    <a:pt x="821245" y="66675"/>
                  </a:lnTo>
                  <a:lnTo>
                    <a:pt x="779297" y="48387"/>
                  </a:lnTo>
                  <a:lnTo>
                    <a:pt x="736955" y="32766"/>
                  </a:lnTo>
                  <a:lnTo>
                    <a:pt x="694753" y="19939"/>
                  </a:lnTo>
                  <a:lnTo>
                    <a:pt x="673912" y="14605"/>
                  </a:lnTo>
                  <a:lnTo>
                    <a:pt x="665324" y="12700"/>
                  </a:lnTo>
                  <a:close/>
                </a:path>
              </a:pathLst>
            </a:custGeom>
            <a:solidFill>
              <a:srgbClr val="000000"/>
            </a:solidFill>
          </p:spPr>
          <p:txBody>
            <a:bodyPr wrap="square" lIns="0" tIns="0" rIns="0" bIns="0" rtlCol="0"/>
            <a:lstStyle/>
            <a:p>
              <a:endParaRPr/>
            </a:p>
          </p:txBody>
        </p:sp>
      </p:grpSp>
      <p:sp>
        <p:nvSpPr>
          <p:cNvPr id="23" name="object 23"/>
          <p:cNvSpPr txBox="1"/>
          <p:nvPr/>
        </p:nvSpPr>
        <p:spPr>
          <a:xfrm>
            <a:off x="48655" y="3745753"/>
            <a:ext cx="1604010" cy="577850"/>
          </a:xfrm>
          <a:prstGeom prst="rect">
            <a:avLst/>
          </a:prstGeom>
        </p:spPr>
        <p:txBody>
          <a:bodyPr vert="horz" wrap="square" lIns="0" tIns="15240" rIns="0" bIns="0" rtlCol="0">
            <a:spAutoFit/>
          </a:bodyPr>
          <a:lstStyle/>
          <a:p>
            <a:pPr marL="12700">
              <a:lnSpc>
                <a:spcPct val="100000"/>
              </a:lnSpc>
              <a:spcBef>
                <a:spcPts val="120"/>
              </a:spcBef>
              <a:tabLst>
                <a:tab pos="911860" algn="l"/>
              </a:tabLst>
            </a:pPr>
            <a:r>
              <a:rPr sz="3600" i="1" spc="40" dirty="0">
                <a:latin typeface="Times New Roman"/>
                <a:cs typeface="Times New Roman"/>
              </a:rPr>
              <a:t>y	</a:t>
            </a:r>
            <a:r>
              <a:rPr sz="3600" i="1" spc="60" dirty="0">
                <a:latin typeface="Times New Roman"/>
                <a:cs typeface="Times New Roman"/>
              </a:rPr>
              <a:t>y</a:t>
            </a:r>
            <a:r>
              <a:rPr sz="3600" spc="60" dirty="0">
                <a:latin typeface="Times New Roman"/>
                <a:cs typeface="Times New Roman"/>
              </a:rPr>
              <a:t>,</a:t>
            </a:r>
            <a:r>
              <a:rPr sz="3600" spc="-515" dirty="0">
                <a:latin typeface="Times New Roman"/>
                <a:cs typeface="Times New Roman"/>
              </a:rPr>
              <a:t> </a:t>
            </a:r>
            <a:r>
              <a:rPr sz="3600" i="1" spc="55" dirty="0">
                <a:latin typeface="Times New Roman"/>
                <a:cs typeface="Times New Roman"/>
              </a:rPr>
              <a:t>R</a:t>
            </a:r>
            <a:endParaRPr sz="3600">
              <a:latin typeface="Times New Roman"/>
              <a:cs typeface="Times New Roman"/>
            </a:endParaRPr>
          </a:p>
        </p:txBody>
      </p:sp>
      <p:sp>
        <p:nvSpPr>
          <p:cNvPr id="24" name="object 24"/>
          <p:cNvSpPr/>
          <p:nvPr/>
        </p:nvSpPr>
        <p:spPr>
          <a:xfrm>
            <a:off x="371232" y="3873501"/>
            <a:ext cx="899896" cy="445614"/>
          </a:xfrm>
          <a:prstGeom prst="rect">
            <a:avLst/>
          </a:prstGeom>
          <a:blipFill>
            <a:blip r:embed="rId5" cstate="print"/>
            <a:stretch>
              <a:fillRect/>
            </a:stretch>
          </a:blipFill>
        </p:spPr>
        <p:txBody>
          <a:bodyPr wrap="square" lIns="0" tIns="0" rIns="0" bIns="0" rtlCol="0"/>
          <a:lstStyle/>
          <a:p>
            <a:endParaRPr/>
          </a:p>
        </p:txBody>
      </p:sp>
      <p:sp>
        <p:nvSpPr>
          <p:cNvPr id="25" name="object 25"/>
          <p:cNvSpPr txBox="1"/>
          <p:nvPr/>
        </p:nvSpPr>
        <p:spPr>
          <a:xfrm>
            <a:off x="2799140" y="3332712"/>
            <a:ext cx="490220" cy="571500"/>
          </a:xfrm>
          <a:prstGeom prst="rect">
            <a:avLst/>
          </a:prstGeom>
        </p:spPr>
        <p:txBody>
          <a:bodyPr vert="horz" wrap="square" lIns="0" tIns="16510" rIns="0" bIns="0" rtlCol="0">
            <a:spAutoFit/>
          </a:bodyPr>
          <a:lstStyle/>
          <a:p>
            <a:pPr marL="38100">
              <a:lnSpc>
                <a:spcPct val="100000"/>
              </a:lnSpc>
              <a:spcBef>
                <a:spcPts val="130"/>
              </a:spcBef>
            </a:pPr>
            <a:r>
              <a:rPr sz="3550" i="1" dirty="0">
                <a:latin typeface="Times New Roman"/>
                <a:cs typeface="Times New Roman"/>
              </a:rPr>
              <a:t>q</a:t>
            </a:r>
            <a:r>
              <a:rPr sz="4425" baseline="-16949" dirty="0">
                <a:latin typeface="Times New Roman"/>
                <a:cs typeface="Times New Roman"/>
              </a:rPr>
              <a:t>4</a:t>
            </a:r>
            <a:endParaRPr sz="4425" baseline="-16949">
              <a:latin typeface="Times New Roman"/>
              <a:cs typeface="Times New Roman"/>
            </a:endParaRPr>
          </a:p>
        </p:txBody>
      </p:sp>
      <p:grpSp>
        <p:nvGrpSpPr>
          <p:cNvPr id="26" name="object 26"/>
          <p:cNvGrpSpPr/>
          <p:nvPr/>
        </p:nvGrpSpPr>
        <p:grpSpPr>
          <a:xfrm>
            <a:off x="1062545" y="3257550"/>
            <a:ext cx="2525395" cy="2221230"/>
            <a:chOff x="1062545" y="3257550"/>
            <a:chExt cx="2525395" cy="2221230"/>
          </a:xfrm>
        </p:grpSpPr>
        <p:sp>
          <p:nvSpPr>
            <p:cNvPr id="27" name="object 27"/>
            <p:cNvSpPr/>
            <p:nvPr/>
          </p:nvSpPr>
          <p:spPr>
            <a:xfrm>
              <a:off x="2743200" y="3416300"/>
              <a:ext cx="685800" cy="609600"/>
            </a:xfrm>
            <a:custGeom>
              <a:avLst/>
              <a:gdLst/>
              <a:ahLst/>
              <a:cxnLst/>
              <a:rect l="l" t="t" r="r" b="b"/>
              <a:pathLst>
                <a:path w="685800" h="609600">
                  <a:moveTo>
                    <a:pt x="0" y="304800"/>
                  </a:moveTo>
                  <a:lnTo>
                    <a:pt x="3718" y="259772"/>
                  </a:lnTo>
                  <a:lnTo>
                    <a:pt x="14519" y="216792"/>
                  </a:lnTo>
                  <a:lnTo>
                    <a:pt x="31873" y="176330"/>
                  </a:lnTo>
                  <a:lnTo>
                    <a:pt x="55248" y="138860"/>
                  </a:lnTo>
                  <a:lnTo>
                    <a:pt x="84114" y="104853"/>
                  </a:lnTo>
                  <a:lnTo>
                    <a:pt x="117941" y="74783"/>
                  </a:lnTo>
                  <a:lnTo>
                    <a:pt x="156196" y="49120"/>
                  </a:lnTo>
                  <a:lnTo>
                    <a:pt x="198351" y="28338"/>
                  </a:lnTo>
                  <a:lnTo>
                    <a:pt x="243873" y="12909"/>
                  </a:lnTo>
                  <a:lnTo>
                    <a:pt x="292233" y="3306"/>
                  </a:lnTo>
                  <a:lnTo>
                    <a:pt x="342900" y="0"/>
                  </a:lnTo>
                  <a:lnTo>
                    <a:pt x="393566" y="3306"/>
                  </a:lnTo>
                  <a:lnTo>
                    <a:pt x="441926" y="12909"/>
                  </a:lnTo>
                  <a:lnTo>
                    <a:pt x="487448" y="28338"/>
                  </a:lnTo>
                  <a:lnTo>
                    <a:pt x="529603" y="49120"/>
                  </a:lnTo>
                  <a:lnTo>
                    <a:pt x="567858" y="74783"/>
                  </a:lnTo>
                  <a:lnTo>
                    <a:pt x="601685" y="104853"/>
                  </a:lnTo>
                  <a:lnTo>
                    <a:pt x="630551" y="138860"/>
                  </a:lnTo>
                  <a:lnTo>
                    <a:pt x="653926" y="176330"/>
                  </a:lnTo>
                  <a:lnTo>
                    <a:pt x="671280" y="216792"/>
                  </a:lnTo>
                  <a:lnTo>
                    <a:pt x="682081" y="259772"/>
                  </a:lnTo>
                  <a:lnTo>
                    <a:pt x="685800" y="304800"/>
                  </a:lnTo>
                  <a:lnTo>
                    <a:pt x="682081" y="349827"/>
                  </a:lnTo>
                  <a:lnTo>
                    <a:pt x="671280" y="392807"/>
                  </a:lnTo>
                  <a:lnTo>
                    <a:pt x="653926" y="433269"/>
                  </a:lnTo>
                  <a:lnTo>
                    <a:pt x="630551" y="470739"/>
                  </a:lnTo>
                  <a:lnTo>
                    <a:pt x="601685" y="504746"/>
                  </a:lnTo>
                  <a:lnTo>
                    <a:pt x="567858" y="534816"/>
                  </a:lnTo>
                  <a:lnTo>
                    <a:pt x="529603" y="560479"/>
                  </a:lnTo>
                  <a:lnTo>
                    <a:pt x="487448" y="581261"/>
                  </a:lnTo>
                  <a:lnTo>
                    <a:pt x="441926" y="596690"/>
                  </a:lnTo>
                  <a:lnTo>
                    <a:pt x="393566" y="606293"/>
                  </a:lnTo>
                  <a:lnTo>
                    <a:pt x="342900" y="609600"/>
                  </a:lnTo>
                  <a:lnTo>
                    <a:pt x="292233" y="606293"/>
                  </a:lnTo>
                  <a:lnTo>
                    <a:pt x="243873" y="596690"/>
                  </a:lnTo>
                  <a:lnTo>
                    <a:pt x="198351" y="581261"/>
                  </a:lnTo>
                  <a:lnTo>
                    <a:pt x="156196" y="560479"/>
                  </a:lnTo>
                  <a:lnTo>
                    <a:pt x="117941" y="534816"/>
                  </a:lnTo>
                  <a:lnTo>
                    <a:pt x="84114" y="504746"/>
                  </a:lnTo>
                  <a:lnTo>
                    <a:pt x="55248" y="470739"/>
                  </a:lnTo>
                  <a:lnTo>
                    <a:pt x="31873" y="433269"/>
                  </a:lnTo>
                  <a:lnTo>
                    <a:pt x="14519" y="392807"/>
                  </a:lnTo>
                  <a:lnTo>
                    <a:pt x="3718" y="349827"/>
                  </a:lnTo>
                  <a:lnTo>
                    <a:pt x="0" y="304800"/>
                  </a:lnTo>
                  <a:close/>
                </a:path>
              </a:pathLst>
            </a:custGeom>
            <a:ln w="12700">
              <a:solidFill>
                <a:srgbClr val="000000"/>
              </a:solidFill>
            </a:ln>
          </p:spPr>
          <p:txBody>
            <a:bodyPr wrap="square" lIns="0" tIns="0" rIns="0" bIns="0" rtlCol="0"/>
            <a:lstStyle/>
            <a:p>
              <a:endParaRPr/>
            </a:p>
          </p:txBody>
        </p:sp>
        <p:sp>
          <p:nvSpPr>
            <p:cNvPr id="28" name="object 28"/>
            <p:cNvSpPr/>
            <p:nvPr/>
          </p:nvSpPr>
          <p:spPr>
            <a:xfrm>
              <a:off x="1062545" y="4025900"/>
              <a:ext cx="1604645" cy="1452880"/>
            </a:xfrm>
            <a:custGeom>
              <a:avLst/>
              <a:gdLst/>
              <a:ahLst/>
              <a:cxnLst/>
              <a:rect l="l" t="t" r="r" b="b"/>
              <a:pathLst>
                <a:path w="1604645" h="1452879">
                  <a:moveTo>
                    <a:pt x="1506029" y="80512"/>
                  </a:moveTo>
                  <a:lnTo>
                    <a:pt x="0" y="1443101"/>
                  </a:lnTo>
                  <a:lnTo>
                    <a:pt x="8508" y="1452499"/>
                  </a:lnTo>
                  <a:lnTo>
                    <a:pt x="1514532" y="89915"/>
                  </a:lnTo>
                  <a:lnTo>
                    <a:pt x="1506029" y="80512"/>
                  </a:lnTo>
                  <a:close/>
                </a:path>
                <a:path w="1604645" h="1452879">
                  <a:moveTo>
                    <a:pt x="1576397" y="72008"/>
                  </a:moveTo>
                  <a:lnTo>
                    <a:pt x="1515427" y="72008"/>
                  </a:lnTo>
                  <a:lnTo>
                    <a:pt x="1523936" y="81406"/>
                  </a:lnTo>
                  <a:lnTo>
                    <a:pt x="1514532" y="89915"/>
                  </a:lnTo>
                  <a:lnTo>
                    <a:pt x="1552892" y="132333"/>
                  </a:lnTo>
                  <a:lnTo>
                    <a:pt x="1576397" y="72008"/>
                  </a:lnTo>
                  <a:close/>
                </a:path>
                <a:path w="1604645" h="1452879">
                  <a:moveTo>
                    <a:pt x="1515427" y="72008"/>
                  </a:moveTo>
                  <a:lnTo>
                    <a:pt x="1506029" y="80512"/>
                  </a:lnTo>
                  <a:lnTo>
                    <a:pt x="1514532" y="89915"/>
                  </a:lnTo>
                  <a:lnTo>
                    <a:pt x="1523936" y="81406"/>
                  </a:lnTo>
                  <a:lnTo>
                    <a:pt x="1515427" y="72008"/>
                  </a:lnTo>
                  <a:close/>
                </a:path>
                <a:path w="1604645" h="1452879">
                  <a:moveTo>
                    <a:pt x="1604454" y="0"/>
                  </a:moveTo>
                  <a:lnTo>
                    <a:pt x="1467675" y="38100"/>
                  </a:lnTo>
                  <a:lnTo>
                    <a:pt x="1506029" y="80512"/>
                  </a:lnTo>
                  <a:lnTo>
                    <a:pt x="1515427" y="72008"/>
                  </a:lnTo>
                  <a:lnTo>
                    <a:pt x="1576397" y="72008"/>
                  </a:lnTo>
                  <a:lnTo>
                    <a:pt x="1604454" y="0"/>
                  </a:lnTo>
                  <a:close/>
                </a:path>
              </a:pathLst>
            </a:custGeom>
            <a:solidFill>
              <a:srgbClr val="000000"/>
            </a:solidFill>
          </p:spPr>
          <p:txBody>
            <a:bodyPr wrap="square" lIns="0" tIns="0" rIns="0" bIns="0" rtlCol="0"/>
            <a:lstStyle/>
            <a:p>
              <a:endParaRPr/>
            </a:p>
          </p:txBody>
        </p:sp>
        <p:sp>
          <p:nvSpPr>
            <p:cNvPr id="29" name="object 29"/>
            <p:cNvSpPr/>
            <p:nvPr/>
          </p:nvSpPr>
          <p:spPr>
            <a:xfrm>
              <a:off x="2590800" y="3263900"/>
              <a:ext cx="990600" cy="914400"/>
            </a:xfrm>
            <a:custGeom>
              <a:avLst/>
              <a:gdLst/>
              <a:ahLst/>
              <a:cxnLst/>
              <a:rect l="l" t="t" r="r" b="b"/>
              <a:pathLst>
                <a:path w="990600" h="914400">
                  <a:moveTo>
                    <a:pt x="0" y="457200"/>
                  </a:moveTo>
                  <a:lnTo>
                    <a:pt x="2557" y="410458"/>
                  </a:lnTo>
                  <a:lnTo>
                    <a:pt x="10062" y="365066"/>
                  </a:lnTo>
                  <a:lnTo>
                    <a:pt x="22266" y="321253"/>
                  </a:lnTo>
                  <a:lnTo>
                    <a:pt x="38921" y="279249"/>
                  </a:lnTo>
                  <a:lnTo>
                    <a:pt x="59777" y="239283"/>
                  </a:lnTo>
                  <a:lnTo>
                    <a:pt x="84586" y="201587"/>
                  </a:lnTo>
                  <a:lnTo>
                    <a:pt x="113098" y="166390"/>
                  </a:lnTo>
                  <a:lnTo>
                    <a:pt x="145065" y="133921"/>
                  </a:lnTo>
                  <a:lnTo>
                    <a:pt x="180238" y="104411"/>
                  </a:lnTo>
                  <a:lnTo>
                    <a:pt x="218368" y="78090"/>
                  </a:lnTo>
                  <a:lnTo>
                    <a:pt x="259205" y="55187"/>
                  </a:lnTo>
                  <a:lnTo>
                    <a:pt x="302502" y="35933"/>
                  </a:lnTo>
                  <a:lnTo>
                    <a:pt x="348008" y="20557"/>
                  </a:lnTo>
                  <a:lnTo>
                    <a:pt x="395476" y="9289"/>
                  </a:lnTo>
                  <a:lnTo>
                    <a:pt x="444656" y="2360"/>
                  </a:lnTo>
                  <a:lnTo>
                    <a:pt x="495300" y="0"/>
                  </a:lnTo>
                  <a:lnTo>
                    <a:pt x="545943" y="2360"/>
                  </a:lnTo>
                  <a:lnTo>
                    <a:pt x="595123" y="9289"/>
                  </a:lnTo>
                  <a:lnTo>
                    <a:pt x="642591" y="20557"/>
                  </a:lnTo>
                  <a:lnTo>
                    <a:pt x="688097" y="35933"/>
                  </a:lnTo>
                  <a:lnTo>
                    <a:pt x="731394" y="55187"/>
                  </a:lnTo>
                  <a:lnTo>
                    <a:pt x="772231" y="78090"/>
                  </a:lnTo>
                  <a:lnTo>
                    <a:pt x="810361" y="104411"/>
                  </a:lnTo>
                  <a:lnTo>
                    <a:pt x="845534" y="133921"/>
                  </a:lnTo>
                  <a:lnTo>
                    <a:pt x="877501" y="166390"/>
                  </a:lnTo>
                  <a:lnTo>
                    <a:pt x="906013" y="201587"/>
                  </a:lnTo>
                  <a:lnTo>
                    <a:pt x="930822" y="239283"/>
                  </a:lnTo>
                  <a:lnTo>
                    <a:pt x="951678" y="279249"/>
                  </a:lnTo>
                  <a:lnTo>
                    <a:pt x="968333" y="321253"/>
                  </a:lnTo>
                  <a:lnTo>
                    <a:pt x="980537" y="365066"/>
                  </a:lnTo>
                  <a:lnTo>
                    <a:pt x="988042" y="410458"/>
                  </a:lnTo>
                  <a:lnTo>
                    <a:pt x="990600" y="457200"/>
                  </a:lnTo>
                  <a:lnTo>
                    <a:pt x="988042" y="503941"/>
                  </a:lnTo>
                  <a:lnTo>
                    <a:pt x="980537" y="549333"/>
                  </a:lnTo>
                  <a:lnTo>
                    <a:pt x="968333" y="593146"/>
                  </a:lnTo>
                  <a:lnTo>
                    <a:pt x="951678" y="635150"/>
                  </a:lnTo>
                  <a:lnTo>
                    <a:pt x="930822" y="675116"/>
                  </a:lnTo>
                  <a:lnTo>
                    <a:pt x="906013" y="712812"/>
                  </a:lnTo>
                  <a:lnTo>
                    <a:pt x="877501" y="748009"/>
                  </a:lnTo>
                  <a:lnTo>
                    <a:pt x="845534" y="780478"/>
                  </a:lnTo>
                  <a:lnTo>
                    <a:pt x="810361" y="809988"/>
                  </a:lnTo>
                  <a:lnTo>
                    <a:pt x="772231" y="836309"/>
                  </a:lnTo>
                  <a:lnTo>
                    <a:pt x="731394" y="859212"/>
                  </a:lnTo>
                  <a:lnTo>
                    <a:pt x="688097" y="878466"/>
                  </a:lnTo>
                  <a:lnTo>
                    <a:pt x="642591" y="893842"/>
                  </a:lnTo>
                  <a:lnTo>
                    <a:pt x="595123" y="905110"/>
                  </a:lnTo>
                  <a:lnTo>
                    <a:pt x="545943" y="912039"/>
                  </a:lnTo>
                  <a:lnTo>
                    <a:pt x="495300" y="914400"/>
                  </a:lnTo>
                  <a:lnTo>
                    <a:pt x="444656" y="912039"/>
                  </a:lnTo>
                  <a:lnTo>
                    <a:pt x="395476" y="905110"/>
                  </a:lnTo>
                  <a:lnTo>
                    <a:pt x="348008" y="893842"/>
                  </a:lnTo>
                  <a:lnTo>
                    <a:pt x="302502" y="878466"/>
                  </a:lnTo>
                  <a:lnTo>
                    <a:pt x="259205" y="859212"/>
                  </a:lnTo>
                  <a:lnTo>
                    <a:pt x="218368" y="836309"/>
                  </a:lnTo>
                  <a:lnTo>
                    <a:pt x="180238" y="809988"/>
                  </a:lnTo>
                  <a:lnTo>
                    <a:pt x="145065" y="780478"/>
                  </a:lnTo>
                  <a:lnTo>
                    <a:pt x="113098" y="748009"/>
                  </a:lnTo>
                  <a:lnTo>
                    <a:pt x="84586" y="712812"/>
                  </a:lnTo>
                  <a:lnTo>
                    <a:pt x="59777" y="675116"/>
                  </a:lnTo>
                  <a:lnTo>
                    <a:pt x="38921" y="635150"/>
                  </a:lnTo>
                  <a:lnTo>
                    <a:pt x="22266" y="593146"/>
                  </a:lnTo>
                  <a:lnTo>
                    <a:pt x="10062" y="549333"/>
                  </a:lnTo>
                  <a:lnTo>
                    <a:pt x="2557" y="503941"/>
                  </a:lnTo>
                  <a:lnTo>
                    <a:pt x="0" y="457200"/>
                  </a:lnTo>
                  <a:close/>
                </a:path>
              </a:pathLst>
            </a:custGeom>
            <a:ln w="12700">
              <a:solidFill>
                <a:srgbClr val="000000"/>
              </a:solidFill>
            </a:ln>
          </p:spPr>
          <p:txBody>
            <a:bodyPr wrap="square" lIns="0" tIns="0" rIns="0" bIns="0" rtlCol="0"/>
            <a:lstStyle/>
            <a:p>
              <a:endParaRPr/>
            </a:p>
          </p:txBody>
        </p:sp>
      </p:grpSp>
      <p:sp>
        <p:nvSpPr>
          <p:cNvPr id="30" name="object 30"/>
          <p:cNvSpPr txBox="1"/>
          <p:nvPr/>
        </p:nvSpPr>
        <p:spPr>
          <a:xfrm>
            <a:off x="3473603" y="4126599"/>
            <a:ext cx="464820" cy="579120"/>
          </a:xfrm>
          <a:prstGeom prst="rect">
            <a:avLst/>
          </a:prstGeom>
        </p:spPr>
        <p:txBody>
          <a:bodyPr vert="horz" wrap="square" lIns="0" tIns="16510" rIns="0" bIns="0" rtlCol="0">
            <a:spAutoFit/>
          </a:bodyPr>
          <a:lstStyle/>
          <a:p>
            <a:pPr marL="12700">
              <a:lnSpc>
                <a:spcPct val="100000"/>
              </a:lnSpc>
              <a:spcBef>
                <a:spcPts val="130"/>
              </a:spcBef>
            </a:pPr>
            <a:r>
              <a:rPr sz="3600" spc="25" dirty="0">
                <a:latin typeface="Times New Roman"/>
                <a:cs typeface="Times New Roman"/>
              </a:rPr>
              <a:t>,</a:t>
            </a:r>
            <a:r>
              <a:rPr sz="3600" spc="-520" dirty="0">
                <a:latin typeface="Times New Roman"/>
                <a:cs typeface="Times New Roman"/>
              </a:rPr>
              <a:t> </a:t>
            </a:r>
            <a:r>
              <a:rPr sz="3600" i="1" spc="65" dirty="0">
                <a:latin typeface="Times New Roman"/>
                <a:cs typeface="Times New Roman"/>
              </a:rPr>
              <a:t>L</a:t>
            </a:r>
            <a:endParaRPr sz="3600">
              <a:latin typeface="Times New Roman"/>
              <a:cs typeface="Times New Roman"/>
            </a:endParaRPr>
          </a:p>
        </p:txBody>
      </p:sp>
      <p:grpSp>
        <p:nvGrpSpPr>
          <p:cNvPr id="31" name="object 31"/>
          <p:cNvGrpSpPr/>
          <p:nvPr/>
        </p:nvGrpSpPr>
        <p:grpSpPr>
          <a:xfrm>
            <a:off x="2399518" y="4254505"/>
            <a:ext cx="1314450" cy="447675"/>
            <a:chOff x="2399518" y="4254505"/>
            <a:chExt cx="1314450" cy="447675"/>
          </a:xfrm>
        </p:grpSpPr>
        <p:sp>
          <p:nvSpPr>
            <p:cNvPr id="32" name="object 32"/>
            <p:cNvSpPr/>
            <p:nvPr/>
          </p:nvSpPr>
          <p:spPr>
            <a:xfrm>
              <a:off x="3263367" y="4254505"/>
              <a:ext cx="450200" cy="447216"/>
            </a:xfrm>
            <a:prstGeom prst="rect">
              <a:avLst/>
            </a:prstGeom>
            <a:blipFill>
              <a:blip r:embed="rId7" cstate="print"/>
              <a:stretch>
                <a:fillRect/>
              </a:stretch>
            </a:blipFill>
          </p:spPr>
          <p:txBody>
            <a:bodyPr wrap="square" lIns="0" tIns="0" rIns="0" bIns="0" rtlCol="0"/>
            <a:lstStyle/>
            <a:p>
              <a:endParaRPr/>
            </a:p>
          </p:txBody>
        </p:sp>
        <p:sp>
          <p:nvSpPr>
            <p:cNvPr id="33" name="object 33"/>
            <p:cNvSpPr/>
            <p:nvPr/>
          </p:nvSpPr>
          <p:spPr>
            <a:xfrm>
              <a:off x="2716880" y="4254505"/>
              <a:ext cx="900388" cy="447216"/>
            </a:xfrm>
            <a:prstGeom prst="rect">
              <a:avLst/>
            </a:prstGeom>
            <a:blipFill>
              <a:blip r:embed="rId8" cstate="print"/>
              <a:stretch>
                <a:fillRect/>
              </a:stretch>
            </a:blipFill>
          </p:spPr>
          <p:txBody>
            <a:bodyPr wrap="square" lIns="0" tIns="0" rIns="0" bIns="0" rtlCol="0"/>
            <a:lstStyle/>
            <a:p>
              <a:endParaRPr/>
            </a:p>
          </p:txBody>
        </p:sp>
        <p:sp>
          <p:nvSpPr>
            <p:cNvPr id="34" name="object 34"/>
            <p:cNvSpPr/>
            <p:nvPr/>
          </p:nvSpPr>
          <p:spPr>
            <a:xfrm>
              <a:off x="2399518" y="4254505"/>
              <a:ext cx="450200" cy="447216"/>
            </a:xfrm>
            <a:prstGeom prst="rect">
              <a:avLst/>
            </a:prstGeom>
            <a:blipFill>
              <a:blip r:embed="rId7" cstate="print"/>
              <a:stretch>
                <a:fillRect/>
              </a:stretch>
            </a:blipFill>
          </p:spPr>
          <p:txBody>
            <a:bodyPr wrap="square" lIns="0" tIns="0" rIns="0" bIns="0" rtlCol="0"/>
            <a:lstStyle/>
            <a:p>
              <a:endParaRPr/>
            </a:p>
          </p:txBody>
        </p:sp>
      </p:grpSp>
      <p:sp>
        <p:nvSpPr>
          <p:cNvPr id="35" name="object 35"/>
          <p:cNvSpPr/>
          <p:nvPr/>
        </p:nvSpPr>
        <p:spPr>
          <a:xfrm>
            <a:off x="3594100" y="1295400"/>
            <a:ext cx="127000" cy="457200"/>
          </a:xfrm>
          <a:custGeom>
            <a:avLst/>
            <a:gdLst/>
            <a:ahLst/>
            <a:cxnLst/>
            <a:rect l="l" t="t" r="r" b="b"/>
            <a:pathLst>
              <a:path w="127000" h="457200">
                <a:moveTo>
                  <a:pt x="69850" y="114300"/>
                </a:moveTo>
                <a:lnTo>
                  <a:pt x="57150" y="114300"/>
                </a:lnTo>
                <a:lnTo>
                  <a:pt x="57150" y="457200"/>
                </a:lnTo>
                <a:lnTo>
                  <a:pt x="69850" y="457200"/>
                </a:lnTo>
                <a:lnTo>
                  <a:pt x="69850" y="114300"/>
                </a:lnTo>
                <a:close/>
              </a:path>
              <a:path w="127000" h="457200">
                <a:moveTo>
                  <a:pt x="63500" y="0"/>
                </a:moveTo>
                <a:lnTo>
                  <a:pt x="0" y="127000"/>
                </a:lnTo>
                <a:lnTo>
                  <a:pt x="57150" y="127000"/>
                </a:lnTo>
                <a:lnTo>
                  <a:pt x="57150" y="114300"/>
                </a:lnTo>
                <a:lnTo>
                  <a:pt x="120650" y="114300"/>
                </a:lnTo>
                <a:lnTo>
                  <a:pt x="63500" y="0"/>
                </a:lnTo>
                <a:close/>
              </a:path>
              <a:path w="127000" h="457200">
                <a:moveTo>
                  <a:pt x="120650" y="114300"/>
                </a:moveTo>
                <a:lnTo>
                  <a:pt x="69850" y="114300"/>
                </a:lnTo>
                <a:lnTo>
                  <a:pt x="69850" y="127000"/>
                </a:lnTo>
                <a:lnTo>
                  <a:pt x="127000" y="127000"/>
                </a:lnTo>
                <a:lnTo>
                  <a:pt x="120650" y="114300"/>
                </a:lnTo>
                <a:close/>
              </a:path>
            </a:pathLst>
          </a:custGeom>
          <a:solidFill>
            <a:srgbClr val="000000"/>
          </a:solidFill>
        </p:spPr>
        <p:txBody>
          <a:bodyPr wrap="square" lIns="0" tIns="0" rIns="0" bIns="0" rtlCol="0"/>
          <a:lstStyle/>
          <a:p>
            <a:endParaRPr/>
          </a:p>
        </p:txBody>
      </p:sp>
      <p:sp>
        <p:nvSpPr>
          <p:cNvPr id="36" name="object 36"/>
          <p:cNvSpPr/>
          <p:nvPr/>
        </p:nvSpPr>
        <p:spPr>
          <a:xfrm>
            <a:off x="3066405" y="761997"/>
            <a:ext cx="234010" cy="368302"/>
          </a:xfrm>
          <a:prstGeom prst="rect">
            <a:avLst/>
          </a:prstGeom>
          <a:blipFill>
            <a:blip r:embed="rId9" cstate="print"/>
            <a:stretch>
              <a:fillRect/>
            </a:stretch>
          </a:blipFill>
        </p:spPr>
        <p:txBody>
          <a:bodyPr wrap="square" lIns="0" tIns="0" rIns="0" bIns="0" rtlCol="0"/>
          <a:lstStyle/>
          <a:p>
            <a:endParaRPr/>
          </a:p>
        </p:txBody>
      </p:sp>
      <p:sp>
        <p:nvSpPr>
          <p:cNvPr id="37" name="object 37"/>
          <p:cNvSpPr/>
          <p:nvPr/>
        </p:nvSpPr>
        <p:spPr>
          <a:xfrm>
            <a:off x="5733405" y="761997"/>
            <a:ext cx="234010" cy="368302"/>
          </a:xfrm>
          <a:prstGeom prst="rect">
            <a:avLst/>
          </a:prstGeom>
          <a:blipFill>
            <a:blip r:embed="rId9" cstate="print"/>
            <a:stretch>
              <a:fillRect/>
            </a:stretch>
          </a:blipFill>
        </p:spPr>
        <p:txBody>
          <a:bodyPr wrap="square" lIns="0" tIns="0" rIns="0" bIns="0" rtlCol="0"/>
          <a:lstStyle/>
          <a:p>
            <a:endParaRPr/>
          </a:p>
        </p:txBody>
      </p:sp>
      <p:graphicFrame>
        <p:nvGraphicFramePr>
          <p:cNvPr id="38" name="object 38"/>
          <p:cNvGraphicFramePr>
            <a:graphicFrameLocks noGrp="1"/>
          </p:cNvGraphicFramePr>
          <p:nvPr/>
        </p:nvGraphicFramePr>
        <p:xfrm>
          <a:off x="2508250" y="603250"/>
          <a:ext cx="3962400" cy="685800"/>
        </p:xfrm>
        <a:graphic>
          <a:graphicData uri="http://schemas.openxmlformats.org/drawingml/2006/table">
            <a:tbl>
              <a:tblPr firstRow="1" bandRow="1">
                <a:tableStyleId>{2D5ABB26-0587-4C30-8999-92F81FD0307C}</a:tableStyleId>
              </a:tblPr>
              <a:tblGrid>
                <a:gridCol w="3810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gridCol w="533400">
                  <a:extLst>
                    <a:ext uri="{9D8B030D-6E8A-4147-A177-3AD203B41FA5}">
                      <a16:colId xmlns:a16="http://schemas.microsoft.com/office/drawing/2014/main" val="20002"/>
                    </a:ext>
                  </a:extLst>
                </a:gridCol>
                <a:gridCol w="533400">
                  <a:extLst>
                    <a:ext uri="{9D8B030D-6E8A-4147-A177-3AD203B41FA5}">
                      <a16:colId xmlns:a16="http://schemas.microsoft.com/office/drawing/2014/main" val="20003"/>
                    </a:ext>
                  </a:extLst>
                </a:gridCol>
                <a:gridCol w="533400">
                  <a:extLst>
                    <a:ext uri="{9D8B030D-6E8A-4147-A177-3AD203B41FA5}">
                      <a16:colId xmlns:a16="http://schemas.microsoft.com/office/drawing/2014/main" val="20004"/>
                    </a:ext>
                  </a:extLst>
                </a:gridCol>
                <a:gridCol w="533400">
                  <a:extLst>
                    <a:ext uri="{9D8B030D-6E8A-4147-A177-3AD203B41FA5}">
                      <a16:colId xmlns:a16="http://schemas.microsoft.com/office/drawing/2014/main" val="20005"/>
                    </a:ext>
                  </a:extLst>
                </a:gridCol>
                <a:gridCol w="533400">
                  <a:extLst>
                    <a:ext uri="{9D8B030D-6E8A-4147-A177-3AD203B41FA5}">
                      <a16:colId xmlns:a16="http://schemas.microsoft.com/office/drawing/2014/main" val="20006"/>
                    </a:ext>
                  </a:extLst>
                </a:gridCol>
                <a:gridCol w="381000">
                  <a:extLst>
                    <a:ext uri="{9D8B030D-6E8A-4147-A177-3AD203B41FA5}">
                      <a16:colId xmlns:a16="http://schemas.microsoft.com/office/drawing/2014/main" val="20007"/>
                    </a:ext>
                  </a:extLst>
                </a:gridCol>
              </a:tblGrid>
              <a:tr h="685800">
                <a:tc>
                  <a:txBody>
                    <a:bodyPr/>
                    <a:lstStyle/>
                    <a:p>
                      <a:pPr>
                        <a:lnSpc>
                          <a:spcPct val="100000"/>
                        </a:lnSpc>
                      </a:pPr>
                      <a:endParaRPr sz="3500">
                        <a:latin typeface="Times New Roman"/>
                        <a:cs typeface="Times New Roman"/>
                      </a:endParaRPr>
                    </a:p>
                  </a:txBody>
                  <a:tcPr marL="0" marR="0" marT="0" marB="0">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35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70180">
                        <a:lnSpc>
                          <a:spcPct val="100000"/>
                        </a:lnSpc>
                        <a:spcBef>
                          <a:spcPts val="114"/>
                        </a:spcBef>
                      </a:pPr>
                      <a:r>
                        <a:rPr sz="3600" i="1" dirty="0">
                          <a:latin typeface="Times New Roman"/>
                          <a:cs typeface="Times New Roman"/>
                        </a:rPr>
                        <a:t>a</a:t>
                      </a:r>
                      <a:endParaRPr sz="3600">
                        <a:latin typeface="Times New Roman"/>
                        <a:cs typeface="Times New Roman"/>
                      </a:endParaRPr>
                    </a:p>
                  </a:txBody>
                  <a:tcPr marL="0" marR="0" marT="1460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70180">
                        <a:lnSpc>
                          <a:spcPct val="100000"/>
                        </a:lnSpc>
                        <a:spcBef>
                          <a:spcPts val="114"/>
                        </a:spcBef>
                      </a:pPr>
                      <a:r>
                        <a:rPr sz="3600" i="1" dirty="0">
                          <a:latin typeface="Times New Roman"/>
                          <a:cs typeface="Times New Roman"/>
                        </a:rPr>
                        <a:t>a</a:t>
                      </a:r>
                      <a:endParaRPr sz="3600">
                        <a:latin typeface="Times New Roman"/>
                        <a:cs typeface="Times New Roman"/>
                      </a:endParaRPr>
                    </a:p>
                  </a:txBody>
                  <a:tcPr marL="0" marR="0" marT="1460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56210">
                        <a:lnSpc>
                          <a:spcPct val="100000"/>
                        </a:lnSpc>
                        <a:spcBef>
                          <a:spcPts val="440"/>
                        </a:spcBef>
                      </a:pPr>
                      <a:r>
                        <a:rPr sz="3550" i="1" dirty="0">
                          <a:latin typeface="Times New Roman"/>
                          <a:cs typeface="Times New Roman"/>
                        </a:rPr>
                        <a:t>b</a:t>
                      </a:r>
                      <a:endParaRPr sz="3550">
                        <a:latin typeface="Times New Roman"/>
                        <a:cs typeface="Times New Roman"/>
                      </a:endParaRPr>
                    </a:p>
                  </a:txBody>
                  <a:tcPr marL="0" marR="0" marT="5588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56210">
                        <a:lnSpc>
                          <a:spcPct val="100000"/>
                        </a:lnSpc>
                        <a:spcBef>
                          <a:spcPts val="440"/>
                        </a:spcBef>
                      </a:pPr>
                      <a:r>
                        <a:rPr sz="3550" i="1" dirty="0">
                          <a:latin typeface="Times New Roman"/>
                          <a:cs typeface="Times New Roman"/>
                        </a:rPr>
                        <a:t>b</a:t>
                      </a:r>
                      <a:endParaRPr sz="3550">
                        <a:latin typeface="Times New Roman"/>
                        <a:cs typeface="Times New Roman"/>
                      </a:endParaRPr>
                    </a:p>
                  </a:txBody>
                  <a:tcPr marL="0" marR="0" marT="5588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35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3500">
                        <a:latin typeface="Times New Roman"/>
                        <a:cs typeface="Times New Roman"/>
                      </a:endParaRPr>
                    </a:p>
                  </a:txBody>
                  <a:tcPr marL="0" marR="0" marT="0" marB="0">
                    <a:lnL w="12700">
                      <a:solidFill>
                        <a:srgbClr val="000000"/>
                      </a:solidFill>
                      <a:prstDash val="solid"/>
                    </a:lnL>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0"/>
                  </a:ext>
                </a:extLst>
              </a:tr>
            </a:tbl>
          </a:graphicData>
        </a:graphic>
      </p:graphicFrame>
      <p:sp>
        <p:nvSpPr>
          <p:cNvPr id="39" name="object 39"/>
          <p:cNvSpPr txBox="1"/>
          <p:nvPr/>
        </p:nvSpPr>
        <p:spPr>
          <a:xfrm>
            <a:off x="294640" y="697738"/>
            <a:ext cx="3609340" cy="1458595"/>
          </a:xfrm>
          <a:prstGeom prst="rect">
            <a:avLst/>
          </a:prstGeom>
        </p:spPr>
        <p:txBody>
          <a:bodyPr vert="horz" wrap="square" lIns="0" tIns="13335" rIns="0" bIns="0" rtlCol="0">
            <a:spAutoFit/>
          </a:bodyPr>
          <a:lstStyle/>
          <a:p>
            <a:pPr marL="25400">
              <a:lnSpc>
                <a:spcPct val="100000"/>
              </a:lnSpc>
              <a:spcBef>
                <a:spcPts val="105"/>
              </a:spcBef>
            </a:pPr>
            <a:r>
              <a:rPr sz="3200" dirty="0">
                <a:solidFill>
                  <a:srgbClr val="339933"/>
                </a:solidFill>
                <a:latin typeface="Comic Sans MS"/>
                <a:cs typeface="Comic Sans MS"/>
              </a:rPr>
              <a:t>Time</a:t>
            </a:r>
            <a:r>
              <a:rPr sz="3200" spc="-20" dirty="0">
                <a:solidFill>
                  <a:srgbClr val="339933"/>
                </a:solidFill>
                <a:latin typeface="Comic Sans MS"/>
                <a:cs typeface="Comic Sans MS"/>
              </a:rPr>
              <a:t> </a:t>
            </a:r>
            <a:r>
              <a:rPr sz="3200" dirty="0">
                <a:solidFill>
                  <a:srgbClr val="339933"/>
                </a:solidFill>
                <a:latin typeface="Comic Sans MS"/>
                <a:cs typeface="Comic Sans MS"/>
              </a:rPr>
              <a:t>0</a:t>
            </a:r>
            <a:endParaRPr sz="3200" dirty="0">
              <a:latin typeface="Comic Sans MS"/>
              <a:cs typeface="Comic Sans MS"/>
            </a:endParaRPr>
          </a:p>
          <a:p>
            <a:pPr marR="43180" algn="r">
              <a:lnSpc>
                <a:spcPct val="100000"/>
              </a:lnSpc>
              <a:spcBef>
                <a:spcPts val="3175"/>
              </a:spcBef>
            </a:pPr>
            <a:r>
              <a:rPr sz="3550" i="1" spc="-65" dirty="0">
                <a:latin typeface="Times New Roman"/>
                <a:cs typeface="Times New Roman"/>
              </a:rPr>
              <a:t>q</a:t>
            </a:r>
            <a:r>
              <a:rPr sz="4425" spc="7" baseline="-16949" dirty="0">
                <a:latin typeface="Times New Roman"/>
                <a:cs typeface="Times New Roman"/>
              </a:rPr>
              <a:t>0</a:t>
            </a:r>
            <a:endParaRPr sz="4425" baseline="-16949" dirty="0">
              <a:latin typeface="Times New Roman"/>
              <a:cs typeface="Times New Roman"/>
            </a:endParaRPr>
          </a:p>
        </p:txBody>
      </p:sp>
      <p:sp>
        <p:nvSpPr>
          <p:cNvPr id="40" name="object 40"/>
          <p:cNvSpPr/>
          <p:nvPr/>
        </p:nvSpPr>
        <p:spPr>
          <a:xfrm>
            <a:off x="6266805" y="761997"/>
            <a:ext cx="234010" cy="368302"/>
          </a:xfrm>
          <a:prstGeom prst="rect">
            <a:avLst/>
          </a:prstGeom>
          <a:blipFill>
            <a:blip r:embed="rId9" cstate="print"/>
            <a:stretch>
              <a:fillRect/>
            </a:stretch>
          </a:blipFill>
        </p:spPr>
        <p:txBody>
          <a:bodyPr wrap="square" lIns="0" tIns="0" rIns="0" bIns="0" rtlCol="0"/>
          <a:lstStyle/>
          <a:p>
            <a:endParaRPr/>
          </a:p>
        </p:txBody>
      </p:sp>
      <p:sp>
        <p:nvSpPr>
          <p:cNvPr id="41" name="object 41"/>
          <p:cNvSpPr/>
          <p:nvPr/>
        </p:nvSpPr>
        <p:spPr>
          <a:xfrm>
            <a:off x="3276600" y="5029200"/>
            <a:ext cx="1981200" cy="609600"/>
          </a:xfrm>
          <a:custGeom>
            <a:avLst/>
            <a:gdLst/>
            <a:ahLst/>
            <a:cxnLst/>
            <a:rect l="l" t="t" r="r" b="b"/>
            <a:pathLst>
              <a:path w="1981200" h="609600">
                <a:moveTo>
                  <a:pt x="0" y="304800"/>
                </a:moveTo>
                <a:lnTo>
                  <a:pt x="9836" y="261691"/>
                </a:lnTo>
                <a:lnTo>
                  <a:pt x="38452" y="220436"/>
                </a:lnTo>
                <a:lnTo>
                  <a:pt x="84507" y="181448"/>
                </a:lnTo>
                <a:lnTo>
                  <a:pt x="146660" y="145141"/>
                </a:lnTo>
                <a:lnTo>
                  <a:pt x="183354" y="128122"/>
                </a:lnTo>
                <a:lnTo>
                  <a:pt x="223570" y="111927"/>
                </a:lnTo>
                <a:lnTo>
                  <a:pt x="267141" y="96610"/>
                </a:lnTo>
                <a:lnTo>
                  <a:pt x="313897" y="82221"/>
                </a:lnTo>
                <a:lnTo>
                  <a:pt x="363673" y="68812"/>
                </a:lnTo>
                <a:lnTo>
                  <a:pt x="416300" y="56436"/>
                </a:lnTo>
                <a:lnTo>
                  <a:pt x="471610" y="45142"/>
                </a:lnTo>
                <a:lnTo>
                  <a:pt x="529437" y="34984"/>
                </a:lnTo>
                <a:lnTo>
                  <a:pt x="589613" y="26012"/>
                </a:lnTo>
                <a:lnTo>
                  <a:pt x="651969" y="18279"/>
                </a:lnTo>
                <a:lnTo>
                  <a:pt x="716339" y="11836"/>
                </a:lnTo>
                <a:lnTo>
                  <a:pt x="782554" y="6735"/>
                </a:lnTo>
                <a:lnTo>
                  <a:pt x="850448" y="3028"/>
                </a:lnTo>
                <a:lnTo>
                  <a:pt x="919852" y="765"/>
                </a:lnTo>
                <a:lnTo>
                  <a:pt x="990600" y="0"/>
                </a:lnTo>
                <a:lnTo>
                  <a:pt x="1061347" y="765"/>
                </a:lnTo>
                <a:lnTo>
                  <a:pt x="1130751" y="3028"/>
                </a:lnTo>
                <a:lnTo>
                  <a:pt x="1198645" y="6735"/>
                </a:lnTo>
                <a:lnTo>
                  <a:pt x="1264860" y="11836"/>
                </a:lnTo>
                <a:lnTo>
                  <a:pt x="1329230" y="18279"/>
                </a:lnTo>
                <a:lnTo>
                  <a:pt x="1391586" y="26012"/>
                </a:lnTo>
                <a:lnTo>
                  <a:pt x="1451762" y="34984"/>
                </a:lnTo>
                <a:lnTo>
                  <a:pt x="1509589" y="45142"/>
                </a:lnTo>
                <a:lnTo>
                  <a:pt x="1564899" y="56436"/>
                </a:lnTo>
                <a:lnTo>
                  <a:pt x="1617526" y="68812"/>
                </a:lnTo>
                <a:lnTo>
                  <a:pt x="1667302" y="82221"/>
                </a:lnTo>
                <a:lnTo>
                  <a:pt x="1714058" y="96610"/>
                </a:lnTo>
                <a:lnTo>
                  <a:pt x="1757629" y="111927"/>
                </a:lnTo>
                <a:lnTo>
                  <a:pt x="1797845" y="128122"/>
                </a:lnTo>
                <a:lnTo>
                  <a:pt x="1834539" y="145141"/>
                </a:lnTo>
                <a:lnTo>
                  <a:pt x="1896692" y="181448"/>
                </a:lnTo>
                <a:lnTo>
                  <a:pt x="1942747" y="220436"/>
                </a:lnTo>
                <a:lnTo>
                  <a:pt x="1971363" y="261691"/>
                </a:lnTo>
                <a:lnTo>
                  <a:pt x="1981200" y="304800"/>
                </a:lnTo>
                <a:lnTo>
                  <a:pt x="1978712" y="326575"/>
                </a:lnTo>
                <a:lnTo>
                  <a:pt x="1971363" y="347936"/>
                </a:lnTo>
                <a:lnTo>
                  <a:pt x="1942747" y="389208"/>
                </a:lnTo>
                <a:lnTo>
                  <a:pt x="1896692" y="428205"/>
                </a:lnTo>
                <a:lnTo>
                  <a:pt x="1834539" y="464514"/>
                </a:lnTo>
                <a:lnTo>
                  <a:pt x="1797845" y="481533"/>
                </a:lnTo>
                <a:lnTo>
                  <a:pt x="1757629" y="497724"/>
                </a:lnTo>
                <a:lnTo>
                  <a:pt x="1714058" y="513038"/>
                </a:lnTo>
                <a:lnTo>
                  <a:pt x="1667302" y="527423"/>
                </a:lnTo>
                <a:lnTo>
                  <a:pt x="1617526" y="540827"/>
                </a:lnTo>
                <a:lnTo>
                  <a:pt x="1564899" y="553199"/>
                </a:lnTo>
                <a:lnTo>
                  <a:pt x="1509589" y="564487"/>
                </a:lnTo>
                <a:lnTo>
                  <a:pt x="1451762" y="574640"/>
                </a:lnTo>
                <a:lnTo>
                  <a:pt x="1391586" y="583606"/>
                </a:lnTo>
                <a:lnTo>
                  <a:pt x="1329230" y="591334"/>
                </a:lnTo>
                <a:lnTo>
                  <a:pt x="1264860" y="597772"/>
                </a:lnTo>
                <a:lnTo>
                  <a:pt x="1198645" y="602869"/>
                </a:lnTo>
                <a:lnTo>
                  <a:pt x="1130751" y="606574"/>
                </a:lnTo>
                <a:lnTo>
                  <a:pt x="1061347" y="608835"/>
                </a:lnTo>
                <a:lnTo>
                  <a:pt x="990600" y="609600"/>
                </a:lnTo>
                <a:lnTo>
                  <a:pt x="919852" y="608835"/>
                </a:lnTo>
                <a:lnTo>
                  <a:pt x="850448" y="606574"/>
                </a:lnTo>
                <a:lnTo>
                  <a:pt x="782554" y="602869"/>
                </a:lnTo>
                <a:lnTo>
                  <a:pt x="716339" y="597772"/>
                </a:lnTo>
                <a:lnTo>
                  <a:pt x="651969" y="591334"/>
                </a:lnTo>
                <a:lnTo>
                  <a:pt x="589613" y="583606"/>
                </a:lnTo>
                <a:lnTo>
                  <a:pt x="529437" y="574640"/>
                </a:lnTo>
                <a:lnTo>
                  <a:pt x="471610" y="564487"/>
                </a:lnTo>
                <a:lnTo>
                  <a:pt x="416300" y="553199"/>
                </a:lnTo>
                <a:lnTo>
                  <a:pt x="363673" y="540827"/>
                </a:lnTo>
                <a:lnTo>
                  <a:pt x="313897" y="527423"/>
                </a:lnTo>
                <a:lnTo>
                  <a:pt x="267141" y="513038"/>
                </a:lnTo>
                <a:lnTo>
                  <a:pt x="223570" y="497724"/>
                </a:lnTo>
                <a:lnTo>
                  <a:pt x="183354" y="481533"/>
                </a:lnTo>
                <a:lnTo>
                  <a:pt x="146660" y="464514"/>
                </a:lnTo>
                <a:lnTo>
                  <a:pt x="84507" y="428205"/>
                </a:lnTo>
                <a:lnTo>
                  <a:pt x="38452" y="389208"/>
                </a:lnTo>
                <a:lnTo>
                  <a:pt x="9836" y="347936"/>
                </a:lnTo>
                <a:lnTo>
                  <a:pt x="0" y="304800"/>
                </a:lnTo>
                <a:close/>
              </a:path>
            </a:pathLst>
          </a:custGeom>
          <a:ln w="12700">
            <a:solidFill>
              <a:srgbClr val="FF0000"/>
            </a:solidFill>
          </a:ln>
        </p:spPr>
        <p:txBody>
          <a:bodyPr wrap="square" lIns="0" tIns="0" rIns="0" bIns="0" rtlCol="0"/>
          <a:lstStyle/>
          <a:p>
            <a:endParaRPr/>
          </a:p>
        </p:txBody>
      </p:sp>
      <p:sp>
        <p:nvSpPr>
          <p:cNvPr id="42" name="object 42"/>
          <p:cNvSpPr txBox="1"/>
          <p:nvPr/>
        </p:nvSpPr>
        <p:spPr>
          <a:xfrm>
            <a:off x="1267855" y="5091229"/>
            <a:ext cx="234315" cy="535305"/>
          </a:xfrm>
          <a:prstGeom prst="rect">
            <a:avLst/>
          </a:prstGeom>
        </p:spPr>
        <p:txBody>
          <a:bodyPr vert="horz" wrap="square" lIns="0" tIns="0" rIns="0" bIns="0" rtlCol="0">
            <a:spAutoFit/>
          </a:bodyPr>
          <a:lstStyle/>
          <a:p>
            <a:pPr marL="12700">
              <a:lnSpc>
                <a:spcPts val="4045"/>
              </a:lnSpc>
            </a:pPr>
            <a:r>
              <a:rPr sz="3600" i="1" spc="40" dirty="0">
                <a:latin typeface="Times New Roman"/>
                <a:cs typeface="Times New Roman"/>
              </a:rPr>
              <a:t>y</a:t>
            </a:r>
            <a:endParaRPr sz="3600">
              <a:latin typeface="Times New Roman"/>
              <a:cs typeface="Times New Roman"/>
            </a:endParaRPr>
          </a:p>
        </p:txBody>
      </p:sp>
      <p:sp>
        <p:nvSpPr>
          <p:cNvPr id="43" name="object 43"/>
          <p:cNvSpPr txBox="1"/>
          <p:nvPr/>
        </p:nvSpPr>
        <p:spPr>
          <a:xfrm>
            <a:off x="2167135" y="5091210"/>
            <a:ext cx="1530350" cy="890269"/>
          </a:xfrm>
          <a:prstGeom prst="rect">
            <a:avLst/>
          </a:prstGeom>
        </p:spPr>
        <p:txBody>
          <a:bodyPr vert="horz" wrap="square" lIns="0" tIns="0" rIns="0" bIns="0" rtlCol="0">
            <a:spAutoFit/>
          </a:bodyPr>
          <a:lstStyle/>
          <a:p>
            <a:pPr marL="12700">
              <a:lnSpc>
                <a:spcPts val="4054"/>
              </a:lnSpc>
            </a:pPr>
            <a:r>
              <a:rPr sz="3600" i="1" spc="60" dirty="0">
                <a:latin typeface="Times New Roman"/>
                <a:cs typeface="Times New Roman"/>
              </a:rPr>
              <a:t>y</a:t>
            </a:r>
            <a:r>
              <a:rPr sz="3600" spc="60" dirty="0">
                <a:latin typeface="Times New Roman"/>
                <a:cs typeface="Times New Roman"/>
              </a:rPr>
              <a:t>, </a:t>
            </a:r>
            <a:r>
              <a:rPr sz="3600" i="1" spc="145" dirty="0">
                <a:latin typeface="Times New Roman"/>
                <a:cs typeface="Times New Roman"/>
              </a:rPr>
              <a:t>R</a:t>
            </a:r>
            <a:r>
              <a:rPr sz="5325" i="1" spc="217" baseline="-32081" dirty="0">
                <a:latin typeface="Times New Roman"/>
                <a:cs typeface="Times New Roman"/>
              </a:rPr>
              <a:t>q</a:t>
            </a:r>
            <a:r>
              <a:rPr sz="4425" spc="217" baseline="-55555" dirty="0">
                <a:latin typeface="Times New Roman"/>
                <a:cs typeface="Times New Roman"/>
              </a:rPr>
              <a:t>0</a:t>
            </a:r>
            <a:r>
              <a:rPr sz="4425" spc="-480" baseline="-55555" dirty="0">
                <a:latin typeface="Times New Roman"/>
                <a:cs typeface="Times New Roman"/>
              </a:rPr>
              <a:t> </a:t>
            </a:r>
            <a:r>
              <a:rPr sz="3600" i="1" spc="65" dirty="0">
                <a:latin typeface="Times New Roman"/>
                <a:cs typeface="Times New Roman"/>
              </a:rPr>
              <a:t>a</a:t>
            </a:r>
            <a:endParaRPr sz="3600">
              <a:latin typeface="Times New Roman"/>
              <a:cs typeface="Times New Roman"/>
            </a:endParaRPr>
          </a:p>
        </p:txBody>
      </p:sp>
      <p:sp>
        <p:nvSpPr>
          <p:cNvPr id="44" name="object 44"/>
          <p:cNvSpPr txBox="1"/>
          <p:nvPr/>
        </p:nvSpPr>
        <p:spPr>
          <a:xfrm>
            <a:off x="4330789" y="5091210"/>
            <a:ext cx="699135" cy="536575"/>
          </a:xfrm>
          <a:prstGeom prst="rect">
            <a:avLst/>
          </a:prstGeom>
        </p:spPr>
        <p:txBody>
          <a:bodyPr vert="horz" wrap="square" lIns="0" tIns="0" rIns="0" bIns="0" rtlCol="0">
            <a:spAutoFit/>
          </a:bodyPr>
          <a:lstStyle/>
          <a:p>
            <a:pPr marL="12700">
              <a:lnSpc>
                <a:spcPts val="4054"/>
              </a:lnSpc>
            </a:pPr>
            <a:r>
              <a:rPr sz="3600" i="1" spc="30" dirty="0">
                <a:latin typeface="Times New Roman"/>
                <a:cs typeface="Times New Roman"/>
              </a:rPr>
              <a:t>x</a:t>
            </a:r>
            <a:r>
              <a:rPr sz="3600" spc="30" dirty="0">
                <a:latin typeface="Times New Roman"/>
                <a:cs typeface="Times New Roman"/>
              </a:rPr>
              <a:t>,</a:t>
            </a:r>
            <a:r>
              <a:rPr sz="3600" spc="-525" dirty="0">
                <a:latin typeface="Times New Roman"/>
                <a:cs typeface="Times New Roman"/>
              </a:rPr>
              <a:t> </a:t>
            </a:r>
            <a:r>
              <a:rPr sz="3600" i="1" spc="80" dirty="0">
                <a:latin typeface="Times New Roman"/>
                <a:cs typeface="Times New Roman"/>
              </a:rPr>
              <a:t>R</a:t>
            </a:r>
            <a:endParaRPr sz="3600">
              <a:latin typeface="Times New Roman"/>
              <a:cs typeface="Times New Roman"/>
            </a:endParaRPr>
          </a:p>
        </p:txBody>
      </p:sp>
      <p:sp>
        <p:nvSpPr>
          <p:cNvPr id="45" name="object 45"/>
          <p:cNvSpPr txBox="1"/>
          <p:nvPr/>
        </p:nvSpPr>
        <p:spPr>
          <a:xfrm>
            <a:off x="6011136" y="5104267"/>
            <a:ext cx="259715" cy="532130"/>
          </a:xfrm>
          <a:prstGeom prst="rect">
            <a:avLst/>
          </a:prstGeom>
        </p:spPr>
        <p:txBody>
          <a:bodyPr vert="horz" wrap="square" lIns="0" tIns="0" rIns="0" bIns="0" rtlCol="0">
            <a:spAutoFit/>
          </a:bodyPr>
          <a:lstStyle/>
          <a:p>
            <a:pPr marL="12700">
              <a:lnSpc>
                <a:spcPts val="4029"/>
              </a:lnSpc>
            </a:pPr>
            <a:r>
              <a:rPr sz="3600" i="1" spc="40" dirty="0">
                <a:latin typeface="Times New Roman"/>
                <a:cs typeface="Times New Roman"/>
              </a:rPr>
              <a:t>b</a:t>
            </a:r>
            <a:endParaRPr sz="3600">
              <a:latin typeface="Times New Roman"/>
              <a:cs typeface="Times New Roman"/>
            </a:endParaRPr>
          </a:p>
        </p:txBody>
      </p:sp>
      <p:sp>
        <p:nvSpPr>
          <p:cNvPr id="46" name="object 46"/>
          <p:cNvSpPr txBox="1"/>
          <p:nvPr/>
        </p:nvSpPr>
        <p:spPr>
          <a:xfrm>
            <a:off x="6922881" y="5104267"/>
            <a:ext cx="676910" cy="532130"/>
          </a:xfrm>
          <a:prstGeom prst="rect">
            <a:avLst/>
          </a:prstGeom>
        </p:spPr>
        <p:txBody>
          <a:bodyPr vert="horz" wrap="square" lIns="0" tIns="0" rIns="0" bIns="0" rtlCol="0">
            <a:spAutoFit/>
          </a:bodyPr>
          <a:lstStyle/>
          <a:p>
            <a:pPr marL="12700">
              <a:lnSpc>
                <a:spcPts val="4029"/>
              </a:lnSpc>
            </a:pPr>
            <a:r>
              <a:rPr sz="3600" i="1" spc="55" dirty="0">
                <a:latin typeface="Times New Roman"/>
                <a:cs typeface="Times New Roman"/>
              </a:rPr>
              <a:t>y</a:t>
            </a:r>
            <a:r>
              <a:rPr sz="3600" spc="55" dirty="0">
                <a:latin typeface="Times New Roman"/>
                <a:cs typeface="Times New Roman"/>
              </a:rPr>
              <a:t>,</a:t>
            </a:r>
            <a:r>
              <a:rPr sz="3600" spc="-515" dirty="0">
                <a:latin typeface="Times New Roman"/>
                <a:cs typeface="Times New Roman"/>
              </a:rPr>
              <a:t> </a:t>
            </a:r>
            <a:r>
              <a:rPr sz="3600" i="1" spc="45" dirty="0">
                <a:latin typeface="Times New Roman"/>
                <a:cs typeface="Times New Roman"/>
              </a:rPr>
              <a:t>L</a:t>
            </a:r>
            <a:endParaRPr sz="3600">
              <a:latin typeface="Times New Roman"/>
              <a:cs typeface="Times New Roman"/>
            </a:endParaRPr>
          </a:p>
        </p:txBody>
      </p:sp>
      <p:sp>
        <p:nvSpPr>
          <p:cNvPr id="47" name="object 47"/>
          <p:cNvSpPr txBox="1"/>
          <p:nvPr/>
        </p:nvSpPr>
        <p:spPr>
          <a:xfrm>
            <a:off x="614979" y="5358625"/>
            <a:ext cx="426084" cy="622935"/>
          </a:xfrm>
          <a:prstGeom prst="rect">
            <a:avLst/>
          </a:prstGeom>
        </p:spPr>
        <p:txBody>
          <a:bodyPr vert="horz" wrap="square" lIns="0" tIns="0" rIns="0" bIns="0" rtlCol="0">
            <a:spAutoFit/>
          </a:bodyPr>
          <a:lstStyle/>
          <a:p>
            <a:pPr marL="12700">
              <a:lnSpc>
                <a:spcPts val="3979"/>
              </a:lnSpc>
            </a:pPr>
            <a:r>
              <a:rPr sz="3550" i="1" spc="-105" dirty="0">
                <a:latin typeface="Times New Roman"/>
                <a:cs typeface="Times New Roman"/>
              </a:rPr>
              <a:t>q</a:t>
            </a:r>
            <a:r>
              <a:rPr sz="4425" baseline="-16949" dirty="0">
                <a:latin typeface="Times New Roman"/>
                <a:cs typeface="Times New Roman"/>
              </a:rPr>
              <a:t>3</a:t>
            </a:r>
            <a:endParaRPr sz="4425" baseline="-16949">
              <a:latin typeface="Times New Roman"/>
              <a:cs typeface="Times New Roman"/>
            </a:endParaRPr>
          </a:p>
        </p:txBody>
      </p:sp>
      <p:sp>
        <p:nvSpPr>
          <p:cNvPr id="48" name="object 48"/>
          <p:cNvSpPr txBox="1"/>
          <p:nvPr/>
        </p:nvSpPr>
        <p:spPr>
          <a:xfrm>
            <a:off x="7853739" y="5363376"/>
            <a:ext cx="438784" cy="626745"/>
          </a:xfrm>
          <a:prstGeom prst="rect">
            <a:avLst/>
          </a:prstGeom>
        </p:spPr>
        <p:txBody>
          <a:bodyPr vert="horz" wrap="square" lIns="0" tIns="0" rIns="0" bIns="0" rtlCol="0">
            <a:spAutoFit/>
          </a:bodyPr>
          <a:lstStyle/>
          <a:p>
            <a:pPr marL="12700">
              <a:lnSpc>
                <a:spcPts val="4000"/>
              </a:lnSpc>
            </a:pPr>
            <a:r>
              <a:rPr sz="3550" i="1" spc="-20" dirty="0">
                <a:latin typeface="Times New Roman"/>
                <a:cs typeface="Times New Roman"/>
              </a:rPr>
              <a:t>q</a:t>
            </a:r>
            <a:r>
              <a:rPr sz="4425" spc="22" baseline="-16949" dirty="0">
                <a:latin typeface="Times New Roman"/>
                <a:cs typeface="Times New Roman"/>
              </a:rPr>
              <a:t>2</a:t>
            </a:r>
            <a:endParaRPr sz="4425" baseline="-16949">
              <a:latin typeface="Times New Roman"/>
              <a:cs typeface="Times New Roman"/>
            </a:endParaRPr>
          </a:p>
        </p:txBody>
      </p:sp>
      <p:sp>
        <p:nvSpPr>
          <p:cNvPr id="49" name="object 49"/>
          <p:cNvSpPr txBox="1"/>
          <p:nvPr/>
        </p:nvSpPr>
        <p:spPr>
          <a:xfrm>
            <a:off x="5458744" y="5376076"/>
            <a:ext cx="398780" cy="626745"/>
          </a:xfrm>
          <a:prstGeom prst="rect">
            <a:avLst/>
          </a:prstGeom>
        </p:spPr>
        <p:txBody>
          <a:bodyPr vert="horz" wrap="square" lIns="0" tIns="0" rIns="0" bIns="0" rtlCol="0">
            <a:spAutoFit/>
          </a:bodyPr>
          <a:lstStyle/>
          <a:p>
            <a:pPr marL="12700">
              <a:lnSpc>
                <a:spcPts val="4000"/>
              </a:lnSpc>
            </a:pPr>
            <a:r>
              <a:rPr sz="3550" i="1" spc="-315" dirty="0">
                <a:latin typeface="Times New Roman"/>
                <a:cs typeface="Times New Roman"/>
              </a:rPr>
              <a:t>q</a:t>
            </a:r>
            <a:r>
              <a:rPr sz="4425" spc="-15" baseline="-16949" dirty="0">
                <a:latin typeface="Times New Roman"/>
                <a:cs typeface="Times New Roman"/>
              </a:rPr>
              <a:t>1</a:t>
            </a:r>
            <a:endParaRPr sz="4425" baseline="-16949">
              <a:latin typeface="Times New Roman"/>
              <a:cs typeface="Times New Roman"/>
            </a:endParaRPr>
          </a:p>
        </p:txBody>
      </p:sp>
      <p:sp>
        <p:nvSpPr>
          <p:cNvPr id="50" name="object 50"/>
          <p:cNvSpPr txBox="1"/>
          <p:nvPr/>
        </p:nvSpPr>
        <p:spPr>
          <a:xfrm>
            <a:off x="4979776" y="6081810"/>
            <a:ext cx="236220" cy="536575"/>
          </a:xfrm>
          <a:prstGeom prst="rect">
            <a:avLst/>
          </a:prstGeom>
        </p:spPr>
        <p:txBody>
          <a:bodyPr vert="horz" wrap="square" lIns="0" tIns="0" rIns="0" bIns="0" rtlCol="0">
            <a:spAutoFit/>
          </a:bodyPr>
          <a:lstStyle/>
          <a:p>
            <a:pPr marL="12700">
              <a:lnSpc>
                <a:spcPts val="4054"/>
              </a:lnSpc>
            </a:pPr>
            <a:r>
              <a:rPr sz="3600" i="1" spc="55" dirty="0">
                <a:latin typeface="Times New Roman"/>
                <a:cs typeface="Times New Roman"/>
              </a:rPr>
              <a:t>x</a:t>
            </a:r>
            <a:endParaRPr sz="3600">
              <a:latin typeface="Times New Roman"/>
              <a:cs typeface="Times New Roman"/>
            </a:endParaRPr>
          </a:p>
        </p:txBody>
      </p:sp>
      <p:sp>
        <p:nvSpPr>
          <p:cNvPr id="51" name="object 51"/>
          <p:cNvSpPr txBox="1"/>
          <p:nvPr/>
        </p:nvSpPr>
        <p:spPr>
          <a:xfrm>
            <a:off x="5847639" y="6081810"/>
            <a:ext cx="699135" cy="536575"/>
          </a:xfrm>
          <a:prstGeom prst="rect">
            <a:avLst/>
          </a:prstGeom>
        </p:spPr>
        <p:txBody>
          <a:bodyPr vert="horz" wrap="square" lIns="0" tIns="0" rIns="0" bIns="0" rtlCol="0">
            <a:spAutoFit/>
          </a:bodyPr>
          <a:lstStyle/>
          <a:p>
            <a:pPr marL="12700">
              <a:lnSpc>
                <a:spcPts val="4054"/>
              </a:lnSpc>
            </a:pPr>
            <a:r>
              <a:rPr sz="3600" i="1" spc="30" dirty="0">
                <a:latin typeface="Times New Roman"/>
                <a:cs typeface="Times New Roman"/>
              </a:rPr>
              <a:t>x</a:t>
            </a:r>
            <a:r>
              <a:rPr sz="3600" spc="30" dirty="0">
                <a:latin typeface="Times New Roman"/>
                <a:cs typeface="Times New Roman"/>
              </a:rPr>
              <a:t>,</a:t>
            </a:r>
            <a:r>
              <a:rPr sz="3600" spc="-525" dirty="0">
                <a:latin typeface="Times New Roman"/>
                <a:cs typeface="Times New Roman"/>
              </a:rPr>
              <a:t> </a:t>
            </a:r>
            <a:r>
              <a:rPr sz="3600" i="1" spc="80" dirty="0">
                <a:latin typeface="Times New Roman"/>
                <a:cs typeface="Times New Roman"/>
              </a:rPr>
              <a:t>R</a:t>
            </a:r>
            <a:endParaRPr sz="3600">
              <a:latin typeface="Times New Roman"/>
              <a:cs typeface="Times New Roman"/>
            </a:endParaRPr>
          </a:p>
        </p:txBody>
      </p:sp>
      <p:sp>
        <p:nvSpPr>
          <p:cNvPr id="52" name="Footer Placeholder 51"/>
          <p:cNvSpPr>
            <a:spLocks noGrp="1"/>
          </p:cNvSpPr>
          <p:nvPr>
            <p:ph type="ftr" sz="quarter" idx="11"/>
          </p:nvPr>
        </p:nvSpPr>
        <p:spPr/>
        <p:txBody>
          <a:bodyPr/>
          <a:lstStyle/>
          <a:p>
            <a:r>
              <a:rPr lang="en-US"/>
              <a:t>unit-4/Turning Machine</a:t>
            </a:r>
          </a:p>
        </p:txBody>
      </p:sp>
      <p:sp>
        <p:nvSpPr>
          <p:cNvPr id="53" name="Slide Number Placeholder 52"/>
          <p:cNvSpPr>
            <a:spLocks noGrp="1"/>
          </p:cNvSpPr>
          <p:nvPr>
            <p:ph type="sldNum" sz="quarter" idx="12"/>
          </p:nvPr>
        </p:nvSpPr>
        <p:spPr/>
        <p:txBody>
          <a:bodyPr/>
          <a:lstStyle/>
          <a:p>
            <a:fld id="{565C65C6-1AC9-4B56-AB8E-0D5719812ABF}" type="slidenum">
              <a:rPr lang="en-US" smtClean="0"/>
              <a:pPr/>
              <a:t>43</a:t>
            </a:fld>
            <a:endParaRPr lang="en-US"/>
          </a:p>
        </p:txBody>
      </p:sp>
    </p:spTree>
    <p:extLst>
      <p:ext uri="{BB962C8B-B14F-4D97-AF65-F5344CB8AC3E}">
        <p14:creationId xmlns:p14="http://schemas.microsoft.com/office/powerpoint/2010/main" val="18319884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5238750" y="5391150"/>
            <a:ext cx="723900" cy="647700"/>
            <a:chOff x="5238750" y="5391150"/>
            <a:chExt cx="723900" cy="647700"/>
          </a:xfrm>
        </p:grpSpPr>
        <p:sp>
          <p:nvSpPr>
            <p:cNvPr id="3" name="object 3"/>
            <p:cNvSpPr/>
            <p:nvPr/>
          </p:nvSpPr>
          <p:spPr>
            <a:xfrm>
              <a:off x="5257800" y="5410200"/>
              <a:ext cx="685800" cy="609600"/>
            </a:xfrm>
            <a:custGeom>
              <a:avLst/>
              <a:gdLst/>
              <a:ahLst/>
              <a:cxnLst/>
              <a:rect l="l" t="t" r="r" b="b"/>
              <a:pathLst>
                <a:path w="685800" h="609600">
                  <a:moveTo>
                    <a:pt x="342900" y="0"/>
                  </a:moveTo>
                  <a:lnTo>
                    <a:pt x="292233" y="3306"/>
                  </a:lnTo>
                  <a:lnTo>
                    <a:pt x="243873" y="12909"/>
                  </a:lnTo>
                  <a:lnTo>
                    <a:pt x="198351" y="28338"/>
                  </a:lnTo>
                  <a:lnTo>
                    <a:pt x="156196" y="49120"/>
                  </a:lnTo>
                  <a:lnTo>
                    <a:pt x="117941" y="74783"/>
                  </a:lnTo>
                  <a:lnTo>
                    <a:pt x="84114" y="104853"/>
                  </a:lnTo>
                  <a:lnTo>
                    <a:pt x="55248" y="138860"/>
                  </a:lnTo>
                  <a:lnTo>
                    <a:pt x="31873" y="176330"/>
                  </a:lnTo>
                  <a:lnTo>
                    <a:pt x="14519" y="216792"/>
                  </a:lnTo>
                  <a:lnTo>
                    <a:pt x="3718" y="259772"/>
                  </a:lnTo>
                  <a:lnTo>
                    <a:pt x="0" y="304800"/>
                  </a:lnTo>
                  <a:lnTo>
                    <a:pt x="3718" y="349841"/>
                  </a:lnTo>
                  <a:lnTo>
                    <a:pt x="14519" y="392831"/>
                  </a:lnTo>
                  <a:lnTo>
                    <a:pt x="31873" y="433296"/>
                  </a:lnTo>
                  <a:lnTo>
                    <a:pt x="55248" y="470767"/>
                  </a:lnTo>
                  <a:lnTo>
                    <a:pt x="84114" y="504772"/>
                  </a:lnTo>
                  <a:lnTo>
                    <a:pt x="117941" y="534838"/>
                  </a:lnTo>
                  <a:lnTo>
                    <a:pt x="156196" y="560495"/>
                  </a:lnTo>
                  <a:lnTo>
                    <a:pt x="198351" y="581271"/>
                  </a:lnTo>
                  <a:lnTo>
                    <a:pt x="243873" y="596695"/>
                  </a:lnTo>
                  <a:lnTo>
                    <a:pt x="292233" y="606295"/>
                  </a:lnTo>
                  <a:lnTo>
                    <a:pt x="342900" y="609600"/>
                  </a:lnTo>
                  <a:lnTo>
                    <a:pt x="393566" y="606295"/>
                  </a:lnTo>
                  <a:lnTo>
                    <a:pt x="441926" y="596695"/>
                  </a:lnTo>
                  <a:lnTo>
                    <a:pt x="487448" y="581271"/>
                  </a:lnTo>
                  <a:lnTo>
                    <a:pt x="529603" y="560495"/>
                  </a:lnTo>
                  <a:lnTo>
                    <a:pt x="567858" y="534838"/>
                  </a:lnTo>
                  <a:lnTo>
                    <a:pt x="601685" y="504772"/>
                  </a:lnTo>
                  <a:lnTo>
                    <a:pt x="630551" y="470767"/>
                  </a:lnTo>
                  <a:lnTo>
                    <a:pt x="653926" y="433296"/>
                  </a:lnTo>
                  <a:lnTo>
                    <a:pt x="671280" y="392831"/>
                  </a:lnTo>
                  <a:lnTo>
                    <a:pt x="682081" y="349841"/>
                  </a:lnTo>
                  <a:lnTo>
                    <a:pt x="685800" y="304800"/>
                  </a:lnTo>
                  <a:lnTo>
                    <a:pt x="682081" y="259772"/>
                  </a:lnTo>
                  <a:lnTo>
                    <a:pt x="671280" y="216792"/>
                  </a:lnTo>
                  <a:lnTo>
                    <a:pt x="653926" y="176330"/>
                  </a:lnTo>
                  <a:lnTo>
                    <a:pt x="630551" y="138860"/>
                  </a:lnTo>
                  <a:lnTo>
                    <a:pt x="601685" y="104853"/>
                  </a:lnTo>
                  <a:lnTo>
                    <a:pt x="567858" y="74783"/>
                  </a:lnTo>
                  <a:lnTo>
                    <a:pt x="529603" y="49120"/>
                  </a:lnTo>
                  <a:lnTo>
                    <a:pt x="487448" y="28338"/>
                  </a:lnTo>
                  <a:lnTo>
                    <a:pt x="441926" y="12909"/>
                  </a:lnTo>
                  <a:lnTo>
                    <a:pt x="393566" y="3306"/>
                  </a:lnTo>
                  <a:lnTo>
                    <a:pt x="342900" y="0"/>
                  </a:lnTo>
                  <a:close/>
                </a:path>
              </a:pathLst>
            </a:custGeom>
            <a:solidFill>
              <a:srgbClr val="FF0000">
                <a:alpha val="50195"/>
              </a:srgbClr>
            </a:solidFill>
          </p:spPr>
          <p:txBody>
            <a:bodyPr wrap="square" lIns="0" tIns="0" rIns="0" bIns="0" rtlCol="0"/>
            <a:lstStyle/>
            <a:p>
              <a:endParaRPr/>
            </a:p>
          </p:txBody>
        </p:sp>
        <p:sp>
          <p:nvSpPr>
            <p:cNvPr id="4" name="object 4"/>
            <p:cNvSpPr/>
            <p:nvPr/>
          </p:nvSpPr>
          <p:spPr>
            <a:xfrm>
              <a:off x="5257800" y="5410200"/>
              <a:ext cx="685800" cy="609600"/>
            </a:xfrm>
            <a:custGeom>
              <a:avLst/>
              <a:gdLst/>
              <a:ahLst/>
              <a:cxnLst/>
              <a:rect l="l" t="t" r="r" b="b"/>
              <a:pathLst>
                <a:path w="685800" h="609600">
                  <a:moveTo>
                    <a:pt x="0" y="304800"/>
                  </a:moveTo>
                  <a:lnTo>
                    <a:pt x="3718" y="259772"/>
                  </a:lnTo>
                  <a:lnTo>
                    <a:pt x="14519" y="216792"/>
                  </a:lnTo>
                  <a:lnTo>
                    <a:pt x="31873" y="176330"/>
                  </a:lnTo>
                  <a:lnTo>
                    <a:pt x="55248" y="138860"/>
                  </a:lnTo>
                  <a:lnTo>
                    <a:pt x="84114" y="104853"/>
                  </a:lnTo>
                  <a:lnTo>
                    <a:pt x="117941" y="74783"/>
                  </a:lnTo>
                  <a:lnTo>
                    <a:pt x="156196" y="49120"/>
                  </a:lnTo>
                  <a:lnTo>
                    <a:pt x="198351" y="28338"/>
                  </a:lnTo>
                  <a:lnTo>
                    <a:pt x="243873" y="12909"/>
                  </a:lnTo>
                  <a:lnTo>
                    <a:pt x="292233" y="3306"/>
                  </a:lnTo>
                  <a:lnTo>
                    <a:pt x="342900" y="0"/>
                  </a:lnTo>
                  <a:lnTo>
                    <a:pt x="393566" y="3306"/>
                  </a:lnTo>
                  <a:lnTo>
                    <a:pt x="441926" y="12909"/>
                  </a:lnTo>
                  <a:lnTo>
                    <a:pt x="487448" y="28338"/>
                  </a:lnTo>
                  <a:lnTo>
                    <a:pt x="529603" y="49120"/>
                  </a:lnTo>
                  <a:lnTo>
                    <a:pt x="567858" y="74783"/>
                  </a:lnTo>
                  <a:lnTo>
                    <a:pt x="601685" y="104853"/>
                  </a:lnTo>
                  <a:lnTo>
                    <a:pt x="630551" y="138860"/>
                  </a:lnTo>
                  <a:lnTo>
                    <a:pt x="653926" y="176330"/>
                  </a:lnTo>
                  <a:lnTo>
                    <a:pt x="671280" y="216792"/>
                  </a:lnTo>
                  <a:lnTo>
                    <a:pt x="682081" y="259772"/>
                  </a:lnTo>
                  <a:lnTo>
                    <a:pt x="685800" y="304800"/>
                  </a:lnTo>
                  <a:lnTo>
                    <a:pt x="682081" y="349841"/>
                  </a:lnTo>
                  <a:lnTo>
                    <a:pt x="671280" y="392831"/>
                  </a:lnTo>
                  <a:lnTo>
                    <a:pt x="653926" y="433296"/>
                  </a:lnTo>
                  <a:lnTo>
                    <a:pt x="630551" y="470767"/>
                  </a:lnTo>
                  <a:lnTo>
                    <a:pt x="601685" y="504772"/>
                  </a:lnTo>
                  <a:lnTo>
                    <a:pt x="567858" y="534838"/>
                  </a:lnTo>
                  <a:lnTo>
                    <a:pt x="529603" y="560495"/>
                  </a:lnTo>
                  <a:lnTo>
                    <a:pt x="487448" y="581271"/>
                  </a:lnTo>
                  <a:lnTo>
                    <a:pt x="441926" y="596695"/>
                  </a:lnTo>
                  <a:lnTo>
                    <a:pt x="393566" y="606295"/>
                  </a:lnTo>
                  <a:lnTo>
                    <a:pt x="342900" y="609600"/>
                  </a:lnTo>
                  <a:lnTo>
                    <a:pt x="292233" y="606295"/>
                  </a:lnTo>
                  <a:lnTo>
                    <a:pt x="243873" y="596695"/>
                  </a:lnTo>
                  <a:lnTo>
                    <a:pt x="198351" y="581271"/>
                  </a:lnTo>
                  <a:lnTo>
                    <a:pt x="156196" y="560495"/>
                  </a:lnTo>
                  <a:lnTo>
                    <a:pt x="117941" y="534838"/>
                  </a:lnTo>
                  <a:lnTo>
                    <a:pt x="84114" y="504772"/>
                  </a:lnTo>
                  <a:lnTo>
                    <a:pt x="55248" y="470767"/>
                  </a:lnTo>
                  <a:lnTo>
                    <a:pt x="31873" y="433296"/>
                  </a:lnTo>
                  <a:lnTo>
                    <a:pt x="14519" y="392831"/>
                  </a:lnTo>
                  <a:lnTo>
                    <a:pt x="3718" y="349841"/>
                  </a:lnTo>
                  <a:lnTo>
                    <a:pt x="0" y="304800"/>
                  </a:lnTo>
                  <a:close/>
                </a:path>
              </a:pathLst>
            </a:custGeom>
            <a:ln w="38100">
              <a:solidFill>
                <a:srgbClr val="FF0000"/>
              </a:solidFill>
            </a:ln>
          </p:spPr>
          <p:txBody>
            <a:bodyPr wrap="square" lIns="0" tIns="0" rIns="0" bIns="0" rtlCol="0"/>
            <a:lstStyle/>
            <a:p>
              <a:endParaRPr/>
            </a:p>
          </p:txBody>
        </p:sp>
      </p:grpSp>
      <p:grpSp>
        <p:nvGrpSpPr>
          <p:cNvPr id="5" name="object 5"/>
          <p:cNvGrpSpPr/>
          <p:nvPr/>
        </p:nvGrpSpPr>
        <p:grpSpPr>
          <a:xfrm>
            <a:off x="450850" y="3962405"/>
            <a:ext cx="7937500" cy="2737485"/>
            <a:chOff x="450850" y="3962405"/>
            <a:chExt cx="7937500" cy="2737485"/>
          </a:xfrm>
        </p:grpSpPr>
        <p:sp>
          <p:nvSpPr>
            <p:cNvPr id="6" name="object 6"/>
            <p:cNvSpPr/>
            <p:nvPr/>
          </p:nvSpPr>
          <p:spPr>
            <a:xfrm>
              <a:off x="2743200" y="5397499"/>
              <a:ext cx="685800" cy="609600"/>
            </a:xfrm>
            <a:custGeom>
              <a:avLst/>
              <a:gdLst/>
              <a:ahLst/>
              <a:cxnLst/>
              <a:rect l="l" t="t" r="r" b="b"/>
              <a:pathLst>
                <a:path w="685800" h="609600">
                  <a:moveTo>
                    <a:pt x="0" y="304800"/>
                  </a:moveTo>
                  <a:lnTo>
                    <a:pt x="3718" y="259772"/>
                  </a:lnTo>
                  <a:lnTo>
                    <a:pt x="14519" y="216792"/>
                  </a:lnTo>
                  <a:lnTo>
                    <a:pt x="31873" y="176330"/>
                  </a:lnTo>
                  <a:lnTo>
                    <a:pt x="55248" y="138860"/>
                  </a:lnTo>
                  <a:lnTo>
                    <a:pt x="84114" y="104853"/>
                  </a:lnTo>
                  <a:lnTo>
                    <a:pt x="117941" y="74783"/>
                  </a:lnTo>
                  <a:lnTo>
                    <a:pt x="156196" y="49120"/>
                  </a:lnTo>
                  <a:lnTo>
                    <a:pt x="198351" y="28338"/>
                  </a:lnTo>
                  <a:lnTo>
                    <a:pt x="243873" y="12909"/>
                  </a:lnTo>
                  <a:lnTo>
                    <a:pt x="292233" y="3306"/>
                  </a:lnTo>
                  <a:lnTo>
                    <a:pt x="342900" y="0"/>
                  </a:lnTo>
                  <a:lnTo>
                    <a:pt x="393566" y="3306"/>
                  </a:lnTo>
                  <a:lnTo>
                    <a:pt x="441926" y="12909"/>
                  </a:lnTo>
                  <a:lnTo>
                    <a:pt x="487448" y="28338"/>
                  </a:lnTo>
                  <a:lnTo>
                    <a:pt x="529603" y="49120"/>
                  </a:lnTo>
                  <a:lnTo>
                    <a:pt x="567858" y="74783"/>
                  </a:lnTo>
                  <a:lnTo>
                    <a:pt x="601685" y="104853"/>
                  </a:lnTo>
                  <a:lnTo>
                    <a:pt x="630551" y="138860"/>
                  </a:lnTo>
                  <a:lnTo>
                    <a:pt x="653926" y="176330"/>
                  </a:lnTo>
                  <a:lnTo>
                    <a:pt x="671280" y="216792"/>
                  </a:lnTo>
                  <a:lnTo>
                    <a:pt x="682081" y="259772"/>
                  </a:lnTo>
                  <a:lnTo>
                    <a:pt x="685800" y="304800"/>
                  </a:lnTo>
                  <a:lnTo>
                    <a:pt x="682081" y="349841"/>
                  </a:lnTo>
                  <a:lnTo>
                    <a:pt x="671280" y="392831"/>
                  </a:lnTo>
                  <a:lnTo>
                    <a:pt x="653926" y="433296"/>
                  </a:lnTo>
                  <a:lnTo>
                    <a:pt x="630551" y="470767"/>
                  </a:lnTo>
                  <a:lnTo>
                    <a:pt x="601685" y="504772"/>
                  </a:lnTo>
                  <a:lnTo>
                    <a:pt x="567858" y="534838"/>
                  </a:lnTo>
                  <a:lnTo>
                    <a:pt x="529603" y="560495"/>
                  </a:lnTo>
                  <a:lnTo>
                    <a:pt x="487448" y="581271"/>
                  </a:lnTo>
                  <a:lnTo>
                    <a:pt x="441926" y="596695"/>
                  </a:lnTo>
                  <a:lnTo>
                    <a:pt x="393566" y="606295"/>
                  </a:lnTo>
                  <a:lnTo>
                    <a:pt x="342900" y="609600"/>
                  </a:lnTo>
                  <a:lnTo>
                    <a:pt x="292233" y="606295"/>
                  </a:lnTo>
                  <a:lnTo>
                    <a:pt x="243873" y="596695"/>
                  </a:lnTo>
                  <a:lnTo>
                    <a:pt x="198351" y="581271"/>
                  </a:lnTo>
                  <a:lnTo>
                    <a:pt x="156196" y="560495"/>
                  </a:lnTo>
                  <a:lnTo>
                    <a:pt x="117941" y="534838"/>
                  </a:lnTo>
                  <a:lnTo>
                    <a:pt x="84114" y="504772"/>
                  </a:lnTo>
                  <a:lnTo>
                    <a:pt x="55248" y="470767"/>
                  </a:lnTo>
                  <a:lnTo>
                    <a:pt x="31873" y="433296"/>
                  </a:lnTo>
                  <a:lnTo>
                    <a:pt x="14519" y="392831"/>
                  </a:lnTo>
                  <a:lnTo>
                    <a:pt x="3718" y="349841"/>
                  </a:lnTo>
                  <a:lnTo>
                    <a:pt x="0" y="304800"/>
                  </a:lnTo>
                  <a:close/>
                </a:path>
              </a:pathLst>
            </a:custGeom>
            <a:ln w="12700">
              <a:solidFill>
                <a:srgbClr val="000000"/>
              </a:solidFill>
            </a:ln>
          </p:spPr>
          <p:txBody>
            <a:bodyPr wrap="square" lIns="0" tIns="0" rIns="0" bIns="0" rtlCol="0"/>
            <a:lstStyle/>
            <a:p>
              <a:endParaRPr/>
            </a:p>
          </p:txBody>
        </p:sp>
        <p:sp>
          <p:nvSpPr>
            <p:cNvPr id="7" name="object 7"/>
            <p:cNvSpPr/>
            <p:nvPr/>
          </p:nvSpPr>
          <p:spPr>
            <a:xfrm>
              <a:off x="3429000" y="5638799"/>
              <a:ext cx="1828800" cy="127000"/>
            </a:xfrm>
            <a:custGeom>
              <a:avLst/>
              <a:gdLst/>
              <a:ahLst/>
              <a:cxnLst/>
              <a:rect l="l" t="t" r="r" b="b"/>
              <a:pathLst>
                <a:path w="1828800" h="127000">
                  <a:moveTo>
                    <a:pt x="1701800" y="0"/>
                  </a:moveTo>
                  <a:lnTo>
                    <a:pt x="1701800" y="127000"/>
                  </a:lnTo>
                  <a:lnTo>
                    <a:pt x="1816100" y="69850"/>
                  </a:lnTo>
                  <a:lnTo>
                    <a:pt x="1714500" y="69850"/>
                  </a:lnTo>
                  <a:lnTo>
                    <a:pt x="1714500" y="57150"/>
                  </a:lnTo>
                  <a:lnTo>
                    <a:pt x="1816100" y="57150"/>
                  </a:lnTo>
                  <a:lnTo>
                    <a:pt x="1701800" y="0"/>
                  </a:lnTo>
                  <a:close/>
                </a:path>
                <a:path w="1828800" h="127000">
                  <a:moveTo>
                    <a:pt x="1701800" y="57150"/>
                  </a:moveTo>
                  <a:lnTo>
                    <a:pt x="0" y="57150"/>
                  </a:lnTo>
                  <a:lnTo>
                    <a:pt x="0" y="69850"/>
                  </a:lnTo>
                  <a:lnTo>
                    <a:pt x="1701800" y="69850"/>
                  </a:lnTo>
                  <a:lnTo>
                    <a:pt x="1701800" y="57150"/>
                  </a:lnTo>
                  <a:close/>
                </a:path>
                <a:path w="1828800" h="127000">
                  <a:moveTo>
                    <a:pt x="1816100" y="57150"/>
                  </a:moveTo>
                  <a:lnTo>
                    <a:pt x="1714500" y="57150"/>
                  </a:lnTo>
                  <a:lnTo>
                    <a:pt x="1714500" y="69850"/>
                  </a:lnTo>
                  <a:lnTo>
                    <a:pt x="1816100" y="69850"/>
                  </a:lnTo>
                  <a:lnTo>
                    <a:pt x="1828800" y="63500"/>
                  </a:lnTo>
                  <a:lnTo>
                    <a:pt x="1816100" y="57150"/>
                  </a:lnTo>
                  <a:close/>
                </a:path>
              </a:pathLst>
            </a:custGeom>
            <a:solidFill>
              <a:srgbClr val="000000"/>
            </a:solidFill>
          </p:spPr>
          <p:txBody>
            <a:bodyPr wrap="square" lIns="0" tIns="0" rIns="0" bIns="0" rtlCol="0"/>
            <a:lstStyle/>
            <a:p>
              <a:endParaRPr/>
            </a:p>
          </p:txBody>
        </p:sp>
        <p:sp>
          <p:nvSpPr>
            <p:cNvPr id="8" name="object 8"/>
            <p:cNvSpPr/>
            <p:nvPr/>
          </p:nvSpPr>
          <p:spPr>
            <a:xfrm>
              <a:off x="7696200" y="5397499"/>
              <a:ext cx="685800" cy="609600"/>
            </a:xfrm>
            <a:custGeom>
              <a:avLst/>
              <a:gdLst/>
              <a:ahLst/>
              <a:cxnLst/>
              <a:rect l="l" t="t" r="r" b="b"/>
              <a:pathLst>
                <a:path w="685800" h="609600">
                  <a:moveTo>
                    <a:pt x="0" y="304800"/>
                  </a:moveTo>
                  <a:lnTo>
                    <a:pt x="3718" y="259772"/>
                  </a:lnTo>
                  <a:lnTo>
                    <a:pt x="14519" y="216792"/>
                  </a:lnTo>
                  <a:lnTo>
                    <a:pt x="31873" y="176330"/>
                  </a:lnTo>
                  <a:lnTo>
                    <a:pt x="55248" y="138860"/>
                  </a:lnTo>
                  <a:lnTo>
                    <a:pt x="84114" y="104853"/>
                  </a:lnTo>
                  <a:lnTo>
                    <a:pt x="117941" y="74783"/>
                  </a:lnTo>
                  <a:lnTo>
                    <a:pt x="156196" y="49120"/>
                  </a:lnTo>
                  <a:lnTo>
                    <a:pt x="198351" y="28338"/>
                  </a:lnTo>
                  <a:lnTo>
                    <a:pt x="243873" y="12909"/>
                  </a:lnTo>
                  <a:lnTo>
                    <a:pt x="292233" y="3306"/>
                  </a:lnTo>
                  <a:lnTo>
                    <a:pt x="342900" y="0"/>
                  </a:lnTo>
                  <a:lnTo>
                    <a:pt x="393566" y="3306"/>
                  </a:lnTo>
                  <a:lnTo>
                    <a:pt x="441926" y="12909"/>
                  </a:lnTo>
                  <a:lnTo>
                    <a:pt x="487448" y="28338"/>
                  </a:lnTo>
                  <a:lnTo>
                    <a:pt x="529603" y="49120"/>
                  </a:lnTo>
                  <a:lnTo>
                    <a:pt x="567858" y="74783"/>
                  </a:lnTo>
                  <a:lnTo>
                    <a:pt x="601685" y="104853"/>
                  </a:lnTo>
                  <a:lnTo>
                    <a:pt x="630551" y="138860"/>
                  </a:lnTo>
                  <a:lnTo>
                    <a:pt x="653926" y="176330"/>
                  </a:lnTo>
                  <a:lnTo>
                    <a:pt x="671280" y="216792"/>
                  </a:lnTo>
                  <a:lnTo>
                    <a:pt x="682081" y="259772"/>
                  </a:lnTo>
                  <a:lnTo>
                    <a:pt x="685800" y="304800"/>
                  </a:lnTo>
                  <a:lnTo>
                    <a:pt x="682081" y="349841"/>
                  </a:lnTo>
                  <a:lnTo>
                    <a:pt x="671280" y="392831"/>
                  </a:lnTo>
                  <a:lnTo>
                    <a:pt x="653926" y="433296"/>
                  </a:lnTo>
                  <a:lnTo>
                    <a:pt x="630551" y="470767"/>
                  </a:lnTo>
                  <a:lnTo>
                    <a:pt x="601685" y="504772"/>
                  </a:lnTo>
                  <a:lnTo>
                    <a:pt x="567858" y="534838"/>
                  </a:lnTo>
                  <a:lnTo>
                    <a:pt x="529603" y="560495"/>
                  </a:lnTo>
                  <a:lnTo>
                    <a:pt x="487448" y="581271"/>
                  </a:lnTo>
                  <a:lnTo>
                    <a:pt x="441926" y="596695"/>
                  </a:lnTo>
                  <a:lnTo>
                    <a:pt x="393566" y="606295"/>
                  </a:lnTo>
                  <a:lnTo>
                    <a:pt x="342900" y="609600"/>
                  </a:lnTo>
                  <a:lnTo>
                    <a:pt x="292233" y="606295"/>
                  </a:lnTo>
                  <a:lnTo>
                    <a:pt x="243873" y="596695"/>
                  </a:lnTo>
                  <a:lnTo>
                    <a:pt x="198351" y="581271"/>
                  </a:lnTo>
                  <a:lnTo>
                    <a:pt x="156196" y="560495"/>
                  </a:lnTo>
                  <a:lnTo>
                    <a:pt x="117941" y="534838"/>
                  </a:lnTo>
                  <a:lnTo>
                    <a:pt x="84114" y="504772"/>
                  </a:lnTo>
                  <a:lnTo>
                    <a:pt x="55248" y="470767"/>
                  </a:lnTo>
                  <a:lnTo>
                    <a:pt x="31873" y="433296"/>
                  </a:lnTo>
                  <a:lnTo>
                    <a:pt x="14519" y="392831"/>
                  </a:lnTo>
                  <a:lnTo>
                    <a:pt x="3718" y="349841"/>
                  </a:lnTo>
                  <a:lnTo>
                    <a:pt x="0" y="304800"/>
                  </a:lnTo>
                  <a:close/>
                </a:path>
              </a:pathLst>
            </a:custGeom>
            <a:ln w="12700">
              <a:solidFill>
                <a:srgbClr val="000000"/>
              </a:solidFill>
            </a:ln>
          </p:spPr>
          <p:txBody>
            <a:bodyPr wrap="square" lIns="0" tIns="0" rIns="0" bIns="0" rtlCol="0"/>
            <a:lstStyle/>
            <a:p>
              <a:endParaRPr/>
            </a:p>
          </p:txBody>
        </p:sp>
        <p:sp>
          <p:nvSpPr>
            <p:cNvPr id="9" name="object 9"/>
            <p:cNvSpPr/>
            <p:nvPr/>
          </p:nvSpPr>
          <p:spPr>
            <a:xfrm>
              <a:off x="3276600" y="4488814"/>
              <a:ext cx="4727575" cy="2211070"/>
            </a:xfrm>
            <a:custGeom>
              <a:avLst/>
              <a:gdLst/>
              <a:ahLst/>
              <a:cxnLst/>
              <a:rect l="l" t="t" r="r" b="b"/>
              <a:pathLst>
                <a:path w="4727575" h="2211070">
                  <a:moveTo>
                    <a:pt x="2767571" y="360807"/>
                  </a:moveTo>
                  <a:lnTo>
                    <a:pt x="2762123" y="310007"/>
                  </a:lnTo>
                  <a:lnTo>
                    <a:pt x="2743708" y="262509"/>
                  </a:lnTo>
                  <a:lnTo>
                    <a:pt x="2712593" y="217043"/>
                  </a:lnTo>
                  <a:lnTo>
                    <a:pt x="2685923" y="188087"/>
                  </a:lnTo>
                  <a:lnTo>
                    <a:pt x="2655189" y="160401"/>
                  </a:lnTo>
                  <a:lnTo>
                    <a:pt x="2620899" y="134239"/>
                  </a:lnTo>
                  <a:lnTo>
                    <a:pt x="2583815" y="109728"/>
                  </a:lnTo>
                  <a:lnTo>
                    <a:pt x="2544572" y="87122"/>
                  </a:lnTo>
                  <a:lnTo>
                    <a:pt x="2503551" y="66675"/>
                  </a:lnTo>
                  <a:lnTo>
                    <a:pt x="2461641" y="48387"/>
                  </a:lnTo>
                  <a:lnTo>
                    <a:pt x="2419350" y="32766"/>
                  </a:lnTo>
                  <a:lnTo>
                    <a:pt x="2377059" y="19939"/>
                  </a:lnTo>
                  <a:lnTo>
                    <a:pt x="2347645" y="12700"/>
                  </a:lnTo>
                  <a:lnTo>
                    <a:pt x="2335657" y="10033"/>
                  </a:lnTo>
                  <a:lnTo>
                    <a:pt x="2295652" y="3302"/>
                  </a:lnTo>
                  <a:lnTo>
                    <a:pt x="2257552" y="127"/>
                  </a:lnTo>
                  <a:lnTo>
                    <a:pt x="2239391" y="0"/>
                  </a:lnTo>
                  <a:lnTo>
                    <a:pt x="2221992" y="635"/>
                  </a:lnTo>
                  <a:lnTo>
                    <a:pt x="2167001" y="9144"/>
                  </a:lnTo>
                  <a:lnTo>
                    <a:pt x="2127123" y="19939"/>
                  </a:lnTo>
                  <a:lnTo>
                    <a:pt x="2084959" y="34417"/>
                  </a:lnTo>
                  <a:lnTo>
                    <a:pt x="2041652" y="52070"/>
                  </a:lnTo>
                  <a:lnTo>
                    <a:pt x="1997964" y="72644"/>
                  </a:lnTo>
                  <a:lnTo>
                    <a:pt x="1954149" y="96012"/>
                  </a:lnTo>
                  <a:lnTo>
                    <a:pt x="1890395" y="135128"/>
                  </a:lnTo>
                  <a:lnTo>
                    <a:pt x="1850009" y="163576"/>
                  </a:lnTo>
                  <a:lnTo>
                    <a:pt x="1812417" y="193421"/>
                  </a:lnTo>
                  <a:lnTo>
                    <a:pt x="1778127" y="224536"/>
                  </a:lnTo>
                  <a:lnTo>
                    <a:pt x="1748028" y="256540"/>
                  </a:lnTo>
                  <a:lnTo>
                    <a:pt x="1722501" y="289179"/>
                  </a:lnTo>
                  <a:lnTo>
                    <a:pt x="1702689" y="322072"/>
                  </a:lnTo>
                  <a:lnTo>
                    <a:pt x="1684909" y="371475"/>
                  </a:lnTo>
                  <a:lnTo>
                    <a:pt x="1682369" y="403987"/>
                  </a:lnTo>
                  <a:lnTo>
                    <a:pt x="1683385" y="420497"/>
                  </a:lnTo>
                  <a:lnTo>
                    <a:pt x="1694434" y="471424"/>
                  </a:lnTo>
                  <a:lnTo>
                    <a:pt x="1716532" y="524510"/>
                  </a:lnTo>
                  <a:lnTo>
                    <a:pt x="1736852" y="561213"/>
                  </a:lnTo>
                  <a:lnTo>
                    <a:pt x="1761109" y="598551"/>
                  </a:lnTo>
                  <a:lnTo>
                    <a:pt x="1788922" y="636651"/>
                  </a:lnTo>
                  <a:lnTo>
                    <a:pt x="1820037" y="675513"/>
                  </a:lnTo>
                  <a:lnTo>
                    <a:pt x="1853946" y="714895"/>
                  </a:lnTo>
                  <a:lnTo>
                    <a:pt x="1890522" y="755015"/>
                  </a:lnTo>
                  <a:lnTo>
                    <a:pt x="1929130" y="795401"/>
                  </a:lnTo>
                  <a:lnTo>
                    <a:pt x="1969516" y="836422"/>
                  </a:lnTo>
                  <a:lnTo>
                    <a:pt x="2011426" y="877570"/>
                  </a:lnTo>
                  <a:lnTo>
                    <a:pt x="2054352" y="918972"/>
                  </a:lnTo>
                  <a:lnTo>
                    <a:pt x="2141982" y="1002157"/>
                  </a:lnTo>
                  <a:lnTo>
                    <a:pt x="2150745" y="993013"/>
                  </a:lnTo>
                  <a:lnTo>
                    <a:pt x="2106676" y="951357"/>
                  </a:lnTo>
                  <a:lnTo>
                    <a:pt x="2020189" y="868426"/>
                  </a:lnTo>
                  <a:lnTo>
                    <a:pt x="1978406" y="827278"/>
                  </a:lnTo>
                  <a:lnTo>
                    <a:pt x="1938147" y="786511"/>
                  </a:lnTo>
                  <a:lnTo>
                    <a:pt x="1899666" y="746252"/>
                  </a:lnTo>
                  <a:lnTo>
                    <a:pt x="1863471" y="706513"/>
                  </a:lnTo>
                  <a:lnTo>
                    <a:pt x="1829689" y="667258"/>
                  </a:lnTo>
                  <a:lnTo>
                    <a:pt x="1798955" y="628904"/>
                  </a:lnTo>
                  <a:lnTo>
                    <a:pt x="1771396" y="591185"/>
                  </a:lnTo>
                  <a:lnTo>
                    <a:pt x="1747647" y="554482"/>
                  </a:lnTo>
                  <a:lnTo>
                    <a:pt x="1727835" y="518668"/>
                  </a:lnTo>
                  <a:lnTo>
                    <a:pt x="1706372" y="467233"/>
                  </a:lnTo>
                  <a:lnTo>
                    <a:pt x="1695958" y="418719"/>
                  </a:lnTo>
                  <a:lnTo>
                    <a:pt x="1695069" y="403225"/>
                  </a:lnTo>
                  <a:lnTo>
                    <a:pt x="1695450" y="388239"/>
                  </a:lnTo>
                  <a:lnTo>
                    <a:pt x="1707007" y="342900"/>
                  </a:lnTo>
                  <a:lnTo>
                    <a:pt x="1733169" y="296164"/>
                  </a:lnTo>
                  <a:lnTo>
                    <a:pt x="1757807" y="264668"/>
                  </a:lnTo>
                  <a:lnTo>
                    <a:pt x="1787271" y="233426"/>
                  </a:lnTo>
                  <a:lnTo>
                    <a:pt x="1820799" y="203073"/>
                  </a:lnTo>
                  <a:lnTo>
                    <a:pt x="1857756" y="173609"/>
                  </a:lnTo>
                  <a:lnTo>
                    <a:pt x="1897507" y="145542"/>
                  </a:lnTo>
                  <a:lnTo>
                    <a:pt x="1939290" y="119380"/>
                  </a:lnTo>
                  <a:lnTo>
                    <a:pt x="1982089" y="95123"/>
                  </a:lnTo>
                  <a:lnTo>
                    <a:pt x="2025396" y="73406"/>
                  </a:lnTo>
                  <a:lnTo>
                    <a:pt x="2068449" y="54610"/>
                  </a:lnTo>
                  <a:lnTo>
                    <a:pt x="2110486" y="38735"/>
                  </a:lnTo>
                  <a:lnTo>
                    <a:pt x="2150872" y="26289"/>
                  </a:lnTo>
                  <a:lnTo>
                    <a:pt x="2188718" y="17780"/>
                  </a:lnTo>
                  <a:lnTo>
                    <a:pt x="2239899" y="12700"/>
                  </a:lnTo>
                  <a:lnTo>
                    <a:pt x="2257298" y="12827"/>
                  </a:lnTo>
                  <a:lnTo>
                    <a:pt x="2313559" y="18796"/>
                  </a:lnTo>
                  <a:lnTo>
                    <a:pt x="2353437" y="27051"/>
                  </a:lnTo>
                  <a:lnTo>
                    <a:pt x="2394585" y="38100"/>
                  </a:lnTo>
                  <a:lnTo>
                    <a:pt x="2436241" y="52197"/>
                  </a:lnTo>
                  <a:lnTo>
                    <a:pt x="2477897" y="68961"/>
                  </a:lnTo>
                  <a:lnTo>
                    <a:pt x="2518664" y="88011"/>
                  </a:lnTo>
                  <a:lnTo>
                    <a:pt x="2577465" y="120650"/>
                  </a:lnTo>
                  <a:lnTo>
                    <a:pt x="2613660" y="144653"/>
                  </a:lnTo>
                  <a:lnTo>
                    <a:pt x="2647188" y="170307"/>
                  </a:lnTo>
                  <a:lnTo>
                    <a:pt x="2677287" y="197358"/>
                  </a:lnTo>
                  <a:lnTo>
                    <a:pt x="2703068" y="225552"/>
                  </a:lnTo>
                  <a:lnTo>
                    <a:pt x="2732786" y="268986"/>
                  </a:lnTo>
                  <a:lnTo>
                    <a:pt x="2749804" y="313563"/>
                  </a:lnTo>
                  <a:lnTo>
                    <a:pt x="2755011" y="360807"/>
                  </a:lnTo>
                  <a:lnTo>
                    <a:pt x="2754503" y="377825"/>
                  </a:lnTo>
                  <a:lnTo>
                    <a:pt x="2746883" y="431673"/>
                  </a:lnTo>
                  <a:lnTo>
                    <a:pt x="2736850" y="469900"/>
                  </a:lnTo>
                  <a:lnTo>
                    <a:pt x="2723515" y="509905"/>
                  </a:lnTo>
                  <a:lnTo>
                    <a:pt x="2706878" y="551434"/>
                  </a:lnTo>
                  <a:lnTo>
                    <a:pt x="2687193" y="594233"/>
                  </a:lnTo>
                  <a:lnTo>
                    <a:pt x="2665095" y="638429"/>
                  </a:lnTo>
                  <a:lnTo>
                    <a:pt x="2627503" y="706628"/>
                  </a:lnTo>
                  <a:lnTo>
                    <a:pt x="2599944" y="753237"/>
                  </a:lnTo>
                  <a:lnTo>
                    <a:pt x="2571115" y="800481"/>
                  </a:lnTo>
                  <a:lnTo>
                    <a:pt x="2540889" y="848360"/>
                  </a:lnTo>
                  <a:lnTo>
                    <a:pt x="2515425" y="887806"/>
                  </a:lnTo>
                  <a:lnTo>
                    <a:pt x="2467610" y="856488"/>
                  </a:lnTo>
                  <a:lnTo>
                    <a:pt x="2451100" y="997585"/>
                  </a:lnTo>
                  <a:lnTo>
                    <a:pt x="2573909" y="926084"/>
                  </a:lnTo>
                  <a:lnTo>
                    <a:pt x="2542286" y="905383"/>
                  </a:lnTo>
                  <a:lnTo>
                    <a:pt x="2526017" y="894740"/>
                  </a:lnTo>
                  <a:lnTo>
                    <a:pt x="2551557" y="855091"/>
                  </a:lnTo>
                  <a:lnTo>
                    <a:pt x="2581910" y="807212"/>
                  </a:lnTo>
                  <a:lnTo>
                    <a:pt x="2610993" y="759587"/>
                  </a:lnTo>
                  <a:lnTo>
                    <a:pt x="2638552" y="712863"/>
                  </a:lnTo>
                  <a:lnTo>
                    <a:pt x="2664206" y="666877"/>
                  </a:lnTo>
                  <a:lnTo>
                    <a:pt x="2687828" y="621792"/>
                  </a:lnTo>
                  <a:lnTo>
                    <a:pt x="2709037" y="577850"/>
                  </a:lnTo>
                  <a:lnTo>
                    <a:pt x="2727452" y="535051"/>
                  </a:lnTo>
                  <a:lnTo>
                    <a:pt x="2742819" y="493522"/>
                  </a:lnTo>
                  <a:lnTo>
                    <a:pt x="2754757" y="453517"/>
                  </a:lnTo>
                  <a:lnTo>
                    <a:pt x="2762885" y="415036"/>
                  </a:lnTo>
                  <a:lnTo>
                    <a:pt x="2767203" y="378206"/>
                  </a:lnTo>
                  <a:lnTo>
                    <a:pt x="2767571" y="360807"/>
                  </a:lnTo>
                  <a:close/>
                </a:path>
                <a:path w="4727575" h="2211070">
                  <a:moveTo>
                    <a:pt x="4419600" y="1213485"/>
                  </a:moveTo>
                  <a:lnTo>
                    <a:pt x="4406900" y="1207135"/>
                  </a:lnTo>
                  <a:lnTo>
                    <a:pt x="4292600" y="1149985"/>
                  </a:lnTo>
                  <a:lnTo>
                    <a:pt x="4292600" y="1207135"/>
                  </a:lnTo>
                  <a:lnTo>
                    <a:pt x="2667000" y="1207135"/>
                  </a:lnTo>
                  <a:lnTo>
                    <a:pt x="2667000" y="1219835"/>
                  </a:lnTo>
                  <a:lnTo>
                    <a:pt x="4292600" y="1219835"/>
                  </a:lnTo>
                  <a:lnTo>
                    <a:pt x="4292600" y="1276985"/>
                  </a:lnTo>
                  <a:lnTo>
                    <a:pt x="4406900" y="1219835"/>
                  </a:lnTo>
                  <a:lnTo>
                    <a:pt x="4419600" y="1213485"/>
                  </a:lnTo>
                  <a:close/>
                </a:path>
                <a:path w="4727575" h="2211070">
                  <a:moveTo>
                    <a:pt x="4727194" y="1524000"/>
                  </a:moveTo>
                  <a:lnTo>
                    <a:pt x="4721606" y="1512620"/>
                  </a:lnTo>
                  <a:lnTo>
                    <a:pt x="4463669" y="1640547"/>
                  </a:lnTo>
                  <a:lnTo>
                    <a:pt x="4334383" y="1703197"/>
                  </a:lnTo>
                  <a:lnTo>
                    <a:pt x="4204716" y="1764411"/>
                  </a:lnTo>
                  <a:lnTo>
                    <a:pt x="4074414" y="1823529"/>
                  </a:lnTo>
                  <a:lnTo>
                    <a:pt x="3943350" y="1880146"/>
                  </a:lnTo>
                  <a:lnTo>
                    <a:pt x="3811651" y="1933816"/>
                  </a:lnTo>
                  <a:lnTo>
                    <a:pt x="3678809" y="1983854"/>
                  </a:lnTo>
                  <a:lnTo>
                    <a:pt x="3544697" y="2029891"/>
                  </a:lnTo>
                  <a:lnTo>
                    <a:pt x="3409442" y="2071458"/>
                  </a:lnTo>
                  <a:lnTo>
                    <a:pt x="3272663" y="2107971"/>
                  </a:lnTo>
                  <a:lnTo>
                    <a:pt x="3134487" y="2138959"/>
                  </a:lnTo>
                  <a:lnTo>
                    <a:pt x="3064637" y="2152256"/>
                  </a:lnTo>
                  <a:lnTo>
                    <a:pt x="2994406" y="2163940"/>
                  </a:lnTo>
                  <a:lnTo>
                    <a:pt x="2923667" y="2174011"/>
                  </a:lnTo>
                  <a:lnTo>
                    <a:pt x="2852420" y="2182380"/>
                  </a:lnTo>
                  <a:lnTo>
                    <a:pt x="2780665" y="2189022"/>
                  </a:lnTo>
                  <a:lnTo>
                    <a:pt x="2708529" y="2193874"/>
                  </a:lnTo>
                  <a:lnTo>
                    <a:pt x="2635631" y="2196820"/>
                  </a:lnTo>
                  <a:lnTo>
                    <a:pt x="2562352" y="2197760"/>
                  </a:lnTo>
                  <a:lnTo>
                    <a:pt x="2488438" y="2196808"/>
                  </a:lnTo>
                  <a:lnTo>
                    <a:pt x="2413889" y="2193861"/>
                  </a:lnTo>
                  <a:lnTo>
                    <a:pt x="2338832" y="2189010"/>
                  </a:lnTo>
                  <a:lnTo>
                    <a:pt x="2263267" y="2182355"/>
                  </a:lnTo>
                  <a:lnTo>
                    <a:pt x="2187067" y="2173986"/>
                  </a:lnTo>
                  <a:lnTo>
                    <a:pt x="2110486" y="2163915"/>
                  </a:lnTo>
                  <a:lnTo>
                    <a:pt x="2033270" y="2152205"/>
                  </a:lnTo>
                  <a:lnTo>
                    <a:pt x="1955673" y="2138896"/>
                  </a:lnTo>
                  <a:lnTo>
                    <a:pt x="1799209" y="2107869"/>
                  </a:lnTo>
                  <a:lnTo>
                    <a:pt x="1641094" y="2071344"/>
                  </a:lnTo>
                  <a:lnTo>
                    <a:pt x="1481455" y="2029752"/>
                  </a:lnTo>
                  <a:lnTo>
                    <a:pt x="1320419" y="1983701"/>
                  </a:lnTo>
                  <a:lnTo>
                    <a:pt x="1158240" y="1933638"/>
                  </a:lnTo>
                  <a:lnTo>
                    <a:pt x="995172" y="1879942"/>
                  </a:lnTo>
                  <a:lnTo>
                    <a:pt x="831088" y="1823300"/>
                  </a:lnTo>
                  <a:lnTo>
                    <a:pt x="666242" y="1764182"/>
                  </a:lnTo>
                  <a:lnTo>
                    <a:pt x="334899" y="1640293"/>
                  </a:lnTo>
                  <a:lnTo>
                    <a:pt x="120827" y="1557985"/>
                  </a:lnTo>
                  <a:lnTo>
                    <a:pt x="122580" y="1553425"/>
                  </a:lnTo>
                  <a:lnTo>
                    <a:pt x="141351" y="1504632"/>
                  </a:lnTo>
                  <a:lnTo>
                    <a:pt x="0" y="1518310"/>
                  </a:lnTo>
                  <a:lnTo>
                    <a:pt x="95758" y="1623174"/>
                  </a:lnTo>
                  <a:lnTo>
                    <a:pt x="116268" y="1569847"/>
                  </a:lnTo>
                  <a:lnTo>
                    <a:pt x="330327" y="1652181"/>
                  </a:lnTo>
                  <a:lnTo>
                    <a:pt x="661924" y="1776133"/>
                  </a:lnTo>
                  <a:lnTo>
                    <a:pt x="826897" y="1835302"/>
                  </a:lnTo>
                  <a:lnTo>
                    <a:pt x="991235" y="1892007"/>
                  </a:lnTo>
                  <a:lnTo>
                    <a:pt x="1154557" y="1945767"/>
                  </a:lnTo>
                  <a:lnTo>
                    <a:pt x="1316990" y="1995906"/>
                  </a:lnTo>
                  <a:lnTo>
                    <a:pt x="1478153" y="2042045"/>
                  </a:lnTo>
                  <a:lnTo>
                    <a:pt x="1638173" y="2083714"/>
                  </a:lnTo>
                  <a:lnTo>
                    <a:pt x="1796669" y="2120328"/>
                  </a:lnTo>
                  <a:lnTo>
                    <a:pt x="1953514" y="2151418"/>
                  </a:lnTo>
                  <a:lnTo>
                    <a:pt x="2031365" y="2164765"/>
                  </a:lnTo>
                  <a:lnTo>
                    <a:pt x="2108708" y="2176500"/>
                  </a:lnTo>
                  <a:lnTo>
                    <a:pt x="2185670" y="2186609"/>
                  </a:lnTo>
                  <a:lnTo>
                    <a:pt x="2262124" y="2195004"/>
                  </a:lnTo>
                  <a:lnTo>
                    <a:pt x="2337943" y="2201684"/>
                  </a:lnTo>
                  <a:lnTo>
                    <a:pt x="2413381" y="2206548"/>
                  </a:lnTo>
                  <a:lnTo>
                    <a:pt x="2488184" y="2209508"/>
                  </a:lnTo>
                  <a:lnTo>
                    <a:pt x="2562479" y="2210460"/>
                  </a:lnTo>
                  <a:lnTo>
                    <a:pt x="2636266" y="2209508"/>
                  </a:lnTo>
                  <a:lnTo>
                    <a:pt x="2709291" y="2206548"/>
                  </a:lnTo>
                  <a:lnTo>
                    <a:pt x="2781935" y="2201672"/>
                  </a:lnTo>
                  <a:lnTo>
                    <a:pt x="2824099" y="2197760"/>
                  </a:lnTo>
                  <a:lnTo>
                    <a:pt x="2853944" y="2194991"/>
                  </a:lnTo>
                  <a:lnTo>
                    <a:pt x="2925445" y="2186584"/>
                  </a:lnTo>
                  <a:lnTo>
                    <a:pt x="2996438" y="2176475"/>
                  </a:lnTo>
                  <a:lnTo>
                    <a:pt x="3067050" y="2164727"/>
                  </a:lnTo>
                  <a:lnTo>
                    <a:pt x="3137154" y="2151354"/>
                  </a:lnTo>
                  <a:lnTo>
                    <a:pt x="3275965" y="2120239"/>
                  </a:lnTo>
                  <a:lnTo>
                    <a:pt x="3413125" y="2083600"/>
                  </a:lnTo>
                  <a:lnTo>
                    <a:pt x="3548888" y="2041906"/>
                  </a:lnTo>
                  <a:lnTo>
                    <a:pt x="3683254" y="1995741"/>
                  </a:lnTo>
                  <a:lnTo>
                    <a:pt x="3816350" y="1945576"/>
                  </a:lnTo>
                  <a:lnTo>
                    <a:pt x="3948430" y="1891804"/>
                  </a:lnTo>
                  <a:lnTo>
                    <a:pt x="4079748" y="1835086"/>
                  </a:lnTo>
                  <a:lnTo>
                    <a:pt x="4210050" y="1775904"/>
                  </a:lnTo>
                  <a:lnTo>
                    <a:pt x="4339971" y="1714627"/>
                  </a:lnTo>
                  <a:lnTo>
                    <a:pt x="4469257" y="1651927"/>
                  </a:lnTo>
                  <a:lnTo>
                    <a:pt x="4727194" y="1524000"/>
                  </a:lnTo>
                  <a:close/>
                </a:path>
              </a:pathLst>
            </a:custGeom>
            <a:solidFill>
              <a:srgbClr val="000000"/>
            </a:solidFill>
          </p:spPr>
          <p:txBody>
            <a:bodyPr wrap="square" lIns="0" tIns="0" rIns="0" bIns="0" rtlCol="0"/>
            <a:lstStyle/>
            <a:p>
              <a:endParaRPr/>
            </a:p>
          </p:txBody>
        </p:sp>
        <p:sp>
          <p:nvSpPr>
            <p:cNvPr id="10" name="object 10"/>
            <p:cNvSpPr/>
            <p:nvPr/>
          </p:nvSpPr>
          <p:spPr>
            <a:xfrm>
              <a:off x="3777757" y="5168905"/>
              <a:ext cx="900189" cy="447216"/>
            </a:xfrm>
            <a:prstGeom prst="rect">
              <a:avLst/>
            </a:prstGeom>
            <a:blipFill>
              <a:blip r:embed="rId2" cstate="print"/>
              <a:stretch>
                <a:fillRect/>
              </a:stretch>
            </a:blipFill>
          </p:spPr>
          <p:txBody>
            <a:bodyPr wrap="square" lIns="0" tIns="0" rIns="0" bIns="0" rtlCol="0"/>
            <a:lstStyle/>
            <a:p>
              <a:endParaRPr/>
            </a:p>
          </p:txBody>
        </p:sp>
        <p:sp>
          <p:nvSpPr>
            <p:cNvPr id="11" name="object 11"/>
            <p:cNvSpPr/>
            <p:nvPr/>
          </p:nvSpPr>
          <p:spPr>
            <a:xfrm>
              <a:off x="457200" y="5397499"/>
              <a:ext cx="685800" cy="609600"/>
            </a:xfrm>
            <a:custGeom>
              <a:avLst/>
              <a:gdLst/>
              <a:ahLst/>
              <a:cxnLst/>
              <a:rect l="l" t="t" r="r" b="b"/>
              <a:pathLst>
                <a:path w="685800" h="609600">
                  <a:moveTo>
                    <a:pt x="0" y="304800"/>
                  </a:moveTo>
                  <a:lnTo>
                    <a:pt x="3717" y="259772"/>
                  </a:lnTo>
                  <a:lnTo>
                    <a:pt x="14517" y="216792"/>
                  </a:lnTo>
                  <a:lnTo>
                    <a:pt x="31869" y="176330"/>
                  </a:lnTo>
                  <a:lnTo>
                    <a:pt x="55242" y="138860"/>
                  </a:lnTo>
                  <a:lnTo>
                    <a:pt x="84106" y="104853"/>
                  </a:lnTo>
                  <a:lnTo>
                    <a:pt x="117930" y="74783"/>
                  </a:lnTo>
                  <a:lnTo>
                    <a:pt x="156185" y="49120"/>
                  </a:lnTo>
                  <a:lnTo>
                    <a:pt x="198340" y="28338"/>
                  </a:lnTo>
                  <a:lnTo>
                    <a:pt x="243864" y="12909"/>
                  </a:lnTo>
                  <a:lnTo>
                    <a:pt x="292227" y="3306"/>
                  </a:lnTo>
                  <a:lnTo>
                    <a:pt x="342900" y="0"/>
                  </a:lnTo>
                  <a:lnTo>
                    <a:pt x="393572" y="3306"/>
                  </a:lnTo>
                  <a:lnTo>
                    <a:pt x="441935" y="12909"/>
                  </a:lnTo>
                  <a:lnTo>
                    <a:pt x="487459" y="28338"/>
                  </a:lnTo>
                  <a:lnTo>
                    <a:pt x="529614" y="49120"/>
                  </a:lnTo>
                  <a:lnTo>
                    <a:pt x="567869" y="74783"/>
                  </a:lnTo>
                  <a:lnTo>
                    <a:pt x="601693" y="104853"/>
                  </a:lnTo>
                  <a:lnTo>
                    <a:pt x="630557" y="138860"/>
                  </a:lnTo>
                  <a:lnTo>
                    <a:pt x="653930" y="176330"/>
                  </a:lnTo>
                  <a:lnTo>
                    <a:pt x="671282" y="216792"/>
                  </a:lnTo>
                  <a:lnTo>
                    <a:pt x="682082" y="259772"/>
                  </a:lnTo>
                  <a:lnTo>
                    <a:pt x="685800" y="304800"/>
                  </a:lnTo>
                  <a:lnTo>
                    <a:pt x="682082" y="349841"/>
                  </a:lnTo>
                  <a:lnTo>
                    <a:pt x="671282" y="392831"/>
                  </a:lnTo>
                  <a:lnTo>
                    <a:pt x="653930" y="433296"/>
                  </a:lnTo>
                  <a:lnTo>
                    <a:pt x="630557" y="470767"/>
                  </a:lnTo>
                  <a:lnTo>
                    <a:pt x="601693" y="504772"/>
                  </a:lnTo>
                  <a:lnTo>
                    <a:pt x="567869" y="534838"/>
                  </a:lnTo>
                  <a:lnTo>
                    <a:pt x="529614" y="560495"/>
                  </a:lnTo>
                  <a:lnTo>
                    <a:pt x="487459" y="581271"/>
                  </a:lnTo>
                  <a:lnTo>
                    <a:pt x="441935" y="596695"/>
                  </a:lnTo>
                  <a:lnTo>
                    <a:pt x="393572" y="606295"/>
                  </a:lnTo>
                  <a:lnTo>
                    <a:pt x="342900" y="609600"/>
                  </a:lnTo>
                  <a:lnTo>
                    <a:pt x="292227" y="606295"/>
                  </a:lnTo>
                  <a:lnTo>
                    <a:pt x="243864" y="596695"/>
                  </a:lnTo>
                  <a:lnTo>
                    <a:pt x="198340" y="581271"/>
                  </a:lnTo>
                  <a:lnTo>
                    <a:pt x="156185" y="560495"/>
                  </a:lnTo>
                  <a:lnTo>
                    <a:pt x="117930" y="534838"/>
                  </a:lnTo>
                  <a:lnTo>
                    <a:pt x="84106" y="504772"/>
                  </a:lnTo>
                  <a:lnTo>
                    <a:pt x="55242" y="470767"/>
                  </a:lnTo>
                  <a:lnTo>
                    <a:pt x="31869" y="433296"/>
                  </a:lnTo>
                  <a:lnTo>
                    <a:pt x="14517" y="392831"/>
                  </a:lnTo>
                  <a:lnTo>
                    <a:pt x="3717" y="349841"/>
                  </a:lnTo>
                  <a:lnTo>
                    <a:pt x="0" y="304800"/>
                  </a:lnTo>
                  <a:close/>
                </a:path>
              </a:pathLst>
            </a:custGeom>
            <a:ln w="12700">
              <a:solidFill>
                <a:srgbClr val="000000"/>
              </a:solidFill>
            </a:ln>
          </p:spPr>
          <p:txBody>
            <a:bodyPr wrap="square" lIns="0" tIns="0" rIns="0" bIns="0" rtlCol="0"/>
            <a:lstStyle/>
            <a:p>
              <a:endParaRPr/>
            </a:p>
          </p:txBody>
        </p:sp>
        <p:sp>
          <p:nvSpPr>
            <p:cNvPr id="12" name="object 12"/>
            <p:cNvSpPr/>
            <p:nvPr/>
          </p:nvSpPr>
          <p:spPr>
            <a:xfrm>
              <a:off x="5079214" y="3962405"/>
              <a:ext cx="900414" cy="447216"/>
            </a:xfrm>
            <a:prstGeom prst="rect">
              <a:avLst/>
            </a:prstGeom>
            <a:blipFill>
              <a:blip r:embed="rId2" cstate="print"/>
              <a:stretch>
                <a:fillRect/>
              </a:stretch>
            </a:blipFill>
          </p:spPr>
          <p:txBody>
            <a:bodyPr wrap="square" lIns="0" tIns="0" rIns="0" bIns="0" rtlCol="0"/>
            <a:lstStyle/>
            <a:p>
              <a:endParaRPr/>
            </a:p>
          </p:txBody>
        </p:sp>
      </p:grpSp>
      <p:sp>
        <p:nvSpPr>
          <p:cNvPr id="13" name="object 13"/>
          <p:cNvSpPr txBox="1"/>
          <p:nvPr/>
        </p:nvSpPr>
        <p:spPr>
          <a:xfrm>
            <a:off x="4736407" y="3167621"/>
            <a:ext cx="1652905" cy="1245870"/>
          </a:xfrm>
          <a:prstGeom prst="rect">
            <a:avLst/>
          </a:prstGeom>
        </p:spPr>
        <p:txBody>
          <a:bodyPr vert="horz" wrap="square" lIns="0" tIns="72390" rIns="0" bIns="0" rtlCol="0">
            <a:spAutoFit/>
          </a:bodyPr>
          <a:lstStyle/>
          <a:p>
            <a:pPr marL="61594">
              <a:lnSpc>
                <a:spcPct val="100000"/>
              </a:lnSpc>
              <a:spcBef>
                <a:spcPts val="570"/>
              </a:spcBef>
              <a:tabLst>
                <a:tab pos="960755" algn="l"/>
              </a:tabLst>
            </a:pPr>
            <a:r>
              <a:rPr sz="3600" i="1" spc="40" dirty="0">
                <a:latin typeface="Times New Roman"/>
                <a:cs typeface="Times New Roman"/>
              </a:rPr>
              <a:t>y	</a:t>
            </a:r>
            <a:r>
              <a:rPr sz="3600" i="1" spc="60" dirty="0">
                <a:latin typeface="Times New Roman"/>
                <a:cs typeface="Times New Roman"/>
              </a:rPr>
              <a:t>y</a:t>
            </a:r>
            <a:r>
              <a:rPr sz="3600" spc="60" dirty="0">
                <a:latin typeface="Times New Roman"/>
                <a:cs typeface="Times New Roman"/>
              </a:rPr>
              <a:t>,</a:t>
            </a:r>
            <a:r>
              <a:rPr sz="3600" spc="-515" dirty="0">
                <a:latin typeface="Times New Roman"/>
                <a:cs typeface="Times New Roman"/>
              </a:rPr>
              <a:t> </a:t>
            </a:r>
            <a:r>
              <a:rPr sz="3600" i="1" spc="55" dirty="0">
                <a:latin typeface="Times New Roman"/>
                <a:cs typeface="Times New Roman"/>
              </a:rPr>
              <a:t>R</a:t>
            </a:r>
            <a:endParaRPr sz="3600" dirty="0">
              <a:latin typeface="Times New Roman"/>
              <a:cs typeface="Times New Roman"/>
            </a:endParaRPr>
          </a:p>
          <a:p>
            <a:pPr marL="12700">
              <a:lnSpc>
                <a:spcPct val="100000"/>
              </a:lnSpc>
              <a:spcBef>
                <a:spcPts val="490"/>
              </a:spcBef>
              <a:tabLst>
                <a:tab pos="886460" algn="l"/>
              </a:tabLst>
            </a:pPr>
            <a:r>
              <a:rPr sz="3600" i="1" spc="65" dirty="0">
                <a:latin typeface="Times New Roman"/>
                <a:cs typeface="Times New Roman"/>
              </a:rPr>
              <a:t>a	</a:t>
            </a:r>
            <a:r>
              <a:rPr sz="3600" i="1" spc="40" dirty="0">
                <a:latin typeface="Times New Roman"/>
                <a:cs typeface="Times New Roman"/>
              </a:rPr>
              <a:t>a</a:t>
            </a:r>
            <a:r>
              <a:rPr sz="3600" spc="40" dirty="0">
                <a:latin typeface="Times New Roman"/>
                <a:cs typeface="Times New Roman"/>
              </a:rPr>
              <a:t>,</a:t>
            </a:r>
            <a:r>
              <a:rPr sz="3600" spc="-495" dirty="0">
                <a:latin typeface="Times New Roman"/>
                <a:cs typeface="Times New Roman"/>
              </a:rPr>
              <a:t> </a:t>
            </a:r>
            <a:r>
              <a:rPr sz="3600" i="1" spc="80" dirty="0">
                <a:latin typeface="Times New Roman"/>
                <a:cs typeface="Times New Roman"/>
              </a:rPr>
              <a:t>R</a:t>
            </a:r>
            <a:endParaRPr sz="3600" dirty="0">
              <a:latin typeface="Times New Roman"/>
              <a:cs typeface="Times New Roman"/>
            </a:endParaRPr>
          </a:p>
        </p:txBody>
      </p:sp>
      <p:sp>
        <p:nvSpPr>
          <p:cNvPr id="14" name="object 14"/>
          <p:cNvSpPr/>
          <p:nvPr/>
        </p:nvSpPr>
        <p:spPr>
          <a:xfrm>
            <a:off x="5108332" y="3352801"/>
            <a:ext cx="899896" cy="445614"/>
          </a:xfrm>
          <a:prstGeom prst="rect">
            <a:avLst/>
          </a:prstGeom>
          <a:blipFill>
            <a:blip r:embed="rId3" cstate="print"/>
            <a:stretch>
              <a:fillRect/>
            </a:stretch>
          </a:blipFill>
        </p:spPr>
        <p:txBody>
          <a:bodyPr wrap="square" lIns="0" tIns="0" rIns="0" bIns="0" rtlCol="0"/>
          <a:lstStyle/>
          <a:p>
            <a:endParaRPr/>
          </a:p>
        </p:txBody>
      </p:sp>
      <p:grpSp>
        <p:nvGrpSpPr>
          <p:cNvPr id="15" name="object 15"/>
          <p:cNvGrpSpPr/>
          <p:nvPr/>
        </p:nvGrpSpPr>
        <p:grpSpPr>
          <a:xfrm>
            <a:off x="6347423" y="3949705"/>
            <a:ext cx="2153920" cy="1675764"/>
            <a:chOff x="6347423" y="3949705"/>
            <a:chExt cx="2153920" cy="1675764"/>
          </a:xfrm>
        </p:grpSpPr>
        <p:sp>
          <p:nvSpPr>
            <p:cNvPr id="16" name="object 16"/>
            <p:cNvSpPr/>
            <p:nvPr/>
          </p:nvSpPr>
          <p:spPr>
            <a:xfrm>
              <a:off x="6347423" y="5168898"/>
              <a:ext cx="900561" cy="456112"/>
            </a:xfrm>
            <a:prstGeom prst="rect">
              <a:avLst/>
            </a:prstGeom>
            <a:blipFill>
              <a:blip r:embed="rId4" cstate="print"/>
              <a:stretch>
                <a:fillRect/>
              </a:stretch>
            </a:blipFill>
          </p:spPr>
          <p:txBody>
            <a:bodyPr wrap="square" lIns="0" tIns="0" rIns="0" bIns="0" rtlCol="0"/>
            <a:lstStyle/>
            <a:p>
              <a:endParaRPr/>
            </a:p>
          </p:txBody>
        </p:sp>
        <p:sp>
          <p:nvSpPr>
            <p:cNvPr id="17" name="object 17"/>
            <p:cNvSpPr/>
            <p:nvPr/>
          </p:nvSpPr>
          <p:spPr>
            <a:xfrm>
              <a:off x="7397369" y="4412614"/>
              <a:ext cx="1085215" cy="1002665"/>
            </a:xfrm>
            <a:custGeom>
              <a:avLst/>
              <a:gdLst/>
              <a:ahLst/>
              <a:cxnLst/>
              <a:rect l="l" t="t" r="r" b="b"/>
              <a:pathLst>
                <a:path w="1085215" h="1002664">
                  <a:moveTo>
                    <a:pt x="557022" y="0"/>
                  </a:moveTo>
                  <a:lnTo>
                    <a:pt x="503808" y="5334"/>
                  </a:lnTo>
                  <a:lnTo>
                    <a:pt x="464947" y="14097"/>
                  </a:lnTo>
                  <a:lnTo>
                    <a:pt x="423799" y="26670"/>
                  </a:lnTo>
                  <a:lnTo>
                    <a:pt x="381126" y="42799"/>
                  </a:lnTo>
                  <a:lnTo>
                    <a:pt x="337438" y="61976"/>
                  </a:lnTo>
                  <a:lnTo>
                    <a:pt x="293624" y="83947"/>
                  </a:lnTo>
                  <a:lnTo>
                    <a:pt x="250062" y="108585"/>
                  </a:lnTo>
                  <a:lnTo>
                    <a:pt x="208025" y="135128"/>
                  </a:lnTo>
                  <a:lnTo>
                    <a:pt x="167639" y="163576"/>
                  </a:lnTo>
                  <a:lnTo>
                    <a:pt x="130048" y="193421"/>
                  </a:lnTo>
                  <a:lnTo>
                    <a:pt x="95757" y="224536"/>
                  </a:lnTo>
                  <a:lnTo>
                    <a:pt x="65658" y="256540"/>
                  </a:lnTo>
                  <a:lnTo>
                    <a:pt x="40131" y="289179"/>
                  </a:lnTo>
                  <a:lnTo>
                    <a:pt x="20320" y="322072"/>
                  </a:lnTo>
                  <a:lnTo>
                    <a:pt x="2539" y="371475"/>
                  </a:lnTo>
                  <a:lnTo>
                    <a:pt x="0" y="403987"/>
                  </a:lnTo>
                  <a:lnTo>
                    <a:pt x="1015" y="420497"/>
                  </a:lnTo>
                  <a:lnTo>
                    <a:pt x="12064" y="471424"/>
                  </a:lnTo>
                  <a:lnTo>
                    <a:pt x="34162" y="524510"/>
                  </a:lnTo>
                  <a:lnTo>
                    <a:pt x="54482" y="561213"/>
                  </a:lnTo>
                  <a:lnTo>
                    <a:pt x="78739" y="598551"/>
                  </a:lnTo>
                  <a:lnTo>
                    <a:pt x="106552" y="636651"/>
                  </a:lnTo>
                  <a:lnTo>
                    <a:pt x="137667" y="675513"/>
                  </a:lnTo>
                  <a:lnTo>
                    <a:pt x="171576" y="714883"/>
                  </a:lnTo>
                  <a:lnTo>
                    <a:pt x="208152" y="755015"/>
                  </a:lnTo>
                  <a:lnTo>
                    <a:pt x="246760" y="795401"/>
                  </a:lnTo>
                  <a:lnTo>
                    <a:pt x="287147" y="836422"/>
                  </a:lnTo>
                  <a:lnTo>
                    <a:pt x="329056" y="877570"/>
                  </a:lnTo>
                  <a:lnTo>
                    <a:pt x="371982" y="918972"/>
                  </a:lnTo>
                  <a:lnTo>
                    <a:pt x="459612" y="1002157"/>
                  </a:lnTo>
                  <a:lnTo>
                    <a:pt x="468375" y="993013"/>
                  </a:lnTo>
                  <a:lnTo>
                    <a:pt x="424306" y="951357"/>
                  </a:lnTo>
                  <a:lnTo>
                    <a:pt x="337820" y="868426"/>
                  </a:lnTo>
                  <a:lnTo>
                    <a:pt x="296036" y="827278"/>
                  </a:lnTo>
                  <a:lnTo>
                    <a:pt x="255777" y="786511"/>
                  </a:lnTo>
                  <a:lnTo>
                    <a:pt x="217297" y="746252"/>
                  </a:lnTo>
                  <a:lnTo>
                    <a:pt x="181101" y="706501"/>
                  </a:lnTo>
                  <a:lnTo>
                    <a:pt x="147320" y="667258"/>
                  </a:lnTo>
                  <a:lnTo>
                    <a:pt x="116585" y="628904"/>
                  </a:lnTo>
                  <a:lnTo>
                    <a:pt x="89026" y="591185"/>
                  </a:lnTo>
                  <a:lnTo>
                    <a:pt x="65277" y="554482"/>
                  </a:lnTo>
                  <a:lnTo>
                    <a:pt x="45465" y="518668"/>
                  </a:lnTo>
                  <a:lnTo>
                    <a:pt x="24002" y="467233"/>
                  </a:lnTo>
                  <a:lnTo>
                    <a:pt x="13588" y="418719"/>
                  </a:lnTo>
                  <a:lnTo>
                    <a:pt x="12700" y="403225"/>
                  </a:lnTo>
                  <a:lnTo>
                    <a:pt x="13080" y="388239"/>
                  </a:lnTo>
                  <a:lnTo>
                    <a:pt x="24637" y="342900"/>
                  </a:lnTo>
                  <a:lnTo>
                    <a:pt x="50800" y="296164"/>
                  </a:lnTo>
                  <a:lnTo>
                    <a:pt x="75437" y="264668"/>
                  </a:lnTo>
                  <a:lnTo>
                    <a:pt x="104901" y="233426"/>
                  </a:lnTo>
                  <a:lnTo>
                    <a:pt x="138429" y="203073"/>
                  </a:lnTo>
                  <a:lnTo>
                    <a:pt x="175386" y="173609"/>
                  </a:lnTo>
                  <a:lnTo>
                    <a:pt x="215137" y="145542"/>
                  </a:lnTo>
                  <a:lnTo>
                    <a:pt x="256921" y="119380"/>
                  </a:lnTo>
                  <a:lnTo>
                    <a:pt x="299720" y="95123"/>
                  </a:lnTo>
                  <a:lnTo>
                    <a:pt x="343026" y="73406"/>
                  </a:lnTo>
                  <a:lnTo>
                    <a:pt x="386079" y="54610"/>
                  </a:lnTo>
                  <a:lnTo>
                    <a:pt x="428116" y="38735"/>
                  </a:lnTo>
                  <a:lnTo>
                    <a:pt x="468502" y="26289"/>
                  </a:lnTo>
                  <a:lnTo>
                    <a:pt x="506349" y="17780"/>
                  </a:lnTo>
                  <a:lnTo>
                    <a:pt x="557529" y="12700"/>
                  </a:lnTo>
                  <a:lnTo>
                    <a:pt x="665289" y="12700"/>
                  </a:lnTo>
                  <a:lnTo>
                    <a:pt x="653287" y="10033"/>
                  </a:lnTo>
                  <a:lnTo>
                    <a:pt x="632967" y="6223"/>
                  </a:lnTo>
                  <a:lnTo>
                    <a:pt x="613282" y="3302"/>
                  </a:lnTo>
                  <a:lnTo>
                    <a:pt x="593978" y="1270"/>
                  </a:lnTo>
                  <a:lnTo>
                    <a:pt x="575182" y="127"/>
                  </a:lnTo>
                  <a:lnTo>
                    <a:pt x="557022" y="0"/>
                  </a:lnTo>
                  <a:close/>
                </a:path>
                <a:path w="1085215" h="1002664">
                  <a:moveTo>
                    <a:pt x="785240" y="856488"/>
                  </a:moveTo>
                  <a:lnTo>
                    <a:pt x="768730" y="997585"/>
                  </a:lnTo>
                  <a:lnTo>
                    <a:pt x="891539" y="926084"/>
                  </a:lnTo>
                  <a:lnTo>
                    <a:pt x="859921" y="905383"/>
                  </a:lnTo>
                  <a:lnTo>
                    <a:pt x="836802" y="905383"/>
                  </a:lnTo>
                  <a:lnTo>
                    <a:pt x="826134" y="898525"/>
                  </a:lnTo>
                  <a:lnTo>
                    <a:pt x="833060" y="887796"/>
                  </a:lnTo>
                  <a:lnTo>
                    <a:pt x="785240" y="856488"/>
                  </a:lnTo>
                  <a:close/>
                </a:path>
                <a:path w="1085215" h="1002664">
                  <a:moveTo>
                    <a:pt x="833060" y="887796"/>
                  </a:moveTo>
                  <a:lnTo>
                    <a:pt x="826134" y="898525"/>
                  </a:lnTo>
                  <a:lnTo>
                    <a:pt x="836802" y="905383"/>
                  </a:lnTo>
                  <a:lnTo>
                    <a:pt x="843659" y="894735"/>
                  </a:lnTo>
                  <a:lnTo>
                    <a:pt x="833060" y="887796"/>
                  </a:lnTo>
                  <a:close/>
                </a:path>
                <a:path w="1085215" h="1002664">
                  <a:moveTo>
                    <a:pt x="843659" y="894735"/>
                  </a:moveTo>
                  <a:lnTo>
                    <a:pt x="836802" y="905383"/>
                  </a:lnTo>
                  <a:lnTo>
                    <a:pt x="859921" y="905383"/>
                  </a:lnTo>
                  <a:lnTo>
                    <a:pt x="843659" y="894735"/>
                  </a:lnTo>
                  <a:close/>
                </a:path>
                <a:path w="1085215" h="1002664">
                  <a:moveTo>
                    <a:pt x="665289" y="12700"/>
                  </a:moveTo>
                  <a:lnTo>
                    <a:pt x="557529" y="12700"/>
                  </a:lnTo>
                  <a:lnTo>
                    <a:pt x="574928" y="12827"/>
                  </a:lnTo>
                  <a:lnTo>
                    <a:pt x="593089" y="13970"/>
                  </a:lnTo>
                  <a:lnTo>
                    <a:pt x="631189" y="18796"/>
                  </a:lnTo>
                  <a:lnTo>
                    <a:pt x="671067" y="27051"/>
                  </a:lnTo>
                  <a:lnTo>
                    <a:pt x="712215" y="38100"/>
                  </a:lnTo>
                  <a:lnTo>
                    <a:pt x="753872" y="52197"/>
                  </a:lnTo>
                  <a:lnTo>
                    <a:pt x="795527" y="68961"/>
                  </a:lnTo>
                  <a:lnTo>
                    <a:pt x="836295" y="88011"/>
                  </a:lnTo>
                  <a:lnTo>
                    <a:pt x="895096" y="120650"/>
                  </a:lnTo>
                  <a:lnTo>
                    <a:pt x="931290" y="144653"/>
                  </a:lnTo>
                  <a:lnTo>
                    <a:pt x="964819" y="170307"/>
                  </a:lnTo>
                  <a:lnTo>
                    <a:pt x="994917" y="197358"/>
                  </a:lnTo>
                  <a:lnTo>
                    <a:pt x="1020699" y="225552"/>
                  </a:lnTo>
                  <a:lnTo>
                    <a:pt x="1050416" y="268986"/>
                  </a:lnTo>
                  <a:lnTo>
                    <a:pt x="1067434" y="313563"/>
                  </a:lnTo>
                  <a:lnTo>
                    <a:pt x="1072641" y="360807"/>
                  </a:lnTo>
                  <a:lnTo>
                    <a:pt x="1072133" y="377825"/>
                  </a:lnTo>
                  <a:lnTo>
                    <a:pt x="1064513" y="431673"/>
                  </a:lnTo>
                  <a:lnTo>
                    <a:pt x="1054480" y="469900"/>
                  </a:lnTo>
                  <a:lnTo>
                    <a:pt x="1041146" y="509905"/>
                  </a:lnTo>
                  <a:lnTo>
                    <a:pt x="1024508" y="551434"/>
                  </a:lnTo>
                  <a:lnTo>
                    <a:pt x="1004824" y="594233"/>
                  </a:lnTo>
                  <a:lnTo>
                    <a:pt x="982726" y="638429"/>
                  </a:lnTo>
                  <a:lnTo>
                    <a:pt x="945133" y="706628"/>
                  </a:lnTo>
                  <a:lnTo>
                    <a:pt x="917575" y="753237"/>
                  </a:lnTo>
                  <a:lnTo>
                    <a:pt x="888746" y="800481"/>
                  </a:lnTo>
                  <a:lnTo>
                    <a:pt x="858520" y="848360"/>
                  </a:lnTo>
                  <a:lnTo>
                    <a:pt x="833060" y="887796"/>
                  </a:lnTo>
                  <a:lnTo>
                    <a:pt x="843659" y="894735"/>
                  </a:lnTo>
                  <a:lnTo>
                    <a:pt x="869187" y="855091"/>
                  </a:lnTo>
                  <a:lnTo>
                    <a:pt x="899540" y="807212"/>
                  </a:lnTo>
                  <a:lnTo>
                    <a:pt x="928624" y="759587"/>
                  </a:lnTo>
                  <a:lnTo>
                    <a:pt x="956182" y="712851"/>
                  </a:lnTo>
                  <a:lnTo>
                    <a:pt x="981836" y="666877"/>
                  </a:lnTo>
                  <a:lnTo>
                    <a:pt x="1005458" y="621792"/>
                  </a:lnTo>
                  <a:lnTo>
                    <a:pt x="1026667" y="577850"/>
                  </a:lnTo>
                  <a:lnTo>
                    <a:pt x="1045082" y="535051"/>
                  </a:lnTo>
                  <a:lnTo>
                    <a:pt x="1060450" y="493522"/>
                  </a:lnTo>
                  <a:lnTo>
                    <a:pt x="1072387" y="453517"/>
                  </a:lnTo>
                  <a:lnTo>
                    <a:pt x="1080515" y="415036"/>
                  </a:lnTo>
                  <a:lnTo>
                    <a:pt x="1085206" y="360807"/>
                  </a:lnTo>
                  <a:lnTo>
                    <a:pt x="1084748" y="344551"/>
                  </a:lnTo>
                  <a:lnTo>
                    <a:pt x="1075181" y="294132"/>
                  </a:lnTo>
                  <a:lnTo>
                    <a:pt x="1052195" y="247142"/>
                  </a:lnTo>
                  <a:lnTo>
                    <a:pt x="1017397" y="202565"/>
                  </a:lnTo>
                  <a:lnTo>
                    <a:pt x="988567" y="174117"/>
                  </a:lnTo>
                  <a:lnTo>
                    <a:pt x="956055" y="147066"/>
                  </a:lnTo>
                  <a:lnTo>
                    <a:pt x="920369" y="121793"/>
                  </a:lnTo>
                  <a:lnTo>
                    <a:pt x="862202" y="87122"/>
                  </a:lnTo>
                  <a:lnTo>
                    <a:pt x="821181" y="66675"/>
                  </a:lnTo>
                  <a:lnTo>
                    <a:pt x="779272" y="48387"/>
                  </a:lnTo>
                  <a:lnTo>
                    <a:pt x="736980" y="32766"/>
                  </a:lnTo>
                  <a:lnTo>
                    <a:pt x="694689" y="19939"/>
                  </a:lnTo>
                  <a:lnTo>
                    <a:pt x="673861" y="14605"/>
                  </a:lnTo>
                  <a:lnTo>
                    <a:pt x="665289" y="12700"/>
                  </a:lnTo>
                  <a:close/>
                </a:path>
              </a:pathLst>
            </a:custGeom>
            <a:solidFill>
              <a:srgbClr val="000000"/>
            </a:solidFill>
          </p:spPr>
          <p:txBody>
            <a:bodyPr wrap="square" lIns="0" tIns="0" rIns="0" bIns="0" rtlCol="0"/>
            <a:lstStyle/>
            <a:p>
              <a:endParaRPr/>
            </a:p>
          </p:txBody>
        </p:sp>
        <p:sp>
          <p:nvSpPr>
            <p:cNvPr id="18" name="object 18"/>
            <p:cNvSpPr/>
            <p:nvPr/>
          </p:nvSpPr>
          <p:spPr>
            <a:xfrm>
              <a:off x="7600740" y="3949705"/>
              <a:ext cx="900561" cy="447216"/>
            </a:xfrm>
            <a:prstGeom prst="rect">
              <a:avLst/>
            </a:prstGeom>
            <a:blipFill>
              <a:blip r:embed="rId5" cstate="print"/>
              <a:stretch>
                <a:fillRect/>
              </a:stretch>
            </a:blipFill>
          </p:spPr>
          <p:txBody>
            <a:bodyPr wrap="square" lIns="0" tIns="0" rIns="0" bIns="0" rtlCol="0"/>
            <a:lstStyle/>
            <a:p>
              <a:endParaRPr/>
            </a:p>
          </p:txBody>
        </p:sp>
      </p:grpSp>
      <p:sp>
        <p:nvSpPr>
          <p:cNvPr id="19" name="object 19"/>
          <p:cNvSpPr txBox="1"/>
          <p:nvPr/>
        </p:nvSpPr>
        <p:spPr>
          <a:xfrm>
            <a:off x="7257322" y="3154921"/>
            <a:ext cx="1615440" cy="1245870"/>
          </a:xfrm>
          <a:prstGeom prst="rect">
            <a:avLst/>
          </a:prstGeom>
        </p:spPr>
        <p:txBody>
          <a:bodyPr vert="horz" wrap="square" lIns="0" tIns="72390" rIns="0" bIns="0" rtlCol="0">
            <a:spAutoFit/>
          </a:bodyPr>
          <a:lstStyle/>
          <a:p>
            <a:pPr marL="55244">
              <a:lnSpc>
                <a:spcPct val="100000"/>
              </a:lnSpc>
              <a:spcBef>
                <a:spcPts val="570"/>
              </a:spcBef>
              <a:tabLst>
                <a:tab pos="949960" algn="l"/>
              </a:tabLst>
            </a:pPr>
            <a:r>
              <a:rPr sz="3600" i="1" spc="50" dirty="0">
                <a:latin typeface="Times New Roman"/>
                <a:cs typeface="Times New Roman"/>
              </a:rPr>
              <a:t>y	</a:t>
            </a:r>
            <a:r>
              <a:rPr sz="3600" i="1" spc="55" dirty="0">
                <a:latin typeface="Times New Roman"/>
                <a:cs typeface="Times New Roman"/>
              </a:rPr>
              <a:t>y</a:t>
            </a:r>
            <a:r>
              <a:rPr sz="3600" spc="55" dirty="0">
                <a:latin typeface="Times New Roman"/>
                <a:cs typeface="Times New Roman"/>
              </a:rPr>
              <a:t>,</a:t>
            </a:r>
            <a:r>
              <a:rPr sz="3600" spc="-525" dirty="0">
                <a:latin typeface="Times New Roman"/>
                <a:cs typeface="Times New Roman"/>
              </a:rPr>
              <a:t> </a:t>
            </a:r>
            <a:r>
              <a:rPr sz="3600" i="1" spc="60" dirty="0">
                <a:latin typeface="Times New Roman"/>
                <a:cs typeface="Times New Roman"/>
              </a:rPr>
              <a:t>L</a:t>
            </a:r>
            <a:endParaRPr sz="3600">
              <a:latin typeface="Times New Roman"/>
              <a:cs typeface="Times New Roman"/>
            </a:endParaRPr>
          </a:p>
          <a:p>
            <a:pPr marL="12700">
              <a:lnSpc>
                <a:spcPct val="100000"/>
              </a:lnSpc>
              <a:spcBef>
                <a:spcPts val="490"/>
              </a:spcBef>
              <a:tabLst>
                <a:tab pos="888365" algn="l"/>
              </a:tabLst>
            </a:pPr>
            <a:r>
              <a:rPr sz="3600" i="1" spc="60" dirty="0">
                <a:latin typeface="Times New Roman"/>
                <a:cs typeface="Times New Roman"/>
              </a:rPr>
              <a:t>a	</a:t>
            </a:r>
            <a:r>
              <a:rPr sz="3600" i="1" spc="45" dirty="0">
                <a:latin typeface="Times New Roman"/>
                <a:cs typeface="Times New Roman"/>
              </a:rPr>
              <a:t>a</a:t>
            </a:r>
            <a:r>
              <a:rPr sz="3600" spc="45" dirty="0">
                <a:latin typeface="Times New Roman"/>
                <a:cs typeface="Times New Roman"/>
              </a:rPr>
              <a:t>,</a:t>
            </a:r>
            <a:r>
              <a:rPr sz="3600" spc="-505" dirty="0">
                <a:latin typeface="Times New Roman"/>
                <a:cs typeface="Times New Roman"/>
              </a:rPr>
              <a:t> </a:t>
            </a:r>
            <a:r>
              <a:rPr sz="3600" i="1" spc="70" dirty="0">
                <a:latin typeface="Times New Roman"/>
                <a:cs typeface="Times New Roman"/>
              </a:rPr>
              <a:t>L</a:t>
            </a:r>
            <a:endParaRPr sz="3600">
              <a:latin typeface="Times New Roman"/>
              <a:cs typeface="Times New Roman"/>
            </a:endParaRPr>
          </a:p>
        </p:txBody>
      </p:sp>
      <p:sp>
        <p:nvSpPr>
          <p:cNvPr id="20" name="object 20"/>
          <p:cNvSpPr/>
          <p:nvPr/>
        </p:nvSpPr>
        <p:spPr>
          <a:xfrm>
            <a:off x="7621044" y="3340101"/>
            <a:ext cx="900002" cy="445614"/>
          </a:xfrm>
          <a:prstGeom prst="rect">
            <a:avLst/>
          </a:prstGeom>
          <a:blipFill>
            <a:blip r:embed="rId6" cstate="print"/>
            <a:stretch>
              <a:fillRect/>
            </a:stretch>
          </a:blipFill>
        </p:spPr>
        <p:txBody>
          <a:bodyPr wrap="square" lIns="0" tIns="0" rIns="0" bIns="0" rtlCol="0"/>
          <a:lstStyle/>
          <a:p>
            <a:endParaRPr/>
          </a:p>
        </p:txBody>
      </p:sp>
      <p:grpSp>
        <p:nvGrpSpPr>
          <p:cNvPr id="21" name="object 21"/>
          <p:cNvGrpSpPr/>
          <p:nvPr/>
        </p:nvGrpSpPr>
        <p:grpSpPr>
          <a:xfrm>
            <a:off x="158343" y="4412615"/>
            <a:ext cx="6036945" cy="2280285"/>
            <a:chOff x="158343" y="4412615"/>
            <a:chExt cx="6036945" cy="2280285"/>
          </a:xfrm>
        </p:grpSpPr>
        <p:sp>
          <p:nvSpPr>
            <p:cNvPr id="22" name="object 22"/>
            <p:cNvSpPr/>
            <p:nvPr/>
          </p:nvSpPr>
          <p:spPr>
            <a:xfrm>
              <a:off x="5294607" y="6159505"/>
              <a:ext cx="900189" cy="447216"/>
            </a:xfrm>
            <a:prstGeom prst="rect">
              <a:avLst/>
            </a:prstGeom>
            <a:blipFill>
              <a:blip r:embed="rId2" cstate="print"/>
              <a:stretch>
                <a:fillRect/>
              </a:stretch>
            </a:blipFill>
          </p:spPr>
          <p:txBody>
            <a:bodyPr wrap="square" lIns="0" tIns="0" rIns="0" bIns="0" rtlCol="0"/>
            <a:lstStyle/>
            <a:p>
              <a:endParaRPr/>
            </a:p>
          </p:txBody>
        </p:sp>
        <p:sp>
          <p:nvSpPr>
            <p:cNvPr id="23" name="object 23"/>
            <p:cNvSpPr/>
            <p:nvPr/>
          </p:nvSpPr>
          <p:spPr>
            <a:xfrm>
              <a:off x="1143000" y="5638800"/>
              <a:ext cx="1968500" cy="1054100"/>
            </a:xfrm>
            <a:custGeom>
              <a:avLst/>
              <a:gdLst/>
              <a:ahLst/>
              <a:cxnLst/>
              <a:rect l="l" t="t" r="r" b="b"/>
              <a:pathLst>
                <a:path w="1968500" h="1054100">
                  <a:moveTo>
                    <a:pt x="1600200" y="57150"/>
                  </a:moveTo>
                  <a:lnTo>
                    <a:pt x="127000" y="57150"/>
                  </a:lnTo>
                  <a:lnTo>
                    <a:pt x="127000" y="0"/>
                  </a:lnTo>
                  <a:lnTo>
                    <a:pt x="0" y="63500"/>
                  </a:lnTo>
                  <a:lnTo>
                    <a:pt x="127000" y="127000"/>
                  </a:lnTo>
                  <a:lnTo>
                    <a:pt x="127000" y="69850"/>
                  </a:lnTo>
                  <a:lnTo>
                    <a:pt x="1600200" y="69850"/>
                  </a:lnTo>
                  <a:lnTo>
                    <a:pt x="1600200" y="57150"/>
                  </a:lnTo>
                  <a:close/>
                </a:path>
                <a:path w="1968500" h="1054100">
                  <a:moveTo>
                    <a:pt x="1968500" y="495300"/>
                  </a:moveTo>
                  <a:lnTo>
                    <a:pt x="1962150" y="482600"/>
                  </a:lnTo>
                  <a:lnTo>
                    <a:pt x="1905000" y="368300"/>
                  </a:lnTo>
                  <a:lnTo>
                    <a:pt x="1841500" y="495300"/>
                  </a:lnTo>
                  <a:lnTo>
                    <a:pt x="1898650" y="495300"/>
                  </a:lnTo>
                  <a:lnTo>
                    <a:pt x="1898650" y="1054100"/>
                  </a:lnTo>
                  <a:lnTo>
                    <a:pt x="1911350" y="1054100"/>
                  </a:lnTo>
                  <a:lnTo>
                    <a:pt x="1911350" y="495300"/>
                  </a:lnTo>
                  <a:lnTo>
                    <a:pt x="1968500" y="495300"/>
                  </a:lnTo>
                  <a:close/>
                </a:path>
              </a:pathLst>
            </a:custGeom>
            <a:solidFill>
              <a:srgbClr val="000000"/>
            </a:solidFill>
          </p:spPr>
          <p:txBody>
            <a:bodyPr wrap="square" lIns="0" tIns="0" rIns="0" bIns="0" rtlCol="0"/>
            <a:lstStyle/>
            <a:p>
              <a:endParaRPr/>
            </a:p>
          </p:txBody>
        </p:sp>
        <p:sp>
          <p:nvSpPr>
            <p:cNvPr id="24" name="object 24"/>
            <p:cNvSpPr/>
            <p:nvPr/>
          </p:nvSpPr>
          <p:spPr>
            <a:xfrm>
              <a:off x="1590432" y="5168901"/>
              <a:ext cx="899896" cy="445614"/>
            </a:xfrm>
            <a:prstGeom prst="rect">
              <a:avLst/>
            </a:prstGeom>
            <a:blipFill>
              <a:blip r:embed="rId3" cstate="print"/>
              <a:stretch>
                <a:fillRect/>
              </a:stretch>
            </a:blipFill>
          </p:spPr>
          <p:txBody>
            <a:bodyPr wrap="square" lIns="0" tIns="0" rIns="0" bIns="0" rtlCol="0"/>
            <a:lstStyle/>
            <a:p>
              <a:endParaRPr/>
            </a:p>
          </p:txBody>
        </p:sp>
        <p:sp>
          <p:nvSpPr>
            <p:cNvPr id="25" name="object 25"/>
            <p:cNvSpPr/>
            <p:nvPr/>
          </p:nvSpPr>
          <p:spPr>
            <a:xfrm>
              <a:off x="158343" y="4412615"/>
              <a:ext cx="1085850" cy="1002665"/>
            </a:xfrm>
            <a:custGeom>
              <a:avLst/>
              <a:gdLst/>
              <a:ahLst/>
              <a:cxnLst/>
              <a:rect l="l" t="t" r="r" b="b"/>
              <a:pathLst>
                <a:path w="1085850" h="1002664">
                  <a:moveTo>
                    <a:pt x="557022" y="0"/>
                  </a:moveTo>
                  <a:lnTo>
                    <a:pt x="503809" y="5334"/>
                  </a:lnTo>
                  <a:lnTo>
                    <a:pt x="465023" y="14097"/>
                  </a:lnTo>
                  <a:lnTo>
                    <a:pt x="423849" y="26670"/>
                  </a:lnTo>
                  <a:lnTo>
                    <a:pt x="381152" y="42799"/>
                  </a:lnTo>
                  <a:lnTo>
                    <a:pt x="337515" y="61976"/>
                  </a:lnTo>
                  <a:lnTo>
                    <a:pt x="293611" y="83947"/>
                  </a:lnTo>
                  <a:lnTo>
                    <a:pt x="250139" y="108585"/>
                  </a:lnTo>
                  <a:lnTo>
                    <a:pt x="208013" y="135128"/>
                  </a:lnTo>
                  <a:lnTo>
                    <a:pt x="167728" y="163576"/>
                  </a:lnTo>
                  <a:lnTo>
                    <a:pt x="130086" y="193421"/>
                  </a:lnTo>
                  <a:lnTo>
                    <a:pt x="95834" y="224536"/>
                  </a:lnTo>
                  <a:lnTo>
                    <a:pt x="65646" y="256540"/>
                  </a:lnTo>
                  <a:lnTo>
                    <a:pt x="40170" y="289179"/>
                  </a:lnTo>
                  <a:lnTo>
                    <a:pt x="20281" y="322072"/>
                  </a:lnTo>
                  <a:lnTo>
                    <a:pt x="2616" y="371475"/>
                  </a:lnTo>
                  <a:lnTo>
                    <a:pt x="0" y="403987"/>
                  </a:lnTo>
                  <a:lnTo>
                    <a:pt x="1003" y="420497"/>
                  </a:lnTo>
                  <a:lnTo>
                    <a:pt x="12077" y="471424"/>
                  </a:lnTo>
                  <a:lnTo>
                    <a:pt x="34251" y="524510"/>
                  </a:lnTo>
                  <a:lnTo>
                    <a:pt x="54495" y="561213"/>
                  </a:lnTo>
                  <a:lnTo>
                    <a:pt x="78701" y="598551"/>
                  </a:lnTo>
                  <a:lnTo>
                    <a:pt x="106591" y="636651"/>
                  </a:lnTo>
                  <a:lnTo>
                    <a:pt x="137706" y="675513"/>
                  </a:lnTo>
                  <a:lnTo>
                    <a:pt x="171640" y="714883"/>
                  </a:lnTo>
                  <a:lnTo>
                    <a:pt x="208153" y="755015"/>
                  </a:lnTo>
                  <a:lnTo>
                    <a:pt x="246799" y="795401"/>
                  </a:lnTo>
                  <a:lnTo>
                    <a:pt x="287159" y="836422"/>
                  </a:lnTo>
                  <a:lnTo>
                    <a:pt x="329031" y="877570"/>
                  </a:lnTo>
                  <a:lnTo>
                    <a:pt x="415645" y="960628"/>
                  </a:lnTo>
                  <a:lnTo>
                    <a:pt x="459651" y="1002157"/>
                  </a:lnTo>
                  <a:lnTo>
                    <a:pt x="468388" y="993013"/>
                  </a:lnTo>
                  <a:lnTo>
                    <a:pt x="380771" y="909701"/>
                  </a:lnTo>
                  <a:lnTo>
                    <a:pt x="337832" y="868426"/>
                  </a:lnTo>
                  <a:lnTo>
                    <a:pt x="296075" y="827278"/>
                  </a:lnTo>
                  <a:lnTo>
                    <a:pt x="255854" y="786511"/>
                  </a:lnTo>
                  <a:lnTo>
                    <a:pt x="217347" y="746252"/>
                  </a:lnTo>
                  <a:lnTo>
                    <a:pt x="181089" y="706501"/>
                  </a:lnTo>
                  <a:lnTo>
                    <a:pt x="147396" y="667258"/>
                  </a:lnTo>
                  <a:lnTo>
                    <a:pt x="116598" y="628904"/>
                  </a:lnTo>
                  <a:lnTo>
                    <a:pt x="89052" y="591185"/>
                  </a:lnTo>
                  <a:lnTo>
                    <a:pt x="65252" y="554482"/>
                  </a:lnTo>
                  <a:lnTo>
                    <a:pt x="45491" y="518668"/>
                  </a:lnTo>
                  <a:lnTo>
                    <a:pt x="24041" y="467233"/>
                  </a:lnTo>
                  <a:lnTo>
                    <a:pt x="13589" y="418719"/>
                  </a:lnTo>
                  <a:lnTo>
                    <a:pt x="12687" y="403225"/>
                  </a:lnTo>
                  <a:lnTo>
                    <a:pt x="13169" y="388239"/>
                  </a:lnTo>
                  <a:lnTo>
                    <a:pt x="24688" y="342900"/>
                  </a:lnTo>
                  <a:lnTo>
                    <a:pt x="50812" y="296164"/>
                  </a:lnTo>
                  <a:lnTo>
                    <a:pt x="75438" y="264668"/>
                  </a:lnTo>
                  <a:lnTo>
                    <a:pt x="104876" y="233426"/>
                  </a:lnTo>
                  <a:lnTo>
                    <a:pt x="138442" y="203073"/>
                  </a:lnTo>
                  <a:lnTo>
                    <a:pt x="175475" y="173609"/>
                  </a:lnTo>
                  <a:lnTo>
                    <a:pt x="215201" y="145542"/>
                  </a:lnTo>
                  <a:lnTo>
                    <a:pt x="256895" y="119380"/>
                  </a:lnTo>
                  <a:lnTo>
                    <a:pt x="299720" y="95123"/>
                  </a:lnTo>
                  <a:lnTo>
                    <a:pt x="343065" y="73406"/>
                  </a:lnTo>
                  <a:lnTo>
                    <a:pt x="386105" y="54610"/>
                  </a:lnTo>
                  <a:lnTo>
                    <a:pt x="428180" y="38735"/>
                  </a:lnTo>
                  <a:lnTo>
                    <a:pt x="468541" y="26289"/>
                  </a:lnTo>
                  <a:lnTo>
                    <a:pt x="506323" y="17780"/>
                  </a:lnTo>
                  <a:lnTo>
                    <a:pt x="557517" y="12700"/>
                  </a:lnTo>
                  <a:lnTo>
                    <a:pt x="665324" y="12700"/>
                  </a:lnTo>
                  <a:lnTo>
                    <a:pt x="653300" y="10033"/>
                  </a:lnTo>
                  <a:lnTo>
                    <a:pt x="633056" y="6223"/>
                  </a:lnTo>
                  <a:lnTo>
                    <a:pt x="613270" y="3302"/>
                  </a:lnTo>
                  <a:lnTo>
                    <a:pt x="593953" y="1270"/>
                  </a:lnTo>
                  <a:lnTo>
                    <a:pt x="575144" y="127"/>
                  </a:lnTo>
                  <a:lnTo>
                    <a:pt x="557022" y="0"/>
                  </a:lnTo>
                  <a:close/>
                </a:path>
                <a:path w="1085850" h="1002664">
                  <a:moveTo>
                    <a:pt x="785279" y="856488"/>
                  </a:moveTo>
                  <a:lnTo>
                    <a:pt x="768819" y="997585"/>
                  </a:lnTo>
                  <a:lnTo>
                    <a:pt x="891514" y="926084"/>
                  </a:lnTo>
                  <a:lnTo>
                    <a:pt x="859915" y="905383"/>
                  </a:lnTo>
                  <a:lnTo>
                    <a:pt x="836777" y="905383"/>
                  </a:lnTo>
                  <a:lnTo>
                    <a:pt x="826109" y="898525"/>
                  </a:lnTo>
                  <a:lnTo>
                    <a:pt x="833047" y="887781"/>
                  </a:lnTo>
                  <a:lnTo>
                    <a:pt x="785279" y="856488"/>
                  </a:lnTo>
                  <a:close/>
                </a:path>
                <a:path w="1085850" h="1002664">
                  <a:moveTo>
                    <a:pt x="833047" y="887781"/>
                  </a:moveTo>
                  <a:lnTo>
                    <a:pt x="826109" y="898525"/>
                  </a:lnTo>
                  <a:lnTo>
                    <a:pt x="836777" y="905383"/>
                  </a:lnTo>
                  <a:lnTo>
                    <a:pt x="843655" y="894731"/>
                  </a:lnTo>
                  <a:lnTo>
                    <a:pt x="833047" y="887781"/>
                  </a:lnTo>
                  <a:close/>
                </a:path>
                <a:path w="1085850" h="1002664">
                  <a:moveTo>
                    <a:pt x="843655" y="894731"/>
                  </a:moveTo>
                  <a:lnTo>
                    <a:pt x="836777" y="905383"/>
                  </a:lnTo>
                  <a:lnTo>
                    <a:pt x="859915" y="905383"/>
                  </a:lnTo>
                  <a:lnTo>
                    <a:pt x="843655" y="894731"/>
                  </a:lnTo>
                  <a:close/>
                </a:path>
                <a:path w="1085850" h="1002664">
                  <a:moveTo>
                    <a:pt x="665324" y="12700"/>
                  </a:moveTo>
                  <a:lnTo>
                    <a:pt x="557517" y="12700"/>
                  </a:lnTo>
                  <a:lnTo>
                    <a:pt x="575017" y="12827"/>
                  </a:lnTo>
                  <a:lnTo>
                    <a:pt x="593166" y="13970"/>
                  </a:lnTo>
                  <a:lnTo>
                    <a:pt x="631215" y="18796"/>
                  </a:lnTo>
                  <a:lnTo>
                    <a:pt x="671131" y="27051"/>
                  </a:lnTo>
                  <a:lnTo>
                    <a:pt x="712292" y="38100"/>
                  </a:lnTo>
                  <a:lnTo>
                    <a:pt x="753948" y="52197"/>
                  </a:lnTo>
                  <a:lnTo>
                    <a:pt x="795515" y="68961"/>
                  </a:lnTo>
                  <a:lnTo>
                    <a:pt x="836345" y="88011"/>
                  </a:lnTo>
                  <a:lnTo>
                    <a:pt x="895095" y="120650"/>
                  </a:lnTo>
                  <a:lnTo>
                    <a:pt x="931341" y="144653"/>
                  </a:lnTo>
                  <a:lnTo>
                    <a:pt x="964895" y="170307"/>
                  </a:lnTo>
                  <a:lnTo>
                    <a:pt x="994892" y="197358"/>
                  </a:lnTo>
                  <a:lnTo>
                    <a:pt x="1020749" y="225552"/>
                  </a:lnTo>
                  <a:lnTo>
                    <a:pt x="1050429" y="268986"/>
                  </a:lnTo>
                  <a:lnTo>
                    <a:pt x="1067511" y="313563"/>
                  </a:lnTo>
                  <a:lnTo>
                    <a:pt x="1072603" y="360807"/>
                  </a:lnTo>
                  <a:lnTo>
                    <a:pt x="1072134" y="377825"/>
                  </a:lnTo>
                  <a:lnTo>
                    <a:pt x="1064526" y="431673"/>
                  </a:lnTo>
                  <a:lnTo>
                    <a:pt x="1054557" y="469900"/>
                  </a:lnTo>
                  <a:lnTo>
                    <a:pt x="1041158" y="509905"/>
                  </a:lnTo>
                  <a:lnTo>
                    <a:pt x="1024509" y="551434"/>
                  </a:lnTo>
                  <a:lnTo>
                    <a:pt x="1004912" y="594233"/>
                  </a:lnTo>
                  <a:lnTo>
                    <a:pt x="982713" y="638429"/>
                  </a:lnTo>
                  <a:lnTo>
                    <a:pt x="945108" y="706628"/>
                  </a:lnTo>
                  <a:lnTo>
                    <a:pt x="917651" y="753237"/>
                  </a:lnTo>
                  <a:lnTo>
                    <a:pt x="888745" y="800481"/>
                  </a:lnTo>
                  <a:lnTo>
                    <a:pt x="858507" y="848360"/>
                  </a:lnTo>
                  <a:lnTo>
                    <a:pt x="833047" y="887781"/>
                  </a:lnTo>
                  <a:lnTo>
                    <a:pt x="843655" y="894731"/>
                  </a:lnTo>
                  <a:lnTo>
                    <a:pt x="869251" y="855091"/>
                  </a:lnTo>
                  <a:lnTo>
                    <a:pt x="899591" y="807212"/>
                  </a:lnTo>
                  <a:lnTo>
                    <a:pt x="928598" y="759587"/>
                  </a:lnTo>
                  <a:lnTo>
                    <a:pt x="956195" y="712851"/>
                  </a:lnTo>
                  <a:lnTo>
                    <a:pt x="981875" y="666877"/>
                  </a:lnTo>
                  <a:lnTo>
                    <a:pt x="1005497" y="621792"/>
                  </a:lnTo>
                  <a:lnTo>
                    <a:pt x="1026655" y="577850"/>
                  </a:lnTo>
                  <a:lnTo>
                    <a:pt x="1045070" y="535051"/>
                  </a:lnTo>
                  <a:lnTo>
                    <a:pt x="1060437" y="493522"/>
                  </a:lnTo>
                  <a:lnTo>
                    <a:pt x="1072362" y="453517"/>
                  </a:lnTo>
                  <a:lnTo>
                    <a:pt x="1080566" y="415036"/>
                  </a:lnTo>
                  <a:lnTo>
                    <a:pt x="1085293" y="360807"/>
                  </a:lnTo>
                  <a:lnTo>
                    <a:pt x="1085227" y="358267"/>
                  </a:lnTo>
                  <a:lnTo>
                    <a:pt x="1079728" y="310007"/>
                  </a:lnTo>
                  <a:lnTo>
                    <a:pt x="1061377" y="262509"/>
                  </a:lnTo>
                  <a:lnTo>
                    <a:pt x="1030287" y="217043"/>
                  </a:lnTo>
                  <a:lnTo>
                    <a:pt x="1003566" y="188087"/>
                  </a:lnTo>
                  <a:lnTo>
                    <a:pt x="972794" y="160401"/>
                  </a:lnTo>
                  <a:lnTo>
                    <a:pt x="938529" y="134239"/>
                  </a:lnTo>
                  <a:lnTo>
                    <a:pt x="901433" y="109728"/>
                  </a:lnTo>
                  <a:lnTo>
                    <a:pt x="862215" y="87122"/>
                  </a:lnTo>
                  <a:lnTo>
                    <a:pt x="821245" y="66675"/>
                  </a:lnTo>
                  <a:lnTo>
                    <a:pt x="779297" y="48387"/>
                  </a:lnTo>
                  <a:lnTo>
                    <a:pt x="736955" y="32766"/>
                  </a:lnTo>
                  <a:lnTo>
                    <a:pt x="694753" y="19939"/>
                  </a:lnTo>
                  <a:lnTo>
                    <a:pt x="673912" y="14605"/>
                  </a:lnTo>
                  <a:lnTo>
                    <a:pt x="665324" y="12700"/>
                  </a:lnTo>
                  <a:close/>
                </a:path>
              </a:pathLst>
            </a:custGeom>
            <a:solidFill>
              <a:srgbClr val="000000"/>
            </a:solidFill>
          </p:spPr>
          <p:txBody>
            <a:bodyPr wrap="square" lIns="0" tIns="0" rIns="0" bIns="0" rtlCol="0"/>
            <a:lstStyle/>
            <a:p>
              <a:endParaRPr/>
            </a:p>
          </p:txBody>
        </p:sp>
      </p:grpSp>
      <p:sp>
        <p:nvSpPr>
          <p:cNvPr id="26" name="object 26"/>
          <p:cNvSpPr txBox="1"/>
          <p:nvPr/>
        </p:nvSpPr>
        <p:spPr>
          <a:xfrm>
            <a:off x="48655" y="3745753"/>
            <a:ext cx="1604010" cy="577850"/>
          </a:xfrm>
          <a:prstGeom prst="rect">
            <a:avLst/>
          </a:prstGeom>
        </p:spPr>
        <p:txBody>
          <a:bodyPr vert="horz" wrap="square" lIns="0" tIns="15240" rIns="0" bIns="0" rtlCol="0">
            <a:spAutoFit/>
          </a:bodyPr>
          <a:lstStyle/>
          <a:p>
            <a:pPr marL="12700">
              <a:lnSpc>
                <a:spcPct val="100000"/>
              </a:lnSpc>
              <a:spcBef>
                <a:spcPts val="120"/>
              </a:spcBef>
              <a:tabLst>
                <a:tab pos="911860" algn="l"/>
              </a:tabLst>
            </a:pPr>
            <a:r>
              <a:rPr sz="3600" i="1" spc="40" dirty="0">
                <a:latin typeface="Times New Roman"/>
                <a:cs typeface="Times New Roman"/>
              </a:rPr>
              <a:t>y	</a:t>
            </a:r>
            <a:r>
              <a:rPr sz="3600" i="1" spc="60" dirty="0">
                <a:latin typeface="Times New Roman"/>
                <a:cs typeface="Times New Roman"/>
              </a:rPr>
              <a:t>y</a:t>
            </a:r>
            <a:r>
              <a:rPr sz="3600" spc="60" dirty="0">
                <a:latin typeface="Times New Roman"/>
                <a:cs typeface="Times New Roman"/>
              </a:rPr>
              <a:t>,</a:t>
            </a:r>
            <a:r>
              <a:rPr sz="3600" spc="-515" dirty="0">
                <a:latin typeface="Times New Roman"/>
                <a:cs typeface="Times New Roman"/>
              </a:rPr>
              <a:t> </a:t>
            </a:r>
            <a:r>
              <a:rPr sz="3600" i="1" spc="55" dirty="0">
                <a:latin typeface="Times New Roman"/>
                <a:cs typeface="Times New Roman"/>
              </a:rPr>
              <a:t>R</a:t>
            </a:r>
            <a:endParaRPr sz="3600">
              <a:latin typeface="Times New Roman"/>
              <a:cs typeface="Times New Roman"/>
            </a:endParaRPr>
          </a:p>
        </p:txBody>
      </p:sp>
      <p:sp>
        <p:nvSpPr>
          <p:cNvPr id="27" name="object 27"/>
          <p:cNvSpPr/>
          <p:nvPr/>
        </p:nvSpPr>
        <p:spPr>
          <a:xfrm>
            <a:off x="371232" y="3873501"/>
            <a:ext cx="899896" cy="445614"/>
          </a:xfrm>
          <a:prstGeom prst="rect">
            <a:avLst/>
          </a:prstGeom>
          <a:blipFill>
            <a:blip r:embed="rId3" cstate="print"/>
            <a:stretch>
              <a:fillRect/>
            </a:stretch>
          </a:blipFill>
        </p:spPr>
        <p:txBody>
          <a:bodyPr wrap="square" lIns="0" tIns="0" rIns="0" bIns="0" rtlCol="0"/>
          <a:lstStyle/>
          <a:p>
            <a:endParaRPr/>
          </a:p>
        </p:txBody>
      </p:sp>
      <p:sp>
        <p:nvSpPr>
          <p:cNvPr id="28" name="object 28"/>
          <p:cNvSpPr txBox="1"/>
          <p:nvPr/>
        </p:nvSpPr>
        <p:spPr>
          <a:xfrm>
            <a:off x="2799140" y="3332712"/>
            <a:ext cx="490220" cy="571500"/>
          </a:xfrm>
          <a:prstGeom prst="rect">
            <a:avLst/>
          </a:prstGeom>
        </p:spPr>
        <p:txBody>
          <a:bodyPr vert="horz" wrap="square" lIns="0" tIns="16510" rIns="0" bIns="0" rtlCol="0">
            <a:spAutoFit/>
          </a:bodyPr>
          <a:lstStyle/>
          <a:p>
            <a:pPr marL="38100">
              <a:lnSpc>
                <a:spcPct val="100000"/>
              </a:lnSpc>
              <a:spcBef>
                <a:spcPts val="130"/>
              </a:spcBef>
            </a:pPr>
            <a:r>
              <a:rPr sz="3550" i="1" dirty="0">
                <a:latin typeface="Times New Roman"/>
                <a:cs typeface="Times New Roman"/>
              </a:rPr>
              <a:t>q</a:t>
            </a:r>
            <a:r>
              <a:rPr sz="4425" baseline="-16949" dirty="0">
                <a:latin typeface="Times New Roman"/>
                <a:cs typeface="Times New Roman"/>
              </a:rPr>
              <a:t>4</a:t>
            </a:r>
            <a:endParaRPr sz="4425" baseline="-16949">
              <a:latin typeface="Times New Roman"/>
              <a:cs typeface="Times New Roman"/>
            </a:endParaRPr>
          </a:p>
        </p:txBody>
      </p:sp>
      <p:grpSp>
        <p:nvGrpSpPr>
          <p:cNvPr id="29" name="object 29"/>
          <p:cNvGrpSpPr/>
          <p:nvPr/>
        </p:nvGrpSpPr>
        <p:grpSpPr>
          <a:xfrm>
            <a:off x="1062545" y="3257550"/>
            <a:ext cx="2525395" cy="2221230"/>
            <a:chOff x="1062545" y="3257550"/>
            <a:chExt cx="2525395" cy="2221230"/>
          </a:xfrm>
        </p:grpSpPr>
        <p:sp>
          <p:nvSpPr>
            <p:cNvPr id="30" name="object 30"/>
            <p:cNvSpPr/>
            <p:nvPr/>
          </p:nvSpPr>
          <p:spPr>
            <a:xfrm>
              <a:off x="2743200" y="3416300"/>
              <a:ext cx="685800" cy="609600"/>
            </a:xfrm>
            <a:custGeom>
              <a:avLst/>
              <a:gdLst/>
              <a:ahLst/>
              <a:cxnLst/>
              <a:rect l="l" t="t" r="r" b="b"/>
              <a:pathLst>
                <a:path w="685800" h="609600">
                  <a:moveTo>
                    <a:pt x="0" y="304800"/>
                  </a:moveTo>
                  <a:lnTo>
                    <a:pt x="3718" y="259772"/>
                  </a:lnTo>
                  <a:lnTo>
                    <a:pt x="14519" y="216792"/>
                  </a:lnTo>
                  <a:lnTo>
                    <a:pt x="31873" y="176330"/>
                  </a:lnTo>
                  <a:lnTo>
                    <a:pt x="55248" y="138860"/>
                  </a:lnTo>
                  <a:lnTo>
                    <a:pt x="84114" y="104853"/>
                  </a:lnTo>
                  <a:lnTo>
                    <a:pt x="117941" y="74783"/>
                  </a:lnTo>
                  <a:lnTo>
                    <a:pt x="156196" y="49120"/>
                  </a:lnTo>
                  <a:lnTo>
                    <a:pt x="198351" y="28338"/>
                  </a:lnTo>
                  <a:lnTo>
                    <a:pt x="243873" y="12909"/>
                  </a:lnTo>
                  <a:lnTo>
                    <a:pt x="292233" y="3306"/>
                  </a:lnTo>
                  <a:lnTo>
                    <a:pt x="342900" y="0"/>
                  </a:lnTo>
                  <a:lnTo>
                    <a:pt x="393566" y="3306"/>
                  </a:lnTo>
                  <a:lnTo>
                    <a:pt x="441926" y="12909"/>
                  </a:lnTo>
                  <a:lnTo>
                    <a:pt x="487448" y="28338"/>
                  </a:lnTo>
                  <a:lnTo>
                    <a:pt x="529603" y="49120"/>
                  </a:lnTo>
                  <a:lnTo>
                    <a:pt x="567858" y="74783"/>
                  </a:lnTo>
                  <a:lnTo>
                    <a:pt x="601685" y="104853"/>
                  </a:lnTo>
                  <a:lnTo>
                    <a:pt x="630551" y="138860"/>
                  </a:lnTo>
                  <a:lnTo>
                    <a:pt x="653926" y="176330"/>
                  </a:lnTo>
                  <a:lnTo>
                    <a:pt x="671280" y="216792"/>
                  </a:lnTo>
                  <a:lnTo>
                    <a:pt x="682081" y="259772"/>
                  </a:lnTo>
                  <a:lnTo>
                    <a:pt x="685800" y="304800"/>
                  </a:lnTo>
                  <a:lnTo>
                    <a:pt x="682081" y="349827"/>
                  </a:lnTo>
                  <a:lnTo>
                    <a:pt x="671280" y="392807"/>
                  </a:lnTo>
                  <a:lnTo>
                    <a:pt x="653926" y="433269"/>
                  </a:lnTo>
                  <a:lnTo>
                    <a:pt x="630551" y="470739"/>
                  </a:lnTo>
                  <a:lnTo>
                    <a:pt x="601685" y="504746"/>
                  </a:lnTo>
                  <a:lnTo>
                    <a:pt x="567858" y="534816"/>
                  </a:lnTo>
                  <a:lnTo>
                    <a:pt x="529603" y="560479"/>
                  </a:lnTo>
                  <a:lnTo>
                    <a:pt x="487448" y="581261"/>
                  </a:lnTo>
                  <a:lnTo>
                    <a:pt x="441926" y="596690"/>
                  </a:lnTo>
                  <a:lnTo>
                    <a:pt x="393566" y="606293"/>
                  </a:lnTo>
                  <a:lnTo>
                    <a:pt x="342900" y="609600"/>
                  </a:lnTo>
                  <a:lnTo>
                    <a:pt x="292233" y="606293"/>
                  </a:lnTo>
                  <a:lnTo>
                    <a:pt x="243873" y="596690"/>
                  </a:lnTo>
                  <a:lnTo>
                    <a:pt x="198351" y="581261"/>
                  </a:lnTo>
                  <a:lnTo>
                    <a:pt x="156196" y="560479"/>
                  </a:lnTo>
                  <a:lnTo>
                    <a:pt x="117941" y="534816"/>
                  </a:lnTo>
                  <a:lnTo>
                    <a:pt x="84114" y="504746"/>
                  </a:lnTo>
                  <a:lnTo>
                    <a:pt x="55248" y="470739"/>
                  </a:lnTo>
                  <a:lnTo>
                    <a:pt x="31873" y="433269"/>
                  </a:lnTo>
                  <a:lnTo>
                    <a:pt x="14519" y="392807"/>
                  </a:lnTo>
                  <a:lnTo>
                    <a:pt x="3718" y="349827"/>
                  </a:lnTo>
                  <a:lnTo>
                    <a:pt x="0" y="304800"/>
                  </a:lnTo>
                  <a:close/>
                </a:path>
              </a:pathLst>
            </a:custGeom>
            <a:ln w="12700">
              <a:solidFill>
                <a:srgbClr val="000000"/>
              </a:solidFill>
            </a:ln>
          </p:spPr>
          <p:txBody>
            <a:bodyPr wrap="square" lIns="0" tIns="0" rIns="0" bIns="0" rtlCol="0"/>
            <a:lstStyle/>
            <a:p>
              <a:endParaRPr/>
            </a:p>
          </p:txBody>
        </p:sp>
        <p:sp>
          <p:nvSpPr>
            <p:cNvPr id="31" name="object 31"/>
            <p:cNvSpPr/>
            <p:nvPr/>
          </p:nvSpPr>
          <p:spPr>
            <a:xfrm>
              <a:off x="1062545" y="4025900"/>
              <a:ext cx="1604645" cy="1452880"/>
            </a:xfrm>
            <a:custGeom>
              <a:avLst/>
              <a:gdLst/>
              <a:ahLst/>
              <a:cxnLst/>
              <a:rect l="l" t="t" r="r" b="b"/>
              <a:pathLst>
                <a:path w="1604645" h="1452879">
                  <a:moveTo>
                    <a:pt x="1506029" y="80512"/>
                  </a:moveTo>
                  <a:lnTo>
                    <a:pt x="0" y="1443101"/>
                  </a:lnTo>
                  <a:lnTo>
                    <a:pt x="8508" y="1452499"/>
                  </a:lnTo>
                  <a:lnTo>
                    <a:pt x="1514532" y="89915"/>
                  </a:lnTo>
                  <a:lnTo>
                    <a:pt x="1506029" y="80512"/>
                  </a:lnTo>
                  <a:close/>
                </a:path>
                <a:path w="1604645" h="1452879">
                  <a:moveTo>
                    <a:pt x="1576397" y="72008"/>
                  </a:moveTo>
                  <a:lnTo>
                    <a:pt x="1515427" y="72008"/>
                  </a:lnTo>
                  <a:lnTo>
                    <a:pt x="1523936" y="81406"/>
                  </a:lnTo>
                  <a:lnTo>
                    <a:pt x="1514532" y="89915"/>
                  </a:lnTo>
                  <a:lnTo>
                    <a:pt x="1552892" y="132333"/>
                  </a:lnTo>
                  <a:lnTo>
                    <a:pt x="1576397" y="72008"/>
                  </a:lnTo>
                  <a:close/>
                </a:path>
                <a:path w="1604645" h="1452879">
                  <a:moveTo>
                    <a:pt x="1515427" y="72008"/>
                  </a:moveTo>
                  <a:lnTo>
                    <a:pt x="1506029" y="80512"/>
                  </a:lnTo>
                  <a:lnTo>
                    <a:pt x="1514532" y="89915"/>
                  </a:lnTo>
                  <a:lnTo>
                    <a:pt x="1523936" y="81406"/>
                  </a:lnTo>
                  <a:lnTo>
                    <a:pt x="1515427" y="72008"/>
                  </a:lnTo>
                  <a:close/>
                </a:path>
                <a:path w="1604645" h="1452879">
                  <a:moveTo>
                    <a:pt x="1604454" y="0"/>
                  </a:moveTo>
                  <a:lnTo>
                    <a:pt x="1467675" y="38100"/>
                  </a:lnTo>
                  <a:lnTo>
                    <a:pt x="1506029" y="80512"/>
                  </a:lnTo>
                  <a:lnTo>
                    <a:pt x="1515427" y="72008"/>
                  </a:lnTo>
                  <a:lnTo>
                    <a:pt x="1576397" y="72008"/>
                  </a:lnTo>
                  <a:lnTo>
                    <a:pt x="1604454" y="0"/>
                  </a:lnTo>
                  <a:close/>
                </a:path>
              </a:pathLst>
            </a:custGeom>
            <a:solidFill>
              <a:srgbClr val="000000"/>
            </a:solidFill>
          </p:spPr>
          <p:txBody>
            <a:bodyPr wrap="square" lIns="0" tIns="0" rIns="0" bIns="0" rtlCol="0"/>
            <a:lstStyle/>
            <a:p>
              <a:endParaRPr/>
            </a:p>
          </p:txBody>
        </p:sp>
        <p:sp>
          <p:nvSpPr>
            <p:cNvPr id="32" name="object 32"/>
            <p:cNvSpPr/>
            <p:nvPr/>
          </p:nvSpPr>
          <p:spPr>
            <a:xfrm>
              <a:off x="2590800" y="3263900"/>
              <a:ext cx="990600" cy="914400"/>
            </a:xfrm>
            <a:custGeom>
              <a:avLst/>
              <a:gdLst/>
              <a:ahLst/>
              <a:cxnLst/>
              <a:rect l="l" t="t" r="r" b="b"/>
              <a:pathLst>
                <a:path w="990600" h="914400">
                  <a:moveTo>
                    <a:pt x="0" y="457200"/>
                  </a:moveTo>
                  <a:lnTo>
                    <a:pt x="2557" y="410458"/>
                  </a:lnTo>
                  <a:lnTo>
                    <a:pt x="10062" y="365066"/>
                  </a:lnTo>
                  <a:lnTo>
                    <a:pt x="22266" y="321253"/>
                  </a:lnTo>
                  <a:lnTo>
                    <a:pt x="38921" y="279249"/>
                  </a:lnTo>
                  <a:lnTo>
                    <a:pt x="59777" y="239283"/>
                  </a:lnTo>
                  <a:lnTo>
                    <a:pt x="84586" y="201587"/>
                  </a:lnTo>
                  <a:lnTo>
                    <a:pt x="113098" y="166390"/>
                  </a:lnTo>
                  <a:lnTo>
                    <a:pt x="145065" y="133921"/>
                  </a:lnTo>
                  <a:lnTo>
                    <a:pt x="180238" y="104411"/>
                  </a:lnTo>
                  <a:lnTo>
                    <a:pt x="218368" y="78090"/>
                  </a:lnTo>
                  <a:lnTo>
                    <a:pt x="259205" y="55187"/>
                  </a:lnTo>
                  <a:lnTo>
                    <a:pt x="302502" y="35933"/>
                  </a:lnTo>
                  <a:lnTo>
                    <a:pt x="348008" y="20557"/>
                  </a:lnTo>
                  <a:lnTo>
                    <a:pt x="395476" y="9289"/>
                  </a:lnTo>
                  <a:lnTo>
                    <a:pt x="444656" y="2360"/>
                  </a:lnTo>
                  <a:lnTo>
                    <a:pt x="495300" y="0"/>
                  </a:lnTo>
                  <a:lnTo>
                    <a:pt x="545943" y="2360"/>
                  </a:lnTo>
                  <a:lnTo>
                    <a:pt x="595123" y="9289"/>
                  </a:lnTo>
                  <a:lnTo>
                    <a:pt x="642591" y="20557"/>
                  </a:lnTo>
                  <a:lnTo>
                    <a:pt x="688097" y="35933"/>
                  </a:lnTo>
                  <a:lnTo>
                    <a:pt x="731394" y="55187"/>
                  </a:lnTo>
                  <a:lnTo>
                    <a:pt x="772231" y="78090"/>
                  </a:lnTo>
                  <a:lnTo>
                    <a:pt x="810361" y="104411"/>
                  </a:lnTo>
                  <a:lnTo>
                    <a:pt x="845534" y="133921"/>
                  </a:lnTo>
                  <a:lnTo>
                    <a:pt x="877501" y="166390"/>
                  </a:lnTo>
                  <a:lnTo>
                    <a:pt x="906013" y="201587"/>
                  </a:lnTo>
                  <a:lnTo>
                    <a:pt x="930822" y="239283"/>
                  </a:lnTo>
                  <a:lnTo>
                    <a:pt x="951678" y="279249"/>
                  </a:lnTo>
                  <a:lnTo>
                    <a:pt x="968333" y="321253"/>
                  </a:lnTo>
                  <a:lnTo>
                    <a:pt x="980537" y="365066"/>
                  </a:lnTo>
                  <a:lnTo>
                    <a:pt x="988042" y="410458"/>
                  </a:lnTo>
                  <a:lnTo>
                    <a:pt x="990600" y="457200"/>
                  </a:lnTo>
                  <a:lnTo>
                    <a:pt x="988042" y="503941"/>
                  </a:lnTo>
                  <a:lnTo>
                    <a:pt x="980537" y="549333"/>
                  </a:lnTo>
                  <a:lnTo>
                    <a:pt x="968333" y="593146"/>
                  </a:lnTo>
                  <a:lnTo>
                    <a:pt x="951678" y="635150"/>
                  </a:lnTo>
                  <a:lnTo>
                    <a:pt x="930822" y="675116"/>
                  </a:lnTo>
                  <a:lnTo>
                    <a:pt x="906013" y="712812"/>
                  </a:lnTo>
                  <a:lnTo>
                    <a:pt x="877501" y="748009"/>
                  </a:lnTo>
                  <a:lnTo>
                    <a:pt x="845534" y="780478"/>
                  </a:lnTo>
                  <a:lnTo>
                    <a:pt x="810361" y="809988"/>
                  </a:lnTo>
                  <a:lnTo>
                    <a:pt x="772231" y="836309"/>
                  </a:lnTo>
                  <a:lnTo>
                    <a:pt x="731394" y="859212"/>
                  </a:lnTo>
                  <a:lnTo>
                    <a:pt x="688097" y="878466"/>
                  </a:lnTo>
                  <a:lnTo>
                    <a:pt x="642591" y="893842"/>
                  </a:lnTo>
                  <a:lnTo>
                    <a:pt x="595123" y="905110"/>
                  </a:lnTo>
                  <a:lnTo>
                    <a:pt x="545943" y="912039"/>
                  </a:lnTo>
                  <a:lnTo>
                    <a:pt x="495300" y="914400"/>
                  </a:lnTo>
                  <a:lnTo>
                    <a:pt x="444656" y="912039"/>
                  </a:lnTo>
                  <a:lnTo>
                    <a:pt x="395476" y="905110"/>
                  </a:lnTo>
                  <a:lnTo>
                    <a:pt x="348008" y="893842"/>
                  </a:lnTo>
                  <a:lnTo>
                    <a:pt x="302502" y="878466"/>
                  </a:lnTo>
                  <a:lnTo>
                    <a:pt x="259205" y="859212"/>
                  </a:lnTo>
                  <a:lnTo>
                    <a:pt x="218368" y="836309"/>
                  </a:lnTo>
                  <a:lnTo>
                    <a:pt x="180238" y="809988"/>
                  </a:lnTo>
                  <a:lnTo>
                    <a:pt x="145065" y="780478"/>
                  </a:lnTo>
                  <a:lnTo>
                    <a:pt x="113098" y="748009"/>
                  </a:lnTo>
                  <a:lnTo>
                    <a:pt x="84586" y="712812"/>
                  </a:lnTo>
                  <a:lnTo>
                    <a:pt x="59777" y="675116"/>
                  </a:lnTo>
                  <a:lnTo>
                    <a:pt x="38921" y="635150"/>
                  </a:lnTo>
                  <a:lnTo>
                    <a:pt x="22266" y="593146"/>
                  </a:lnTo>
                  <a:lnTo>
                    <a:pt x="10062" y="549333"/>
                  </a:lnTo>
                  <a:lnTo>
                    <a:pt x="2557" y="503941"/>
                  </a:lnTo>
                  <a:lnTo>
                    <a:pt x="0" y="457200"/>
                  </a:lnTo>
                  <a:close/>
                </a:path>
              </a:pathLst>
            </a:custGeom>
            <a:ln w="12700">
              <a:solidFill>
                <a:srgbClr val="000000"/>
              </a:solidFill>
            </a:ln>
          </p:spPr>
          <p:txBody>
            <a:bodyPr wrap="square" lIns="0" tIns="0" rIns="0" bIns="0" rtlCol="0"/>
            <a:lstStyle/>
            <a:p>
              <a:endParaRPr/>
            </a:p>
          </p:txBody>
        </p:sp>
      </p:grpSp>
      <p:sp>
        <p:nvSpPr>
          <p:cNvPr id="33" name="object 33"/>
          <p:cNvSpPr txBox="1"/>
          <p:nvPr/>
        </p:nvSpPr>
        <p:spPr>
          <a:xfrm>
            <a:off x="3473603" y="4126599"/>
            <a:ext cx="464820" cy="579120"/>
          </a:xfrm>
          <a:prstGeom prst="rect">
            <a:avLst/>
          </a:prstGeom>
        </p:spPr>
        <p:txBody>
          <a:bodyPr vert="horz" wrap="square" lIns="0" tIns="16510" rIns="0" bIns="0" rtlCol="0">
            <a:spAutoFit/>
          </a:bodyPr>
          <a:lstStyle/>
          <a:p>
            <a:pPr marL="12700">
              <a:lnSpc>
                <a:spcPct val="100000"/>
              </a:lnSpc>
              <a:spcBef>
                <a:spcPts val="130"/>
              </a:spcBef>
            </a:pPr>
            <a:r>
              <a:rPr sz="3600" spc="25" dirty="0">
                <a:latin typeface="Times New Roman"/>
                <a:cs typeface="Times New Roman"/>
              </a:rPr>
              <a:t>,</a:t>
            </a:r>
            <a:r>
              <a:rPr sz="3600" spc="-520" dirty="0">
                <a:latin typeface="Times New Roman"/>
                <a:cs typeface="Times New Roman"/>
              </a:rPr>
              <a:t> </a:t>
            </a:r>
            <a:r>
              <a:rPr sz="3600" i="1" spc="65" dirty="0">
                <a:latin typeface="Times New Roman"/>
                <a:cs typeface="Times New Roman"/>
              </a:rPr>
              <a:t>L</a:t>
            </a:r>
            <a:endParaRPr sz="3600">
              <a:latin typeface="Times New Roman"/>
              <a:cs typeface="Times New Roman"/>
            </a:endParaRPr>
          </a:p>
        </p:txBody>
      </p:sp>
      <p:grpSp>
        <p:nvGrpSpPr>
          <p:cNvPr id="34" name="object 34"/>
          <p:cNvGrpSpPr/>
          <p:nvPr/>
        </p:nvGrpSpPr>
        <p:grpSpPr>
          <a:xfrm>
            <a:off x="2399518" y="3879850"/>
            <a:ext cx="4160520" cy="822325"/>
            <a:chOff x="2399518" y="3879850"/>
            <a:chExt cx="4160520" cy="822325"/>
          </a:xfrm>
        </p:grpSpPr>
        <p:sp>
          <p:nvSpPr>
            <p:cNvPr id="35" name="object 35"/>
            <p:cNvSpPr/>
            <p:nvPr/>
          </p:nvSpPr>
          <p:spPr>
            <a:xfrm>
              <a:off x="3263367" y="4254505"/>
              <a:ext cx="450200" cy="447216"/>
            </a:xfrm>
            <a:prstGeom prst="rect">
              <a:avLst/>
            </a:prstGeom>
            <a:blipFill>
              <a:blip r:embed="rId7" cstate="print"/>
              <a:stretch>
                <a:fillRect/>
              </a:stretch>
            </a:blipFill>
          </p:spPr>
          <p:txBody>
            <a:bodyPr wrap="square" lIns="0" tIns="0" rIns="0" bIns="0" rtlCol="0"/>
            <a:lstStyle/>
            <a:p>
              <a:endParaRPr/>
            </a:p>
          </p:txBody>
        </p:sp>
        <p:sp>
          <p:nvSpPr>
            <p:cNvPr id="36" name="object 36"/>
            <p:cNvSpPr/>
            <p:nvPr/>
          </p:nvSpPr>
          <p:spPr>
            <a:xfrm>
              <a:off x="2716880" y="4254505"/>
              <a:ext cx="900388" cy="447216"/>
            </a:xfrm>
            <a:prstGeom prst="rect">
              <a:avLst/>
            </a:prstGeom>
            <a:blipFill>
              <a:blip r:embed="rId8" cstate="print"/>
              <a:stretch>
                <a:fillRect/>
              </a:stretch>
            </a:blipFill>
          </p:spPr>
          <p:txBody>
            <a:bodyPr wrap="square" lIns="0" tIns="0" rIns="0" bIns="0" rtlCol="0"/>
            <a:lstStyle/>
            <a:p>
              <a:endParaRPr/>
            </a:p>
          </p:txBody>
        </p:sp>
        <p:sp>
          <p:nvSpPr>
            <p:cNvPr id="37" name="object 37"/>
            <p:cNvSpPr/>
            <p:nvPr/>
          </p:nvSpPr>
          <p:spPr>
            <a:xfrm>
              <a:off x="2399518" y="4254505"/>
              <a:ext cx="450200" cy="447216"/>
            </a:xfrm>
            <a:prstGeom prst="rect">
              <a:avLst/>
            </a:prstGeom>
            <a:blipFill>
              <a:blip r:embed="rId7" cstate="print"/>
              <a:stretch>
                <a:fillRect/>
              </a:stretch>
            </a:blipFill>
          </p:spPr>
          <p:txBody>
            <a:bodyPr wrap="square" lIns="0" tIns="0" rIns="0" bIns="0" rtlCol="0"/>
            <a:lstStyle/>
            <a:p>
              <a:endParaRPr/>
            </a:p>
          </p:txBody>
        </p:sp>
        <p:sp>
          <p:nvSpPr>
            <p:cNvPr id="38" name="object 38"/>
            <p:cNvSpPr/>
            <p:nvPr/>
          </p:nvSpPr>
          <p:spPr>
            <a:xfrm>
              <a:off x="4572000" y="3886200"/>
              <a:ext cx="1981200" cy="609600"/>
            </a:xfrm>
            <a:custGeom>
              <a:avLst/>
              <a:gdLst/>
              <a:ahLst/>
              <a:cxnLst/>
              <a:rect l="l" t="t" r="r" b="b"/>
              <a:pathLst>
                <a:path w="1981200" h="609600">
                  <a:moveTo>
                    <a:pt x="0" y="304800"/>
                  </a:moveTo>
                  <a:lnTo>
                    <a:pt x="9836" y="261691"/>
                  </a:lnTo>
                  <a:lnTo>
                    <a:pt x="38452" y="220436"/>
                  </a:lnTo>
                  <a:lnTo>
                    <a:pt x="84507" y="181448"/>
                  </a:lnTo>
                  <a:lnTo>
                    <a:pt x="146660" y="145141"/>
                  </a:lnTo>
                  <a:lnTo>
                    <a:pt x="183354" y="128122"/>
                  </a:lnTo>
                  <a:lnTo>
                    <a:pt x="223570" y="111927"/>
                  </a:lnTo>
                  <a:lnTo>
                    <a:pt x="267141" y="96610"/>
                  </a:lnTo>
                  <a:lnTo>
                    <a:pt x="313897" y="82221"/>
                  </a:lnTo>
                  <a:lnTo>
                    <a:pt x="363673" y="68812"/>
                  </a:lnTo>
                  <a:lnTo>
                    <a:pt x="416300" y="56436"/>
                  </a:lnTo>
                  <a:lnTo>
                    <a:pt x="471610" y="45142"/>
                  </a:lnTo>
                  <a:lnTo>
                    <a:pt x="529437" y="34984"/>
                  </a:lnTo>
                  <a:lnTo>
                    <a:pt x="589613" y="26012"/>
                  </a:lnTo>
                  <a:lnTo>
                    <a:pt x="651969" y="18279"/>
                  </a:lnTo>
                  <a:lnTo>
                    <a:pt x="716339" y="11836"/>
                  </a:lnTo>
                  <a:lnTo>
                    <a:pt x="782554" y="6735"/>
                  </a:lnTo>
                  <a:lnTo>
                    <a:pt x="850448" y="3028"/>
                  </a:lnTo>
                  <a:lnTo>
                    <a:pt x="919852" y="765"/>
                  </a:lnTo>
                  <a:lnTo>
                    <a:pt x="990600" y="0"/>
                  </a:lnTo>
                  <a:lnTo>
                    <a:pt x="1061347" y="765"/>
                  </a:lnTo>
                  <a:lnTo>
                    <a:pt x="1130751" y="3028"/>
                  </a:lnTo>
                  <a:lnTo>
                    <a:pt x="1198645" y="6735"/>
                  </a:lnTo>
                  <a:lnTo>
                    <a:pt x="1264860" y="11836"/>
                  </a:lnTo>
                  <a:lnTo>
                    <a:pt x="1329230" y="18279"/>
                  </a:lnTo>
                  <a:lnTo>
                    <a:pt x="1391586" y="26012"/>
                  </a:lnTo>
                  <a:lnTo>
                    <a:pt x="1451762" y="34984"/>
                  </a:lnTo>
                  <a:lnTo>
                    <a:pt x="1509589" y="45142"/>
                  </a:lnTo>
                  <a:lnTo>
                    <a:pt x="1564899" y="56436"/>
                  </a:lnTo>
                  <a:lnTo>
                    <a:pt x="1617526" y="68812"/>
                  </a:lnTo>
                  <a:lnTo>
                    <a:pt x="1667302" y="82221"/>
                  </a:lnTo>
                  <a:lnTo>
                    <a:pt x="1714058" y="96610"/>
                  </a:lnTo>
                  <a:lnTo>
                    <a:pt x="1757629" y="111927"/>
                  </a:lnTo>
                  <a:lnTo>
                    <a:pt x="1797845" y="128122"/>
                  </a:lnTo>
                  <a:lnTo>
                    <a:pt x="1834539" y="145141"/>
                  </a:lnTo>
                  <a:lnTo>
                    <a:pt x="1896692" y="181448"/>
                  </a:lnTo>
                  <a:lnTo>
                    <a:pt x="1942747" y="220436"/>
                  </a:lnTo>
                  <a:lnTo>
                    <a:pt x="1971363" y="261691"/>
                  </a:lnTo>
                  <a:lnTo>
                    <a:pt x="1981200" y="304800"/>
                  </a:lnTo>
                  <a:lnTo>
                    <a:pt x="1978712" y="326560"/>
                  </a:lnTo>
                  <a:lnTo>
                    <a:pt x="1971363" y="347908"/>
                  </a:lnTo>
                  <a:lnTo>
                    <a:pt x="1942747" y="389163"/>
                  </a:lnTo>
                  <a:lnTo>
                    <a:pt x="1896692" y="428151"/>
                  </a:lnTo>
                  <a:lnTo>
                    <a:pt x="1834539" y="464458"/>
                  </a:lnTo>
                  <a:lnTo>
                    <a:pt x="1797845" y="481477"/>
                  </a:lnTo>
                  <a:lnTo>
                    <a:pt x="1757629" y="497672"/>
                  </a:lnTo>
                  <a:lnTo>
                    <a:pt x="1714058" y="512989"/>
                  </a:lnTo>
                  <a:lnTo>
                    <a:pt x="1667302" y="527378"/>
                  </a:lnTo>
                  <a:lnTo>
                    <a:pt x="1617526" y="540787"/>
                  </a:lnTo>
                  <a:lnTo>
                    <a:pt x="1564899" y="553163"/>
                  </a:lnTo>
                  <a:lnTo>
                    <a:pt x="1509589" y="564457"/>
                  </a:lnTo>
                  <a:lnTo>
                    <a:pt x="1451762" y="574615"/>
                  </a:lnTo>
                  <a:lnTo>
                    <a:pt x="1391586" y="583587"/>
                  </a:lnTo>
                  <a:lnTo>
                    <a:pt x="1329230" y="591320"/>
                  </a:lnTo>
                  <a:lnTo>
                    <a:pt x="1264860" y="597763"/>
                  </a:lnTo>
                  <a:lnTo>
                    <a:pt x="1198645" y="602864"/>
                  </a:lnTo>
                  <a:lnTo>
                    <a:pt x="1130751" y="606571"/>
                  </a:lnTo>
                  <a:lnTo>
                    <a:pt x="1061347" y="608834"/>
                  </a:lnTo>
                  <a:lnTo>
                    <a:pt x="990600" y="609600"/>
                  </a:lnTo>
                  <a:lnTo>
                    <a:pt x="919852" y="608835"/>
                  </a:lnTo>
                  <a:lnTo>
                    <a:pt x="850448" y="606574"/>
                  </a:lnTo>
                  <a:lnTo>
                    <a:pt x="782554" y="602869"/>
                  </a:lnTo>
                  <a:lnTo>
                    <a:pt x="716339" y="597772"/>
                  </a:lnTo>
                  <a:lnTo>
                    <a:pt x="651969" y="591334"/>
                  </a:lnTo>
                  <a:lnTo>
                    <a:pt x="589613" y="583606"/>
                  </a:lnTo>
                  <a:lnTo>
                    <a:pt x="529437" y="574640"/>
                  </a:lnTo>
                  <a:lnTo>
                    <a:pt x="471610" y="564487"/>
                  </a:lnTo>
                  <a:lnTo>
                    <a:pt x="416300" y="553199"/>
                  </a:lnTo>
                  <a:lnTo>
                    <a:pt x="363673" y="540827"/>
                  </a:lnTo>
                  <a:lnTo>
                    <a:pt x="313897" y="527423"/>
                  </a:lnTo>
                  <a:lnTo>
                    <a:pt x="267141" y="513038"/>
                  </a:lnTo>
                  <a:lnTo>
                    <a:pt x="223570" y="497724"/>
                  </a:lnTo>
                  <a:lnTo>
                    <a:pt x="183354" y="481533"/>
                  </a:lnTo>
                  <a:lnTo>
                    <a:pt x="146660" y="464514"/>
                  </a:lnTo>
                  <a:lnTo>
                    <a:pt x="84507" y="428205"/>
                  </a:lnTo>
                  <a:lnTo>
                    <a:pt x="38452" y="389208"/>
                  </a:lnTo>
                  <a:lnTo>
                    <a:pt x="9836" y="347936"/>
                  </a:lnTo>
                  <a:lnTo>
                    <a:pt x="0" y="304800"/>
                  </a:lnTo>
                  <a:close/>
                </a:path>
              </a:pathLst>
            </a:custGeom>
            <a:ln w="12700">
              <a:solidFill>
                <a:srgbClr val="FF0000"/>
              </a:solidFill>
            </a:ln>
          </p:spPr>
          <p:txBody>
            <a:bodyPr wrap="square" lIns="0" tIns="0" rIns="0" bIns="0" rtlCol="0"/>
            <a:lstStyle/>
            <a:p>
              <a:endParaRPr/>
            </a:p>
          </p:txBody>
        </p:sp>
      </p:grpSp>
      <p:sp>
        <p:nvSpPr>
          <p:cNvPr id="39" name="object 39"/>
          <p:cNvSpPr/>
          <p:nvPr/>
        </p:nvSpPr>
        <p:spPr>
          <a:xfrm>
            <a:off x="4203700" y="1295400"/>
            <a:ext cx="127000" cy="457200"/>
          </a:xfrm>
          <a:custGeom>
            <a:avLst/>
            <a:gdLst/>
            <a:ahLst/>
            <a:cxnLst/>
            <a:rect l="l" t="t" r="r" b="b"/>
            <a:pathLst>
              <a:path w="127000" h="457200">
                <a:moveTo>
                  <a:pt x="69850" y="114300"/>
                </a:moveTo>
                <a:lnTo>
                  <a:pt x="57150" y="114300"/>
                </a:lnTo>
                <a:lnTo>
                  <a:pt x="57150" y="457200"/>
                </a:lnTo>
                <a:lnTo>
                  <a:pt x="69850" y="457200"/>
                </a:lnTo>
                <a:lnTo>
                  <a:pt x="69850" y="114300"/>
                </a:lnTo>
                <a:close/>
              </a:path>
              <a:path w="127000" h="457200">
                <a:moveTo>
                  <a:pt x="63500" y="0"/>
                </a:moveTo>
                <a:lnTo>
                  <a:pt x="0" y="127000"/>
                </a:lnTo>
                <a:lnTo>
                  <a:pt x="57150" y="127000"/>
                </a:lnTo>
                <a:lnTo>
                  <a:pt x="57150" y="114300"/>
                </a:lnTo>
                <a:lnTo>
                  <a:pt x="120650" y="114300"/>
                </a:lnTo>
                <a:lnTo>
                  <a:pt x="63500" y="0"/>
                </a:lnTo>
                <a:close/>
              </a:path>
              <a:path w="127000" h="457200">
                <a:moveTo>
                  <a:pt x="120650" y="114300"/>
                </a:moveTo>
                <a:lnTo>
                  <a:pt x="69850" y="114300"/>
                </a:lnTo>
                <a:lnTo>
                  <a:pt x="69850" y="127000"/>
                </a:lnTo>
                <a:lnTo>
                  <a:pt x="127000" y="127000"/>
                </a:lnTo>
                <a:lnTo>
                  <a:pt x="120650" y="114300"/>
                </a:lnTo>
                <a:close/>
              </a:path>
            </a:pathLst>
          </a:custGeom>
          <a:solidFill>
            <a:srgbClr val="000000"/>
          </a:solidFill>
        </p:spPr>
        <p:txBody>
          <a:bodyPr wrap="square" lIns="0" tIns="0" rIns="0" bIns="0" rtlCol="0"/>
          <a:lstStyle/>
          <a:p>
            <a:endParaRPr/>
          </a:p>
        </p:txBody>
      </p:sp>
      <p:sp>
        <p:nvSpPr>
          <p:cNvPr id="40" name="object 40"/>
          <p:cNvSpPr/>
          <p:nvPr/>
        </p:nvSpPr>
        <p:spPr>
          <a:xfrm>
            <a:off x="3066405" y="761997"/>
            <a:ext cx="234010" cy="368302"/>
          </a:xfrm>
          <a:prstGeom prst="rect">
            <a:avLst/>
          </a:prstGeom>
          <a:blipFill>
            <a:blip r:embed="rId9" cstate="print"/>
            <a:stretch>
              <a:fillRect/>
            </a:stretch>
          </a:blipFill>
        </p:spPr>
        <p:txBody>
          <a:bodyPr wrap="square" lIns="0" tIns="0" rIns="0" bIns="0" rtlCol="0"/>
          <a:lstStyle/>
          <a:p>
            <a:endParaRPr/>
          </a:p>
        </p:txBody>
      </p:sp>
      <p:sp>
        <p:nvSpPr>
          <p:cNvPr id="41" name="object 41"/>
          <p:cNvSpPr/>
          <p:nvPr/>
        </p:nvSpPr>
        <p:spPr>
          <a:xfrm>
            <a:off x="5733405" y="761997"/>
            <a:ext cx="234010" cy="368302"/>
          </a:xfrm>
          <a:prstGeom prst="rect">
            <a:avLst/>
          </a:prstGeom>
          <a:blipFill>
            <a:blip r:embed="rId9" cstate="print"/>
            <a:stretch>
              <a:fillRect/>
            </a:stretch>
          </a:blipFill>
        </p:spPr>
        <p:txBody>
          <a:bodyPr wrap="square" lIns="0" tIns="0" rIns="0" bIns="0" rtlCol="0"/>
          <a:lstStyle/>
          <a:p>
            <a:endParaRPr/>
          </a:p>
        </p:txBody>
      </p:sp>
      <p:sp>
        <p:nvSpPr>
          <p:cNvPr id="42" name="object 42"/>
          <p:cNvSpPr txBox="1"/>
          <p:nvPr/>
        </p:nvSpPr>
        <p:spPr>
          <a:xfrm>
            <a:off x="4018945" y="1587987"/>
            <a:ext cx="449580" cy="571500"/>
          </a:xfrm>
          <a:prstGeom prst="rect">
            <a:avLst/>
          </a:prstGeom>
        </p:spPr>
        <p:txBody>
          <a:bodyPr vert="horz" wrap="square" lIns="0" tIns="16510" rIns="0" bIns="0" rtlCol="0">
            <a:spAutoFit/>
          </a:bodyPr>
          <a:lstStyle/>
          <a:p>
            <a:pPr marL="38100">
              <a:lnSpc>
                <a:spcPct val="100000"/>
              </a:lnSpc>
              <a:spcBef>
                <a:spcPts val="130"/>
              </a:spcBef>
            </a:pPr>
            <a:r>
              <a:rPr sz="3550" i="1" spc="-160" dirty="0">
                <a:latin typeface="Times New Roman"/>
                <a:cs typeface="Times New Roman"/>
              </a:rPr>
              <a:t>q</a:t>
            </a:r>
            <a:r>
              <a:rPr sz="4425" spc="-240" baseline="-16949" dirty="0">
                <a:latin typeface="Times New Roman"/>
                <a:cs typeface="Times New Roman"/>
              </a:rPr>
              <a:t>1</a:t>
            </a:r>
            <a:endParaRPr sz="4425" baseline="-16949">
              <a:latin typeface="Times New Roman"/>
              <a:cs typeface="Times New Roman"/>
            </a:endParaRPr>
          </a:p>
        </p:txBody>
      </p:sp>
      <p:graphicFrame>
        <p:nvGraphicFramePr>
          <p:cNvPr id="43" name="object 43"/>
          <p:cNvGraphicFramePr>
            <a:graphicFrameLocks noGrp="1"/>
          </p:cNvGraphicFramePr>
          <p:nvPr/>
        </p:nvGraphicFramePr>
        <p:xfrm>
          <a:off x="2508250" y="603250"/>
          <a:ext cx="3962400" cy="685800"/>
        </p:xfrm>
        <a:graphic>
          <a:graphicData uri="http://schemas.openxmlformats.org/drawingml/2006/table">
            <a:tbl>
              <a:tblPr firstRow="1" bandRow="1">
                <a:tableStyleId>{2D5ABB26-0587-4C30-8999-92F81FD0307C}</a:tableStyleId>
              </a:tblPr>
              <a:tblGrid>
                <a:gridCol w="3810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gridCol w="533400">
                  <a:extLst>
                    <a:ext uri="{9D8B030D-6E8A-4147-A177-3AD203B41FA5}">
                      <a16:colId xmlns:a16="http://schemas.microsoft.com/office/drawing/2014/main" val="20002"/>
                    </a:ext>
                  </a:extLst>
                </a:gridCol>
                <a:gridCol w="533400">
                  <a:extLst>
                    <a:ext uri="{9D8B030D-6E8A-4147-A177-3AD203B41FA5}">
                      <a16:colId xmlns:a16="http://schemas.microsoft.com/office/drawing/2014/main" val="20003"/>
                    </a:ext>
                  </a:extLst>
                </a:gridCol>
                <a:gridCol w="533400">
                  <a:extLst>
                    <a:ext uri="{9D8B030D-6E8A-4147-A177-3AD203B41FA5}">
                      <a16:colId xmlns:a16="http://schemas.microsoft.com/office/drawing/2014/main" val="20004"/>
                    </a:ext>
                  </a:extLst>
                </a:gridCol>
                <a:gridCol w="533400">
                  <a:extLst>
                    <a:ext uri="{9D8B030D-6E8A-4147-A177-3AD203B41FA5}">
                      <a16:colId xmlns:a16="http://schemas.microsoft.com/office/drawing/2014/main" val="20005"/>
                    </a:ext>
                  </a:extLst>
                </a:gridCol>
                <a:gridCol w="533400">
                  <a:extLst>
                    <a:ext uri="{9D8B030D-6E8A-4147-A177-3AD203B41FA5}">
                      <a16:colId xmlns:a16="http://schemas.microsoft.com/office/drawing/2014/main" val="20006"/>
                    </a:ext>
                  </a:extLst>
                </a:gridCol>
                <a:gridCol w="381000">
                  <a:extLst>
                    <a:ext uri="{9D8B030D-6E8A-4147-A177-3AD203B41FA5}">
                      <a16:colId xmlns:a16="http://schemas.microsoft.com/office/drawing/2014/main" val="20007"/>
                    </a:ext>
                  </a:extLst>
                </a:gridCol>
              </a:tblGrid>
              <a:tr h="685800">
                <a:tc>
                  <a:txBody>
                    <a:bodyPr/>
                    <a:lstStyle/>
                    <a:p>
                      <a:pPr>
                        <a:lnSpc>
                          <a:spcPct val="100000"/>
                        </a:lnSpc>
                      </a:pPr>
                      <a:endParaRPr sz="3500">
                        <a:latin typeface="Times New Roman"/>
                        <a:cs typeface="Times New Roman"/>
                      </a:endParaRPr>
                    </a:p>
                  </a:txBody>
                  <a:tcPr marL="0" marR="0" marT="0" marB="0">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35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92405">
                        <a:lnSpc>
                          <a:spcPct val="100000"/>
                        </a:lnSpc>
                        <a:spcBef>
                          <a:spcPts val="114"/>
                        </a:spcBef>
                      </a:pPr>
                      <a:r>
                        <a:rPr sz="3600" i="1" dirty="0">
                          <a:latin typeface="Times New Roman"/>
                          <a:cs typeface="Times New Roman"/>
                        </a:rPr>
                        <a:t>x</a:t>
                      </a:r>
                      <a:endParaRPr sz="3600" dirty="0">
                        <a:latin typeface="Times New Roman"/>
                        <a:cs typeface="Times New Roman"/>
                      </a:endParaRPr>
                    </a:p>
                  </a:txBody>
                  <a:tcPr marL="0" marR="0" marT="1460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70180">
                        <a:lnSpc>
                          <a:spcPct val="100000"/>
                        </a:lnSpc>
                        <a:spcBef>
                          <a:spcPts val="114"/>
                        </a:spcBef>
                      </a:pPr>
                      <a:r>
                        <a:rPr sz="3600" i="1" dirty="0">
                          <a:latin typeface="Times New Roman"/>
                          <a:cs typeface="Times New Roman"/>
                        </a:rPr>
                        <a:t>a</a:t>
                      </a:r>
                      <a:endParaRPr sz="3600">
                        <a:latin typeface="Times New Roman"/>
                        <a:cs typeface="Times New Roman"/>
                      </a:endParaRPr>
                    </a:p>
                  </a:txBody>
                  <a:tcPr marL="0" marR="0" marT="1460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56210">
                        <a:lnSpc>
                          <a:spcPct val="100000"/>
                        </a:lnSpc>
                        <a:spcBef>
                          <a:spcPts val="440"/>
                        </a:spcBef>
                      </a:pPr>
                      <a:r>
                        <a:rPr sz="3550" i="1" dirty="0">
                          <a:latin typeface="Times New Roman"/>
                          <a:cs typeface="Times New Roman"/>
                        </a:rPr>
                        <a:t>b</a:t>
                      </a:r>
                      <a:endParaRPr sz="3550">
                        <a:latin typeface="Times New Roman"/>
                        <a:cs typeface="Times New Roman"/>
                      </a:endParaRPr>
                    </a:p>
                  </a:txBody>
                  <a:tcPr marL="0" marR="0" marT="5588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56210">
                        <a:lnSpc>
                          <a:spcPct val="100000"/>
                        </a:lnSpc>
                        <a:spcBef>
                          <a:spcPts val="440"/>
                        </a:spcBef>
                      </a:pPr>
                      <a:r>
                        <a:rPr sz="3550" i="1" dirty="0">
                          <a:latin typeface="Times New Roman"/>
                          <a:cs typeface="Times New Roman"/>
                        </a:rPr>
                        <a:t>b</a:t>
                      </a:r>
                      <a:endParaRPr sz="3550">
                        <a:latin typeface="Times New Roman"/>
                        <a:cs typeface="Times New Roman"/>
                      </a:endParaRPr>
                    </a:p>
                  </a:txBody>
                  <a:tcPr marL="0" marR="0" marT="5588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35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3500" dirty="0">
                        <a:latin typeface="Times New Roman"/>
                        <a:cs typeface="Times New Roman"/>
                      </a:endParaRPr>
                    </a:p>
                  </a:txBody>
                  <a:tcPr marL="0" marR="0" marT="0" marB="0">
                    <a:lnL w="12700">
                      <a:solidFill>
                        <a:srgbClr val="000000"/>
                      </a:solidFill>
                      <a:prstDash val="solid"/>
                    </a:lnL>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0"/>
                  </a:ext>
                </a:extLst>
              </a:tr>
            </a:tbl>
          </a:graphicData>
        </a:graphic>
      </p:graphicFrame>
      <p:sp>
        <p:nvSpPr>
          <p:cNvPr id="44" name="object 44"/>
          <p:cNvSpPr/>
          <p:nvPr/>
        </p:nvSpPr>
        <p:spPr>
          <a:xfrm>
            <a:off x="6266805" y="761997"/>
            <a:ext cx="234010" cy="368302"/>
          </a:xfrm>
          <a:prstGeom prst="rect">
            <a:avLst/>
          </a:prstGeom>
          <a:blipFill>
            <a:blip r:embed="rId9" cstate="print"/>
            <a:stretch>
              <a:fillRect/>
            </a:stretch>
          </a:blipFill>
        </p:spPr>
        <p:txBody>
          <a:bodyPr wrap="square" lIns="0" tIns="0" rIns="0" bIns="0" rtlCol="0"/>
          <a:lstStyle/>
          <a:p>
            <a:endParaRPr/>
          </a:p>
        </p:txBody>
      </p:sp>
      <p:sp>
        <p:nvSpPr>
          <p:cNvPr id="45" name="object 45"/>
          <p:cNvSpPr txBox="1"/>
          <p:nvPr/>
        </p:nvSpPr>
        <p:spPr>
          <a:xfrm>
            <a:off x="307340" y="697738"/>
            <a:ext cx="1259205" cy="513715"/>
          </a:xfrm>
          <a:prstGeom prst="rect">
            <a:avLst/>
          </a:prstGeom>
        </p:spPr>
        <p:txBody>
          <a:bodyPr vert="horz" wrap="square" lIns="0" tIns="13335" rIns="0" bIns="0" rtlCol="0">
            <a:spAutoFit/>
          </a:bodyPr>
          <a:lstStyle/>
          <a:p>
            <a:pPr marL="12700">
              <a:lnSpc>
                <a:spcPct val="100000"/>
              </a:lnSpc>
              <a:spcBef>
                <a:spcPts val="105"/>
              </a:spcBef>
            </a:pPr>
            <a:r>
              <a:rPr sz="3200" dirty="0">
                <a:solidFill>
                  <a:srgbClr val="339933"/>
                </a:solidFill>
                <a:latin typeface="Comic Sans MS"/>
                <a:cs typeface="Comic Sans MS"/>
              </a:rPr>
              <a:t>Time</a:t>
            </a:r>
            <a:r>
              <a:rPr sz="3200" spc="-95" dirty="0">
                <a:solidFill>
                  <a:srgbClr val="339933"/>
                </a:solidFill>
                <a:latin typeface="Comic Sans MS"/>
                <a:cs typeface="Comic Sans MS"/>
              </a:rPr>
              <a:t> </a:t>
            </a:r>
            <a:r>
              <a:rPr sz="3200" dirty="0">
                <a:solidFill>
                  <a:srgbClr val="339933"/>
                </a:solidFill>
                <a:latin typeface="Comic Sans MS"/>
                <a:cs typeface="Comic Sans MS"/>
              </a:rPr>
              <a:t>1</a:t>
            </a:r>
            <a:endParaRPr sz="3200">
              <a:latin typeface="Comic Sans MS"/>
              <a:cs typeface="Comic Sans MS"/>
            </a:endParaRPr>
          </a:p>
        </p:txBody>
      </p:sp>
      <p:sp>
        <p:nvSpPr>
          <p:cNvPr id="46" name="object 46"/>
          <p:cNvSpPr txBox="1"/>
          <p:nvPr/>
        </p:nvSpPr>
        <p:spPr>
          <a:xfrm>
            <a:off x="1267855" y="5091229"/>
            <a:ext cx="234315" cy="535305"/>
          </a:xfrm>
          <a:prstGeom prst="rect">
            <a:avLst/>
          </a:prstGeom>
        </p:spPr>
        <p:txBody>
          <a:bodyPr vert="horz" wrap="square" lIns="0" tIns="0" rIns="0" bIns="0" rtlCol="0">
            <a:spAutoFit/>
          </a:bodyPr>
          <a:lstStyle/>
          <a:p>
            <a:pPr marL="12700">
              <a:lnSpc>
                <a:spcPts val="4045"/>
              </a:lnSpc>
            </a:pPr>
            <a:r>
              <a:rPr sz="3600" i="1" spc="40" dirty="0">
                <a:latin typeface="Times New Roman"/>
                <a:cs typeface="Times New Roman"/>
              </a:rPr>
              <a:t>y</a:t>
            </a:r>
            <a:endParaRPr sz="3600">
              <a:latin typeface="Times New Roman"/>
              <a:cs typeface="Times New Roman"/>
            </a:endParaRPr>
          </a:p>
        </p:txBody>
      </p:sp>
      <p:sp>
        <p:nvSpPr>
          <p:cNvPr id="47" name="object 47"/>
          <p:cNvSpPr txBox="1"/>
          <p:nvPr/>
        </p:nvSpPr>
        <p:spPr>
          <a:xfrm>
            <a:off x="2167135" y="5091210"/>
            <a:ext cx="1530350" cy="890269"/>
          </a:xfrm>
          <a:prstGeom prst="rect">
            <a:avLst/>
          </a:prstGeom>
        </p:spPr>
        <p:txBody>
          <a:bodyPr vert="horz" wrap="square" lIns="0" tIns="0" rIns="0" bIns="0" rtlCol="0">
            <a:spAutoFit/>
          </a:bodyPr>
          <a:lstStyle/>
          <a:p>
            <a:pPr marL="12700">
              <a:lnSpc>
                <a:spcPts val="4054"/>
              </a:lnSpc>
            </a:pPr>
            <a:r>
              <a:rPr sz="3600" i="1" spc="60" dirty="0">
                <a:latin typeface="Times New Roman"/>
                <a:cs typeface="Times New Roman"/>
              </a:rPr>
              <a:t>y</a:t>
            </a:r>
            <a:r>
              <a:rPr sz="3600" spc="60" dirty="0">
                <a:latin typeface="Times New Roman"/>
                <a:cs typeface="Times New Roman"/>
              </a:rPr>
              <a:t>, </a:t>
            </a:r>
            <a:r>
              <a:rPr sz="3600" i="1" spc="145" dirty="0">
                <a:latin typeface="Times New Roman"/>
                <a:cs typeface="Times New Roman"/>
              </a:rPr>
              <a:t>R</a:t>
            </a:r>
            <a:r>
              <a:rPr sz="5325" i="1" spc="217" baseline="-32081" dirty="0">
                <a:latin typeface="Times New Roman"/>
                <a:cs typeface="Times New Roman"/>
              </a:rPr>
              <a:t>q</a:t>
            </a:r>
            <a:r>
              <a:rPr sz="4425" spc="217" baseline="-55555" dirty="0">
                <a:latin typeface="Times New Roman"/>
                <a:cs typeface="Times New Roman"/>
              </a:rPr>
              <a:t>0</a:t>
            </a:r>
            <a:r>
              <a:rPr sz="4425" spc="-480" baseline="-55555" dirty="0">
                <a:latin typeface="Times New Roman"/>
                <a:cs typeface="Times New Roman"/>
              </a:rPr>
              <a:t> </a:t>
            </a:r>
            <a:r>
              <a:rPr sz="3600" i="1" spc="65" dirty="0">
                <a:latin typeface="Times New Roman"/>
                <a:cs typeface="Times New Roman"/>
              </a:rPr>
              <a:t>a</a:t>
            </a:r>
            <a:endParaRPr sz="3600">
              <a:latin typeface="Times New Roman"/>
              <a:cs typeface="Times New Roman"/>
            </a:endParaRPr>
          </a:p>
        </p:txBody>
      </p:sp>
      <p:sp>
        <p:nvSpPr>
          <p:cNvPr id="48" name="object 48"/>
          <p:cNvSpPr txBox="1"/>
          <p:nvPr/>
        </p:nvSpPr>
        <p:spPr>
          <a:xfrm>
            <a:off x="4330789" y="5091210"/>
            <a:ext cx="699135" cy="536575"/>
          </a:xfrm>
          <a:prstGeom prst="rect">
            <a:avLst/>
          </a:prstGeom>
        </p:spPr>
        <p:txBody>
          <a:bodyPr vert="horz" wrap="square" lIns="0" tIns="0" rIns="0" bIns="0" rtlCol="0">
            <a:spAutoFit/>
          </a:bodyPr>
          <a:lstStyle/>
          <a:p>
            <a:pPr marL="12700">
              <a:lnSpc>
                <a:spcPts val="4054"/>
              </a:lnSpc>
            </a:pPr>
            <a:r>
              <a:rPr sz="3600" i="1" spc="30" dirty="0">
                <a:latin typeface="Times New Roman"/>
                <a:cs typeface="Times New Roman"/>
              </a:rPr>
              <a:t>x</a:t>
            </a:r>
            <a:r>
              <a:rPr sz="3600" spc="30" dirty="0">
                <a:latin typeface="Times New Roman"/>
                <a:cs typeface="Times New Roman"/>
              </a:rPr>
              <a:t>,</a:t>
            </a:r>
            <a:r>
              <a:rPr sz="3600" spc="-525" dirty="0">
                <a:latin typeface="Times New Roman"/>
                <a:cs typeface="Times New Roman"/>
              </a:rPr>
              <a:t> </a:t>
            </a:r>
            <a:r>
              <a:rPr sz="3600" i="1" spc="80" dirty="0">
                <a:latin typeface="Times New Roman"/>
                <a:cs typeface="Times New Roman"/>
              </a:rPr>
              <a:t>R</a:t>
            </a:r>
            <a:endParaRPr sz="3600">
              <a:latin typeface="Times New Roman"/>
              <a:cs typeface="Times New Roman"/>
            </a:endParaRPr>
          </a:p>
        </p:txBody>
      </p:sp>
      <p:sp>
        <p:nvSpPr>
          <p:cNvPr id="49" name="object 49"/>
          <p:cNvSpPr txBox="1"/>
          <p:nvPr/>
        </p:nvSpPr>
        <p:spPr>
          <a:xfrm>
            <a:off x="6011136" y="5104267"/>
            <a:ext cx="259715" cy="532130"/>
          </a:xfrm>
          <a:prstGeom prst="rect">
            <a:avLst/>
          </a:prstGeom>
        </p:spPr>
        <p:txBody>
          <a:bodyPr vert="horz" wrap="square" lIns="0" tIns="0" rIns="0" bIns="0" rtlCol="0">
            <a:spAutoFit/>
          </a:bodyPr>
          <a:lstStyle/>
          <a:p>
            <a:pPr marL="12700">
              <a:lnSpc>
                <a:spcPts val="4029"/>
              </a:lnSpc>
            </a:pPr>
            <a:r>
              <a:rPr sz="3600" i="1" spc="40" dirty="0">
                <a:latin typeface="Times New Roman"/>
                <a:cs typeface="Times New Roman"/>
              </a:rPr>
              <a:t>b</a:t>
            </a:r>
            <a:endParaRPr sz="3600">
              <a:latin typeface="Times New Roman"/>
              <a:cs typeface="Times New Roman"/>
            </a:endParaRPr>
          </a:p>
        </p:txBody>
      </p:sp>
      <p:sp>
        <p:nvSpPr>
          <p:cNvPr id="50" name="object 50"/>
          <p:cNvSpPr txBox="1"/>
          <p:nvPr/>
        </p:nvSpPr>
        <p:spPr>
          <a:xfrm>
            <a:off x="6922881" y="5104267"/>
            <a:ext cx="676910" cy="532130"/>
          </a:xfrm>
          <a:prstGeom prst="rect">
            <a:avLst/>
          </a:prstGeom>
        </p:spPr>
        <p:txBody>
          <a:bodyPr vert="horz" wrap="square" lIns="0" tIns="0" rIns="0" bIns="0" rtlCol="0">
            <a:spAutoFit/>
          </a:bodyPr>
          <a:lstStyle/>
          <a:p>
            <a:pPr marL="12700">
              <a:lnSpc>
                <a:spcPts val="4029"/>
              </a:lnSpc>
            </a:pPr>
            <a:r>
              <a:rPr sz="3600" i="1" spc="55" dirty="0">
                <a:latin typeface="Times New Roman"/>
                <a:cs typeface="Times New Roman"/>
              </a:rPr>
              <a:t>y</a:t>
            </a:r>
            <a:r>
              <a:rPr sz="3600" spc="55" dirty="0">
                <a:latin typeface="Times New Roman"/>
                <a:cs typeface="Times New Roman"/>
              </a:rPr>
              <a:t>,</a:t>
            </a:r>
            <a:r>
              <a:rPr sz="3600" spc="-515" dirty="0">
                <a:latin typeface="Times New Roman"/>
                <a:cs typeface="Times New Roman"/>
              </a:rPr>
              <a:t> </a:t>
            </a:r>
            <a:r>
              <a:rPr sz="3600" i="1" spc="45" dirty="0">
                <a:latin typeface="Times New Roman"/>
                <a:cs typeface="Times New Roman"/>
              </a:rPr>
              <a:t>L</a:t>
            </a:r>
            <a:endParaRPr sz="3600">
              <a:latin typeface="Times New Roman"/>
              <a:cs typeface="Times New Roman"/>
            </a:endParaRPr>
          </a:p>
        </p:txBody>
      </p:sp>
      <p:sp>
        <p:nvSpPr>
          <p:cNvPr id="51" name="object 51"/>
          <p:cNvSpPr txBox="1"/>
          <p:nvPr/>
        </p:nvSpPr>
        <p:spPr>
          <a:xfrm>
            <a:off x="614979" y="5358625"/>
            <a:ext cx="426084" cy="622935"/>
          </a:xfrm>
          <a:prstGeom prst="rect">
            <a:avLst/>
          </a:prstGeom>
        </p:spPr>
        <p:txBody>
          <a:bodyPr vert="horz" wrap="square" lIns="0" tIns="0" rIns="0" bIns="0" rtlCol="0">
            <a:spAutoFit/>
          </a:bodyPr>
          <a:lstStyle/>
          <a:p>
            <a:pPr marL="12700">
              <a:lnSpc>
                <a:spcPts val="3979"/>
              </a:lnSpc>
            </a:pPr>
            <a:r>
              <a:rPr sz="3550" i="1" spc="-105" dirty="0">
                <a:latin typeface="Times New Roman"/>
                <a:cs typeface="Times New Roman"/>
              </a:rPr>
              <a:t>q</a:t>
            </a:r>
            <a:r>
              <a:rPr sz="4425" baseline="-16949" dirty="0">
                <a:latin typeface="Times New Roman"/>
                <a:cs typeface="Times New Roman"/>
              </a:rPr>
              <a:t>3</a:t>
            </a:r>
            <a:endParaRPr sz="4425" baseline="-16949">
              <a:latin typeface="Times New Roman"/>
              <a:cs typeface="Times New Roman"/>
            </a:endParaRPr>
          </a:p>
        </p:txBody>
      </p:sp>
      <p:sp>
        <p:nvSpPr>
          <p:cNvPr id="52" name="object 52"/>
          <p:cNvSpPr txBox="1"/>
          <p:nvPr/>
        </p:nvSpPr>
        <p:spPr>
          <a:xfrm>
            <a:off x="7853739" y="5363376"/>
            <a:ext cx="438784" cy="626745"/>
          </a:xfrm>
          <a:prstGeom prst="rect">
            <a:avLst/>
          </a:prstGeom>
        </p:spPr>
        <p:txBody>
          <a:bodyPr vert="horz" wrap="square" lIns="0" tIns="0" rIns="0" bIns="0" rtlCol="0">
            <a:spAutoFit/>
          </a:bodyPr>
          <a:lstStyle/>
          <a:p>
            <a:pPr marL="12700">
              <a:lnSpc>
                <a:spcPts val="4000"/>
              </a:lnSpc>
            </a:pPr>
            <a:r>
              <a:rPr sz="3550" i="1" spc="-20" dirty="0">
                <a:latin typeface="Times New Roman"/>
                <a:cs typeface="Times New Roman"/>
              </a:rPr>
              <a:t>q</a:t>
            </a:r>
            <a:r>
              <a:rPr sz="4425" spc="22" baseline="-16949" dirty="0">
                <a:latin typeface="Times New Roman"/>
                <a:cs typeface="Times New Roman"/>
              </a:rPr>
              <a:t>2</a:t>
            </a:r>
            <a:endParaRPr sz="4425" baseline="-16949">
              <a:latin typeface="Times New Roman"/>
              <a:cs typeface="Times New Roman"/>
            </a:endParaRPr>
          </a:p>
        </p:txBody>
      </p:sp>
      <p:sp>
        <p:nvSpPr>
          <p:cNvPr id="53" name="object 53"/>
          <p:cNvSpPr txBox="1"/>
          <p:nvPr/>
        </p:nvSpPr>
        <p:spPr>
          <a:xfrm>
            <a:off x="5458744" y="5376076"/>
            <a:ext cx="398780" cy="626745"/>
          </a:xfrm>
          <a:prstGeom prst="rect">
            <a:avLst/>
          </a:prstGeom>
        </p:spPr>
        <p:txBody>
          <a:bodyPr vert="horz" wrap="square" lIns="0" tIns="0" rIns="0" bIns="0" rtlCol="0">
            <a:spAutoFit/>
          </a:bodyPr>
          <a:lstStyle/>
          <a:p>
            <a:pPr marL="12700">
              <a:lnSpc>
                <a:spcPts val="4000"/>
              </a:lnSpc>
            </a:pPr>
            <a:r>
              <a:rPr sz="3550" i="1" spc="-315" dirty="0">
                <a:latin typeface="Times New Roman"/>
                <a:cs typeface="Times New Roman"/>
              </a:rPr>
              <a:t>q</a:t>
            </a:r>
            <a:r>
              <a:rPr sz="4425" spc="-15" baseline="-16949" dirty="0">
                <a:latin typeface="Times New Roman"/>
                <a:cs typeface="Times New Roman"/>
              </a:rPr>
              <a:t>1</a:t>
            </a:r>
            <a:endParaRPr sz="4425" baseline="-16949">
              <a:latin typeface="Times New Roman"/>
              <a:cs typeface="Times New Roman"/>
            </a:endParaRPr>
          </a:p>
        </p:txBody>
      </p:sp>
      <p:sp>
        <p:nvSpPr>
          <p:cNvPr id="54" name="object 54"/>
          <p:cNvSpPr txBox="1"/>
          <p:nvPr/>
        </p:nvSpPr>
        <p:spPr>
          <a:xfrm>
            <a:off x="4979776" y="6081810"/>
            <a:ext cx="236220" cy="536575"/>
          </a:xfrm>
          <a:prstGeom prst="rect">
            <a:avLst/>
          </a:prstGeom>
        </p:spPr>
        <p:txBody>
          <a:bodyPr vert="horz" wrap="square" lIns="0" tIns="0" rIns="0" bIns="0" rtlCol="0">
            <a:spAutoFit/>
          </a:bodyPr>
          <a:lstStyle/>
          <a:p>
            <a:pPr marL="12700">
              <a:lnSpc>
                <a:spcPts val="4054"/>
              </a:lnSpc>
            </a:pPr>
            <a:r>
              <a:rPr sz="3600" i="1" spc="55" dirty="0">
                <a:latin typeface="Times New Roman"/>
                <a:cs typeface="Times New Roman"/>
              </a:rPr>
              <a:t>x</a:t>
            </a:r>
            <a:endParaRPr sz="3600">
              <a:latin typeface="Times New Roman"/>
              <a:cs typeface="Times New Roman"/>
            </a:endParaRPr>
          </a:p>
        </p:txBody>
      </p:sp>
      <p:sp>
        <p:nvSpPr>
          <p:cNvPr id="55" name="object 55"/>
          <p:cNvSpPr txBox="1"/>
          <p:nvPr/>
        </p:nvSpPr>
        <p:spPr>
          <a:xfrm>
            <a:off x="5847639" y="6081810"/>
            <a:ext cx="699135" cy="536575"/>
          </a:xfrm>
          <a:prstGeom prst="rect">
            <a:avLst/>
          </a:prstGeom>
        </p:spPr>
        <p:txBody>
          <a:bodyPr vert="horz" wrap="square" lIns="0" tIns="0" rIns="0" bIns="0" rtlCol="0">
            <a:spAutoFit/>
          </a:bodyPr>
          <a:lstStyle/>
          <a:p>
            <a:pPr marL="12700">
              <a:lnSpc>
                <a:spcPts val="4054"/>
              </a:lnSpc>
            </a:pPr>
            <a:r>
              <a:rPr sz="3600" i="1" spc="30" dirty="0">
                <a:latin typeface="Times New Roman"/>
                <a:cs typeface="Times New Roman"/>
              </a:rPr>
              <a:t>x</a:t>
            </a:r>
            <a:r>
              <a:rPr sz="3600" spc="30" dirty="0">
                <a:latin typeface="Times New Roman"/>
                <a:cs typeface="Times New Roman"/>
              </a:rPr>
              <a:t>,</a:t>
            </a:r>
            <a:r>
              <a:rPr sz="3600" spc="-525" dirty="0">
                <a:latin typeface="Times New Roman"/>
                <a:cs typeface="Times New Roman"/>
              </a:rPr>
              <a:t> </a:t>
            </a:r>
            <a:r>
              <a:rPr sz="3600" i="1" spc="80" dirty="0">
                <a:latin typeface="Times New Roman"/>
                <a:cs typeface="Times New Roman"/>
              </a:rPr>
              <a:t>R</a:t>
            </a:r>
            <a:endParaRPr sz="3600">
              <a:latin typeface="Times New Roman"/>
              <a:cs typeface="Times New Roman"/>
            </a:endParaRPr>
          </a:p>
        </p:txBody>
      </p:sp>
      <p:sp>
        <p:nvSpPr>
          <p:cNvPr id="56" name="Footer Placeholder 55"/>
          <p:cNvSpPr>
            <a:spLocks noGrp="1"/>
          </p:cNvSpPr>
          <p:nvPr>
            <p:ph type="ftr" sz="quarter" idx="11"/>
          </p:nvPr>
        </p:nvSpPr>
        <p:spPr/>
        <p:txBody>
          <a:bodyPr/>
          <a:lstStyle/>
          <a:p>
            <a:r>
              <a:rPr lang="en-US"/>
              <a:t>unit-4/Turning Machine</a:t>
            </a:r>
          </a:p>
        </p:txBody>
      </p:sp>
      <p:sp>
        <p:nvSpPr>
          <p:cNvPr id="57" name="Slide Number Placeholder 56"/>
          <p:cNvSpPr>
            <a:spLocks noGrp="1"/>
          </p:cNvSpPr>
          <p:nvPr>
            <p:ph type="sldNum" sz="quarter" idx="12"/>
          </p:nvPr>
        </p:nvSpPr>
        <p:spPr/>
        <p:txBody>
          <a:bodyPr/>
          <a:lstStyle/>
          <a:p>
            <a:fld id="{565C65C6-1AC9-4B56-AB8E-0D5719812ABF}" type="slidenum">
              <a:rPr lang="en-US" smtClean="0"/>
              <a:pPr/>
              <a:t>44</a:t>
            </a:fld>
            <a:endParaRPr lang="en-US"/>
          </a:p>
        </p:txBody>
      </p:sp>
    </p:spTree>
    <p:extLst>
      <p:ext uri="{BB962C8B-B14F-4D97-AF65-F5344CB8AC3E}">
        <p14:creationId xmlns:p14="http://schemas.microsoft.com/office/powerpoint/2010/main" val="240393416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5238750" y="5391150"/>
            <a:ext cx="723900" cy="647700"/>
            <a:chOff x="5238750" y="5391150"/>
            <a:chExt cx="723900" cy="647700"/>
          </a:xfrm>
        </p:grpSpPr>
        <p:sp>
          <p:nvSpPr>
            <p:cNvPr id="3" name="object 3"/>
            <p:cNvSpPr/>
            <p:nvPr/>
          </p:nvSpPr>
          <p:spPr>
            <a:xfrm>
              <a:off x="5257800" y="5410200"/>
              <a:ext cx="685800" cy="609600"/>
            </a:xfrm>
            <a:custGeom>
              <a:avLst/>
              <a:gdLst/>
              <a:ahLst/>
              <a:cxnLst/>
              <a:rect l="l" t="t" r="r" b="b"/>
              <a:pathLst>
                <a:path w="685800" h="609600">
                  <a:moveTo>
                    <a:pt x="342900" y="0"/>
                  </a:moveTo>
                  <a:lnTo>
                    <a:pt x="292233" y="3306"/>
                  </a:lnTo>
                  <a:lnTo>
                    <a:pt x="243873" y="12909"/>
                  </a:lnTo>
                  <a:lnTo>
                    <a:pt x="198351" y="28338"/>
                  </a:lnTo>
                  <a:lnTo>
                    <a:pt x="156196" y="49120"/>
                  </a:lnTo>
                  <a:lnTo>
                    <a:pt x="117941" y="74783"/>
                  </a:lnTo>
                  <a:lnTo>
                    <a:pt x="84114" y="104853"/>
                  </a:lnTo>
                  <a:lnTo>
                    <a:pt x="55248" y="138860"/>
                  </a:lnTo>
                  <a:lnTo>
                    <a:pt x="31873" y="176330"/>
                  </a:lnTo>
                  <a:lnTo>
                    <a:pt x="14519" y="216792"/>
                  </a:lnTo>
                  <a:lnTo>
                    <a:pt x="3718" y="259772"/>
                  </a:lnTo>
                  <a:lnTo>
                    <a:pt x="0" y="304800"/>
                  </a:lnTo>
                  <a:lnTo>
                    <a:pt x="3718" y="349841"/>
                  </a:lnTo>
                  <a:lnTo>
                    <a:pt x="14519" y="392831"/>
                  </a:lnTo>
                  <a:lnTo>
                    <a:pt x="31873" y="433296"/>
                  </a:lnTo>
                  <a:lnTo>
                    <a:pt x="55248" y="470767"/>
                  </a:lnTo>
                  <a:lnTo>
                    <a:pt x="84114" y="504772"/>
                  </a:lnTo>
                  <a:lnTo>
                    <a:pt x="117941" y="534838"/>
                  </a:lnTo>
                  <a:lnTo>
                    <a:pt x="156196" y="560495"/>
                  </a:lnTo>
                  <a:lnTo>
                    <a:pt x="198351" y="581271"/>
                  </a:lnTo>
                  <a:lnTo>
                    <a:pt x="243873" y="596695"/>
                  </a:lnTo>
                  <a:lnTo>
                    <a:pt x="292233" y="606295"/>
                  </a:lnTo>
                  <a:lnTo>
                    <a:pt x="342900" y="609600"/>
                  </a:lnTo>
                  <a:lnTo>
                    <a:pt x="393566" y="606295"/>
                  </a:lnTo>
                  <a:lnTo>
                    <a:pt x="441926" y="596695"/>
                  </a:lnTo>
                  <a:lnTo>
                    <a:pt x="487448" y="581271"/>
                  </a:lnTo>
                  <a:lnTo>
                    <a:pt x="529603" y="560495"/>
                  </a:lnTo>
                  <a:lnTo>
                    <a:pt x="567858" y="534838"/>
                  </a:lnTo>
                  <a:lnTo>
                    <a:pt x="601685" y="504772"/>
                  </a:lnTo>
                  <a:lnTo>
                    <a:pt x="630551" y="470767"/>
                  </a:lnTo>
                  <a:lnTo>
                    <a:pt x="653926" y="433296"/>
                  </a:lnTo>
                  <a:lnTo>
                    <a:pt x="671280" y="392831"/>
                  </a:lnTo>
                  <a:lnTo>
                    <a:pt x="682081" y="349841"/>
                  </a:lnTo>
                  <a:lnTo>
                    <a:pt x="685800" y="304800"/>
                  </a:lnTo>
                  <a:lnTo>
                    <a:pt x="682081" y="259772"/>
                  </a:lnTo>
                  <a:lnTo>
                    <a:pt x="671280" y="216792"/>
                  </a:lnTo>
                  <a:lnTo>
                    <a:pt x="653926" y="176330"/>
                  </a:lnTo>
                  <a:lnTo>
                    <a:pt x="630551" y="138860"/>
                  </a:lnTo>
                  <a:lnTo>
                    <a:pt x="601685" y="104853"/>
                  </a:lnTo>
                  <a:lnTo>
                    <a:pt x="567858" y="74783"/>
                  </a:lnTo>
                  <a:lnTo>
                    <a:pt x="529603" y="49120"/>
                  </a:lnTo>
                  <a:lnTo>
                    <a:pt x="487448" y="28338"/>
                  </a:lnTo>
                  <a:lnTo>
                    <a:pt x="441926" y="12909"/>
                  </a:lnTo>
                  <a:lnTo>
                    <a:pt x="393566" y="3306"/>
                  </a:lnTo>
                  <a:lnTo>
                    <a:pt x="342900" y="0"/>
                  </a:lnTo>
                  <a:close/>
                </a:path>
              </a:pathLst>
            </a:custGeom>
            <a:solidFill>
              <a:srgbClr val="FF0000">
                <a:alpha val="50195"/>
              </a:srgbClr>
            </a:solidFill>
          </p:spPr>
          <p:txBody>
            <a:bodyPr wrap="square" lIns="0" tIns="0" rIns="0" bIns="0" rtlCol="0"/>
            <a:lstStyle/>
            <a:p>
              <a:endParaRPr/>
            </a:p>
          </p:txBody>
        </p:sp>
        <p:sp>
          <p:nvSpPr>
            <p:cNvPr id="4" name="object 4"/>
            <p:cNvSpPr/>
            <p:nvPr/>
          </p:nvSpPr>
          <p:spPr>
            <a:xfrm>
              <a:off x="5257800" y="5410200"/>
              <a:ext cx="685800" cy="609600"/>
            </a:xfrm>
            <a:custGeom>
              <a:avLst/>
              <a:gdLst/>
              <a:ahLst/>
              <a:cxnLst/>
              <a:rect l="l" t="t" r="r" b="b"/>
              <a:pathLst>
                <a:path w="685800" h="609600">
                  <a:moveTo>
                    <a:pt x="0" y="304800"/>
                  </a:moveTo>
                  <a:lnTo>
                    <a:pt x="3718" y="259772"/>
                  </a:lnTo>
                  <a:lnTo>
                    <a:pt x="14519" y="216792"/>
                  </a:lnTo>
                  <a:lnTo>
                    <a:pt x="31873" y="176330"/>
                  </a:lnTo>
                  <a:lnTo>
                    <a:pt x="55248" y="138860"/>
                  </a:lnTo>
                  <a:lnTo>
                    <a:pt x="84114" y="104853"/>
                  </a:lnTo>
                  <a:lnTo>
                    <a:pt x="117941" y="74783"/>
                  </a:lnTo>
                  <a:lnTo>
                    <a:pt x="156196" y="49120"/>
                  </a:lnTo>
                  <a:lnTo>
                    <a:pt x="198351" y="28338"/>
                  </a:lnTo>
                  <a:lnTo>
                    <a:pt x="243873" y="12909"/>
                  </a:lnTo>
                  <a:lnTo>
                    <a:pt x="292233" y="3306"/>
                  </a:lnTo>
                  <a:lnTo>
                    <a:pt x="342900" y="0"/>
                  </a:lnTo>
                  <a:lnTo>
                    <a:pt x="393566" y="3306"/>
                  </a:lnTo>
                  <a:lnTo>
                    <a:pt x="441926" y="12909"/>
                  </a:lnTo>
                  <a:lnTo>
                    <a:pt x="487448" y="28338"/>
                  </a:lnTo>
                  <a:lnTo>
                    <a:pt x="529603" y="49120"/>
                  </a:lnTo>
                  <a:lnTo>
                    <a:pt x="567858" y="74783"/>
                  </a:lnTo>
                  <a:lnTo>
                    <a:pt x="601685" y="104853"/>
                  </a:lnTo>
                  <a:lnTo>
                    <a:pt x="630551" y="138860"/>
                  </a:lnTo>
                  <a:lnTo>
                    <a:pt x="653926" y="176330"/>
                  </a:lnTo>
                  <a:lnTo>
                    <a:pt x="671280" y="216792"/>
                  </a:lnTo>
                  <a:lnTo>
                    <a:pt x="682081" y="259772"/>
                  </a:lnTo>
                  <a:lnTo>
                    <a:pt x="685800" y="304800"/>
                  </a:lnTo>
                  <a:lnTo>
                    <a:pt x="682081" y="349841"/>
                  </a:lnTo>
                  <a:lnTo>
                    <a:pt x="671280" y="392831"/>
                  </a:lnTo>
                  <a:lnTo>
                    <a:pt x="653926" y="433296"/>
                  </a:lnTo>
                  <a:lnTo>
                    <a:pt x="630551" y="470767"/>
                  </a:lnTo>
                  <a:lnTo>
                    <a:pt x="601685" y="504772"/>
                  </a:lnTo>
                  <a:lnTo>
                    <a:pt x="567858" y="534838"/>
                  </a:lnTo>
                  <a:lnTo>
                    <a:pt x="529603" y="560495"/>
                  </a:lnTo>
                  <a:lnTo>
                    <a:pt x="487448" y="581271"/>
                  </a:lnTo>
                  <a:lnTo>
                    <a:pt x="441926" y="596695"/>
                  </a:lnTo>
                  <a:lnTo>
                    <a:pt x="393566" y="606295"/>
                  </a:lnTo>
                  <a:lnTo>
                    <a:pt x="342900" y="609600"/>
                  </a:lnTo>
                  <a:lnTo>
                    <a:pt x="292233" y="606295"/>
                  </a:lnTo>
                  <a:lnTo>
                    <a:pt x="243873" y="596695"/>
                  </a:lnTo>
                  <a:lnTo>
                    <a:pt x="198351" y="581271"/>
                  </a:lnTo>
                  <a:lnTo>
                    <a:pt x="156196" y="560495"/>
                  </a:lnTo>
                  <a:lnTo>
                    <a:pt x="117941" y="534838"/>
                  </a:lnTo>
                  <a:lnTo>
                    <a:pt x="84114" y="504772"/>
                  </a:lnTo>
                  <a:lnTo>
                    <a:pt x="55248" y="470767"/>
                  </a:lnTo>
                  <a:lnTo>
                    <a:pt x="31873" y="433296"/>
                  </a:lnTo>
                  <a:lnTo>
                    <a:pt x="14519" y="392831"/>
                  </a:lnTo>
                  <a:lnTo>
                    <a:pt x="3718" y="349841"/>
                  </a:lnTo>
                  <a:lnTo>
                    <a:pt x="0" y="304800"/>
                  </a:lnTo>
                  <a:close/>
                </a:path>
              </a:pathLst>
            </a:custGeom>
            <a:ln w="38100">
              <a:solidFill>
                <a:srgbClr val="FF0000"/>
              </a:solidFill>
            </a:ln>
          </p:spPr>
          <p:txBody>
            <a:bodyPr wrap="square" lIns="0" tIns="0" rIns="0" bIns="0" rtlCol="0"/>
            <a:lstStyle/>
            <a:p>
              <a:endParaRPr/>
            </a:p>
          </p:txBody>
        </p:sp>
      </p:grpSp>
      <p:grpSp>
        <p:nvGrpSpPr>
          <p:cNvPr id="5" name="object 5"/>
          <p:cNvGrpSpPr/>
          <p:nvPr/>
        </p:nvGrpSpPr>
        <p:grpSpPr>
          <a:xfrm>
            <a:off x="450850" y="3949705"/>
            <a:ext cx="8050530" cy="2750185"/>
            <a:chOff x="450850" y="3949705"/>
            <a:chExt cx="8050530" cy="2750185"/>
          </a:xfrm>
        </p:grpSpPr>
        <p:sp>
          <p:nvSpPr>
            <p:cNvPr id="6" name="object 6"/>
            <p:cNvSpPr/>
            <p:nvPr/>
          </p:nvSpPr>
          <p:spPr>
            <a:xfrm>
              <a:off x="2743200" y="5397499"/>
              <a:ext cx="685800" cy="609600"/>
            </a:xfrm>
            <a:custGeom>
              <a:avLst/>
              <a:gdLst/>
              <a:ahLst/>
              <a:cxnLst/>
              <a:rect l="l" t="t" r="r" b="b"/>
              <a:pathLst>
                <a:path w="685800" h="609600">
                  <a:moveTo>
                    <a:pt x="0" y="304800"/>
                  </a:moveTo>
                  <a:lnTo>
                    <a:pt x="3718" y="259772"/>
                  </a:lnTo>
                  <a:lnTo>
                    <a:pt x="14519" y="216792"/>
                  </a:lnTo>
                  <a:lnTo>
                    <a:pt x="31873" y="176330"/>
                  </a:lnTo>
                  <a:lnTo>
                    <a:pt x="55248" y="138860"/>
                  </a:lnTo>
                  <a:lnTo>
                    <a:pt x="84114" y="104853"/>
                  </a:lnTo>
                  <a:lnTo>
                    <a:pt x="117941" y="74783"/>
                  </a:lnTo>
                  <a:lnTo>
                    <a:pt x="156196" y="49120"/>
                  </a:lnTo>
                  <a:lnTo>
                    <a:pt x="198351" y="28338"/>
                  </a:lnTo>
                  <a:lnTo>
                    <a:pt x="243873" y="12909"/>
                  </a:lnTo>
                  <a:lnTo>
                    <a:pt x="292233" y="3306"/>
                  </a:lnTo>
                  <a:lnTo>
                    <a:pt x="342900" y="0"/>
                  </a:lnTo>
                  <a:lnTo>
                    <a:pt x="393566" y="3306"/>
                  </a:lnTo>
                  <a:lnTo>
                    <a:pt x="441926" y="12909"/>
                  </a:lnTo>
                  <a:lnTo>
                    <a:pt x="487448" y="28338"/>
                  </a:lnTo>
                  <a:lnTo>
                    <a:pt x="529603" y="49120"/>
                  </a:lnTo>
                  <a:lnTo>
                    <a:pt x="567858" y="74783"/>
                  </a:lnTo>
                  <a:lnTo>
                    <a:pt x="601685" y="104853"/>
                  </a:lnTo>
                  <a:lnTo>
                    <a:pt x="630551" y="138860"/>
                  </a:lnTo>
                  <a:lnTo>
                    <a:pt x="653926" y="176330"/>
                  </a:lnTo>
                  <a:lnTo>
                    <a:pt x="671280" y="216792"/>
                  </a:lnTo>
                  <a:lnTo>
                    <a:pt x="682081" y="259772"/>
                  </a:lnTo>
                  <a:lnTo>
                    <a:pt x="685800" y="304800"/>
                  </a:lnTo>
                  <a:lnTo>
                    <a:pt x="682081" y="349841"/>
                  </a:lnTo>
                  <a:lnTo>
                    <a:pt x="671280" y="392831"/>
                  </a:lnTo>
                  <a:lnTo>
                    <a:pt x="653926" y="433296"/>
                  </a:lnTo>
                  <a:lnTo>
                    <a:pt x="630551" y="470767"/>
                  </a:lnTo>
                  <a:lnTo>
                    <a:pt x="601685" y="504772"/>
                  </a:lnTo>
                  <a:lnTo>
                    <a:pt x="567858" y="534838"/>
                  </a:lnTo>
                  <a:lnTo>
                    <a:pt x="529603" y="560495"/>
                  </a:lnTo>
                  <a:lnTo>
                    <a:pt x="487448" y="581271"/>
                  </a:lnTo>
                  <a:lnTo>
                    <a:pt x="441926" y="596695"/>
                  </a:lnTo>
                  <a:lnTo>
                    <a:pt x="393566" y="606295"/>
                  </a:lnTo>
                  <a:lnTo>
                    <a:pt x="342900" y="609600"/>
                  </a:lnTo>
                  <a:lnTo>
                    <a:pt x="292233" y="606295"/>
                  </a:lnTo>
                  <a:lnTo>
                    <a:pt x="243873" y="596695"/>
                  </a:lnTo>
                  <a:lnTo>
                    <a:pt x="198351" y="581271"/>
                  </a:lnTo>
                  <a:lnTo>
                    <a:pt x="156196" y="560495"/>
                  </a:lnTo>
                  <a:lnTo>
                    <a:pt x="117941" y="534838"/>
                  </a:lnTo>
                  <a:lnTo>
                    <a:pt x="84114" y="504772"/>
                  </a:lnTo>
                  <a:lnTo>
                    <a:pt x="55248" y="470767"/>
                  </a:lnTo>
                  <a:lnTo>
                    <a:pt x="31873" y="433296"/>
                  </a:lnTo>
                  <a:lnTo>
                    <a:pt x="14519" y="392831"/>
                  </a:lnTo>
                  <a:lnTo>
                    <a:pt x="3718" y="349841"/>
                  </a:lnTo>
                  <a:lnTo>
                    <a:pt x="0" y="304800"/>
                  </a:lnTo>
                  <a:close/>
                </a:path>
              </a:pathLst>
            </a:custGeom>
            <a:ln w="12700">
              <a:solidFill>
                <a:srgbClr val="000000"/>
              </a:solidFill>
            </a:ln>
          </p:spPr>
          <p:txBody>
            <a:bodyPr wrap="square" lIns="0" tIns="0" rIns="0" bIns="0" rtlCol="0"/>
            <a:lstStyle/>
            <a:p>
              <a:endParaRPr/>
            </a:p>
          </p:txBody>
        </p:sp>
        <p:sp>
          <p:nvSpPr>
            <p:cNvPr id="7" name="object 7"/>
            <p:cNvSpPr/>
            <p:nvPr/>
          </p:nvSpPr>
          <p:spPr>
            <a:xfrm>
              <a:off x="3429000" y="5638799"/>
              <a:ext cx="1828800" cy="127000"/>
            </a:xfrm>
            <a:custGeom>
              <a:avLst/>
              <a:gdLst/>
              <a:ahLst/>
              <a:cxnLst/>
              <a:rect l="l" t="t" r="r" b="b"/>
              <a:pathLst>
                <a:path w="1828800" h="127000">
                  <a:moveTo>
                    <a:pt x="1701800" y="0"/>
                  </a:moveTo>
                  <a:lnTo>
                    <a:pt x="1701800" y="127000"/>
                  </a:lnTo>
                  <a:lnTo>
                    <a:pt x="1816100" y="69850"/>
                  </a:lnTo>
                  <a:lnTo>
                    <a:pt x="1714500" y="69850"/>
                  </a:lnTo>
                  <a:lnTo>
                    <a:pt x="1714500" y="57150"/>
                  </a:lnTo>
                  <a:lnTo>
                    <a:pt x="1816100" y="57150"/>
                  </a:lnTo>
                  <a:lnTo>
                    <a:pt x="1701800" y="0"/>
                  </a:lnTo>
                  <a:close/>
                </a:path>
                <a:path w="1828800" h="127000">
                  <a:moveTo>
                    <a:pt x="1701800" y="57150"/>
                  </a:moveTo>
                  <a:lnTo>
                    <a:pt x="0" y="57150"/>
                  </a:lnTo>
                  <a:lnTo>
                    <a:pt x="0" y="69850"/>
                  </a:lnTo>
                  <a:lnTo>
                    <a:pt x="1701800" y="69850"/>
                  </a:lnTo>
                  <a:lnTo>
                    <a:pt x="1701800" y="57150"/>
                  </a:lnTo>
                  <a:close/>
                </a:path>
                <a:path w="1828800" h="127000">
                  <a:moveTo>
                    <a:pt x="1816100" y="57150"/>
                  </a:moveTo>
                  <a:lnTo>
                    <a:pt x="1714500" y="57150"/>
                  </a:lnTo>
                  <a:lnTo>
                    <a:pt x="1714500" y="69850"/>
                  </a:lnTo>
                  <a:lnTo>
                    <a:pt x="1816100" y="69850"/>
                  </a:lnTo>
                  <a:lnTo>
                    <a:pt x="1828800" y="63500"/>
                  </a:lnTo>
                  <a:lnTo>
                    <a:pt x="1816100" y="57150"/>
                  </a:lnTo>
                  <a:close/>
                </a:path>
              </a:pathLst>
            </a:custGeom>
            <a:solidFill>
              <a:srgbClr val="000000"/>
            </a:solidFill>
          </p:spPr>
          <p:txBody>
            <a:bodyPr wrap="square" lIns="0" tIns="0" rIns="0" bIns="0" rtlCol="0"/>
            <a:lstStyle/>
            <a:p>
              <a:endParaRPr/>
            </a:p>
          </p:txBody>
        </p:sp>
        <p:sp>
          <p:nvSpPr>
            <p:cNvPr id="8" name="object 8"/>
            <p:cNvSpPr/>
            <p:nvPr/>
          </p:nvSpPr>
          <p:spPr>
            <a:xfrm>
              <a:off x="7696200" y="5397499"/>
              <a:ext cx="685800" cy="609600"/>
            </a:xfrm>
            <a:custGeom>
              <a:avLst/>
              <a:gdLst/>
              <a:ahLst/>
              <a:cxnLst/>
              <a:rect l="l" t="t" r="r" b="b"/>
              <a:pathLst>
                <a:path w="685800" h="609600">
                  <a:moveTo>
                    <a:pt x="0" y="304800"/>
                  </a:moveTo>
                  <a:lnTo>
                    <a:pt x="3718" y="259772"/>
                  </a:lnTo>
                  <a:lnTo>
                    <a:pt x="14519" y="216792"/>
                  </a:lnTo>
                  <a:lnTo>
                    <a:pt x="31873" y="176330"/>
                  </a:lnTo>
                  <a:lnTo>
                    <a:pt x="55248" y="138860"/>
                  </a:lnTo>
                  <a:lnTo>
                    <a:pt x="84114" y="104853"/>
                  </a:lnTo>
                  <a:lnTo>
                    <a:pt x="117941" y="74783"/>
                  </a:lnTo>
                  <a:lnTo>
                    <a:pt x="156196" y="49120"/>
                  </a:lnTo>
                  <a:lnTo>
                    <a:pt x="198351" y="28338"/>
                  </a:lnTo>
                  <a:lnTo>
                    <a:pt x="243873" y="12909"/>
                  </a:lnTo>
                  <a:lnTo>
                    <a:pt x="292233" y="3306"/>
                  </a:lnTo>
                  <a:lnTo>
                    <a:pt x="342900" y="0"/>
                  </a:lnTo>
                  <a:lnTo>
                    <a:pt x="393566" y="3306"/>
                  </a:lnTo>
                  <a:lnTo>
                    <a:pt x="441926" y="12909"/>
                  </a:lnTo>
                  <a:lnTo>
                    <a:pt x="487448" y="28338"/>
                  </a:lnTo>
                  <a:lnTo>
                    <a:pt x="529603" y="49120"/>
                  </a:lnTo>
                  <a:lnTo>
                    <a:pt x="567858" y="74783"/>
                  </a:lnTo>
                  <a:lnTo>
                    <a:pt x="601685" y="104853"/>
                  </a:lnTo>
                  <a:lnTo>
                    <a:pt x="630551" y="138860"/>
                  </a:lnTo>
                  <a:lnTo>
                    <a:pt x="653926" y="176330"/>
                  </a:lnTo>
                  <a:lnTo>
                    <a:pt x="671280" y="216792"/>
                  </a:lnTo>
                  <a:lnTo>
                    <a:pt x="682081" y="259772"/>
                  </a:lnTo>
                  <a:lnTo>
                    <a:pt x="685800" y="304800"/>
                  </a:lnTo>
                  <a:lnTo>
                    <a:pt x="682081" y="349841"/>
                  </a:lnTo>
                  <a:lnTo>
                    <a:pt x="671280" y="392831"/>
                  </a:lnTo>
                  <a:lnTo>
                    <a:pt x="653926" y="433296"/>
                  </a:lnTo>
                  <a:lnTo>
                    <a:pt x="630551" y="470767"/>
                  </a:lnTo>
                  <a:lnTo>
                    <a:pt x="601685" y="504772"/>
                  </a:lnTo>
                  <a:lnTo>
                    <a:pt x="567858" y="534838"/>
                  </a:lnTo>
                  <a:lnTo>
                    <a:pt x="529603" y="560495"/>
                  </a:lnTo>
                  <a:lnTo>
                    <a:pt x="487448" y="581271"/>
                  </a:lnTo>
                  <a:lnTo>
                    <a:pt x="441926" y="596695"/>
                  </a:lnTo>
                  <a:lnTo>
                    <a:pt x="393566" y="606295"/>
                  </a:lnTo>
                  <a:lnTo>
                    <a:pt x="342900" y="609600"/>
                  </a:lnTo>
                  <a:lnTo>
                    <a:pt x="292233" y="606295"/>
                  </a:lnTo>
                  <a:lnTo>
                    <a:pt x="243873" y="596695"/>
                  </a:lnTo>
                  <a:lnTo>
                    <a:pt x="198351" y="581271"/>
                  </a:lnTo>
                  <a:lnTo>
                    <a:pt x="156196" y="560495"/>
                  </a:lnTo>
                  <a:lnTo>
                    <a:pt x="117941" y="534838"/>
                  </a:lnTo>
                  <a:lnTo>
                    <a:pt x="84114" y="504772"/>
                  </a:lnTo>
                  <a:lnTo>
                    <a:pt x="55248" y="470767"/>
                  </a:lnTo>
                  <a:lnTo>
                    <a:pt x="31873" y="433296"/>
                  </a:lnTo>
                  <a:lnTo>
                    <a:pt x="14519" y="392831"/>
                  </a:lnTo>
                  <a:lnTo>
                    <a:pt x="3718" y="349841"/>
                  </a:lnTo>
                  <a:lnTo>
                    <a:pt x="0" y="304800"/>
                  </a:lnTo>
                  <a:close/>
                </a:path>
              </a:pathLst>
            </a:custGeom>
            <a:ln w="12700">
              <a:solidFill>
                <a:srgbClr val="000000"/>
              </a:solidFill>
            </a:ln>
          </p:spPr>
          <p:txBody>
            <a:bodyPr wrap="square" lIns="0" tIns="0" rIns="0" bIns="0" rtlCol="0"/>
            <a:lstStyle/>
            <a:p>
              <a:endParaRPr/>
            </a:p>
          </p:txBody>
        </p:sp>
        <p:sp>
          <p:nvSpPr>
            <p:cNvPr id="9" name="object 9"/>
            <p:cNvSpPr/>
            <p:nvPr/>
          </p:nvSpPr>
          <p:spPr>
            <a:xfrm>
              <a:off x="3276600" y="4488814"/>
              <a:ext cx="4727575" cy="2211070"/>
            </a:xfrm>
            <a:custGeom>
              <a:avLst/>
              <a:gdLst/>
              <a:ahLst/>
              <a:cxnLst/>
              <a:rect l="l" t="t" r="r" b="b"/>
              <a:pathLst>
                <a:path w="4727575" h="2211070">
                  <a:moveTo>
                    <a:pt x="2767571" y="360807"/>
                  </a:moveTo>
                  <a:lnTo>
                    <a:pt x="2762123" y="310007"/>
                  </a:lnTo>
                  <a:lnTo>
                    <a:pt x="2743708" y="262509"/>
                  </a:lnTo>
                  <a:lnTo>
                    <a:pt x="2712593" y="217043"/>
                  </a:lnTo>
                  <a:lnTo>
                    <a:pt x="2685923" y="188087"/>
                  </a:lnTo>
                  <a:lnTo>
                    <a:pt x="2655189" y="160401"/>
                  </a:lnTo>
                  <a:lnTo>
                    <a:pt x="2620899" y="134239"/>
                  </a:lnTo>
                  <a:lnTo>
                    <a:pt x="2583815" y="109728"/>
                  </a:lnTo>
                  <a:lnTo>
                    <a:pt x="2544572" y="87122"/>
                  </a:lnTo>
                  <a:lnTo>
                    <a:pt x="2503551" y="66675"/>
                  </a:lnTo>
                  <a:lnTo>
                    <a:pt x="2461641" y="48387"/>
                  </a:lnTo>
                  <a:lnTo>
                    <a:pt x="2419350" y="32766"/>
                  </a:lnTo>
                  <a:lnTo>
                    <a:pt x="2377059" y="19939"/>
                  </a:lnTo>
                  <a:lnTo>
                    <a:pt x="2347645" y="12700"/>
                  </a:lnTo>
                  <a:lnTo>
                    <a:pt x="2335657" y="10033"/>
                  </a:lnTo>
                  <a:lnTo>
                    <a:pt x="2295652" y="3302"/>
                  </a:lnTo>
                  <a:lnTo>
                    <a:pt x="2257552" y="127"/>
                  </a:lnTo>
                  <a:lnTo>
                    <a:pt x="2239391" y="0"/>
                  </a:lnTo>
                  <a:lnTo>
                    <a:pt x="2221992" y="635"/>
                  </a:lnTo>
                  <a:lnTo>
                    <a:pt x="2167001" y="9144"/>
                  </a:lnTo>
                  <a:lnTo>
                    <a:pt x="2127123" y="19939"/>
                  </a:lnTo>
                  <a:lnTo>
                    <a:pt x="2084959" y="34417"/>
                  </a:lnTo>
                  <a:lnTo>
                    <a:pt x="2041652" y="52070"/>
                  </a:lnTo>
                  <a:lnTo>
                    <a:pt x="1997964" y="72644"/>
                  </a:lnTo>
                  <a:lnTo>
                    <a:pt x="1954149" y="96012"/>
                  </a:lnTo>
                  <a:lnTo>
                    <a:pt x="1890395" y="135128"/>
                  </a:lnTo>
                  <a:lnTo>
                    <a:pt x="1850009" y="163576"/>
                  </a:lnTo>
                  <a:lnTo>
                    <a:pt x="1812417" y="193421"/>
                  </a:lnTo>
                  <a:lnTo>
                    <a:pt x="1778127" y="224536"/>
                  </a:lnTo>
                  <a:lnTo>
                    <a:pt x="1748028" y="256540"/>
                  </a:lnTo>
                  <a:lnTo>
                    <a:pt x="1722501" y="289179"/>
                  </a:lnTo>
                  <a:lnTo>
                    <a:pt x="1702689" y="322072"/>
                  </a:lnTo>
                  <a:lnTo>
                    <a:pt x="1684909" y="371475"/>
                  </a:lnTo>
                  <a:lnTo>
                    <a:pt x="1682369" y="403987"/>
                  </a:lnTo>
                  <a:lnTo>
                    <a:pt x="1683385" y="420497"/>
                  </a:lnTo>
                  <a:lnTo>
                    <a:pt x="1694434" y="471424"/>
                  </a:lnTo>
                  <a:lnTo>
                    <a:pt x="1716532" y="524510"/>
                  </a:lnTo>
                  <a:lnTo>
                    <a:pt x="1736852" y="561213"/>
                  </a:lnTo>
                  <a:lnTo>
                    <a:pt x="1761109" y="598551"/>
                  </a:lnTo>
                  <a:lnTo>
                    <a:pt x="1788922" y="636651"/>
                  </a:lnTo>
                  <a:lnTo>
                    <a:pt x="1820037" y="675513"/>
                  </a:lnTo>
                  <a:lnTo>
                    <a:pt x="1853946" y="714895"/>
                  </a:lnTo>
                  <a:lnTo>
                    <a:pt x="1890522" y="755015"/>
                  </a:lnTo>
                  <a:lnTo>
                    <a:pt x="1929130" y="795401"/>
                  </a:lnTo>
                  <a:lnTo>
                    <a:pt x="1969516" y="836422"/>
                  </a:lnTo>
                  <a:lnTo>
                    <a:pt x="2011426" y="877570"/>
                  </a:lnTo>
                  <a:lnTo>
                    <a:pt x="2054352" y="918972"/>
                  </a:lnTo>
                  <a:lnTo>
                    <a:pt x="2141982" y="1002157"/>
                  </a:lnTo>
                  <a:lnTo>
                    <a:pt x="2150745" y="993013"/>
                  </a:lnTo>
                  <a:lnTo>
                    <a:pt x="2106676" y="951357"/>
                  </a:lnTo>
                  <a:lnTo>
                    <a:pt x="2020189" y="868426"/>
                  </a:lnTo>
                  <a:lnTo>
                    <a:pt x="1978406" y="827278"/>
                  </a:lnTo>
                  <a:lnTo>
                    <a:pt x="1938147" y="786511"/>
                  </a:lnTo>
                  <a:lnTo>
                    <a:pt x="1899666" y="746252"/>
                  </a:lnTo>
                  <a:lnTo>
                    <a:pt x="1863471" y="706513"/>
                  </a:lnTo>
                  <a:lnTo>
                    <a:pt x="1829689" y="667258"/>
                  </a:lnTo>
                  <a:lnTo>
                    <a:pt x="1798955" y="628904"/>
                  </a:lnTo>
                  <a:lnTo>
                    <a:pt x="1771396" y="591185"/>
                  </a:lnTo>
                  <a:lnTo>
                    <a:pt x="1747647" y="554482"/>
                  </a:lnTo>
                  <a:lnTo>
                    <a:pt x="1727835" y="518668"/>
                  </a:lnTo>
                  <a:lnTo>
                    <a:pt x="1706372" y="467233"/>
                  </a:lnTo>
                  <a:lnTo>
                    <a:pt x="1695958" y="418719"/>
                  </a:lnTo>
                  <a:lnTo>
                    <a:pt x="1695069" y="403225"/>
                  </a:lnTo>
                  <a:lnTo>
                    <a:pt x="1695450" y="388239"/>
                  </a:lnTo>
                  <a:lnTo>
                    <a:pt x="1707007" y="342900"/>
                  </a:lnTo>
                  <a:lnTo>
                    <a:pt x="1733169" y="296164"/>
                  </a:lnTo>
                  <a:lnTo>
                    <a:pt x="1757807" y="264668"/>
                  </a:lnTo>
                  <a:lnTo>
                    <a:pt x="1787271" y="233426"/>
                  </a:lnTo>
                  <a:lnTo>
                    <a:pt x="1820799" y="203073"/>
                  </a:lnTo>
                  <a:lnTo>
                    <a:pt x="1857756" y="173609"/>
                  </a:lnTo>
                  <a:lnTo>
                    <a:pt x="1897507" y="145542"/>
                  </a:lnTo>
                  <a:lnTo>
                    <a:pt x="1939290" y="119380"/>
                  </a:lnTo>
                  <a:lnTo>
                    <a:pt x="1982089" y="95123"/>
                  </a:lnTo>
                  <a:lnTo>
                    <a:pt x="2025396" y="73406"/>
                  </a:lnTo>
                  <a:lnTo>
                    <a:pt x="2068449" y="54610"/>
                  </a:lnTo>
                  <a:lnTo>
                    <a:pt x="2110486" y="38735"/>
                  </a:lnTo>
                  <a:lnTo>
                    <a:pt x="2150872" y="26289"/>
                  </a:lnTo>
                  <a:lnTo>
                    <a:pt x="2188718" y="17780"/>
                  </a:lnTo>
                  <a:lnTo>
                    <a:pt x="2239899" y="12700"/>
                  </a:lnTo>
                  <a:lnTo>
                    <a:pt x="2257298" y="12827"/>
                  </a:lnTo>
                  <a:lnTo>
                    <a:pt x="2313559" y="18796"/>
                  </a:lnTo>
                  <a:lnTo>
                    <a:pt x="2353437" y="27051"/>
                  </a:lnTo>
                  <a:lnTo>
                    <a:pt x="2394585" y="38100"/>
                  </a:lnTo>
                  <a:lnTo>
                    <a:pt x="2436241" y="52197"/>
                  </a:lnTo>
                  <a:lnTo>
                    <a:pt x="2477897" y="68961"/>
                  </a:lnTo>
                  <a:lnTo>
                    <a:pt x="2518664" y="88011"/>
                  </a:lnTo>
                  <a:lnTo>
                    <a:pt x="2577465" y="120650"/>
                  </a:lnTo>
                  <a:lnTo>
                    <a:pt x="2613660" y="144653"/>
                  </a:lnTo>
                  <a:lnTo>
                    <a:pt x="2647188" y="170307"/>
                  </a:lnTo>
                  <a:lnTo>
                    <a:pt x="2677287" y="197358"/>
                  </a:lnTo>
                  <a:lnTo>
                    <a:pt x="2703068" y="225552"/>
                  </a:lnTo>
                  <a:lnTo>
                    <a:pt x="2732786" y="268986"/>
                  </a:lnTo>
                  <a:lnTo>
                    <a:pt x="2749804" y="313563"/>
                  </a:lnTo>
                  <a:lnTo>
                    <a:pt x="2755011" y="360807"/>
                  </a:lnTo>
                  <a:lnTo>
                    <a:pt x="2754503" y="377825"/>
                  </a:lnTo>
                  <a:lnTo>
                    <a:pt x="2746883" y="431673"/>
                  </a:lnTo>
                  <a:lnTo>
                    <a:pt x="2736850" y="469900"/>
                  </a:lnTo>
                  <a:lnTo>
                    <a:pt x="2723515" y="509905"/>
                  </a:lnTo>
                  <a:lnTo>
                    <a:pt x="2706878" y="551434"/>
                  </a:lnTo>
                  <a:lnTo>
                    <a:pt x="2687193" y="594233"/>
                  </a:lnTo>
                  <a:lnTo>
                    <a:pt x="2665095" y="638429"/>
                  </a:lnTo>
                  <a:lnTo>
                    <a:pt x="2627503" y="706628"/>
                  </a:lnTo>
                  <a:lnTo>
                    <a:pt x="2599944" y="753237"/>
                  </a:lnTo>
                  <a:lnTo>
                    <a:pt x="2571115" y="800481"/>
                  </a:lnTo>
                  <a:lnTo>
                    <a:pt x="2540889" y="848360"/>
                  </a:lnTo>
                  <a:lnTo>
                    <a:pt x="2515425" y="887806"/>
                  </a:lnTo>
                  <a:lnTo>
                    <a:pt x="2467610" y="856488"/>
                  </a:lnTo>
                  <a:lnTo>
                    <a:pt x="2451100" y="997585"/>
                  </a:lnTo>
                  <a:lnTo>
                    <a:pt x="2573909" y="926084"/>
                  </a:lnTo>
                  <a:lnTo>
                    <a:pt x="2542286" y="905383"/>
                  </a:lnTo>
                  <a:lnTo>
                    <a:pt x="2526017" y="894740"/>
                  </a:lnTo>
                  <a:lnTo>
                    <a:pt x="2551557" y="855091"/>
                  </a:lnTo>
                  <a:lnTo>
                    <a:pt x="2581910" y="807212"/>
                  </a:lnTo>
                  <a:lnTo>
                    <a:pt x="2610993" y="759587"/>
                  </a:lnTo>
                  <a:lnTo>
                    <a:pt x="2638552" y="712863"/>
                  </a:lnTo>
                  <a:lnTo>
                    <a:pt x="2664206" y="666877"/>
                  </a:lnTo>
                  <a:lnTo>
                    <a:pt x="2687828" y="621792"/>
                  </a:lnTo>
                  <a:lnTo>
                    <a:pt x="2709037" y="577850"/>
                  </a:lnTo>
                  <a:lnTo>
                    <a:pt x="2727452" y="535051"/>
                  </a:lnTo>
                  <a:lnTo>
                    <a:pt x="2742819" y="493522"/>
                  </a:lnTo>
                  <a:lnTo>
                    <a:pt x="2754757" y="453517"/>
                  </a:lnTo>
                  <a:lnTo>
                    <a:pt x="2762885" y="415036"/>
                  </a:lnTo>
                  <a:lnTo>
                    <a:pt x="2767203" y="378206"/>
                  </a:lnTo>
                  <a:lnTo>
                    <a:pt x="2767571" y="360807"/>
                  </a:lnTo>
                  <a:close/>
                </a:path>
                <a:path w="4727575" h="2211070">
                  <a:moveTo>
                    <a:pt x="4419600" y="1213485"/>
                  </a:moveTo>
                  <a:lnTo>
                    <a:pt x="4406900" y="1207135"/>
                  </a:lnTo>
                  <a:lnTo>
                    <a:pt x="4292600" y="1149985"/>
                  </a:lnTo>
                  <a:lnTo>
                    <a:pt x="4292600" y="1207135"/>
                  </a:lnTo>
                  <a:lnTo>
                    <a:pt x="2667000" y="1207135"/>
                  </a:lnTo>
                  <a:lnTo>
                    <a:pt x="2667000" y="1219835"/>
                  </a:lnTo>
                  <a:lnTo>
                    <a:pt x="4292600" y="1219835"/>
                  </a:lnTo>
                  <a:lnTo>
                    <a:pt x="4292600" y="1276985"/>
                  </a:lnTo>
                  <a:lnTo>
                    <a:pt x="4406900" y="1219835"/>
                  </a:lnTo>
                  <a:lnTo>
                    <a:pt x="4419600" y="1213485"/>
                  </a:lnTo>
                  <a:close/>
                </a:path>
                <a:path w="4727575" h="2211070">
                  <a:moveTo>
                    <a:pt x="4727194" y="1524000"/>
                  </a:moveTo>
                  <a:lnTo>
                    <a:pt x="4721606" y="1512620"/>
                  </a:lnTo>
                  <a:lnTo>
                    <a:pt x="4463669" y="1640547"/>
                  </a:lnTo>
                  <a:lnTo>
                    <a:pt x="4334383" y="1703197"/>
                  </a:lnTo>
                  <a:lnTo>
                    <a:pt x="4204716" y="1764411"/>
                  </a:lnTo>
                  <a:lnTo>
                    <a:pt x="4074414" y="1823529"/>
                  </a:lnTo>
                  <a:lnTo>
                    <a:pt x="3943350" y="1880146"/>
                  </a:lnTo>
                  <a:lnTo>
                    <a:pt x="3811651" y="1933816"/>
                  </a:lnTo>
                  <a:lnTo>
                    <a:pt x="3678809" y="1983854"/>
                  </a:lnTo>
                  <a:lnTo>
                    <a:pt x="3544697" y="2029891"/>
                  </a:lnTo>
                  <a:lnTo>
                    <a:pt x="3409442" y="2071458"/>
                  </a:lnTo>
                  <a:lnTo>
                    <a:pt x="3272663" y="2107971"/>
                  </a:lnTo>
                  <a:lnTo>
                    <a:pt x="3134487" y="2138959"/>
                  </a:lnTo>
                  <a:lnTo>
                    <a:pt x="3064637" y="2152256"/>
                  </a:lnTo>
                  <a:lnTo>
                    <a:pt x="2994406" y="2163940"/>
                  </a:lnTo>
                  <a:lnTo>
                    <a:pt x="2923667" y="2174011"/>
                  </a:lnTo>
                  <a:lnTo>
                    <a:pt x="2852420" y="2182380"/>
                  </a:lnTo>
                  <a:lnTo>
                    <a:pt x="2780665" y="2189022"/>
                  </a:lnTo>
                  <a:lnTo>
                    <a:pt x="2708529" y="2193874"/>
                  </a:lnTo>
                  <a:lnTo>
                    <a:pt x="2635631" y="2196820"/>
                  </a:lnTo>
                  <a:lnTo>
                    <a:pt x="2562352" y="2197760"/>
                  </a:lnTo>
                  <a:lnTo>
                    <a:pt x="2488438" y="2196808"/>
                  </a:lnTo>
                  <a:lnTo>
                    <a:pt x="2413889" y="2193861"/>
                  </a:lnTo>
                  <a:lnTo>
                    <a:pt x="2338832" y="2189010"/>
                  </a:lnTo>
                  <a:lnTo>
                    <a:pt x="2263267" y="2182355"/>
                  </a:lnTo>
                  <a:lnTo>
                    <a:pt x="2187067" y="2173986"/>
                  </a:lnTo>
                  <a:lnTo>
                    <a:pt x="2110486" y="2163915"/>
                  </a:lnTo>
                  <a:lnTo>
                    <a:pt x="2033270" y="2152205"/>
                  </a:lnTo>
                  <a:lnTo>
                    <a:pt x="1955673" y="2138896"/>
                  </a:lnTo>
                  <a:lnTo>
                    <a:pt x="1799209" y="2107869"/>
                  </a:lnTo>
                  <a:lnTo>
                    <a:pt x="1641094" y="2071344"/>
                  </a:lnTo>
                  <a:lnTo>
                    <a:pt x="1481455" y="2029752"/>
                  </a:lnTo>
                  <a:lnTo>
                    <a:pt x="1320419" y="1983701"/>
                  </a:lnTo>
                  <a:lnTo>
                    <a:pt x="1158240" y="1933638"/>
                  </a:lnTo>
                  <a:lnTo>
                    <a:pt x="995172" y="1879942"/>
                  </a:lnTo>
                  <a:lnTo>
                    <a:pt x="831088" y="1823300"/>
                  </a:lnTo>
                  <a:lnTo>
                    <a:pt x="666242" y="1764182"/>
                  </a:lnTo>
                  <a:lnTo>
                    <a:pt x="334899" y="1640293"/>
                  </a:lnTo>
                  <a:lnTo>
                    <a:pt x="120827" y="1557985"/>
                  </a:lnTo>
                  <a:lnTo>
                    <a:pt x="122580" y="1553425"/>
                  </a:lnTo>
                  <a:lnTo>
                    <a:pt x="141351" y="1504632"/>
                  </a:lnTo>
                  <a:lnTo>
                    <a:pt x="0" y="1518310"/>
                  </a:lnTo>
                  <a:lnTo>
                    <a:pt x="95758" y="1623174"/>
                  </a:lnTo>
                  <a:lnTo>
                    <a:pt x="116268" y="1569847"/>
                  </a:lnTo>
                  <a:lnTo>
                    <a:pt x="330327" y="1652181"/>
                  </a:lnTo>
                  <a:lnTo>
                    <a:pt x="661924" y="1776133"/>
                  </a:lnTo>
                  <a:lnTo>
                    <a:pt x="826897" y="1835302"/>
                  </a:lnTo>
                  <a:lnTo>
                    <a:pt x="991235" y="1892007"/>
                  </a:lnTo>
                  <a:lnTo>
                    <a:pt x="1154557" y="1945767"/>
                  </a:lnTo>
                  <a:lnTo>
                    <a:pt x="1316990" y="1995906"/>
                  </a:lnTo>
                  <a:lnTo>
                    <a:pt x="1478153" y="2042045"/>
                  </a:lnTo>
                  <a:lnTo>
                    <a:pt x="1638173" y="2083714"/>
                  </a:lnTo>
                  <a:lnTo>
                    <a:pt x="1796669" y="2120328"/>
                  </a:lnTo>
                  <a:lnTo>
                    <a:pt x="1953514" y="2151418"/>
                  </a:lnTo>
                  <a:lnTo>
                    <a:pt x="2031365" y="2164765"/>
                  </a:lnTo>
                  <a:lnTo>
                    <a:pt x="2108708" y="2176500"/>
                  </a:lnTo>
                  <a:lnTo>
                    <a:pt x="2185670" y="2186609"/>
                  </a:lnTo>
                  <a:lnTo>
                    <a:pt x="2262124" y="2195004"/>
                  </a:lnTo>
                  <a:lnTo>
                    <a:pt x="2337943" y="2201684"/>
                  </a:lnTo>
                  <a:lnTo>
                    <a:pt x="2413381" y="2206548"/>
                  </a:lnTo>
                  <a:lnTo>
                    <a:pt x="2488184" y="2209508"/>
                  </a:lnTo>
                  <a:lnTo>
                    <a:pt x="2562479" y="2210460"/>
                  </a:lnTo>
                  <a:lnTo>
                    <a:pt x="2636266" y="2209508"/>
                  </a:lnTo>
                  <a:lnTo>
                    <a:pt x="2709291" y="2206548"/>
                  </a:lnTo>
                  <a:lnTo>
                    <a:pt x="2781935" y="2201672"/>
                  </a:lnTo>
                  <a:lnTo>
                    <a:pt x="2824099" y="2197760"/>
                  </a:lnTo>
                  <a:lnTo>
                    <a:pt x="2853944" y="2194991"/>
                  </a:lnTo>
                  <a:lnTo>
                    <a:pt x="2925445" y="2186584"/>
                  </a:lnTo>
                  <a:lnTo>
                    <a:pt x="2996438" y="2176475"/>
                  </a:lnTo>
                  <a:lnTo>
                    <a:pt x="3067050" y="2164727"/>
                  </a:lnTo>
                  <a:lnTo>
                    <a:pt x="3137154" y="2151354"/>
                  </a:lnTo>
                  <a:lnTo>
                    <a:pt x="3275965" y="2120239"/>
                  </a:lnTo>
                  <a:lnTo>
                    <a:pt x="3413125" y="2083600"/>
                  </a:lnTo>
                  <a:lnTo>
                    <a:pt x="3548888" y="2041906"/>
                  </a:lnTo>
                  <a:lnTo>
                    <a:pt x="3683254" y="1995741"/>
                  </a:lnTo>
                  <a:lnTo>
                    <a:pt x="3816350" y="1945576"/>
                  </a:lnTo>
                  <a:lnTo>
                    <a:pt x="3948430" y="1891804"/>
                  </a:lnTo>
                  <a:lnTo>
                    <a:pt x="4079748" y="1835086"/>
                  </a:lnTo>
                  <a:lnTo>
                    <a:pt x="4210050" y="1775904"/>
                  </a:lnTo>
                  <a:lnTo>
                    <a:pt x="4339971" y="1714627"/>
                  </a:lnTo>
                  <a:lnTo>
                    <a:pt x="4469257" y="1651927"/>
                  </a:lnTo>
                  <a:lnTo>
                    <a:pt x="4727194" y="1524000"/>
                  </a:lnTo>
                  <a:close/>
                </a:path>
              </a:pathLst>
            </a:custGeom>
            <a:solidFill>
              <a:srgbClr val="000000"/>
            </a:solidFill>
          </p:spPr>
          <p:txBody>
            <a:bodyPr wrap="square" lIns="0" tIns="0" rIns="0" bIns="0" rtlCol="0"/>
            <a:lstStyle/>
            <a:p>
              <a:endParaRPr/>
            </a:p>
          </p:txBody>
        </p:sp>
        <p:sp>
          <p:nvSpPr>
            <p:cNvPr id="10" name="object 10"/>
            <p:cNvSpPr/>
            <p:nvPr/>
          </p:nvSpPr>
          <p:spPr>
            <a:xfrm>
              <a:off x="3777757" y="5168905"/>
              <a:ext cx="900189" cy="447216"/>
            </a:xfrm>
            <a:prstGeom prst="rect">
              <a:avLst/>
            </a:prstGeom>
            <a:blipFill>
              <a:blip r:embed="rId2" cstate="print"/>
              <a:stretch>
                <a:fillRect/>
              </a:stretch>
            </a:blipFill>
          </p:spPr>
          <p:txBody>
            <a:bodyPr wrap="square" lIns="0" tIns="0" rIns="0" bIns="0" rtlCol="0"/>
            <a:lstStyle/>
            <a:p>
              <a:endParaRPr/>
            </a:p>
          </p:txBody>
        </p:sp>
        <p:sp>
          <p:nvSpPr>
            <p:cNvPr id="11" name="object 11"/>
            <p:cNvSpPr/>
            <p:nvPr/>
          </p:nvSpPr>
          <p:spPr>
            <a:xfrm>
              <a:off x="6347423" y="5168898"/>
              <a:ext cx="900561" cy="456112"/>
            </a:xfrm>
            <a:prstGeom prst="rect">
              <a:avLst/>
            </a:prstGeom>
            <a:blipFill>
              <a:blip r:embed="rId3" cstate="print"/>
              <a:stretch>
                <a:fillRect/>
              </a:stretch>
            </a:blipFill>
          </p:spPr>
          <p:txBody>
            <a:bodyPr wrap="square" lIns="0" tIns="0" rIns="0" bIns="0" rtlCol="0"/>
            <a:lstStyle/>
            <a:p>
              <a:endParaRPr/>
            </a:p>
          </p:txBody>
        </p:sp>
        <p:sp>
          <p:nvSpPr>
            <p:cNvPr id="12" name="object 12"/>
            <p:cNvSpPr/>
            <p:nvPr/>
          </p:nvSpPr>
          <p:spPr>
            <a:xfrm>
              <a:off x="7397368" y="4412614"/>
              <a:ext cx="1085215" cy="1002665"/>
            </a:xfrm>
            <a:custGeom>
              <a:avLst/>
              <a:gdLst/>
              <a:ahLst/>
              <a:cxnLst/>
              <a:rect l="l" t="t" r="r" b="b"/>
              <a:pathLst>
                <a:path w="1085215" h="1002664">
                  <a:moveTo>
                    <a:pt x="557022" y="0"/>
                  </a:moveTo>
                  <a:lnTo>
                    <a:pt x="503808" y="5334"/>
                  </a:lnTo>
                  <a:lnTo>
                    <a:pt x="464947" y="14097"/>
                  </a:lnTo>
                  <a:lnTo>
                    <a:pt x="423799" y="26670"/>
                  </a:lnTo>
                  <a:lnTo>
                    <a:pt x="381126" y="42799"/>
                  </a:lnTo>
                  <a:lnTo>
                    <a:pt x="337438" y="61976"/>
                  </a:lnTo>
                  <a:lnTo>
                    <a:pt x="293624" y="83947"/>
                  </a:lnTo>
                  <a:lnTo>
                    <a:pt x="250062" y="108585"/>
                  </a:lnTo>
                  <a:lnTo>
                    <a:pt x="208025" y="135128"/>
                  </a:lnTo>
                  <a:lnTo>
                    <a:pt x="167639" y="163576"/>
                  </a:lnTo>
                  <a:lnTo>
                    <a:pt x="130048" y="193421"/>
                  </a:lnTo>
                  <a:lnTo>
                    <a:pt x="95757" y="224536"/>
                  </a:lnTo>
                  <a:lnTo>
                    <a:pt x="65658" y="256540"/>
                  </a:lnTo>
                  <a:lnTo>
                    <a:pt x="40131" y="289179"/>
                  </a:lnTo>
                  <a:lnTo>
                    <a:pt x="20320" y="322072"/>
                  </a:lnTo>
                  <a:lnTo>
                    <a:pt x="2539" y="371475"/>
                  </a:lnTo>
                  <a:lnTo>
                    <a:pt x="0" y="403987"/>
                  </a:lnTo>
                  <a:lnTo>
                    <a:pt x="1015" y="420497"/>
                  </a:lnTo>
                  <a:lnTo>
                    <a:pt x="12064" y="471424"/>
                  </a:lnTo>
                  <a:lnTo>
                    <a:pt x="34162" y="524510"/>
                  </a:lnTo>
                  <a:lnTo>
                    <a:pt x="54482" y="561213"/>
                  </a:lnTo>
                  <a:lnTo>
                    <a:pt x="78739" y="598551"/>
                  </a:lnTo>
                  <a:lnTo>
                    <a:pt x="106552" y="636651"/>
                  </a:lnTo>
                  <a:lnTo>
                    <a:pt x="137667" y="675513"/>
                  </a:lnTo>
                  <a:lnTo>
                    <a:pt x="171576" y="714883"/>
                  </a:lnTo>
                  <a:lnTo>
                    <a:pt x="208152" y="755015"/>
                  </a:lnTo>
                  <a:lnTo>
                    <a:pt x="246760" y="795401"/>
                  </a:lnTo>
                  <a:lnTo>
                    <a:pt x="287147" y="836422"/>
                  </a:lnTo>
                  <a:lnTo>
                    <a:pt x="329056" y="877570"/>
                  </a:lnTo>
                  <a:lnTo>
                    <a:pt x="371982" y="918972"/>
                  </a:lnTo>
                  <a:lnTo>
                    <a:pt x="459612" y="1002157"/>
                  </a:lnTo>
                  <a:lnTo>
                    <a:pt x="468375" y="993013"/>
                  </a:lnTo>
                  <a:lnTo>
                    <a:pt x="424306" y="951357"/>
                  </a:lnTo>
                  <a:lnTo>
                    <a:pt x="337820" y="868426"/>
                  </a:lnTo>
                  <a:lnTo>
                    <a:pt x="296036" y="827278"/>
                  </a:lnTo>
                  <a:lnTo>
                    <a:pt x="255777" y="786511"/>
                  </a:lnTo>
                  <a:lnTo>
                    <a:pt x="217297" y="746252"/>
                  </a:lnTo>
                  <a:lnTo>
                    <a:pt x="181101" y="706501"/>
                  </a:lnTo>
                  <a:lnTo>
                    <a:pt x="147320" y="667258"/>
                  </a:lnTo>
                  <a:lnTo>
                    <a:pt x="116585" y="628904"/>
                  </a:lnTo>
                  <a:lnTo>
                    <a:pt x="89026" y="591185"/>
                  </a:lnTo>
                  <a:lnTo>
                    <a:pt x="65277" y="554482"/>
                  </a:lnTo>
                  <a:lnTo>
                    <a:pt x="45465" y="518668"/>
                  </a:lnTo>
                  <a:lnTo>
                    <a:pt x="24002" y="467233"/>
                  </a:lnTo>
                  <a:lnTo>
                    <a:pt x="13588" y="418719"/>
                  </a:lnTo>
                  <a:lnTo>
                    <a:pt x="12700" y="403225"/>
                  </a:lnTo>
                  <a:lnTo>
                    <a:pt x="13080" y="388239"/>
                  </a:lnTo>
                  <a:lnTo>
                    <a:pt x="24637" y="342900"/>
                  </a:lnTo>
                  <a:lnTo>
                    <a:pt x="50800" y="296164"/>
                  </a:lnTo>
                  <a:lnTo>
                    <a:pt x="75437" y="264668"/>
                  </a:lnTo>
                  <a:lnTo>
                    <a:pt x="104901" y="233426"/>
                  </a:lnTo>
                  <a:lnTo>
                    <a:pt x="138429" y="203073"/>
                  </a:lnTo>
                  <a:lnTo>
                    <a:pt x="175386" y="173609"/>
                  </a:lnTo>
                  <a:lnTo>
                    <a:pt x="215137" y="145542"/>
                  </a:lnTo>
                  <a:lnTo>
                    <a:pt x="256921" y="119380"/>
                  </a:lnTo>
                  <a:lnTo>
                    <a:pt x="299720" y="95123"/>
                  </a:lnTo>
                  <a:lnTo>
                    <a:pt x="343026" y="73406"/>
                  </a:lnTo>
                  <a:lnTo>
                    <a:pt x="386079" y="54610"/>
                  </a:lnTo>
                  <a:lnTo>
                    <a:pt x="428116" y="38735"/>
                  </a:lnTo>
                  <a:lnTo>
                    <a:pt x="468502" y="26289"/>
                  </a:lnTo>
                  <a:lnTo>
                    <a:pt x="506349" y="17780"/>
                  </a:lnTo>
                  <a:lnTo>
                    <a:pt x="557529" y="12700"/>
                  </a:lnTo>
                  <a:lnTo>
                    <a:pt x="665289" y="12700"/>
                  </a:lnTo>
                  <a:lnTo>
                    <a:pt x="653287" y="10033"/>
                  </a:lnTo>
                  <a:lnTo>
                    <a:pt x="632967" y="6223"/>
                  </a:lnTo>
                  <a:lnTo>
                    <a:pt x="613282" y="3302"/>
                  </a:lnTo>
                  <a:lnTo>
                    <a:pt x="593978" y="1270"/>
                  </a:lnTo>
                  <a:lnTo>
                    <a:pt x="575182" y="127"/>
                  </a:lnTo>
                  <a:lnTo>
                    <a:pt x="557022" y="0"/>
                  </a:lnTo>
                  <a:close/>
                </a:path>
                <a:path w="1085215" h="1002664">
                  <a:moveTo>
                    <a:pt x="785240" y="856488"/>
                  </a:moveTo>
                  <a:lnTo>
                    <a:pt x="768730" y="997585"/>
                  </a:lnTo>
                  <a:lnTo>
                    <a:pt x="891539" y="926084"/>
                  </a:lnTo>
                  <a:lnTo>
                    <a:pt x="859921" y="905383"/>
                  </a:lnTo>
                  <a:lnTo>
                    <a:pt x="836802" y="905383"/>
                  </a:lnTo>
                  <a:lnTo>
                    <a:pt x="826134" y="898525"/>
                  </a:lnTo>
                  <a:lnTo>
                    <a:pt x="833060" y="887796"/>
                  </a:lnTo>
                  <a:lnTo>
                    <a:pt x="785240" y="856488"/>
                  </a:lnTo>
                  <a:close/>
                </a:path>
                <a:path w="1085215" h="1002664">
                  <a:moveTo>
                    <a:pt x="833060" y="887796"/>
                  </a:moveTo>
                  <a:lnTo>
                    <a:pt x="826134" y="898525"/>
                  </a:lnTo>
                  <a:lnTo>
                    <a:pt x="836802" y="905383"/>
                  </a:lnTo>
                  <a:lnTo>
                    <a:pt x="843659" y="894735"/>
                  </a:lnTo>
                  <a:lnTo>
                    <a:pt x="833060" y="887796"/>
                  </a:lnTo>
                  <a:close/>
                </a:path>
                <a:path w="1085215" h="1002664">
                  <a:moveTo>
                    <a:pt x="843659" y="894735"/>
                  </a:moveTo>
                  <a:lnTo>
                    <a:pt x="836802" y="905383"/>
                  </a:lnTo>
                  <a:lnTo>
                    <a:pt x="859921" y="905383"/>
                  </a:lnTo>
                  <a:lnTo>
                    <a:pt x="843659" y="894735"/>
                  </a:lnTo>
                  <a:close/>
                </a:path>
                <a:path w="1085215" h="1002664">
                  <a:moveTo>
                    <a:pt x="665289" y="12700"/>
                  </a:moveTo>
                  <a:lnTo>
                    <a:pt x="557529" y="12700"/>
                  </a:lnTo>
                  <a:lnTo>
                    <a:pt x="574928" y="12827"/>
                  </a:lnTo>
                  <a:lnTo>
                    <a:pt x="593089" y="13970"/>
                  </a:lnTo>
                  <a:lnTo>
                    <a:pt x="631189" y="18796"/>
                  </a:lnTo>
                  <a:lnTo>
                    <a:pt x="671067" y="27051"/>
                  </a:lnTo>
                  <a:lnTo>
                    <a:pt x="712215" y="38100"/>
                  </a:lnTo>
                  <a:lnTo>
                    <a:pt x="753872" y="52197"/>
                  </a:lnTo>
                  <a:lnTo>
                    <a:pt x="795527" y="68961"/>
                  </a:lnTo>
                  <a:lnTo>
                    <a:pt x="836295" y="88011"/>
                  </a:lnTo>
                  <a:lnTo>
                    <a:pt x="895096" y="120650"/>
                  </a:lnTo>
                  <a:lnTo>
                    <a:pt x="931290" y="144653"/>
                  </a:lnTo>
                  <a:lnTo>
                    <a:pt x="964819" y="170307"/>
                  </a:lnTo>
                  <a:lnTo>
                    <a:pt x="994917" y="197358"/>
                  </a:lnTo>
                  <a:lnTo>
                    <a:pt x="1020699" y="225552"/>
                  </a:lnTo>
                  <a:lnTo>
                    <a:pt x="1050416" y="268986"/>
                  </a:lnTo>
                  <a:lnTo>
                    <a:pt x="1067434" y="313563"/>
                  </a:lnTo>
                  <a:lnTo>
                    <a:pt x="1072641" y="360807"/>
                  </a:lnTo>
                  <a:lnTo>
                    <a:pt x="1072133" y="377825"/>
                  </a:lnTo>
                  <a:lnTo>
                    <a:pt x="1064513" y="431673"/>
                  </a:lnTo>
                  <a:lnTo>
                    <a:pt x="1054480" y="469900"/>
                  </a:lnTo>
                  <a:lnTo>
                    <a:pt x="1041146" y="509905"/>
                  </a:lnTo>
                  <a:lnTo>
                    <a:pt x="1024508" y="551434"/>
                  </a:lnTo>
                  <a:lnTo>
                    <a:pt x="1004824" y="594233"/>
                  </a:lnTo>
                  <a:lnTo>
                    <a:pt x="982726" y="638429"/>
                  </a:lnTo>
                  <a:lnTo>
                    <a:pt x="945133" y="706628"/>
                  </a:lnTo>
                  <a:lnTo>
                    <a:pt x="917575" y="753237"/>
                  </a:lnTo>
                  <a:lnTo>
                    <a:pt x="888746" y="800481"/>
                  </a:lnTo>
                  <a:lnTo>
                    <a:pt x="858520" y="848360"/>
                  </a:lnTo>
                  <a:lnTo>
                    <a:pt x="833060" y="887796"/>
                  </a:lnTo>
                  <a:lnTo>
                    <a:pt x="843659" y="894735"/>
                  </a:lnTo>
                  <a:lnTo>
                    <a:pt x="869187" y="855091"/>
                  </a:lnTo>
                  <a:lnTo>
                    <a:pt x="899540" y="807212"/>
                  </a:lnTo>
                  <a:lnTo>
                    <a:pt x="928624" y="759587"/>
                  </a:lnTo>
                  <a:lnTo>
                    <a:pt x="956182" y="712851"/>
                  </a:lnTo>
                  <a:lnTo>
                    <a:pt x="981836" y="666877"/>
                  </a:lnTo>
                  <a:lnTo>
                    <a:pt x="1005458" y="621792"/>
                  </a:lnTo>
                  <a:lnTo>
                    <a:pt x="1026667" y="577850"/>
                  </a:lnTo>
                  <a:lnTo>
                    <a:pt x="1045082" y="535051"/>
                  </a:lnTo>
                  <a:lnTo>
                    <a:pt x="1060450" y="493522"/>
                  </a:lnTo>
                  <a:lnTo>
                    <a:pt x="1072387" y="453517"/>
                  </a:lnTo>
                  <a:lnTo>
                    <a:pt x="1080515" y="415036"/>
                  </a:lnTo>
                  <a:lnTo>
                    <a:pt x="1085206" y="360807"/>
                  </a:lnTo>
                  <a:lnTo>
                    <a:pt x="1084748" y="344551"/>
                  </a:lnTo>
                  <a:lnTo>
                    <a:pt x="1075181" y="294132"/>
                  </a:lnTo>
                  <a:lnTo>
                    <a:pt x="1052195" y="247142"/>
                  </a:lnTo>
                  <a:lnTo>
                    <a:pt x="1017397" y="202565"/>
                  </a:lnTo>
                  <a:lnTo>
                    <a:pt x="988567" y="174117"/>
                  </a:lnTo>
                  <a:lnTo>
                    <a:pt x="956055" y="147066"/>
                  </a:lnTo>
                  <a:lnTo>
                    <a:pt x="920369" y="121793"/>
                  </a:lnTo>
                  <a:lnTo>
                    <a:pt x="862202" y="87122"/>
                  </a:lnTo>
                  <a:lnTo>
                    <a:pt x="821181" y="66675"/>
                  </a:lnTo>
                  <a:lnTo>
                    <a:pt x="779272" y="48387"/>
                  </a:lnTo>
                  <a:lnTo>
                    <a:pt x="736980" y="32766"/>
                  </a:lnTo>
                  <a:lnTo>
                    <a:pt x="694689" y="19939"/>
                  </a:lnTo>
                  <a:lnTo>
                    <a:pt x="673861" y="14605"/>
                  </a:lnTo>
                  <a:lnTo>
                    <a:pt x="665289" y="12700"/>
                  </a:lnTo>
                  <a:close/>
                </a:path>
              </a:pathLst>
            </a:custGeom>
            <a:solidFill>
              <a:srgbClr val="000000"/>
            </a:solidFill>
          </p:spPr>
          <p:txBody>
            <a:bodyPr wrap="square" lIns="0" tIns="0" rIns="0" bIns="0" rtlCol="0"/>
            <a:lstStyle/>
            <a:p>
              <a:endParaRPr/>
            </a:p>
          </p:txBody>
        </p:sp>
        <p:sp>
          <p:nvSpPr>
            <p:cNvPr id="13" name="object 13"/>
            <p:cNvSpPr/>
            <p:nvPr/>
          </p:nvSpPr>
          <p:spPr>
            <a:xfrm>
              <a:off x="7600739" y="3949705"/>
              <a:ext cx="900561" cy="447216"/>
            </a:xfrm>
            <a:prstGeom prst="rect">
              <a:avLst/>
            </a:prstGeom>
            <a:blipFill>
              <a:blip r:embed="rId4" cstate="print"/>
              <a:stretch>
                <a:fillRect/>
              </a:stretch>
            </a:blipFill>
          </p:spPr>
          <p:txBody>
            <a:bodyPr wrap="square" lIns="0" tIns="0" rIns="0" bIns="0" rtlCol="0"/>
            <a:lstStyle/>
            <a:p>
              <a:endParaRPr/>
            </a:p>
          </p:txBody>
        </p:sp>
        <p:sp>
          <p:nvSpPr>
            <p:cNvPr id="14" name="object 14"/>
            <p:cNvSpPr/>
            <p:nvPr/>
          </p:nvSpPr>
          <p:spPr>
            <a:xfrm>
              <a:off x="457200" y="5397499"/>
              <a:ext cx="685800" cy="609600"/>
            </a:xfrm>
            <a:custGeom>
              <a:avLst/>
              <a:gdLst/>
              <a:ahLst/>
              <a:cxnLst/>
              <a:rect l="l" t="t" r="r" b="b"/>
              <a:pathLst>
                <a:path w="685800" h="609600">
                  <a:moveTo>
                    <a:pt x="0" y="304800"/>
                  </a:moveTo>
                  <a:lnTo>
                    <a:pt x="3717" y="259772"/>
                  </a:lnTo>
                  <a:lnTo>
                    <a:pt x="14517" y="216792"/>
                  </a:lnTo>
                  <a:lnTo>
                    <a:pt x="31869" y="176330"/>
                  </a:lnTo>
                  <a:lnTo>
                    <a:pt x="55242" y="138860"/>
                  </a:lnTo>
                  <a:lnTo>
                    <a:pt x="84106" y="104853"/>
                  </a:lnTo>
                  <a:lnTo>
                    <a:pt x="117930" y="74783"/>
                  </a:lnTo>
                  <a:lnTo>
                    <a:pt x="156185" y="49120"/>
                  </a:lnTo>
                  <a:lnTo>
                    <a:pt x="198340" y="28338"/>
                  </a:lnTo>
                  <a:lnTo>
                    <a:pt x="243864" y="12909"/>
                  </a:lnTo>
                  <a:lnTo>
                    <a:pt x="292227" y="3306"/>
                  </a:lnTo>
                  <a:lnTo>
                    <a:pt x="342900" y="0"/>
                  </a:lnTo>
                  <a:lnTo>
                    <a:pt x="393572" y="3306"/>
                  </a:lnTo>
                  <a:lnTo>
                    <a:pt x="441935" y="12909"/>
                  </a:lnTo>
                  <a:lnTo>
                    <a:pt x="487459" y="28338"/>
                  </a:lnTo>
                  <a:lnTo>
                    <a:pt x="529614" y="49120"/>
                  </a:lnTo>
                  <a:lnTo>
                    <a:pt x="567869" y="74783"/>
                  </a:lnTo>
                  <a:lnTo>
                    <a:pt x="601693" y="104853"/>
                  </a:lnTo>
                  <a:lnTo>
                    <a:pt x="630557" y="138860"/>
                  </a:lnTo>
                  <a:lnTo>
                    <a:pt x="653930" y="176330"/>
                  </a:lnTo>
                  <a:lnTo>
                    <a:pt x="671282" y="216792"/>
                  </a:lnTo>
                  <a:lnTo>
                    <a:pt x="682082" y="259772"/>
                  </a:lnTo>
                  <a:lnTo>
                    <a:pt x="685800" y="304800"/>
                  </a:lnTo>
                  <a:lnTo>
                    <a:pt x="682082" y="349841"/>
                  </a:lnTo>
                  <a:lnTo>
                    <a:pt x="671282" y="392831"/>
                  </a:lnTo>
                  <a:lnTo>
                    <a:pt x="653930" y="433296"/>
                  </a:lnTo>
                  <a:lnTo>
                    <a:pt x="630557" y="470767"/>
                  </a:lnTo>
                  <a:lnTo>
                    <a:pt x="601693" y="504772"/>
                  </a:lnTo>
                  <a:lnTo>
                    <a:pt x="567869" y="534838"/>
                  </a:lnTo>
                  <a:lnTo>
                    <a:pt x="529614" y="560495"/>
                  </a:lnTo>
                  <a:lnTo>
                    <a:pt x="487459" y="581271"/>
                  </a:lnTo>
                  <a:lnTo>
                    <a:pt x="441935" y="596695"/>
                  </a:lnTo>
                  <a:lnTo>
                    <a:pt x="393572" y="606295"/>
                  </a:lnTo>
                  <a:lnTo>
                    <a:pt x="342900" y="609600"/>
                  </a:lnTo>
                  <a:lnTo>
                    <a:pt x="292227" y="606295"/>
                  </a:lnTo>
                  <a:lnTo>
                    <a:pt x="243864" y="596695"/>
                  </a:lnTo>
                  <a:lnTo>
                    <a:pt x="198340" y="581271"/>
                  </a:lnTo>
                  <a:lnTo>
                    <a:pt x="156185" y="560495"/>
                  </a:lnTo>
                  <a:lnTo>
                    <a:pt x="117930" y="534838"/>
                  </a:lnTo>
                  <a:lnTo>
                    <a:pt x="84106" y="504772"/>
                  </a:lnTo>
                  <a:lnTo>
                    <a:pt x="55242" y="470767"/>
                  </a:lnTo>
                  <a:lnTo>
                    <a:pt x="31869" y="433296"/>
                  </a:lnTo>
                  <a:lnTo>
                    <a:pt x="14517" y="392831"/>
                  </a:lnTo>
                  <a:lnTo>
                    <a:pt x="3717" y="349841"/>
                  </a:lnTo>
                  <a:lnTo>
                    <a:pt x="0" y="304800"/>
                  </a:lnTo>
                  <a:close/>
                </a:path>
              </a:pathLst>
            </a:custGeom>
            <a:ln w="12700">
              <a:solidFill>
                <a:srgbClr val="000000"/>
              </a:solidFill>
            </a:ln>
          </p:spPr>
          <p:txBody>
            <a:bodyPr wrap="square" lIns="0" tIns="0" rIns="0" bIns="0" rtlCol="0"/>
            <a:lstStyle/>
            <a:p>
              <a:endParaRPr/>
            </a:p>
          </p:txBody>
        </p:sp>
      </p:grpSp>
      <p:sp>
        <p:nvSpPr>
          <p:cNvPr id="15" name="object 15"/>
          <p:cNvSpPr/>
          <p:nvPr/>
        </p:nvSpPr>
        <p:spPr>
          <a:xfrm>
            <a:off x="5079214" y="3962405"/>
            <a:ext cx="900414" cy="447216"/>
          </a:xfrm>
          <a:prstGeom prst="rect">
            <a:avLst/>
          </a:prstGeom>
          <a:blipFill>
            <a:blip r:embed="rId2" cstate="print"/>
            <a:stretch>
              <a:fillRect/>
            </a:stretch>
          </a:blipFill>
        </p:spPr>
        <p:txBody>
          <a:bodyPr wrap="square" lIns="0" tIns="0" rIns="0" bIns="0" rtlCol="0"/>
          <a:lstStyle/>
          <a:p>
            <a:endParaRPr/>
          </a:p>
        </p:txBody>
      </p:sp>
      <p:sp>
        <p:nvSpPr>
          <p:cNvPr id="16" name="object 16"/>
          <p:cNvSpPr txBox="1"/>
          <p:nvPr/>
        </p:nvSpPr>
        <p:spPr>
          <a:xfrm>
            <a:off x="4736407" y="3167621"/>
            <a:ext cx="1652905" cy="1245870"/>
          </a:xfrm>
          <a:prstGeom prst="rect">
            <a:avLst/>
          </a:prstGeom>
        </p:spPr>
        <p:txBody>
          <a:bodyPr vert="horz" wrap="square" lIns="0" tIns="72390" rIns="0" bIns="0" rtlCol="0">
            <a:spAutoFit/>
          </a:bodyPr>
          <a:lstStyle/>
          <a:p>
            <a:pPr marL="61594">
              <a:lnSpc>
                <a:spcPct val="100000"/>
              </a:lnSpc>
              <a:spcBef>
                <a:spcPts val="570"/>
              </a:spcBef>
              <a:tabLst>
                <a:tab pos="960755" algn="l"/>
              </a:tabLst>
            </a:pPr>
            <a:r>
              <a:rPr sz="3600" i="1" spc="40" dirty="0">
                <a:latin typeface="Times New Roman"/>
                <a:cs typeface="Times New Roman"/>
              </a:rPr>
              <a:t>y	</a:t>
            </a:r>
            <a:r>
              <a:rPr sz="3600" i="1" spc="60" dirty="0">
                <a:latin typeface="Times New Roman"/>
                <a:cs typeface="Times New Roman"/>
              </a:rPr>
              <a:t>y</a:t>
            </a:r>
            <a:r>
              <a:rPr sz="3600" spc="60" dirty="0">
                <a:latin typeface="Times New Roman"/>
                <a:cs typeface="Times New Roman"/>
              </a:rPr>
              <a:t>,</a:t>
            </a:r>
            <a:r>
              <a:rPr sz="3600" spc="-515" dirty="0">
                <a:latin typeface="Times New Roman"/>
                <a:cs typeface="Times New Roman"/>
              </a:rPr>
              <a:t> </a:t>
            </a:r>
            <a:r>
              <a:rPr sz="3600" i="1" spc="55" dirty="0">
                <a:latin typeface="Times New Roman"/>
                <a:cs typeface="Times New Roman"/>
              </a:rPr>
              <a:t>R</a:t>
            </a:r>
            <a:endParaRPr sz="3600">
              <a:latin typeface="Times New Roman"/>
              <a:cs typeface="Times New Roman"/>
            </a:endParaRPr>
          </a:p>
          <a:p>
            <a:pPr marL="12700">
              <a:lnSpc>
                <a:spcPct val="100000"/>
              </a:lnSpc>
              <a:spcBef>
                <a:spcPts val="490"/>
              </a:spcBef>
              <a:tabLst>
                <a:tab pos="886460" algn="l"/>
              </a:tabLst>
            </a:pPr>
            <a:r>
              <a:rPr sz="3600" i="1" spc="65" dirty="0">
                <a:latin typeface="Times New Roman"/>
                <a:cs typeface="Times New Roman"/>
              </a:rPr>
              <a:t>a	</a:t>
            </a:r>
            <a:r>
              <a:rPr sz="3600" i="1" spc="40" dirty="0">
                <a:latin typeface="Times New Roman"/>
                <a:cs typeface="Times New Roman"/>
              </a:rPr>
              <a:t>a</a:t>
            </a:r>
            <a:r>
              <a:rPr sz="3600" spc="40" dirty="0">
                <a:latin typeface="Times New Roman"/>
                <a:cs typeface="Times New Roman"/>
              </a:rPr>
              <a:t>,</a:t>
            </a:r>
            <a:r>
              <a:rPr sz="3600" spc="-495" dirty="0">
                <a:latin typeface="Times New Roman"/>
                <a:cs typeface="Times New Roman"/>
              </a:rPr>
              <a:t> </a:t>
            </a:r>
            <a:r>
              <a:rPr sz="3600" i="1" spc="80" dirty="0">
                <a:latin typeface="Times New Roman"/>
                <a:cs typeface="Times New Roman"/>
              </a:rPr>
              <a:t>R</a:t>
            </a:r>
            <a:endParaRPr sz="3600">
              <a:latin typeface="Times New Roman"/>
              <a:cs typeface="Times New Roman"/>
            </a:endParaRPr>
          </a:p>
        </p:txBody>
      </p:sp>
      <p:sp>
        <p:nvSpPr>
          <p:cNvPr id="17" name="object 17"/>
          <p:cNvSpPr/>
          <p:nvPr/>
        </p:nvSpPr>
        <p:spPr>
          <a:xfrm>
            <a:off x="5108332" y="3352801"/>
            <a:ext cx="899896" cy="445614"/>
          </a:xfrm>
          <a:prstGeom prst="rect">
            <a:avLst/>
          </a:prstGeom>
          <a:blipFill>
            <a:blip r:embed="rId5" cstate="print"/>
            <a:stretch>
              <a:fillRect/>
            </a:stretch>
          </a:blipFill>
        </p:spPr>
        <p:txBody>
          <a:bodyPr wrap="square" lIns="0" tIns="0" rIns="0" bIns="0" rtlCol="0"/>
          <a:lstStyle/>
          <a:p>
            <a:endParaRPr/>
          </a:p>
        </p:txBody>
      </p:sp>
      <p:sp>
        <p:nvSpPr>
          <p:cNvPr id="18" name="object 18"/>
          <p:cNvSpPr txBox="1"/>
          <p:nvPr/>
        </p:nvSpPr>
        <p:spPr>
          <a:xfrm>
            <a:off x="7257322" y="3154921"/>
            <a:ext cx="1615440" cy="1245870"/>
          </a:xfrm>
          <a:prstGeom prst="rect">
            <a:avLst/>
          </a:prstGeom>
        </p:spPr>
        <p:txBody>
          <a:bodyPr vert="horz" wrap="square" lIns="0" tIns="72390" rIns="0" bIns="0" rtlCol="0">
            <a:spAutoFit/>
          </a:bodyPr>
          <a:lstStyle/>
          <a:p>
            <a:pPr marL="55244">
              <a:lnSpc>
                <a:spcPct val="100000"/>
              </a:lnSpc>
              <a:spcBef>
                <a:spcPts val="570"/>
              </a:spcBef>
              <a:tabLst>
                <a:tab pos="949960" algn="l"/>
              </a:tabLst>
            </a:pPr>
            <a:r>
              <a:rPr sz="3600" i="1" spc="50" dirty="0">
                <a:latin typeface="Times New Roman"/>
                <a:cs typeface="Times New Roman"/>
              </a:rPr>
              <a:t>y	</a:t>
            </a:r>
            <a:r>
              <a:rPr sz="3600" i="1" spc="55" dirty="0">
                <a:latin typeface="Times New Roman"/>
                <a:cs typeface="Times New Roman"/>
              </a:rPr>
              <a:t>y</a:t>
            </a:r>
            <a:r>
              <a:rPr sz="3600" spc="55" dirty="0">
                <a:latin typeface="Times New Roman"/>
                <a:cs typeface="Times New Roman"/>
              </a:rPr>
              <a:t>,</a:t>
            </a:r>
            <a:r>
              <a:rPr sz="3600" spc="-525" dirty="0">
                <a:latin typeface="Times New Roman"/>
                <a:cs typeface="Times New Roman"/>
              </a:rPr>
              <a:t> </a:t>
            </a:r>
            <a:r>
              <a:rPr sz="3600" i="1" spc="60" dirty="0">
                <a:latin typeface="Times New Roman"/>
                <a:cs typeface="Times New Roman"/>
              </a:rPr>
              <a:t>L</a:t>
            </a:r>
            <a:endParaRPr sz="3600">
              <a:latin typeface="Times New Roman"/>
              <a:cs typeface="Times New Roman"/>
            </a:endParaRPr>
          </a:p>
          <a:p>
            <a:pPr marL="12700">
              <a:lnSpc>
                <a:spcPct val="100000"/>
              </a:lnSpc>
              <a:spcBef>
                <a:spcPts val="490"/>
              </a:spcBef>
              <a:tabLst>
                <a:tab pos="888365" algn="l"/>
              </a:tabLst>
            </a:pPr>
            <a:r>
              <a:rPr sz="3600" i="1" spc="60" dirty="0">
                <a:latin typeface="Times New Roman"/>
                <a:cs typeface="Times New Roman"/>
              </a:rPr>
              <a:t>a	</a:t>
            </a:r>
            <a:r>
              <a:rPr sz="3600" i="1" spc="45" dirty="0">
                <a:latin typeface="Times New Roman"/>
                <a:cs typeface="Times New Roman"/>
              </a:rPr>
              <a:t>a</a:t>
            </a:r>
            <a:r>
              <a:rPr sz="3600" spc="45" dirty="0">
                <a:latin typeface="Times New Roman"/>
                <a:cs typeface="Times New Roman"/>
              </a:rPr>
              <a:t>,</a:t>
            </a:r>
            <a:r>
              <a:rPr sz="3600" spc="-505" dirty="0">
                <a:latin typeface="Times New Roman"/>
                <a:cs typeface="Times New Roman"/>
              </a:rPr>
              <a:t> </a:t>
            </a:r>
            <a:r>
              <a:rPr sz="3600" i="1" spc="70" dirty="0">
                <a:latin typeface="Times New Roman"/>
                <a:cs typeface="Times New Roman"/>
              </a:rPr>
              <a:t>L</a:t>
            </a:r>
            <a:endParaRPr sz="3600">
              <a:latin typeface="Times New Roman"/>
              <a:cs typeface="Times New Roman"/>
            </a:endParaRPr>
          </a:p>
        </p:txBody>
      </p:sp>
      <p:sp>
        <p:nvSpPr>
          <p:cNvPr id="19" name="object 19"/>
          <p:cNvSpPr/>
          <p:nvPr/>
        </p:nvSpPr>
        <p:spPr>
          <a:xfrm>
            <a:off x="7621044" y="3340101"/>
            <a:ext cx="900002" cy="445614"/>
          </a:xfrm>
          <a:prstGeom prst="rect">
            <a:avLst/>
          </a:prstGeom>
          <a:blipFill>
            <a:blip r:embed="rId6" cstate="print"/>
            <a:stretch>
              <a:fillRect/>
            </a:stretch>
          </a:blipFill>
        </p:spPr>
        <p:txBody>
          <a:bodyPr wrap="square" lIns="0" tIns="0" rIns="0" bIns="0" rtlCol="0"/>
          <a:lstStyle/>
          <a:p>
            <a:endParaRPr/>
          </a:p>
        </p:txBody>
      </p:sp>
      <p:grpSp>
        <p:nvGrpSpPr>
          <p:cNvPr id="20" name="object 20"/>
          <p:cNvGrpSpPr/>
          <p:nvPr/>
        </p:nvGrpSpPr>
        <p:grpSpPr>
          <a:xfrm>
            <a:off x="158343" y="4412615"/>
            <a:ext cx="6036945" cy="2280285"/>
            <a:chOff x="158343" y="4412615"/>
            <a:chExt cx="6036945" cy="2280285"/>
          </a:xfrm>
        </p:grpSpPr>
        <p:sp>
          <p:nvSpPr>
            <p:cNvPr id="21" name="object 21"/>
            <p:cNvSpPr/>
            <p:nvPr/>
          </p:nvSpPr>
          <p:spPr>
            <a:xfrm>
              <a:off x="5294607" y="6159505"/>
              <a:ext cx="900189" cy="447216"/>
            </a:xfrm>
            <a:prstGeom prst="rect">
              <a:avLst/>
            </a:prstGeom>
            <a:blipFill>
              <a:blip r:embed="rId2" cstate="print"/>
              <a:stretch>
                <a:fillRect/>
              </a:stretch>
            </a:blipFill>
          </p:spPr>
          <p:txBody>
            <a:bodyPr wrap="square" lIns="0" tIns="0" rIns="0" bIns="0" rtlCol="0"/>
            <a:lstStyle/>
            <a:p>
              <a:endParaRPr/>
            </a:p>
          </p:txBody>
        </p:sp>
        <p:sp>
          <p:nvSpPr>
            <p:cNvPr id="22" name="object 22"/>
            <p:cNvSpPr/>
            <p:nvPr/>
          </p:nvSpPr>
          <p:spPr>
            <a:xfrm>
              <a:off x="1143000" y="5638800"/>
              <a:ext cx="1968500" cy="1054100"/>
            </a:xfrm>
            <a:custGeom>
              <a:avLst/>
              <a:gdLst/>
              <a:ahLst/>
              <a:cxnLst/>
              <a:rect l="l" t="t" r="r" b="b"/>
              <a:pathLst>
                <a:path w="1968500" h="1054100">
                  <a:moveTo>
                    <a:pt x="1600200" y="57150"/>
                  </a:moveTo>
                  <a:lnTo>
                    <a:pt x="127000" y="57150"/>
                  </a:lnTo>
                  <a:lnTo>
                    <a:pt x="127000" y="0"/>
                  </a:lnTo>
                  <a:lnTo>
                    <a:pt x="0" y="63500"/>
                  </a:lnTo>
                  <a:lnTo>
                    <a:pt x="127000" y="127000"/>
                  </a:lnTo>
                  <a:lnTo>
                    <a:pt x="127000" y="69850"/>
                  </a:lnTo>
                  <a:lnTo>
                    <a:pt x="1600200" y="69850"/>
                  </a:lnTo>
                  <a:lnTo>
                    <a:pt x="1600200" y="57150"/>
                  </a:lnTo>
                  <a:close/>
                </a:path>
                <a:path w="1968500" h="1054100">
                  <a:moveTo>
                    <a:pt x="1968500" y="495300"/>
                  </a:moveTo>
                  <a:lnTo>
                    <a:pt x="1962150" y="482600"/>
                  </a:lnTo>
                  <a:lnTo>
                    <a:pt x="1905000" y="368300"/>
                  </a:lnTo>
                  <a:lnTo>
                    <a:pt x="1841500" y="495300"/>
                  </a:lnTo>
                  <a:lnTo>
                    <a:pt x="1898650" y="495300"/>
                  </a:lnTo>
                  <a:lnTo>
                    <a:pt x="1898650" y="1054100"/>
                  </a:lnTo>
                  <a:lnTo>
                    <a:pt x="1911350" y="1054100"/>
                  </a:lnTo>
                  <a:lnTo>
                    <a:pt x="1911350" y="495300"/>
                  </a:lnTo>
                  <a:lnTo>
                    <a:pt x="1968500" y="495300"/>
                  </a:lnTo>
                  <a:close/>
                </a:path>
              </a:pathLst>
            </a:custGeom>
            <a:solidFill>
              <a:srgbClr val="000000"/>
            </a:solidFill>
          </p:spPr>
          <p:txBody>
            <a:bodyPr wrap="square" lIns="0" tIns="0" rIns="0" bIns="0" rtlCol="0"/>
            <a:lstStyle/>
            <a:p>
              <a:endParaRPr/>
            </a:p>
          </p:txBody>
        </p:sp>
        <p:sp>
          <p:nvSpPr>
            <p:cNvPr id="23" name="object 23"/>
            <p:cNvSpPr/>
            <p:nvPr/>
          </p:nvSpPr>
          <p:spPr>
            <a:xfrm>
              <a:off x="1590432" y="5168901"/>
              <a:ext cx="899896" cy="445614"/>
            </a:xfrm>
            <a:prstGeom prst="rect">
              <a:avLst/>
            </a:prstGeom>
            <a:blipFill>
              <a:blip r:embed="rId5" cstate="print"/>
              <a:stretch>
                <a:fillRect/>
              </a:stretch>
            </a:blipFill>
          </p:spPr>
          <p:txBody>
            <a:bodyPr wrap="square" lIns="0" tIns="0" rIns="0" bIns="0" rtlCol="0"/>
            <a:lstStyle/>
            <a:p>
              <a:endParaRPr/>
            </a:p>
          </p:txBody>
        </p:sp>
        <p:sp>
          <p:nvSpPr>
            <p:cNvPr id="24" name="object 24"/>
            <p:cNvSpPr/>
            <p:nvPr/>
          </p:nvSpPr>
          <p:spPr>
            <a:xfrm>
              <a:off x="158343" y="4412615"/>
              <a:ext cx="1085850" cy="1002665"/>
            </a:xfrm>
            <a:custGeom>
              <a:avLst/>
              <a:gdLst/>
              <a:ahLst/>
              <a:cxnLst/>
              <a:rect l="l" t="t" r="r" b="b"/>
              <a:pathLst>
                <a:path w="1085850" h="1002664">
                  <a:moveTo>
                    <a:pt x="557022" y="0"/>
                  </a:moveTo>
                  <a:lnTo>
                    <a:pt x="503809" y="5334"/>
                  </a:lnTo>
                  <a:lnTo>
                    <a:pt x="465023" y="14097"/>
                  </a:lnTo>
                  <a:lnTo>
                    <a:pt x="423849" y="26670"/>
                  </a:lnTo>
                  <a:lnTo>
                    <a:pt x="381152" y="42799"/>
                  </a:lnTo>
                  <a:lnTo>
                    <a:pt x="337515" y="61976"/>
                  </a:lnTo>
                  <a:lnTo>
                    <a:pt x="293611" y="83947"/>
                  </a:lnTo>
                  <a:lnTo>
                    <a:pt x="250139" y="108585"/>
                  </a:lnTo>
                  <a:lnTo>
                    <a:pt x="208013" y="135128"/>
                  </a:lnTo>
                  <a:lnTo>
                    <a:pt x="167728" y="163576"/>
                  </a:lnTo>
                  <a:lnTo>
                    <a:pt x="130086" y="193421"/>
                  </a:lnTo>
                  <a:lnTo>
                    <a:pt x="95834" y="224536"/>
                  </a:lnTo>
                  <a:lnTo>
                    <a:pt x="65646" y="256540"/>
                  </a:lnTo>
                  <a:lnTo>
                    <a:pt x="40170" y="289179"/>
                  </a:lnTo>
                  <a:lnTo>
                    <a:pt x="20281" y="322072"/>
                  </a:lnTo>
                  <a:lnTo>
                    <a:pt x="2616" y="371475"/>
                  </a:lnTo>
                  <a:lnTo>
                    <a:pt x="0" y="403987"/>
                  </a:lnTo>
                  <a:lnTo>
                    <a:pt x="1003" y="420497"/>
                  </a:lnTo>
                  <a:lnTo>
                    <a:pt x="12077" y="471424"/>
                  </a:lnTo>
                  <a:lnTo>
                    <a:pt x="34251" y="524510"/>
                  </a:lnTo>
                  <a:lnTo>
                    <a:pt x="54495" y="561213"/>
                  </a:lnTo>
                  <a:lnTo>
                    <a:pt x="78701" y="598551"/>
                  </a:lnTo>
                  <a:lnTo>
                    <a:pt x="106591" y="636651"/>
                  </a:lnTo>
                  <a:lnTo>
                    <a:pt x="137706" y="675513"/>
                  </a:lnTo>
                  <a:lnTo>
                    <a:pt x="171640" y="714883"/>
                  </a:lnTo>
                  <a:lnTo>
                    <a:pt x="208153" y="755015"/>
                  </a:lnTo>
                  <a:lnTo>
                    <a:pt x="246799" y="795401"/>
                  </a:lnTo>
                  <a:lnTo>
                    <a:pt x="287159" y="836422"/>
                  </a:lnTo>
                  <a:lnTo>
                    <a:pt x="329031" y="877570"/>
                  </a:lnTo>
                  <a:lnTo>
                    <a:pt x="415645" y="960628"/>
                  </a:lnTo>
                  <a:lnTo>
                    <a:pt x="459651" y="1002157"/>
                  </a:lnTo>
                  <a:lnTo>
                    <a:pt x="468388" y="993013"/>
                  </a:lnTo>
                  <a:lnTo>
                    <a:pt x="380771" y="909701"/>
                  </a:lnTo>
                  <a:lnTo>
                    <a:pt x="337832" y="868426"/>
                  </a:lnTo>
                  <a:lnTo>
                    <a:pt x="296075" y="827278"/>
                  </a:lnTo>
                  <a:lnTo>
                    <a:pt x="255854" y="786511"/>
                  </a:lnTo>
                  <a:lnTo>
                    <a:pt x="217347" y="746252"/>
                  </a:lnTo>
                  <a:lnTo>
                    <a:pt x="181089" y="706501"/>
                  </a:lnTo>
                  <a:lnTo>
                    <a:pt x="147396" y="667258"/>
                  </a:lnTo>
                  <a:lnTo>
                    <a:pt x="116598" y="628904"/>
                  </a:lnTo>
                  <a:lnTo>
                    <a:pt x="89052" y="591185"/>
                  </a:lnTo>
                  <a:lnTo>
                    <a:pt x="65252" y="554482"/>
                  </a:lnTo>
                  <a:lnTo>
                    <a:pt x="45491" y="518668"/>
                  </a:lnTo>
                  <a:lnTo>
                    <a:pt x="24041" y="467233"/>
                  </a:lnTo>
                  <a:lnTo>
                    <a:pt x="13589" y="418719"/>
                  </a:lnTo>
                  <a:lnTo>
                    <a:pt x="12687" y="403225"/>
                  </a:lnTo>
                  <a:lnTo>
                    <a:pt x="13169" y="388239"/>
                  </a:lnTo>
                  <a:lnTo>
                    <a:pt x="24688" y="342900"/>
                  </a:lnTo>
                  <a:lnTo>
                    <a:pt x="50812" y="296164"/>
                  </a:lnTo>
                  <a:lnTo>
                    <a:pt x="75438" y="264668"/>
                  </a:lnTo>
                  <a:lnTo>
                    <a:pt x="104876" y="233426"/>
                  </a:lnTo>
                  <a:lnTo>
                    <a:pt x="138442" y="203073"/>
                  </a:lnTo>
                  <a:lnTo>
                    <a:pt x="175475" y="173609"/>
                  </a:lnTo>
                  <a:lnTo>
                    <a:pt x="215201" y="145542"/>
                  </a:lnTo>
                  <a:lnTo>
                    <a:pt x="256895" y="119380"/>
                  </a:lnTo>
                  <a:lnTo>
                    <a:pt x="299720" y="95123"/>
                  </a:lnTo>
                  <a:lnTo>
                    <a:pt x="343065" y="73406"/>
                  </a:lnTo>
                  <a:lnTo>
                    <a:pt x="386105" y="54610"/>
                  </a:lnTo>
                  <a:lnTo>
                    <a:pt x="428180" y="38735"/>
                  </a:lnTo>
                  <a:lnTo>
                    <a:pt x="468541" y="26289"/>
                  </a:lnTo>
                  <a:lnTo>
                    <a:pt x="506323" y="17780"/>
                  </a:lnTo>
                  <a:lnTo>
                    <a:pt x="557517" y="12700"/>
                  </a:lnTo>
                  <a:lnTo>
                    <a:pt x="665324" y="12700"/>
                  </a:lnTo>
                  <a:lnTo>
                    <a:pt x="653300" y="10033"/>
                  </a:lnTo>
                  <a:lnTo>
                    <a:pt x="633056" y="6223"/>
                  </a:lnTo>
                  <a:lnTo>
                    <a:pt x="613270" y="3302"/>
                  </a:lnTo>
                  <a:lnTo>
                    <a:pt x="593953" y="1270"/>
                  </a:lnTo>
                  <a:lnTo>
                    <a:pt x="575144" y="127"/>
                  </a:lnTo>
                  <a:lnTo>
                    <a:pt x="557022" y="0"/>
                  </a:lnTo>
                  <a:close/>
                </a:path>
                <a:path w="1085850" h="1002664">
                  <a:moveTo>
                    <a:pt x="785279" y="856488"/>
                  </a:moveTo>
                  <a:lnTo>
                    <a:pt x="768819" y="997585"/>
                  </a:lnTo>
                  <a:lnTo>
                    <a:pt x="891514" y="926084"/>
                  </a:lnTo>
                  <a:lnTo>
                    <a:pt x="859915" y="905383"/>
                  </a:lnTo>
                  <a:lnTo>
                    <a:pt x="836777" y="905383"/>
                  </a:lnTo>
                  <a:lnTo>
                    <a:pt x="826109" y="898525"/>
                  </a:lnTo>
                  <a:lnTo>
                    <a:pt x="833047" y="887781"/>
                  </a:lnTo>
                  <a:lnTo>
                    <a:pt x="785279" y="856488"/>
                  </a:lnTo>
                  <a:close/>
                </a:path>
                <a:path w="1085850" h="1002664">
                  <a:moveTo>
                    <a:pt x="833047" y="887781"/>
                  </a:moveTo>
                  <a:lnTo>
                    <a:pt x="826109" y="898525"/>
                  </a:lnTo>
                  <a:lnTo>
                    <a:pt x="836777" y="905383"/>
                  </a:lnTo>
                  <a:lnTo>
                    <a:pt x="843655" y="894731"/>
                  </a:lnTo>
                  <a:lnTo>
                    <a:pt x="833047" y="887781"/>
                  </a:lnTo>
                  <a:close/>
                </a:path>
                <a:path w="1085850" h="1002664">
                  <a:moveTo>
                    <a:pt x="843655" y="894731"/>
                  </a:moveTo>
                  <a:lnTo>
                    <a:pt x="836777" y="905383"/>
                  </a:lnTo>
                  <a:lnTo>
                    <a:pt x="859915" y="905383"/>
                  </a:lnTo>
                  <a:lnTo>
                    <a:pt x="843655" y="894731"/>
                  </a:lnTo>
                  <a:close/>
                </a:path>
                <a:path w="1085850" h="1002664">
                  <a:moveTo>
                    <a:pt x="665324" y="12700"/>
                  </a:moveTo>
                  <a:lnTo>
                    <a:pt x="557517" y="12700"/>
                  </a:lnTo>
                  <a:lnTo>
                    <a:pt x="575017" y="12827"/>
                  </a:lnTo>
                  <a:lnTo>
                    <a:pt x="593166" y="13970"/>
                  </a:lnTo>
                  <a:lnTo>
                    <a:pt x="631215" y="18796"/>
                  </a:lnTo>
                  <a:lnTo>
                    <a:pt x="671131" y="27051"/>
                  </a:lnTo>
                  <a:lnTo>
                    <a:pt x="712292" y="38100"/>
                  </a:lnTo>
                  <a:lnTo>
                    <a:pt x="753948" y="52197"/>
                  </a:lnTo>
                  <a:lnTo>
                    <a:pt x="795515" y="68961"/>
                  </a:lnTo>
                  <a:lnTo>
                    <a:pt x="836345" y="88011"/>
                  </a:lnTo>
                  <a:lnTo>
                    <a:pt x="895095" y="120650"/>
                  </a:lnTo>
                  <a:lnTo>
                    <a:pt x="931341" y="144653"/>
                  </a:lnTo>
                  <a:lnTo>
                    <a:pt x="964895" y="170307"/>
                  </a:lnTo>
                  <a:lnTo>
                    <a:pt x="994892" y="197358"/>
                  </a:lnTo>
                  <a:lnTo>
                    <a:pt x="1020749" y="225552"/>
                  </a:lnTo>
                  <a:lnTo>
                    <a:pt x="1050429" y="268986"/>
                  </a:lnTo>
                  <a:lnTo>
                    <a:pt x="1067511" y="313563"/>
                  </a:lnTo>
                  <a:lnTo>
                    <a:pt x="1072603" y="360807"/>
                  </a:lnTo>
                  <a:lnTo>
                    <a:pt x="1072134" y="377825"/>
                  </a:lnTo>
                  <a:lnTo>
                    <a:pt x="1064526" y="431673"/>
                  </a:lnTo>
                  <a:lnTo>
                    <a:pt x="1054557" y="469900"/>
                  </a:lnTo>
                  <a:lnTo>
                    <a:pt x="1041158" y="509905"/>
                  </a:lnTo>
                  <a:lnTo>
                    <a:pt x="1024509" y="551434"/>
                  </a:lnTo>
                  <a:lnTo>
                    <a:pt x="1004912" y="594233"/>
                  </a:lnTo>
                  <a:lnTo>
                    <a:pt x="982713" y="638429"/>
                  </a:lnTo>
                  <a:lnTo>
                    <a:pt x="945108" y="706628"/>
                  </a:lnTo>
                  <a:lnTo>
                    <a:pt x="917651" y="753237"/>
                  </a:lnTo>
                  <a:lnTo>
                    <a:pt x="888745" y="800481"/>
                  </a:lnTo>
                  <a:lnTo>
                    <a:pt x="858507" y="848360"/>
                  </a:lnTo>
                  <a:lnTo>
                    <a:pt x="833047" y="887781"/>
                  </a:lnTo>
                  <a:lnTo>
                    <a:pt x="843655" y="894731"/>
                  </a:lnTo>
                  <a:lnTo>
                    <a:pt x="869251" y="855091"/>
                  </a:lnTo>
                  <a:lnTo>
                    <a:pt x="899591" y="807212"/>
                  </a:lnTo>
                  <a:lnTo>
                    <a:pt x="928598" y="759587"/>
                  </a:lnTo>
                  <a:lnTo>
                    <a:pt x="956195" y="712851"/>
                  </a:lnTo>
                  <a:lnTo>
                    <a:pt x="981875" y="666877"/>
                  </a:lnTo>
                  <a:lnTo>
                    <a:pt x="1005497" y="621792"/>
                  </a:lnTo>
                  <a:lnTo>
                    <a:pt x="1026655" y="577850"/>
                  </a:lnTo>
                  <a:lnTo>
                    <a:pt x="1045070" y="535051"/>
                  </a:lnTo>
                  <a:lnTo>
                    <a:pt x="1060437" y="493522"/>
                  </a:lnTo>
                  <a:lnTo>
                    <a:pt x="1072362" y="453517"/>
                  </a:lnTo>
                  <a:lnTo>
                    <a:pt x="1080566" y="415036"/>
                  </a:lnTo>
                  <a:lnTo>
                    <a:pt x="1085293" y="360807"/>
                  </a:lnTo>
                  <a:lnTo>
                    <a:pt x="1085227" y="358267"/>
                  </a:lnTo>
                  <a:lnTo>
                    <a:pt x="1079728" y="310007"/>
                  </a:lnTo>
                  <a:lnTo>
                    <a:pt x="1061377" y="262509"/>
                  </a:lnTo>
                  <a:lnTo>
                    <a:pt x="1030287" y="217043"/>
                  </a:lnTo>
                  <a:lnTo>
                    <a:pt x="1003566" y="188087"/>
                  </a:lnTo>
                  <a:lnTo>
                    <a:pt x="972794" y="160401"/>
                  </a:lnTo>
                  <a:lnTo>
                    <a:pt x="938529" y="134239"/>
                  </a:lnTo>
                  <a:lnTo>
                    <a:pt x="901433" y="109728"/>
                  </a:lnTo>
                  <a:lnTo>
                    <a:pt x="862215" y="87122"/>
                  </a:lnTo>
                  <a:lnTo>
                    <a:pt x="821245" y="66675"/>
                  </a:lnTo>
                  <a:lnTo>
                    <a:pt x="779297" y="48387"/>
                  </a:lnTo>
                  <a:lnTo>
                    <a:pt x="736955" y="32766"/>
                  </a:lnTo>
                  <a:lnTo>
                    <a:pt x="694753" y="19939"/>
                  </a:lnTo>
                  <a:lnTo>
                    <a:pt x="673912" y="14605"/>
                  </a:lnTo>
                  <a:lnTo>
                    <a:pt x="665324" y="12700"/>
                  </a:lnTo>
                  <a:close/>
                </a:path>
              </a:pathLst>
            </a:custGeom>
            <a:solidFill>
              <a:srgbClr val="000000"/>
            </a:solidFill>
          </p:spPr>
          <p:txBody>
            <a:bodyPr wrap="square" lIns="0" tIns="0" rIns="0" bIns="0" rtlCol="0"/>
            <a:lstStyle/>
            <a:p>
              <a:endParaRPr/>
            </a:p>
          </p:txBody>
        </p:sp>
      </p:grpSp>
      <p:sp>
        <p:nvSpPr>
          <p:cNvPr id="25" name="object 25"/>
          <p:cNvSpPr txBox="1"/>
          <p:nvPr/>
        </p:nvSpPr>
        <p:spPr>
          <a:xfrm>
            <a:off x="48655" y="3745753"/>
            <a:ext cx="1604010" cy="577850"/>
          </a:xfrm>
          <a:prstGeom prst="rect">
            <a:avLst/>
          </a:prstGeom>
        </p:spPr>
        <p:txBody>
          <a:bodyPr vert="horz" wrap="square" lIns="0" tIns="15240" rIns="0" bIns="0" rtlCol="0">
            <a:spAutoFit/>
          </a:bodyPr>
          <a:lstStyle/>
          <a:p>
            <a:pPr marL="12700">
              <a:lnSpc>
                <a:spcPct val="100000"/>
              </a:lnSpc>
              <a:spcBef>
                <a:spcPts val="120"/>
              </a:spcBef>
              <a:tabLst>
                <a:tab pos="911860" algn="l"/>
              </a:tabLst>
            </a:pPr>
            <a:r>
              <a:rPr sz="3600" i="1" spc="40" dirty="0">
                <a:latin typeface="Times New Roman"/>
                <a:cs typeface="Times New Roman"/>
              </a:rPr>
              <a:t>y	</a:t>
            </a:r>
            <a:r>
              <a:rPr sz="3600" i="1" spc="60" dirty="0">
                <a:latin typeface="Times New Roman"/>
                <a:cs typeface="Times New Roman"/>
              </a:rPr>
              <a:t>y</a:t>
            </a:r>
            <a:r>
              <a:rPr sz="3600" spc="60" dirty="0">
                <a:latin typeface="Times New Roman"/>
                <a:cs typeface="Times New Roman"/>
              </a:rPr>
              <a:t>,</a:t>
            </a:r>
            <a:r>
              <a:rPr sz="3600" spc="-515" dirty="0">
                <a:latin typeface="Times New Roman"/>
                <a:cs typeface="Times New Roman"/>
              </a:rPr>
              <a:t> </a:t>
            </a:r>
            <a:r>
              <a:rPr sz="3600" i="1" spc="55" dirty="0">
                <a:latin typeface="Times New Roman"/>
                <a:cs typeface="Times New Roman"/>
              </a:rPr>
              <a:t>R</a:t>
            </a:r>
            <a:endParaRPr sz="3600">
              <a:latin typeface="Times New Roman"/>
              <a:cs typeface="Times New Roman"/>
            </a:endParaRPr>
          </a:p>
        </p:txBody>
      </p:sp>
      <p:sp>
        <p:nvSpPr>
          <p:cNvPr id="26" name="object 26"/>
          <p:cNvSpPr/>
          <p:nvPr/>
        </p:nvSpPr>
        <p:spPr>
          <a:xfrm>
            <a:off x="371232" y="3873501"/>
            <a:ext cx="899896" cy="445614"/>
          </a:xfrm>
          <a:prstGeom prst="rect">
            <a:avLst/>
          </a:prstGeom>
          <a:blipFill>
            <a:blip r:embed="rId5" cstate="print"/>
            <a:stretch>
              <a:fillRect/>
            </a:stretch>
          </a:blipFill>
        </p:spPr>
        <p:txBody>
          <a:bodyPr wrap="square" lIns="0" tIns="0" rIns="0" bIns="0" rtlCol="0"/>
          <a:lstStyle/>
          <a:p>
            <a:endParaRPr/>
          </a:p>
        </p:txBody>
      </p:sp>
      <p:sp>
        <p:nvSpPr>
          <p:cNvPr id="27" name="object 27"/>
          <p:cNvSpPr txBox="1"/>
          <p:nvPr/>
        </p:nvSpPr>
        <p:spPr>
          <a:xfrm>
            <a:off x="2799140" y="3332712"/>
            <a:ext cx="490220" cy="571500"/>
          </a:xfrm>
          <a:prstGeom prst="rect">
            <a:avLst/>
          </a:prstGeom>
        </p:spPr>
        <p:txBody>
          <a:bodyPr vert="horz" wrap="square" lIns="0" tIns="16510" rIns="0" bIns="0" rtlCol="0">
            <a:spAutoFit/>
          </a:bodyPr>
          <a:lstStyle/>
          <a:p>
            <a:pPr marL="38100">
              <a:lnSpc>
                <a:spcPct val="100000"/>
              </a:lnSpc>
              <a:spcBef>
                <a:spcPts val="130"/>
              </a:spcBef>
            </a:pPr>
            <a:r>
              <a:rPr sz="3550" i="1" dirty="0">
                <a:latin typeface="Times New Roman"/>
                <a:cs typeface="Times New Roman"/>
              </a:rPr>
              <a:t>q</a:t>
            </a:r>
            <a:r>
              <a:rPr sz="4425" baseline="-16949" dirty="0">
                <a:latin typeface="Times New Roman"/>
                <a:cs typeface="Times New Roman"/>
              </a:rPr>
              <a:t>4</a:t>
            </a:r>
            <a:endParaRPr sz="4425" baseline="-16949">
              <a:latin typeface="Times New Roman"/>
              <a:cs typeface="Times New Roman"/>
            </a:endParaRPr>
          </a:p>
        </p:txBody>
      </p:sp>
      <p:grpSp>
        <p:nvGrpSpPr>
          <p:cNvPr id="28" name="object 28"/>
          <p:cNvGrpSpPr/>
          <p:nvPr/>
        </p:nvGrpSpPr>
        <p:grpSpPr>
          <a:xfrm>
            <a:off x="1062545" y="3257550"/>
            <a:ext cx="2525395" cy="2221230"/>
            <a:chOff x="1062545" y="3257550"/>
            <a:chExt cx="2525395" cy="2221230"/>
          </a:xfrm>
        </p:grpSpPr>
        <p:sp>
          <p:nvSpPr>
            <p:cNvPr id="29" name="object 29"/>
            <p:cNvSpPr/>
            <p:nvPr/>
          </p:nvSpPr>
          <p:spPr>
            <a:xfrm>
              <a:off x="2743200" y="3416300"/>
              <a:ext cx="685800" cy="609600"/>
            </a:xfrm>
            <a:custGeom>
              <a:avLst/>
              <a:gdLst/>
              <a:ahLst/>
              <a:cxnLst/>
              <a:rect l="l" t="t" r="r" b="b"/>
              <a:pathLst>
                <a:path w="685800" h="609600">
                  <a:moveTo>
                    <a:pt x="0" y="304800"/>
                  </a:moveTo>
                  <a:lnTo>
                    <a:pt x="3718" y="259772"/>
                  </a:lnTo>
                  <a:lnTo>
                    <a:pt x="14519" y="216792"/>
                  </a:lnTo>
                  <a:lnTo>
                    <a:pt x="31873" y="176330"/>
                  </a:lnTo>
                  <a:lnTo>
                    <a:pt x="55248" y="138860"/>
                  </a:lnTo>
                  <a:lnTo>
                    <a:pt x="84114" y="104853"/>
                  </a:lnTo>
                  <a:lnTo>
                    <a:pt x="117941" y="74783"/>
                  </a:lnTo>
                  <a:lnTo>
                    <a:pt x="156196" y="49120"/>
                  </a:lnTo>
                  <a:lnTo>
                    <a:pt x="198351" y="28338"/>
                  </a:lnTo>
                  <a:lnTo>
                    <a:pt x="243873" y="12909"/>
                  </a:lnTo>
                  <a:lnTo>
                    <a:pt x="292233" y="3306"/>
                  </a:lnTo>
                  <a:lnTo>
                    <a:pt x="342900" y="0"/>
                  </a:lnTo>
                  <a:lnTo>
                    <a:pt x="393566" y="3306"/>
                  </a:lnTo>
                  <a:lnTo>
                    <a:pt x="441926" y="12909"/>
                  </a:lnTo>
                  <a:lnTo>
                    <a:pt x="487448" y="28338"/>
                  </a:lnTo>
                  <a:lnTo>
                    <a:pt x="529603" y="49120"/>
                  </a:lnTo>
                  <a:lnTo>
                    <a:pt x="567858" y="74783"/>
                  </a:lnTo>
                  <a:lnTo>
                    <a:pt x="601685" y="104853"/>
                  </a:lnTo>
                  <a:lnTo>
                    <a:pt x="630551" y="138860"/>
                  </a:lnTo>
                  <a:lnTo>
                    <a:pt x="653926" y="176330"/>
                  </a:lnTo>
                  <a:lnTo>
                    <a:pt x="671280" y="216792"/>
                  </a:lnTo>
                  <a:lnTo>
                    <a:pt x="682081" y="259772"/>
                  </a:lnTo>
                  <a:lnTo>
                    <a:pt x="685800" y="304800"/>
                  </a:lnTo>
                  <a:lnTo>
                    <a:pt x="682081" y="349827"/>
                  </a:lnTo>
                  <a:lnTo>
                    <a:pt x="671280" y="392807"/>
                  </a:lnTo>
                  <a:lnTo>
                    <a:pt x="653926" y="433269"/>
                  </a:lnTo>
                  <a:lnTo>
                    <a:pt x="630551" y="470739"/>
                  </a:lnTo>
                  <a:lnTo>
                    <a:pt x="601685" y="504746"/>
                  </a:lnTo>
                  <a:lnTo>
                    <a:pt x="567858" y="534816"/>
                  </a:lnTo>
                  <a:lnTo>
                    <a:pt x="529603" y="560479"/>
                  </a:lnTo>
                  <a:lnTo>
                    <a:pt x="487448" y="581261"/>
                  </a:lnTo>
                  <a:lnTo>
                    <a:pt x="441926" y="596690"/>
                  </a:lnTo>
                  <a:lnTo>
                    <a:pt x="393566" y="606293"/>
                  </a:lnTo>
                  <a:lnTo>
                    <a:pt x="342900" y="609600"/>
                  </a:lnTo>
                  <a:lnTo>
                    <a:pt x="292233" y="606293"/>
                  </a:lnTo>
                  <a:lnTo>
                    <a:pt x="243873" y="596690"/>
                  </a:lnTo>
                  <a:lnTo>
                    <a:pt x="198351" y="581261"/>
                  </a:lnTo>
                  <a:lnTo>
                    <a:pt x="156196" y="560479"/>
                  </a:lnTo>
                  <a:lnTo>
                    <a:pt x="117941" y="534816"/>
                  </a:lnTo>
                  <a:lnTo>
                    <a:pt x="84114" y="504746"/>
                  </a:lnTo>
                  <a:lnTo>
                    <a:pt x="55248" y="470739"/>
                  </a:lnTo>
                  <a:lnTo>
                    <a:pt x="31873" y="433269"/>
                  </a:lnTo>
                  <a:lnTo>
                    <a:pt x="14519" y="392807"/>
                  </a:lnTo>
                  <a:lnTo>
                    <a:pt x="3718" y="349827"/>
                  </a:lnTo>
                  <a:lnTo>
                    <a:pt x="0" y="304800"/>
                  </a:lnTo>
                  <a:close/>
                </a:path>
              </a:pathLst>
            </a:custGeom>
            <a:ln w="12700">
              <a:solidFill>
                <a:srgbClr val="000000"/>
              </a:solidFill>
            </a:ln>
          </p:spPr>
          <p:txBody>
            <a:bodyPr wrap="square" lIns="0" tIns="0" rIns="0" bIns="0" rtlCol="0"/>
            <a:lstStyle/>
            <a:p>
              <a:endParaRPr/>
            </a:p>
          </p:txBody>
        </p:sp>
        <p:sp>
          <p:nvSpPr>
            <p:cNvPr id="30" name="object 30"/>
            <p:cNvSpPr/>
            <p:nvPr/>
          </p:nvSpPr>
          <p:spPr>
            <a:xfrm>
              <a:off x="1062545" y="4025900"/>
              <a:ext cx="1604645" cy="1452880"/>
            </a:xfrm>
            <a:custGeom>
              <a:avLst/>
              <a:gdLst/>
              <a:ahLst/>
              <a:cxnLst/>
              <a:rect l="l" t="t" r="r" b="b"/>
              <a:pathLst>
                <a:path w="1604645" h="1452879">
                  <a:moveTo>
                    <a:pt x="1506029" y="80512"/>
                  </a:moveTo>
                  <a:lnTo>
                    <a:pt x="0" y="1443101"/>
                  </a:lnTo>
                  <a:lnTo>
                    <a:pt x="8508" y="1452499"/>
                  </a:lnTo>
                  <a:lnTo>
                    <a:pt x="1514532" y="89915"/>
                  </a:lnTo>
                  <a:lnTo>
                    <a:pt x="1506029" y="80512"/>
                  </a:lnTo>
                  <a:close/>
                </a:path>
                <a:path w="1604645" h="1452879">
                  <a:moveTo>
                    <a:pt x="1576397" y="72008"/>
                  </a:moveTo>
                  <a:lnTo>
                    <a:pt x="1515427" y="72008"/>
                  </a:lnTo>
                  <a:lnTo>
                    <a:pt x="1523936" y="81406"/>
                  </a:lnTo>
                  <a:lnTo>
                    <a:pt x="1514532" y="89915"/>
                  </a:lnTo>
                  <a:lnTo>
                    <a:pt x="1552892" y="132333"/>
                  </a:lnTo>
                  <a:lnTo>
                    <a:pt x="1576397" y="72008"/>
                  </a:lnTo>
                  <a:close/>
                </a:path>
                <a:path w="1604645" h="1452879">
                  <a:moveTo>
                    <a:pt x="1515427" y="72008"/>
                  </a:moveTo>
                  <a:lnTo>
                    <a:pt x="1506029" y="80512"/>
                  </a:lnTo>
                  <a:lnTo>
                    <a:pt x="1514532" y="89915"/>
                  </a:lnTo>
                  <a:lnTo>
                    <a:pt x="1523936" y="81406"/>
                  </a:lnTo>
                  <a:lnTo>
                    <a:pt x="1515427" y="72008"/>
                  </a:lnTo>
                  <a:close/>
                </a:path>
                <a:path w="1604645" h="1452879">
                  <a:moveTo>
                    <a:pt x="1604454" y="0"/>
                  </a:moveTo>
                  <a:lnTo>
                    <a:pt x="1467675" y="38100"/>
                  </a:lnTo>
                  <a:lnTo>
                    <a:pt x="1506029" y="80512"/>
                  </a:lnTo>
                  <a:lnTo>
                    <a:pt x="1515427" y="72008"/>
                  </a:lnTo>
                  <a:lnTo>
                    <a:pt x="1576397" y="72008"/>
                  </a:lnTo>
                  <a:lnTo>
                    <a:pt x="1604454" y="0"/>
                  </a:lnTo>
                  <a:close/>
                </a:path>
              </a:pathLst>
            </a:custGeom>
            <a:solidFill>
              <a:srgbClr val="000000"/>
            </a:solidFill>
          </p:spPr>
          <p:txBody>
            <a:bodyPr wrap="square" lIns="0" tIns="0" rIns="0" bIns="0" rtlCol="0"/>
            <a:lstStyle/>
            <a:p>
              <a:endParaRPr/>
            </a:p>
          </p:txBody>
        </p:sp>
        <p:sp>
          <p:nvSpPr>
            <p:cNvPr id="31" name="object 31"/>
            <p:cNvSpPr/>
            <p:nvPr/>
          </p:nvSpPr>
          <p:spPr>
            <a:xfrm>
              <a:off x="2590800" y="3263900"/>
              <a:ext cx="990600" cy="914400"/>
            </a:xfrm>
            <a:custGeom>
              <a:avLst/>
              <a:gdLst/>
              <a:ahLst/>
              <a:cxnLst/>
              <a:rect l="l" t="t" r="r" b="b"/>
              <a:pathLst>
                <a:path w="990600" h="914400">
                  <a:moveTo>
                    <a:pt x="0" y="457200"/>
                  </a:moveTo>
                  <a:lnTo>
                    <a:pt x="2557" y="410458"/>
                  </a:lnTo>
                  <a:lnTo>
                    <a:pt x="10062" y="365066"/>
                  </a:lnTo>
                  <a:lnTo>
                    <a:pt x="22266" y="321253"/>
                  </a:lnTo>
                  <a:lnTo>
                    <a:pt x="38921" y="279249"/>
                  </a:lnTo>
                  <a:lnTo>
                    <a:pt x="59777" y="239283"/>
                  </a:lnTo>
                  <a:lnTo>
                    <a:pt x="84586" y="201587"/>
                  </a:lnTo>
                  <a:lnTo>
                    <a:pt x="113098" y="166390"/>
                  </a:lnTo>
                  <a:lnTo>
                    <a:pt x="145065" y="133921"/>
                  </a:lnTo>
                  <a:lnTo>
                    <a:pt x="180238" y="104411"/>
                  </a:lnTo>
                  <a:lnTo>
                    <a:pt x="218368" y="78090"/>
                  </a:lnTo>
                  <a:lnTo>
                    <a:pt x="259205" y="55187"/>
                  </a:lnTo>
                  <a:lnTo>
                    <a:pt x="302502" y="35933"/>
                  </a:lnTo>
                  <a:lnTo>
                    <a:pt x="348008" y="20557"/>
                  </a:lnTo>
                  <a:lnTo>
                    <a:pt x="395476" y="9289"/>
                  </a:lnTo>
                  <a:lnTo>
                    <a:pt x="444656" y="2360"/>
                  </a:lnTo>
                  <a:lnTo>
                    <a:pt x="495300" y="0"/>
                  </a:lnTo>
                  <a:lnTo>
                    <a:pt x="545943" y="2360"/>
                  </a:lnTo>
                  <a:lnTo>
                    <a:pt x="595123" y="9289"/>
                  </a:lnTo>
                  <a:lnTo>
                    <a:pt x="642591" y="20557"/>
                  </a:lnTo>
                  <a:lnTo>
                    <a:pt x="688097" y="35933"/>
                  </a:lnTo>
                  <a:lnTo>
                    <a:pt x="731394" y="55187"/>
                  </a:lnTo>
                  <a:lnTo>
                    <a:pt x="772231" y="78090"/>
                  </a:lnTo>
                  <a:lnTo>
                    <a:pt x="810361" y="104411"/>
                  </a:lnTo>
                  <a:lnTo>
                    <a:pt x="845534" y="133921"/>
                  </a:lnTo>
                  <a:lnTo>
                    <a:pt x="877501" y="166390"/>
                  </a:lnTo>
                  <a:lnTo>
                    <a:pt x="906013" y="201587"/>
                  </a:lnTo>
                  <a:lnTo>
                    <a:pt x="930822" y="239283"/>
                  </a:lnTo>
                  <a:lnTo>
                    <a:pt x="951678" y="279249"/>
                  </a:lnTo>
                  <a:lnTo>
                    <a:pt x="968333" y="321253"/>
                  </a:lnTo>
                  <a:lnTo>
                    <a:pt x="980537" y="365066"/>
                  </a:lnTo>
                  <a:lnTo>
                    <a:pt x="988042" y="410458"/>
                  </a:lnTo>
                  <a:lnTo>
                    <a:pt x="990600" y="457200"/>
                  </a:lnTo>
                  <a:lnTo>
                    <a:pt x="988042" y="503941"/>
                  </a:lnTo>
                  <a:lnTo>
                    <a:pt x="980537" y="549333"/>
                  </a:lnTo>
                  <a:lnTo>
                    <a:pt x="968333" y="593146"/>
                  </a:lnTo>
                  <a:lnTo>
                    <a:pt x="951678" y="635150"/>
                  </a:lnTo>
                  <a:lnTo>
                    <a:pt x="930822" y="675116"/>
                  </a:lnTo>
                  <a:lnTo>
                    <a:pt x="906013" y="712812"/>
                  </a:lnTo>
                  <a:lnTo>
                    <a:pt x="877501" y="748009"/>
                  </a:lnTo>
                  <a:lnTo>
                    <a:pt x="845534" y="780478"/>
                  </a:lnTo>
                  <a:lnTo>
                    <a:pt x="810361" y="809988"/>
                  </a:lnTo>
                  <a:lnTo>
                    <a:pt x="772231" y="836309"/>
                  </a:lnTo>
                  <a:lnTo>
                    <a:pt x="731394" y="859212"/>
                  </a:lnTo>
                  <a:lnTo>
                    <a:pt x="688097" y="878466"/>
                  </a:lnTo>
                  <a:lnTo>
                    <a:pt x="642591" y="893842"/>
                  </a:lnTo>
                  <a:lnTo>
                    <a:pt x="595123" y="905110"/>
                  </a:lnTo>
                  <a:lnTo>
                    <a:pt x="545943" y="912039"/>
                  </a:lnTo>
                  <a:lnTo>
                    <a:pt x="495300" y="914400"/>
                  </a:lnTo>
                  <a:lnTo>
                    <a:pt x="444656" y="912039"/>
                  </a:lnTo>
                  <a:lnTo>
                    <a:pt x="395476" y="905110"/>
                  </a:lnTo>
                  <a:lnTo>
                    <a:pt x="348008" y="893842"/>
                  </a:lnTo>
                  <a:lnTo>
                    <a:pt x="302502" y="878466"/>
                  </a:lnTo>
                  <a:lnTo>
                    <a:pt x="259205" y="859212"/>
                  </a:lnTo>
                  <a:lnTo>
                    <a:pt x="218368" y="836309"/>
                  </a:lnTo>
                  <a:lnTo>
                    <a:pt x="180238" y="809988"/>
                  </a:lnTo>
                  <a:lnTo>
                    <a:pt x="145065" y="780478"/>
                  </a:lnTo>
                  <a:lnTo>
                    <a:pt x="113098" y="748009"/>
                  </a:lnTo>
                  <a:lnTo>
                    <a:pt x="84586" y="712812"/>
                  </a:lnTo>
                  <a:lnTo>
                    <a:pt x="59777" y="675116"/>
                  </a:lnTo>
                  <a:lnTo>
                    <a:pt x="38921" y="635150"/>
                  </a:lnTo>
                  <a:lnTo>
                    <a:pt x="22266" y="593146"/>
                  </a:lnTo>
                  <a:lnTo>
                    <a:pt x="10062" y="549333"/>
                  </a:lnTo>
                  <a:lnTo>
                    <a:pt x="2557" y="503941"/>
                  </a:lnTo>
                  <a:lnTo>
                    <a:pt x="0" y="457200"/>
                  </a:lnTo>
                  <a:close/>
                </a:path>
              </a:pathLst>
            </a:custGeom>
            <a:ln w="12700">
              <a:solidFill>
                <a:srgbClr val="000000"/>
              </a:solidFill>
            </a:ln>
          </p:spPr>
          <p:txBody>
            <a:bodyPr wrap="square" lIns="0" tIns="0" rIns="0" bIns="0" rtlCol="0"/>
            <a:lstStyle/>
            <a:p>
              <a:endParaRPr/>
            </a:p>
          </p:txBody>
        </p:sp>
      </p:grpSp>
      <p:sp>
        <p:nvSpPr>
          <p:cNvPr id="32" name="object 32"/>
          <p:cNvSpPr txBox="1"/>
          <p:nvPr/>
        </p:nvSpPr>
        <p:spPr>
          <a:xfrm>
            <a:off x="3473603" y="4126599"/>
            <a:ext cx="464820" cy="579120"/>
          </a:xfrm>
          <a:prstGeom prst="rect">
            <a:avLst/>
          </a:prstGeom>
        </p:spPr>
        <p:txBody>
          <a:bodyPr vert="horz" wrap="square" lIns="0" tIns="16510" rIns="0" bIns="0" rtlCol="0">
            <a:spAutoFit/>
          </a:bodyPr>
          <a:lstStyle/>
          <a:p>
            <a:pPr marL="12700">
              <a:lnSpc>
                <a:spcPct val="100000"/>
              </a:lnSpc>
              <a:spcBef>
                <a:spcPts val="130"/>
              </a:spcBef>
            </a:pPr>
            <a:r>
              <a:rPr sz="3600" spc="25" dirty="0">
                <a:latin typeface="Times New Roman"/>
                <a:cs typeface="Times New Roman"/>
              </a:rPr>
              <a:t>,</a:t>
            </a:r>
            <a:r>
              <a:rPr sz="3600" spc="-520" dirty="0">
                <a:latin typeface="Times New Roman"/>
                <a:cs typeface="Times New Roman"/>
              </a:rPr>
              <a:t> </a:t>
            </a:r>
            <a:r>
              <a:rPr sz="3600" i="1" spc="65" dirty="0">
                <a:latin typeface="Times New Roman"/>
                <a:cs typeface="Times New Roman"/>
              </a:rPr>
              <a:t>L</a:t>
            </a:r>
            <a:endParaRPr sz="3600">
              <a:latin typeface="Times New Roman"/>
              <a:cs typeface="Times New Roman"/>
            </a:endParaRPr>
          </a:p>
        </p:txBody>
      </p:sp>
      <p:grpSp>
        <p:nvGrpSpPr>
          <p:cNvPr id="33" name="object 33"/>
          <p:cNvGrpSpPr/>
          <p:nvPr/>
        </p:nvGrpSpPr>
        <p:grpSpPr>
          <a:xfrm>
            <a:off x="2399518" y="4254505"/>
            <a:ext cx="5379720" cy="1390650"/>
            <a:chOff x="2399518" y="4254505"/>
            <a:chExt cx="5379720" cy="1390650"/>
          </a:xfrm>
        </p:grpSpPr>
        <p:sp>
          <p:nvSpPr>
            <p:cNvPr id="34" name="object 34"/>
            <p:cNvSpPr/>
            <p:nvPr/>
          </p:nvSpPr>
          <p:spPr>
            <a:xfrm>
              <a:off x="3263367" y="4254505"/>
              <a:ext cx="450200" cy="447216"/>
            </a:xfrm>
            <a:prstGeom prst="rect">
              <a:avLst/>
            </a:prstGeom>
            <a:blipFill>
              <a:blip r:embed="rId7" cstate="print"/>
              <a:stretch>
                <a:fillRect/>
              </a:stretch>
            </a:blipFill>
          </p:spPr>
          <p:txBody>
            <a:bodyPr wrap="square" lIns="0" tIns="0" rIns="0" bIns="0" rtlCol="0"/>
            <a:lstStyle/>
            <a:p>
              <a:endParaRPr/>
            </a:p>
          </p:txBody>
        </p:sp>
        <p:sp>
          <p:nvSpPr>
            <p:cNvPr id="35" name="object 35"/>
            <p:cNvSpPr/>
            <p:nvPr/>
          </p:nvSpPr>
          <p:spPr>
            <a:xfrm>
              <a:off x="2716880" y="4254505"/>
              <a:ext cx="900388" cy="447216"/>
            </a:xfrm>
            <a:prstGeom prst="rect">
              <a:avLst/>
            </a:prstGeom>
            <a:blipFill>
              <a:blip r:embed="rId8" cstate="print"/>
              <a:stretch>
                <a:fillRect/>
              </a:stretch>
            </a:blipFill>
          </p:spPr>
          <p:txBody>
            <a:bodyPr wrap="square" lIns="0" tIns="0" rIns="0" bIns="0" rtlCol="0"/>
            <a:lstStyle/>
            <a:p>
              <a:endParaRPr/>
            </a:p>
          </p:txBody>
        </p:sp>
        <p:sp>
          <p:nvSpPr>
            <p:cNvPr id="36" name="object 36"/>
            <p:cNvSpPr/>
            <p:nvPr/>
          </p:nvSpPr>
          <p:spPr>
            <a:xfrm>
              <a:off x="2399518" y="4254505"/>
              <a:ext cx="450200" cy="447216"/>
            </a:xfrm>
            <a:prstGeom prst="rect">
              <a:avLst/>
            </a:prstGeom>
            <a:blipFill>
              <a:blip r:embed="rId7" cstate="print"/>
              <a:stretch>
                <a:fillRect/>
              </a:stretch>
            </a:blipFill>
          </p:spPr>
          <p:txBody>
            <a:bodyPr wrap="square" lIns="0" tIns="0" rIns="0" bIns="0" rtlCol="0"/>
            <a:lstStyle/>
            <a:p>
              <a:endParaRPr/>
            </a:p>
          </p:txBody>
        </p:sp>
        <p:sp>
          <p:nvSpPr>
            <p:cNvPr id="37" name="object 37"/>
            <p:cNvSpPr/>
            <p:nvPr/>
          </p:nvSpPr>
          <p:spPr>
            <a:xfrm>
              <a:off x="5791200" y="5029199"/>
              <a:ext cx="1981200" cy="609600"/>
            </a:xfrm>
            <a:custGeom>
              <a:avLst/>
              <a:gdLst/>
              <a:ahLst/>
              <a:cxnLst/>
              <a:rect l="l" t="t" r="r" b="b"/>
              <a:pathLst>
                <a:path w="1981200" h="609600">
                  <a:moveTo>
                    <a:pt x="0" y="304800"/>
                  </a:moveTo>
                  <a:lnTo>
                    <a:pt x="9836" y="261691"/>
                  </a:lnTo>
                  <a:lnTo>
                    <a:pt x="38452" y="220436"/>
                  </a:lnTo>
                  <a:lnTo>
                    <a:pt x="84507" y="181448"/>
                  </a:lnTo>
                  <a:lnTo>
                    <a:pt x="146660" y="145141"/>
                  </a:lnTo>
                  <a:lnTo>
                    <a:pt x="183354" y="128122"/>
                  </a:lnTo>
                  <a:lnTo>
                    <a:pt x="223570" y="111927"/>
                  </a:lnTo>
                  <a:lnTo>
                    <a:pt x="267141" y="96610"/>
                  </a:lnTo>
                  <a:lnTo>
                    <a:pt x="313897" y="82221"/>
                  </a:lnTo>
                  <a:lnTo>
                    <a:pt x="363673" y="68812"/>
                  </a:lnTo>
                  <a:lnTo>
                    <a:pt x="416300" y="56436"/>
                  </a:lnTo>
                  <a:lnTo>
                    <a:pt x="471610" y="45142"/>
                  </a:lnTo>
                  <a:lnTo>
                    <a:pt x="529437" y="34984"/>
                  </a:lnTo>
                  <a:lnTo>
                    <a:pt x="589613" y="26012"/>
                  </a:lnTo>
                  <a:lnTo>
                    <a:pt x="651969" y="18279"/>
                  </a:lnTo>
                  <a:lnTo>
                    <a:pt x="716339" y="11836"/>
                  </a:lnTo>
                  <a:lnTo>
                    <a:pt x="782554" y="6735"/>
                  </a:lnTo>
                  <a:lnTo>
                    <a:pt x="850448" y="3028"/>
                  </a:lnTo>
                  <a:lnTo>
                    <a:pt x="919852" y="765"/>
                  </a:lnTo>
                  <a:lnTo>
                    <a:pt x="990600" y="0"/>
                  </a:lnTo>
                  <a:lnTo>
                    <a:pt x="1061347" y="765"/>
                  </a:lnTo>
                  <a:lnTo>
                    <a:pt x="1130751" y="3028"/>
                  </a:lnTo>
                  <a:lnTo>
                    <a:pt x="1198645" y="6735"/>
                  </a:lnTo>
                  <a:lnTo>
                    <a:pt x="1264860" y="11836"/>
                  </a:lnTo>
                  <a:lnTo>
                    <a:pt x="1329230" y="18279"/>
                  </a:lnTo>
                  <a:lnTo>
                    <a:pt x="1391586" y="26012"/>
                  </a:lnTo>
                  <a:lnTo>
                    <a:pt x="1451762" y="34984"/>
                  </a:lnTo>
                  <a:lnTo>
                    <a:pt x="1509589" y="45142"/>
                  </a:lnTo>
                  <a:lnTo>
                    <a:pt x="1564899" y="56436"/>
                  </a:lnTo>
                  <a:lnTo>
                    <a:pt x="1617526" y="68812"/>
                  </a:lnTo>
                  <a:lnTo>
                    <a:pt x="1667302" y="82221"/>
                  </a:lnTo>
                  <a:lnTo>
                    <a:pt x="1714058" y="96610"/>
                  </a:lnTo>
                  <a:lnTo>
                    <a:pt x="1757629" y="111927"/>
                  </a:lnTo>
                  <a:lnTo>
                    <a:pt x="1797845" y="128122"/>
                  </a:lnTo>
                  <a:lnTo>
                    <a:pt x="1834539" y="145141"/>
                  </a:lnTo>
                  <a:lnTo>
                    <a:pt x="1896692" y="181448"/>
                  </a:lnTo>
                  <a:lnTo>
                    <a:pt x="1942747" y="220436"/>
                  </a:lnTo>
                  <a:lnTo>
                    <a:pt x="1971363" y="261691"/>
                  </a:lnTo>
                  <a:lnTo>
                    <a:pt x="1981200" y="304800"/>
                  </a:lnTo>
                  <a:lnTo>
                    <a:pt x="1978712" y="326575"/>
                  </a:lnTo>
                  <a:lnTo>
                    <a:pt x="1971363" y="347936"/>
                  </a:lnTo>
                  <a:lnTo>
                    <a:pt x="1942747" y="389208"/>
                  </a:lnTo>
                  <a:lnTo>
                    <a:pt x="1896692" y="428205"/>
                  </a:lnTo>
                  <a:lnTo>
                    <a:pt x="1834539" y="464514"/>
                  </a:lnTo>
                  <a:lnTo>
                    <a:pt x="1797845" y="481533"/>
                  </a:lnTo>
                  <a:lnTo>
                    <a:pt x="1757629" y="497724"/>
                  </a:lnTo>
                  <a:lnTo>
                    <a:pt x="1714058" y="513038"/>
                  </a:lnTo>
                  <a:lnTo>
                    <a:pt x="1667302" y="527423"/>
                  </a:lnTo>
                  <a:lnTo>
                    <a:pt x="1617526" y="540827"/>
                  </a:lnTo>
                  <a:lnTo>
                    <a:pt x="1564899" y="553199"/>
                  </a:lnTo>
                  <a:lnTo>
                    <a:pt x="1509589" y="564487"/>
                  </a:lnTo>
                  <a:lnTo>
                    <a:pt x="1451762" y="574640"/>
                  </a:lnTo>
                  <a:lnTo>
                    <a:pt x="1391586" y="583606"/>
                  </a:lnTo>
                  <a:lnTo>
                    <a:pt x="1329230" y="591334"/>
                  </a:lnTo>
                  <a:lnTo>
                    <a:pt x="1264860" y="597772"/>
                  </a:lnTo>
                  <a:lnTo>
                    <a:pt x="1198645" y="602869"/>
                  </a:lnTo>
                  <a:lnTo>
                    <a:pt x="1130751" y="606574"/>
                  </a:lnTo>
                  <a:lnTo>
                    <a:pt x="1061347" y="608835"/>
                  </a:lnTo>
                  <a:lnTo>
                    <a:pt x="990600" y="609600"/>
                  </a:lnTo>
                  <a:lnTo>
                    <a:pt x="919852" y="608835"/>
                  </a:lnTo>
                  <a:lnTo>
                    <a:pt x="850448" y="606574"/>
                  </a:lnTo>
                  <a:lnTo>
                    <a:pt x="782554" y="602869"/>
                  </a:lnTo>
                  <a:lnTo>
                    <a:pt x="716339" y="597772"/>
                  </a:lnTo>
                  <a:lnTo>
                    <a:pt x="651969" y="591334"/>
                  </a:lnTo>
                  <a:lnTo>
                    <a:pt x="589613" y="583606"/>
                  </a:lnTo>
                  <a:lnTo>
                    <a:pt x="529437" y="574640"/>
                  </a:lnTo>
                  <a:lnTo>
                    <a:pt x="471610" y="564487"/>
                  </a:lnTo>
                  <a:lnTo>
                    <a:pt x="416300" y="553199"/>
                  </a:lnTo>
                  <a:lnTo>
                    <a:pt x="363673" y="540827"/>
                  </a:lnTo>
                  <a:lnTo>
                    <a:pt x="313897" y="527423"/>
                  </a:lnTo>
                  <a:lnTo>
                    <a:pt x="267141" y="513038"/>
                  </a:lnTo>
                  <a:lnTo>
                    <a:pt x="223570" y="497724"/>
                  </a:lnTo>
                  <a:lnTo>
                    <a:pt x="183354" y="481533"/>
                  </a:lnTo>
                  <a:lnTo>
                    <a:pt x="146660" y="464514"/>
                  </a:lnTo>
                  <a:lnTo>
                    <a:pt x="84507" y="428205"/>
                  </a:lnTo>
                  <a:lnTo>
                    <a:pt x="38452" y="389208"/>
                  </a:lnTo>
                  <a:lnTo>
                    <a:pt x="9836" y="347936"/>
                  </a:lnTo>
                  <a:lnTo>
                    <a:pt x="0" y="304800"/>
                  </a:lnTo>
                  <a:close/>
                </a:path>
              </a:pathLst>
            </a:custGeom>
            <a:ln w="12700">
              <a:solidFill>
                <a:srgbClr val="FF0000"/>
              </a:solidFill>
            </a:ln>
          </p:spPr>
          <p:txBody>
            <a:bodyPr wrap="square" lIns="0" tIns="0" rIns="0" bIns="0" rtlCol="0"/>
            <a:lstStyle/>
            <a:p>
              <a:endParaRPr/>
            </a:p>
          </p:txBody>
        </p:sp>
      </p:grpSp>
      <p:sp>
        <p:nvSpPr>
          <p:cNvPr id="38" name="object 38"/>
          <p:cNvSpPr/>
          <p:nvPr/>
        </p:nvSpPr>
        <p:spPr>
          <a:xfrm>
            <a:off x="4660900" y="1295400"/>
            <a:ext cx="127000" cy="457200"/>
          </a:xfrm>
          <a:custGeom>
            <a:avLst/>
            <a:gdLst/>
            <a:ahLst/>
            <a:cxnLst/>
            <a:rect l="l" t="t" r="r" b="b"/>
            <a:pathLst>
              <a:path w="127000" h="457200">
                <a:moveTo>
                  <a:pt x="69850" y="114300"/>
                </a:moveTo>
                <a:lnTo>
                  <a:pt x="57150" y="114300"/>
                </a:lnTo>
                <a:lnTo>
                  <a:pt x="57150" y="457200"/>
                </a:lnTo>
                <a:lnTo>
                  <a:pt x="69850" y="457200"/>
                </a:lnTo>
                <a:lnTo>
                  <a:pt x="69850" y="114300"/>
                </a:lnTo>
                <a:close/>
              </a:path>
              <a:path w="127000" h="457200">
                <a:moveTo>
                  <a:pt x="63500" y="0"/>
                </a:moveTo>
                <a:lnTo>
                  <a:pt x="0" y="127000"/>
                </a:lnTo>
                <a:lnTo>
                  <a:pt x="57150" y="127000"/>
                </a:lnTo>
                <a:lnTo>
                  <a:pt x="57150" y="114300"/>
                </a:lnTo>
                <a:lnTo>
                  <a:pt x="120650" y="114300"/>
                </a:lnTo>
                <a:lnTo>
                  <a:pt x="63500" y="0"/>
                </a:lnTo>
                <a:close/>
              </a:path>
              <a:path w="127000" h="457200">
                <a:moveTo>
                  <a:pt x="120650" y="114300"/>
                </a:moveTo>
                <a:lnTo>
                  <a:pt x="69850" y="114300"/>
                </a:lnTo>
                <a:lnTo>
                  <a:pt x="69850" y="127000"/>
                </a:lnTo>
                <a:lnTo>
                  <a:pt x="127000" y="127000"/>
                </a:lnTo>
                <a:lnTo>
                  <a:pt x="120650" y="114300"/>
                </a:lnTo>
                <a:close/>
              </a:path>
            </a:pathLst>
          </a:custGeom>
          <a:solidFill>
            <a:srgbClr val="000000"/>
          </a:solidFill>
        </p:spPr>
        <p:txBody>
          <a:bodyPr wrap="square" lIns="0" tIns="0" rIns="0" bIns="0" rtlCol="0"/>
          <a:lstStyle/>
          <a:p>
            <a:endParaRPr/>
          </a:p>
        </p:txBody>
      </p:sp>
      <p:sp>
        <p:nvSpPr>
          <p:cNvPr id="39" name="object 39"/>
          <p:cNvSpPr/>
          <p:nvPr/>
        </p:nvSpPr>
        <p:spPr>
          <a:xfrm>
            <a:off x="3066405" y="761997"/>
            <a:ext cx="234010" cy="368302"/>
          </a:xfrm>
          <a:prstGeom prst="rect">
            <a:avLst/>
          </a:prstGeom>
          <a:blipFill>
            <a:blip r:embed="rId9" cstate="print"/>
            <a:stretch>
              <a:fillRect/>
            </a:stretch>
          </a:blipFill>
        </p:spPr>
        <p:txBody>
          <a:bodyPr wrap="square" lIns="0" tIns="0" rIns="0" bIns="0" rtlCol="0"/>
          <a:lstStyle/>
          <a:p>
            <a:endParaRPr/>
          </a:p>
        </p:txBody>
      </p:sp>
      <p:sp>
        <p:nvSpPr>
          <p:cNvPr id="40" name="object 40"/>
          <p:cNvSpPr/>
          <p:nvPr/>
        </p:nvSpPr>
        <p:spPr>
          <a:xfrm>
            <a:off x="5733405" y="761997"/>
            <a:ext cx="234010" cy="368302"/>
          </a:xfrm>
          <a:prstGeom prst="rect">
            <a:avLst/>
          </a:prstGeom>
          <a:blipFill>
            <a:blip r:embed="rId9" cstate="print"/>
            <a:stretch>
              <a:fillRect/>
            </a:stretch>
          </a:blipFill>
        </p:spPr>
        <p:txBody>
          <a:bodyPr wrap="square" lIns="0" tIns="0" rIns="0" bIns="0" rtlCol="0"/>
          <a:lstStyle/>
          <a:p>
            <a:endParaRPr/>
          </a:p>
        </p:txBody>
      </p:sp>
      <p:sp>
        <p:nvSpPr>
          <p:cNvPr id="41" name="object 41"/>
          <p:cNvSpPr txBox="1"/>
          <p:nvPr/>
        </p:nvSpPr>
        <p:spPr>
          <a:xfrm>
            <a:off x="4552345" y="1587987"/>
            <a:ext cx="449580" cy="571500"/>
          </a:xfrm>
          <a:prstGeom prst="rect">
            <a:avLst/>
          </a:prstGeom>
        </p:spPr>
        <p:txBody>
          <a:bodyPr vert="horz" wrap="square" lIns="0" tIns="16510" rIns="0" bIns="0" rtlCol="0">
            <a:spAutoFit/>
          </a:bodyPr>
          <a:lstStyle/>
          <a:p>
            <a:pPr marL="38100">
              <a:lnSpc>
                <a:spcPct val="100000"/>
              </a:lnSpc>
              <a:spcBef>
                <a:spcPts val="130"/>
              </a:spcBef>
            </a:pPr>
            <a:r>
              <a:rPr sz="3550" i="1" spc="-160" dirty="0">
                <a:latin typeface="Times New Roman"/>
                <a:cs typeface="Times New Roman"/>
              </a:rPr>
              <a:t>q</a:t>
            </a:r>
            <a:r>
              <a:rPr sz="4425" spc="-240" baseline="-16949" dirty="0">
                <a:latin typeface="Times New Roman"/>
                <a:cs typeface="Times New Roman"/>
              </a:rPr>
              <a:t>1</a:t>
            </a:r>
            <a:endParaRPr sz="4425" baseline="-16949">
              <a:latin typeface="Times New Roman"/>
              <a:cs typeface="Times New Roman"/>
            </a:endParaRPr>
          </a:p>
        </p:txBody>
      </p:sp>
      <p:graphicFrame>
        <p:nvGraphicFramePr>
          <p:cNvPr id="42" name="object 42"/>
          <p:cNvGraphicFramePr>
            <a:graphicFrameLocks noGrp="1"/>
          </p:cNvGraphicFramePr>
          <p:nvPr/>
        </p:nvGraphicFramePr>
        <p:xfrm>
          <a:off x="2508250" y="603250"/>
          <a:ext cx="3962400" cy="685800"/>
        </p:xfrm>
        <a:graphic>
          <a:graphicData uri="http://schemas.openxmlformats.org/drawingml/2006/table">
            <a:tbl>
              <a:tblPr firstRow="1" bandRow="1">
                <a:tableStyleId>{2D5ABB26-0587-4C30-8999-92F81FD0307C}</a:tableStyleId>
              </a:tblPr>
              <a:tblGrid>
                <a:gridCol w="3810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gridCol w="533400">
                  <a:extLst>
                    <a:ext uri="{9D8B030D-6E8A-4147-A177-3AD203B41FA5}">
                      <a16:colId xmlns:a16="http://schemas.microsoft.com/office/drawing/2014/main" val="20002"/>
                    </a:ext>
                  </a:extLst>
                </a:gridCol>
                <a:gridCol w="533400">
                  <a:extLst>
                    <a:ext uri="{9D8B030D-6E8A-4147-A177-3AD203B41FA5}">
                      <a16:colId xmlns:a16="http://schemas.microsoft.com/office/drawing/2014/main" val="20003"/>
                    </a:ext>
                  </a:extLst>
                </a:gridCol>
                <a:gridCol w="533400">
                  <a:extLst>
                    <a:ext uri="{9D8B030D-6E8A-4147-A177-3AD203B41FA5}">
                      <a16:colId xmlns:a16="http://schemas.microsoft.com/office/drawing/2014/main" val="20004"/>
                    </a:ext>
                  </a:extLst>
                </a:gridCol>
                <a:gridCol w="533400">
                  <a:extLst>
                    <a:ext uri="{9D8B030D-6E8A-4147-A177-3AD203B41FA5}">
                      <a16:colId xmlns:a16="http://schemas.microsoft.com/office/drawing/2014/main" val="20005"/>
                    </a:ext>
                  </a:extLst>
                </a:gridCol>
                <a:gridCol w="533400">
                  <a:extLst>
                    <a:ext uri="{9D8B030D-6E8A-4147-A177-3AD203B41FA5}">
                      <a16:colId xmlns:a16="http://schemas.microsoft.com/office/drawing/2014/main" val="20006"/>
                    </a:ext>
                  </a:extLst>
                </a:gridCol>
                <a:gridCol w="381000">
                  <a:extLst>
                    <a:ext uri="{9D8B030D-6E8A-4147-A177-3AD203B41FA5}">
                      <a16:colId xmlns:a16="http://schemas.microsoft.com/office/drawing/2014/main" val="20007"/>
                    </a:ext>
                  </a:extLst>
                </a:gridCol>
              </a:tblGrid>
              <a:tr h="685800">
                <a:tc>
                  <a:txBody>
                    <a:bodyPr/>
                    <a:lstStyle/>
                    <a:p>
                      <a:pPr>
                        <a:lnSpc>
                          <a:spcPct val="100000"/>
                        </a:lnSpc>
                      </a:pPr>
                      <a:endParaRPr sz="3500">
                        <a:latin typeface="Times New Roman"/>
                        <a:cs typeface="Times New Roman"/>
                      </a:endParaRPr>
                    </a:p>
                  </a:txBody>
                  <a:tcPr marL="0" marR="0" marT="0" marB="0">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35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92405">
                        <a:lnSpc>
                          <a:spcPct val="100000"/>
                        </a:lnSpc>
                        <a:spcBef>
                          <a:spcPts val="114"/>
                        </a:spcBef>
                      </a:pPr>
                      <a:r>
                        <a:rPr sz="3600" i="1" dirty="0">
                          <a:latin typeface="Times New Roman"/>
                          <a:cs typeface="Times New Roman"/>
                        </a:rPr>
                        <a:t>x</a:t>
                      </a:r>
                      <a:endParaRPr sz="3600">
                        <a:latin typeface="Times New Roman"/>
                        <a:cs typeface="Times New Roman"/>
                      </a:endParaRPr>
                    </a:p>
                  </a:txBody>
                  <a:tcPr marL="0" marR="0" marT="1460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70180">
                        <a:lnSpc>
                          <a:spcPct val="100000"/>
                        </a:lnSpc>
                        <a:spcBef>
                          <a:spcPts val="114"/>
                        </a:spcBef>
                      </a:pPr>
                      <a:r>
                        <a:rPr sz="3600" i="1" dirty="0">
                          <a:latin typeface="Times New Roman"/>
                          <a:cs typeface="Times New Roman"/>
                        </a:rPr>
                        <a:t>a</a:t>
                      </a:r>
                      <a:endParaRPr sz="3600">
                        <a:latin typeface="Times New Roman"/>
                        <a:cs typeface="Times New Roman"/>
                      </a:endParaRPr>
                    </a:p>
                  </a:txBody>
                  <a:tcPr marL="0" marR="0" marT="1460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56210">
                        <a:lnSpc>
                          <a:spcPct val="100000"/>
                        </a:lnSpc>
                        <a:spcBef>
                          <a:spcPts val="440"/>
                        </a:spcBef>
                      </a:pPr>
                      <a:r>
                        <a:rPr sz="3550" i="1" dirty="0">
                          <a:latin typeface="Times New Roman"/>
                          <a:cs typeface="Times New Roman"/>
                        </a:rPr>
                        <a:t>b</a:t>
                      </a:r>
                      <a:endParaRPr sz="3550">
                        <a:latin typeface="Times New Roman"/>
                        <a:cs typeface="Times New Roman"/>
                      </a:endParaRPr>
                    </a:p>
                  </a:txBody>
                  <a:tcPr marL="0" marR="0" marT="5588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56210">
                        <a:lnSpc>
                          <a:spcPct val="100000"/>
                        </a:lnSpc>
                        <a:spcBef>
                          <a:spcPts val="440"/>
                        </a:spcBef>
                      </a:pPr>
                      <a:r>
                        <a:rPr sz="3550" i="1" dirty="0">
                          <a:latin typeface="Times New Roman"/>
                          <a:cs typeface="Times New Roman"/>
                        </a:rPr>
                        <a:t>b</a:t>
                      </a:r>
                      <a:endParaRPr sz="3550">
                        <a:latin typeface="Times New Roman"/>
                        <a:cs typeface="Times New Roman"/>
                      </a:endParaRPr>
                    </a:p>
                  </a:txBody>
                  <a:tcPr marL="0" marR="0" marT="5588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35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3500">
                        <a:latin typeface="Times New Roman"/>
                        <a:cs typeface="Times New Roman"/>
                      </a:endParaRPr>
                    </a:p>
                  </a:txBody>
                  <a:tcPr marL="0" marR="0" marT="0" marB="0">
                    <a:lnL w="12700">
                      <a:solidFill>
                        <a:srgbClr val="000000"/>
                      </a:solidFill>
                      <a:prstDash val="solid"/>
                    </a:lnL>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0"/>
                  </a:ext>
                </a:extLst>
              </a:tr>
            </a:tbl>
          </a:graphicData>
        </a:graphic>
      </p:graphicFrame>
      <p:sp>
        <p:nvSpPr>
          <p:cNvPr id="43" name="object 43"/>
          <p:cNvSpPr/>
          <p:nvPr/>
        </p:nvSpPr>
        <p:spPr>
          <a:xfrm>
            <a:off x="6266805" y="761997"/>
            <a:ext cx="234010" cy="368302"/>
          </a:xfrm>
          <a:prstGeom prst="rect">
            <a:avLst/>
          </a:prstGeom>
          <a:blipFill>
            <a:blip r:embed="rId9" cstate="print"/>
            <a:stretch>
              <a:fillRect/>
            </a:stretch>
          </a:blipFill>
        </p:spPr>
        <p:txBody>
          <a:bodyPr wrap="square" lIns="0" tIns="0" rIns="0" bIns="0" rtlCol="0"/>
          <a:lstStyle/>
          <a:p>
            <a:endParaRPr/>
          </a:p>
        </p:txBody>
      </p:sp>
      <p:sp>
        <p:nvSpPr>
          <p:cNvPr id="44" name="object 44"/>
          <p:cNvSpPr txBox="1"/>
          <p:nvPr/>
        </p:nvSpPr>
        <p:spPr>
          <a:xfrm>
            <a:off x="307340" y="697738"/>
            <a:ext cx="1323975" cy="513715"/>
          </a:xfrm>
          <a:prstGeom prst="rect">
            <a:avLst/>
          </a:prstGeom>
        </p:spPr>
        <p:txBody>
          <a:bodyPr vert="horz" wrap="square" lIns="0" tIns="13335" rIns="0" bIns="0" rtlCol="0">
            <a:spAutoFit/>
          </a:bodyPr>
          <a:lstStyle/>
          <a:p>
            <a:pPr marL="12700">
              <a:lnSpc>
                <a:spcPct val="100000"/>
              </a:lnSpc>
              <a:spcBef>
                <a:spcPts val="105"/>
              </a:spcBef>
            </a:pPr>
            <a:r>
              <a:rPr sz="3200" dirty="0">
                <a:solidFill>
                  <a:srgbClr val="339933"/>
                </a:solidFill>
                <a:latin typeface="Comic Sans MS"/>
                <a:cs typeface="Comic Sans MS"/>
              </a:rPr>
              <a:t>Time</a:t>
            </a:r>
            <a:r>
              <a:rPr sz="3200" spc="-95" dirty="0">
                <a:solidFill>
                  <a:srgbClr val="339933"/>
                </a:solidFill>
                <a:latin typeface="Comic Sans MS"/>
                <a:cs typeface="Comic Sans MS"/>
              </a:rPr>
              <a:t> </a:t>
            </a:r>
            <a:r>
              <a:rPr sz="3200" dirty="0">
                <a:solidFill>
                  <a:srgbClr val="339933"/>
                </a:solidFill>
                <a:latin typeface="Comic Sans MS"/>
                <a:cs typeface="Comic Sans MS"/>
              </a:rPr>
              <a:t>2</a:t>
            </a:r>
            <a:endParaRPr sz="3200">
              <a:latin typeface="Comic Sans MS"/>
              <a:cs typeface="Comic Sans MS"/>
            </a:endParaRPr>
          </a:p>
        </p:txBody>
      </p:sp>
      <p:sp>
        <p:nvSpPr>
          <p:cNvPr id="45" name="object 45"/>
          <p:cNvSpPr txBox="1"/>
          <p:nvPr/>
        </p:nvSpPr>
        <p:spPr>
          <a:xfrm>
            <a:off x="1267855" y="5091229"/>
            <a:ext cx="234315" cy="535305"/>
          </a:xfrm>
          <a:prstGeom prst="rect">
            <a:avLst/>
          </a:prstGeom>
        </p:spPr>
        <p:txBody>
          <a:bodyPr vert="horz" wrap="square" lIns="0" tIns="0" rIns="0" bIns="0" rtlCol="0">
            <a:spAutoFit/>
          </a:bodyPr>
          <a:lstStyle/>
          <a:p>
            <a:pPr marL="12700">
              <a:lnSpc>
                <a:spcPts val="4045"/>
              </a:lnSpc>
            </a:pPr>
            <a:r>
              <a:rPr sz="3600" i="1" spc="40" dirty="0">
                <a:latin typeface="Times New Roman"/>
                <a:cs typeface="Times New Roman"/>
              </a:rPr>
              <a:t>y</a:t>
            </a:r>
            <a:endParaRPr sz="3600">
              <a:latin typeface="Times New Roman"/>
              <a:cs typeface="Times New Roman"/>
            </a:endParaRPr>
          </a:p>
        </p:txBody>
      </p:sp>
      <p:sp>
        <p:nvSpPr>
          <p:cNvPr id="46" name="object 46"/>
          <p:cNvSpPr txBox="1"/>
          <p:nvPr/>
        </p:nvSpPr>
        <p:spPr>
          <a:xfrm>
            <a:off x="2167135" y="5091210"/>
            <a:ext cx="1530350" cy="890269"/>
          </a:xfrm>
          <a:prstGeom prst="rect">
            <a:avLst/>
          </a:prstGeom>
        </p:spPr>
        <p:txBody>
          <a:bodyPr vert="horz" wrap="square" lIns="0" tIns="0" rIns="0" bIns="0" rtlCol="0">
            <a:spAutoFit/>
          </a:bodyPr>
          <a:lstStyle/>
          <a:p>
            <a:pPr marL="12700">
              <a:lnSpc>
                <a:spcPts val="4054"/>
              </a:lnSpc>
            </a:pPr>
            <a:r>
              <a:rPr sz="3600" i="1" spc="60" dirty="0">
                <a:latin typeface="Times New Roman"/>
                <a:cs typeface="Times New Roman"/>
              </a:rPr>
              <a:t>y</a:t>
            </a:r>
            <a:r>
              <a:rPr sz="3600" spc="60" dirty="0">
                <a:latin typeface="Times New Roman"/>
                <a:cs typeface="Times New Roman"/>
              </a:rPr>
              <a:t>, </a:t>
            </a:r>
            <a:r>
              <a:rPr sz="3600" i="1" spc="145" dirty="0">
                <a:latin typeface="Times New Roman"/>
                <a:cs typeface="Times New Roman"/>
              </a:rPr>
              <a:t>R</a:t>
            </a:r>
            <a:r>
              <a:rPr sz="5325" i="1" spc="217" baseline="-32081" dirty="0">
                <a:latin typeface="Times New Roman"/>
                <a:cs typeface="Times New Roman"/>
              </a:rPr>
              <a:t>q</a:t>
            </a:r>
            <a:r>
              <a:rPr sz="4425" spc="217" baseline="-55555" dirty="0">
                <a:latin typeface="Times New Roman"/>
                <a:cs typeface="Times New Roman"/>
              </a:rPr>
              <a:t>0</a:t>
            </a:r>
            <a:r>
              <a:rPr sz="4425" spc="-480" baseline="-55555" dirty="0">
                <a:latin typeface="Times New Roman"/>
                <a:cs typeface="Times New Roman"/>
              </a:rPr>
              <a:t> </a:t>
            </a:r>
            <a:r>
              <a:rPr sz="3600" i="1" spc="65" dirty="0">
                <a:latin typeface="Times New Roman"/>
                <a:cs typeface="Times New Roman"/>
              </a:rPr>
              <a:t>a</a:t>
            </a:r>
            <a:endParaRPr sz="3600">
              <a:latin typeface="Times New Roman"/>
              <a:cs typeface="Times New Roman"/>
            </a:endParaRPr>
          </a:p>
        </p:txBody>
      </p:sp>
      <p:sp>
        <p:nvSpPr>
          <p:cNvPr id="47" name="object 47"/>
          <p:cNvSpPr txBox="1"/>
          <p:nvPr/>
        </p:nvSpPr>
        <p:spPr>
          <a:xfrm>
            <a:off x="4330789" y="5091210"/>
            <a:ext cx="699135" cy="536575"/>
          </a:xfrm>
          <a:prstGeom prst="rect">
            <a:avLst/>
          </a:prstGeom>
        </p:spPr>
        <p:txBody>
          <a:bodyPr vert="horz" wrap="square" lIns="0" tIns="0" rIns="0" bIns="0" rtlCol="0">
            <a:spAutoFit/>
          </a:bodyPr>
          <a:lstStyle/>
          <a:p>
            <a:pPr marL="12700">
              <a:lnSpc>
                <a:spcPts val="4054"/>
              </a:lnSpc>
            </a:pPr>
            <a:r>
              <a:rPr sz="3600" i="1" spc="30" dirty="0">
                <a:latin typeface="Times New Roman"/>
                <a:cs typeface="Times New Roman"/>
              </a:rPr>
              <a:t>x</a:t>
            </a:r>
            <a:r>
              <a:rPr sz="3600" spc="30" dirty="0">
                <a:latin typeface="Times New Roman"/>
                <a:cs typeface="Times New Roman"/>
              </a:rPr>
              <a:t>,</a:t>
            </a:r>
            <a:r>
              <a:rPr sz="3600" spc="-525" dirty="0">
                <a:latin typeface="Times New Roman"/>
                <a:cs typeface="Times New Roman"/>
              </a:rPr>
              <a:t> </a:t>
            </a:r>
            <a:r>
              <a:rPr sz="3600" i="1" spc="80" dirty="0">
                <a:latin typeface="Times New Roman"/>
                <a:cs typeface="Times New Roman"/>
              </a:rPr>
              <a:t>R</a:t>
            </a:r>
            <a:endParaRPr sz="3600">
              <a:latin typeface="Times New Roman"/>
              <a:cs typeface="Times New Roman"/>
            </a:endParaRPr>
          </a:p>
        </p:txBody>
      </p:sp>
      <p:sp>
        <p:nvSpPr>
          <p:cNvPr id="48" name="object 48"/>
          <p:cNvSpPr txBox="1"/>
          <p:nvPr/>
        </p:nvSpPr>
        <p:spPr>
          <a:xfrm>
            <a:off x="6011136" y="5104267"/>
            <a:ext cx="259715" cy="532130"/>
          </a:xfrm>
          <a:prstGeom prst="rect">
            <a:avLst/>
          </a:prstGeom>
        </p:spPr>
        <p:txBody>
          <a:bodyPr vert="horz" wrap="square" lIns="0" tIns="0" rIns="0" bIns="0" rtlCol="0">
            <a:spAutoFit/>
          </a:bodyPr>
          <a:lstStyle/>
          <a:p>
            <a:pPr marL="12700">
              <a:lnSpc>
                <a:spcPts val="4029"/>
              </a:lnSpc>
            </a:pPr>
            <a:r>
              <a:rPr sz="3600" i="1" spc="40" dirty="0">
                <a:latin typeface="Times New Roman"/>
                <a:cs typeface="Times New Roman"/>
              </a:rPr>
              <a:t>b</a:t>
            </a:r>
            <a:endParaRPr sz="3600">
              <a:latin typeface="Times New Roman"/>
              <a:cs typeface="Times New Roman"/>
            </a:endParaRPr>
          </a:p>
        </p:txBody>
      </p:sp>
      <p:sp>
        <p:nvSpPr>
          <p:cNvPr id="49" name="object 49"/>
          <p:cNvSpPr txBox="1"/>
          <p:nvPr/>
        </p:nvSpPr>
        <p:spPr>
          <a:xfrm>
            <a:off x="6922881" y="5104267"/>
            <a:ext cx="676910" cy="532130"/>
          </a:xfrm>
          <a:prstGeom prst="rect">
            <a:avLst/>
          </a:prstGeom>
        </p:spPr>
        <p:txBody>
          <a:bodyPr vert="horz" wrap="square" lIns="0" tIns="0" rIns="0" bIns="0" rtlCol="0">
            <a:spAutoFit/>
          </a:bodyPr>
          <a:lstStyle/>
          <a:p>
            <a:pPr marL="12700">
              <a:lnSpc>
                <a:spcPts val="4029"/>
              </a:lnSpc>
            </a:pPr>
            <a:r>
              <a:rPr sz="3600" i="1" spc="55" dirty="0">
                <a:latin typeface="Times New Roman"/>
                <a:cs typeface="Times New Roman"/>
              </a:rPr>
              <a:t>y</a:t>
            </a:r>
            <a:r>
              <a:rPr sz="3600" spc="55" dirty="0">
                <a:latin typeface="Times New Roman"/>
                <a:cs typeface="Times New Roman"/>
              </a:rPr>
              <a:t>,</a:t>
            </a:r>
            <a:r>
              <a:rPr sz="3600" spc="-515" dirty="0">
                <a:latin typeface="Times New Roman"/>
                <a:cs typeface="Times New Roman"/>
              </a:rPr>
              <a:t> </a:t>
            </a:r>
            <a:r>
              <a:rPr sz="3600" i="1" spc="45" dirty="0">
                <a:latin typeface="Times New Roman"/>
                <a:cs typeface="Times New Roman"/>
              </a:rPr>
              <a:t>L</a:t>
            </a:r>
            <a:endParaRPr sz="3600">
              <a:latin typeface="Times New Roman"/>
              <a:cs typeface="Times New Roman"/>
            </a:endParaRPr>
          </a:p>
        </p:txBody>
      </p:sp>
      <p:sp>
        <p:nvSpPr>
          <p:cNvPr id="50" name="object 50"/>
          <p:cNvSpPr txBox="1"/>
          <p:nvPr/>
        </p:nvSpPr>
        <p:spPr>
          <a:xfrm>
            <a:off x="614979" y="5358625"/>
            <a:ext cx="426084" cy="622935"/>
          </a:xfrm>
          <a:prstGeom prst="rect">
            <a:avLst/>
          </a:prstGeom>
        </p:spPr>
        <p:txBody>
          <a:bodyPr vert="horz" wrap="square" lIns="0" tIns="0" rIns="0" bIns="0" rtlCol="0">
            <a:spAutoFit/>
          </a:bodyPr>
          <a:lstStyle/>
          <a:p>
            <a:pPr marL="12700">
              <a:lnSpc>
                <a:spcPts val="3979"/>
              </a:lnSpc>
            </a:pPr>
            <a:r>
              <a:rPr sz="3550" i="1" spc="-105" dirty="0">
                <a:latin typeface="Times New Roman"/>
                <a:cs typeface="Times New Roman"/>
              </a:rPr>
              <a:t>q</a:t>
            </a:r>
            <a:r>
              <a:rPr sz="4425" baseline="-16949" dirty="0">
                <a:latin typeface="Times New Roman"/>
                <a:cs typeface="Times New Roman"/>
              </a:rPr>
              <a:t>3</a:t>
            </a:r>
            <a:endParaRPr sz="4425" baseline="-16949">
              <a:latin typeface="Times New Roman"/>
              <a:cs typeface="Times New Roman"/>
            </a:endParaRPr>
          </a:p>
        </p:txBody>
      </p:sp>
      <p:sp>
        <p:nvSpPr>
          <p:cNvPr id="51" name="object 51"/>
          <p:cNvSpPr txBox="1"/>
          <p:nvPr/>
        </p:nvSpPr>
        <p:spPr>
          <a:xfrm>
            <a:off x="7853739" y="5363376"/>
            <a:ext cx="438784" cy="626745"/>
          </a:xfrm>
          <a:prstGeom prst="rect">
            <a:avLst/>
          </a:prstGeom>
        </p:spPr>
        <p:txBody>
          <a:bodyPr vert="horz" wrap="square" lIns="0" tIns="0" rIns="0" bIns="0" rtlCol="0">
            <a:spAutoFit/>
          </a:bodyPr>
          <a:lstStyle/>
          <a:p>
            <a:pPr marL="12700">
              <a:lnSpc>
                <a:spcPts val="4000"/>
              </a:lnSpc>
            </a:pPr>
            <a:r>
              <a:rPr sz="3550" i="1" spc="-20" dirty="0">
                <a:latin typeface="Times New Roman"/>
                <a:cs typeface="Times New Roman"/>
              </a:rPr>
              <a:t>q</a:t>
            </a:r>
            <a:r>
              <a:rPr sz="4425" spc="22" baseline="-16949" dirty="0">
                <a:latin typeface="Times New Roman"/>
                <a:cs typeface="Times New Roman"/>
              </a:rPr>
              <a:t>2</a:t>
            </a:r>
            <a:endParaRPr sz="4425" baseline="-16949">
              <a:latin typeface="Times New Roman"/>
              <a:cs typeface="Times New Roman"/>
            </a:endParaRPr>
          </a:p>
        </p:txBody>
      </p:sp>
      <p:sp>
        <p:nvSpPr>
          <p:cNvPr id="52" name="object 52"/>
          <p:cNvSpPr txBox="1"/>
          <p:nvPr/>
        </p:nvSpPr>
        <p:spPr>
          <a:xfrm>
            <a:off x="5458744" y="5376076"/>
            <a:ext cx="398780" cy="626745"/>
          </a:xfrm>
          <a:prstGeom prst="rect">
            <a:avLst/>
          </a:prstGeom>
        </p:spPr>
        <p:txBody>
          <a:bodyPr vert="horz" wrap="square" lIns="0" tIns="0" rIns="0" bIns="0" rtlCol="0">
            <a:spAutoFit/>
          </a:bodyPr>
          <a:lstStyle/>
          <a:p>
            <a:pPr marL="12700">
              <a:lnSpc>
                <a:spcPts val="4000"/>
              </a:lnSpc>
            </a:pPr>
            <a:r>
              <a:rPr sz="3550" i="1" spc="-315" dirty="0">
                <a:latin typeface="Times New Roman"/>
                <a:cs typeface="Times New Roman"/>
              </a:rPr>
              <a:t>q</a:t>
            </a:r>
            <a:r>
              <a:rPr sz="4425" spc="-15" baseline="-16949" dirty="0">
                <a:latin typeface="Times New Roman"/>
                <a:cs typeface="Times New Roman"/>
              </a:rPr>
              <a:t>1</a:t>
            </a:r>
            <a:endParaRPr sz="4425" baseline="-16949">
              <a:latin typeface="Times New Roman"/>
              <a:cs typeface="Times New Roman"/>
            </a:endParaRPr>
          </a:p>
        </p:txBody>
      </p:sp>
      <p:sp>
        <p:nvSpPr>
          <p:cNvPr id="53" name="object 53"/>
          <p:cNvSpPr txBox="1"/>
          <p:nvPr/>
        </p:nvSpPr>
        <p:spPr>
          <a:xfrm>
            <a:off x="4979776" y="6081810"/>
            <a:ext cx="236220" cy="536575"/>
          </a:xfrm>
          <a:prstGeom prst="rect">
            <a:avLst/>
          </a:prstGeom>
        </p:spPr>
        <p:txBody>
          <a:bodyPr vert="horz" wrap="square" lIns="0" tIns="0" rIns="0" bIns="0" rtlCol="0">
            <a:spAutoFit/>
          </a:bodyPr>
          <a:lstStyle/>
          <a:p>
            <a:pPr marL="12700">
              <a:lnSpc>
                <a:spcPts val="4054"/>
              </a:lnSpc>
            </a:pPr>
            <a:r>
              <a:rPr sz="3600" i="1" spc="55" dirty="0">
                <a:latin typeface="Times New Roman"/>
                <a:cs typeface="Times New Roman"/>
              </a:rPr>
              <a:t>x</a:t>
            </a:r>
            <a:endParaRPr sz="3600">
              <a:latin typeface="Times New Roman"/>
              <a:cs typeface="Times New Roman"/>
            </a:endParaRPr>
          </a:p>
        </p:txBody>
      </p:sp>
      <p:sp>
        <p:nvSpPr>
          <p:cNvPr id="54" name="object 54"/>
          <p:cNvSpPr txBox="1"/>
          <p:nvPr/>
        </p:nvSpPr>
        <p:spPr>
          <a:xfrm>
            <a:off x="5847639" y="6081810"/>
            <a:ext cx="699135" cy="536575"/>
          </a:xfrm>
          <a:prstGeom prst="rect">
            <a:avLst/>
          </a:prstGeom>
        </p:spPr>
        <p:txBody>
          <a:bodyPr vert="horz" wrap="square" lIns="0" tIns="0" rIns="0" bIns="0" rtlCol="0">
            <a:spAutoFit/>
          </a:bodyPr>
          <a:lstStyle/>
          <a:p>
            <a:pPr marL="12700">
              <a:lnSpc>
                <a:spcPts val="4054"/>
              </a:lnSpc>
            </a:pPr>
            <a:r>
              <a:rPr sz="3600" i="1" spc="30" dirty="0">
                <a:latin typeface="Times New Roman"/>
                <a:cs typeface="Times New Roman"/>
              </a:rPr>
              <a:t>x</a:t>
            </a:r>
            <a:r>
              <a:rPr sz="3600" spc="30" dirty="0">
                <a:latin typeface="Times New Roman"/>
                <a:cs typeface="Times New Roman"/>
              </a:rPr>
              <a:t>,</a:t>
            </a:r>
            <a:r>
              <a:rPr sz="3600" spc="-525" dirty="0">
                <a:latin typeface="Times New Roman"/>
                <a:cs typeface="Times New Roman"/>
              </a:rPr>
              <a:t> </a:t>
            </a:r>
            <a:r>
              <a:rPr sz="3600" i="1" spc="80" dirty="0">
                <a:latin typeface="Times New Roman"/>
                <a:cs typeface="Times New Roman"/>
              </a:rPr>
              <a:t>R</a:t>
            </a:r>
            <a:endParaRPr sz="3600">
              <a:latin typeface="Times New Roman"/>
              <a:cs typeface="Times New Roman"/>
            </a:endParaRPr>
          </a:p>
        </p:txBody>
      </p:sp>
      <p:sp>
        <p:nvSpPr>
          <p:cNvPr id="55" name="Footer Placeholder 54"/>
          <p:cNvSpPr>
            <a:spLocks noGrp="1"/>
          </p:cNvSpPr>
          <p:nvPr>
            <p:ph type="ftr" sz="quarter" idx="11"/>
          </p:nvPr>
        </p:nvSpPr>
        <p:spPr/>
        <p:txBody>
          <a:bodyPr/>
          <a:lstStyle/>
          <a:p>
            <a:r>
              <a:rPr lang="en-US"/>
              <a:t>unit-4/Turning Machine</a:t>
            </a:r>
          </a:p>
        </p:txBody>
      </p:sp>
      <p:sp>
        <p:nvSpPr>
          <p:cNvPr id="56" name="Slide Number Placeholder 55"/>
          <p:cNvSpPr>
            <a:spLocks noGrp="1"/>
          </p:cNvSpPr>
          <p:nvPr>
            <p:ph type="sldNum" sz="quarter" idx="12"/>
          </p:nvPr>
        </p:nvSpPr>
        <p:spPr/>
        <p:txBody>
          <a:bodyPr/>
          <a:lstStyle/>
          <a:p>
            <a:fld id="{565C65C6-1AC9-4B56-AB8E-0D5719812ABF}" type="slidenum">
              <a:rPr lang="en-US" smtClean="0"/>
              <a:pPr/>
              <a:t>45</a:t>
            </a:fld>
            <a:endParaRPr lang="en-US"/>
          </a:p>
        </p:txBody>
      </p:sp>
    </p:spTree>
    <p:extLst>
      <p:ext uri="{BB962C8B-B14F-4D97-AF65-F5344CB8AC3E}">
        <p14:creationId xmlns:p14="http://schemas.microsoft.com/office/powerpoint/2010/main" val="371485923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677150" y="5391150"/>
            <a:ext cx="723900" cy="647700"/>
            <a:chOff x="7677150" y="5391150"/>
            <a:chExt cx="723900" cy="647700"/>
          </a:xfrm>
        </p:grpSpPr>
        <p:sp>
          <p:nvSpPr>
            <p:cNvPr id="3" name="object 3"/>
            <p:cNvSpPr/>
            <p:nvPr/>
          </p:nvSpPr>
          <p:spPr>
            <a:xfrm>
              <a:off x="7696200" y="5410200"/>
              <a:ext cx="685800" cy="609600"/>
            </a:xfrm>
            <a:custGeom>
              <a:avLst/>
              <a:gdLst/>
              <a:ahLst/>
              <a:cxnLst/>
              <a:rect l="l" t="t" r="r" b="b"/>
              <a:pathLst>
                <a:path w="685800" h="609600">
                  <a:moveTo>
                    <a:pt x="342900" y="0"/>
                  </a:moveTo>
                  <a:lnTo>
                    <a:pt x="292233" y="3306"/>
                  </a:lnTo>
                  <a:lnTo>
                    <a:pt x="243873" y="12909"/>
                  </a:lnTo>
                  <a:lnTo>
                    <a:pt x="198351" y="28338"/>
                  </a:lnTo>
                  <a:lnTo>
                    <a:pt x="156196" y="49120"/>
                  </a:lnTo>
                  <a:lnTo>
                    <a:pt x="117941" y="74783"/>
                  </a:lnTo>
                  <a:lnTo>
                    <a:pt x="84114" y="104853"/>
                  </a:lnTo>
                  <a:lnTo>
                    <a:pt x="55248" y="138860"/>
                  </a:lnTo>
                  <a:lnTo>
                    <a:pt x="31873" y="176330"/>
                  </a:lnTo>
                  <a:lnTo>
                    <a:pt x="14519" y="216792"/>
                  </a:lnTo>
                  <a:lnTo>
                    <a:pt x="3718" y="259772"/>
                  </a:lnTo>
                  <a:lnTo>
                    <a:pt x="0" y="304800"/>
                  </a:lnTo>
                  <a:lnTo>
                    <a:pt x="3718" y="349841"/>
                  </a:lnTo>
                  <a:lnTo>
                    <a:pt x="14519" y="392831"/>
                  </a:lnTo>
                  <a:lnTo>
                    <a:pt x="31873" y="433296"/>
                  </a:lnTo>
                  <a:lnTo>
                    <a:pt x="55248" y="470767"/>
                  </a:lnTo>
                  <a:lnTo>
                    <a:pt x="84114" y="504772"/>
                  </a:lnTo>
                  <a:lnTo>
                    <a:pt x="117941" y="534838"/>
                  </a:lnTo>
                  <a:lnTo>
                    <a:pt x="156196" y="560495"/>
                  </a:lnTo>
                  <a:lnTo>
                    <a:pt x="198351" y="581271"/>
                  </a:lnTo>
                  <a:lnTo>
                    <a:pt x="243873" y="596695"/>
                  </a:lnTo>
                  <a:lnTo>
                    <a:pt x="292233" y="606295"/>
                  </a:lnTo>
                  <a:lnTo>
                    <a:pt x="342900" y="609600"/>
                  </a:lnTo>
                  <a:lnTo>
                    <a:pt x="393566" y="606295"/>
                  </a:lnTo>
                  <a:lnTo>
                    <a:pt x="441926" y="596695"/>
                  </a:lnTo>
                  <a:lnTo>
                    <a:pt x="487448" y="581271"/>
                  </a:lnTo>
                  <a:lnTo>
                    <a:pt x="529603" y="560495"/>
                  </a:lnTo>
                  <a:lnTo>
                    <a:pt x="567858" y="534838"/>
                  </a:lnTo>
                  <a:lnTo>
                    <a:pt x="601685" y="504772"/>
                  </a:lnTo>
                  <a:lnTo>
                    <a:pt x="630551" y="470767"/>
                  </a:lnTo>
                  <a:lnTo>
                    <a:pt x="653926" y="433296"/>
                  </a:lnTo>
                  <a:lnTo>
                    <a:pt x="671280" y="392831"/>
                  </a:lnTo>
                  <a:lnTo>
                    <a:pt x="682081" y="349841"/>
                  </a:lnTo>
                  <a:lnTo>
                    <a:pt x="685800" y="304800"/>
                  </a:lnTo>
                  <a:lnTo>
                    <a:pt x="682081" y="259772"/>
                  </a:lnTo>
                  <a:lnTo>
                    <a:pt x="671280" y="216792"/>
                  </a:lnTo>
                  <a:lnTo>
                    <a:pt x="653926" y="176330"/>
                  </a:lnTo>
                  <a:lnTo>
                    <a:pt x="630551" y="138860"/>
                  </a:lnTo>
                  <a:lnTo>
                    <a:pt x="601685" y="104853"/>
                  </a:lnTo>
                  <a:lnTo>
                    <a:pt x="567858" y="74783"/>
                  </a:lnTo>
                  <a:lnTo>
                    <a:pt x="529603" y="49120"/>
                  </a:lnTo>
                  <a:lnTo>
                    <a:pt x="487448" y="28338"/>
                  </a:lnTo>
                  <a:lnTo>
                    <a:pt x="441926" y="12909"/>
                  </a:lnTo>
                  <a:lnTo>
                    <a:pt x="393566" y="3306"/>
                  </a:lnTo>
                  <a:lnTo>
                    <a:pt x="342900" y="0"/>
                  </a:lnTo>
                  <a:close/>
                </a:path>
              </a:pathLst>
            </a:custGeom>
            <a:solidFill>
              <a:srgbClr val="FF0000">
                <a:alpha val="50195"/>
              </a:srgbClr>
            </a:solidFill>
          </p:spPr>
          <p:txBody>
            <a:bodyPr wrap="square" lIns="0" tIns="0" rIns="0" bIns="0" rtlCol="0"/>
            <a:lstStyle/>
            <a:p>
              <a:endParaRPr/>
            </a:p>
          </p:txBody>
        </p:sp>
        <p:sp>
          <p:nvSpPr>
            <p:cNvPr id="4" name="object 4"/>
            <p:cNvSpPr/>
            <p:nvPr/>
          </p:nvSpPr>
          <p:spPr>
            <a:xfrm>
              <a:off x="7696200" y="5410200"/>
              <a:ext cx="685800" cy="609600"/>
            </a:xfrm>
            <a:custGeom>
              <a:avLst/>
              <a:gdLst/>
              <a:ahLst/>
              <a:cxnLst/>
              <a:rect l="l" t="t" r="r" b="b"/>
              <a:pathLst>
                <a:path w="685800" h="609600">
                  <a:moveTo>
                    <a:pt x="0" y="304800"/>
                  </a:moveTo>
                  <a:lnTo>
                    <a:pt x="3718" y="259772"/>
                  </a:lnTo>
                  <a:lnTo>
                    <a:pt x="14519" y="216792"/>
                  </a:lnTo>
                  <a:lnTo>
                    <a:pt x="31873" y="176330"/>
                  </a:lnTo>
                  <a:lnTo>
                    <a:pt x="55248" y="138860"/>
                  </a:lnTo>
                  <a:lnTo>
                    <a:pt x="84114" y="104853"/>
                  </a:lnTo>
                  <a:lnTo>
                    <a:pt x="117941" y="74783"/>
                  </a:lnTo>
                  <a:lnTo>
                    <a:pt x="156196" y="49120"/>
                  </a:lnTo>
                  <a:lnTo>
                    <a:pt x="198351" y="28338"/>
                  </a:lnTo>
                  <a:lnTo>
                    <a:pt x="243873" y="12909"/>
                  </a:lnTo>
                  <a:lnTo>
                    <a:pt x="292233" y="3306"/>
                  </a:lnTo>
                  <a:lnTo>
                    <a:pt x="342900" y="0"/>
                  </a:lnTo>
                  <a:lnTo>
                    <a:pt x="393566" y="3306"/>
                  </a:lnTo>
                  <a:lnTo>
                    <a:pt x="441926" y="12909"/>
                  </a:lnTo>
                  <a:lnTo>
                    <a:pt x="487448" y="28338"/>
                  </a:lnTo>
                  <a:lnTo>
                    <a:pt x="529603" y="49120"/>
                  </a:lnTo>
                  <a:lnTo>
                    <a:pt x="567858" y="74783"/>
                  </a:lnTo>
                  <a:lnTo>
                    <a:pt x="601685" y="104853"/>
                  </a:lnTo>
                  <a:lnTo>
                    <a:pt x="630551" y="138860"/>
                  </a:lnTo>
                  <a:lnTo>
                    <a:pt x="653926" y="176330"/>
                  </a:lnTo>
                  <a:lnTo>
                    <a:pt x="671280" y="216792"/>
                  </a:lnTo>
                  <a:lnTo>
                    <a:pt x="682081" y="259772"/>
                  </a:lnTo>
                  <a:lnTo>
                    <a:pt x="685800" y="304800"/>
                  </a:lnTo>
                  <a:lnTo>
                    <a:pt x="682081" y="349841"/>
                  </a:lnTo>
                  <a:lnTo>
                    <a:pt x="671280" y="392831"/>
                  </a:lnTo>
                  <a:lnTo>
                    <a:pt x="653926" y="433296"/>
                  </a:lnTo>
                  <a:lnTo>
                    <a:pt x="630551" y="470767"/>
                  </a:lnTo>
                  <a:lnTo>
                    <a:pt x="601685" y="504772"/>
                  </a:lnTo>
                  <a:lnTo>
                    <a:pt x="567858" y="534838"/>
                  </a:lnTo>
                  <a:lnTo>
                    <a:pt x="529603" y="560495"/>
                  </a:lnTo>
                  <a:lnTo>
                    <a:pt x="487448" y="581271"/>
                  </a:lnTo>
                  <a:lnTo>
                    <a:pt x="441926" y="596695"/>
                  </a:lnTo>
                  <a:lnTo>
                    <a:pt x="393566" y="606295"/>
                  </a:lnTo>
                  <a:lnTo>
                    <a:pt x="342900" y="609600"/>
                  </a:lnTo>
                  <a:lnTo>
                    <a:pt x="292233" y="606295"/>
                  </a:lnTo>
                  <a:lnTo>
                    <a:pt x="243873" y="596695"/>
                  </a:lnTo>
                  <a:lnTo>
                    <a:pt x="198351" y="581271"/>
                  </a:lnTo>
                  <a:lnTo>
                    <a:pt x="156196" y="560495"/>
                  </a:lnTo>
                  <a:lnTo>
                    <a:pt x="117941" y="534838"/>
                  </a:lnTo>
                  <a:lnTo>
                    <a:pt x="84114" y="504772"/>
                  </a:lnTo>
                  <a:lnTo>
                    <a:pt x="55248" y="470767"/>
                  </a:lnTo>
                  <a:lnTo>
                    <a:pt x="31873" y="433296"/>
                  </a:lnTo>
                  <a:lnTo>
                    <a:pt x="14519" y="392831"/>
                  </a:lnTo>
                  <a:lnTo>
                    <a:pt x="3718" y="349841"/>
                  </a:lnTo>
                  <a:lnTo>
                    <a:pt x="0" y="304800"/>
                  </a:lnTo>
                  <a:close/>
                </a:path>
              </a:pathLst>
            </a:custGeom>
            <a:ln w="38100">
              <a:solidFill>
                <a:srgbClr val="FF0000"/>
              </a:solidFill>
            </a:ln>
          </p:spPr>
          <p:txBody>
            <a:bodyPr wrap="square" lIns="0" tIns="0" rIns="0" bIns="0" rtlCol="0"/>
            <a:lstStyle/>
            <a:p>
              <a:endParaRPr/>
            </a:p>
          </p:txBody>
        </p:sp>
      </p:grpSp>
      <p:grpSp>
        <p:nvGrpSpPr>
          <p:cNvPr id="5" name="object 5"/>
          <p:cNvGrpSpPr/>
          <p:nvPr/>
        </p:nvGrpSpPr>
        <p:grpSpPr>
          <a:xfrm>
            <a:off x="450850" y="3949705"/>
            <a:ext cx="8050530" cy="2750185"/>
            <a:chOff x="450850" y="3949705"/>
            <a:chExt cx="8050530" cy="2750185"/>
          </a:xfrm>
        </p:grpSpPr>
        <p:sp>
          <p:nvSpPr>
            <p:cNvPr id="6" name="object 6"/>
            <p:cNvSpPr/>
            <p:nvPr/>
          </p:nvSpPr>
          <p:spPr>
            <a:xfrm>
              <a:off x="2743200" y="5397499"/>
              <a:ext cx="685800" cy="609600"/>
            </a:xfrm>
            <a:custGeom>
              <a:avLst/>
              <a:gdLst/>
              <a:ahLst/>
              <a:cxnLst/>
              <a:rect l="l" t="t" r="r" b="b"/>
              <a:pathLst>
                <a:path w="685800" h="609600">
                  <a:moveTo>
                    <a:pt x="0" y="304800"/>
                  </a:moveTo>
                  <a:lnTo>
                    <a:pt x="3718" y="259772"/>
                  </a:lnTo>
                  <a:lnTo>
                    <a:pt x="14519" y="216792"/>
                  </a:lnTo>
                  <a:lnTo>
                    <a:pt x="31873" y="176330"/>
                  </a:lnTo>
                  <a:lnTo>
                    <a:pt x="55248" y="138860"/>
                  </a:lnTo>
                  <a:lnTo>
                    <a:pt x="84114" y="104853"/>
                  </a:lnTo>
                  <a:lnTo>
                    <a:pt x="117941" y="74783"/>
                  </a:lnTo>
                  <a:lnTo>
                    <a:pt x="156196" y="49120"/>
                  </a:lnTo>
                  <a:lnTo>
                    <a:pt x="198351" y="28338"/>
                  </a:lnTo>
                  <a:lnTo>
                    <a:pt x="243873" y="12909"/>
                  </a:lnTo>
                  <a:lnTo>
                    <a:pt x="292233" y="3306"/>
                  </a:lnTo>
                  <a:lnTo>
                    <a:pt x="342900" y="0"/>
                  </a:lnTo>
                  <a:lnTo>
                    <a:pt x="393566" y="3306"/>
                  </a:lnTo>
                  <a:lnTo>
                    <a:pt x="441926" y="12909"/>
                  </a:lnTo>
                  <a:lnTo>
                    <a:pt x="487448" y="28338"/>
                  </a:lnTo>
                  <a:lnTo>
                    <a:pt x="529603" y="49120"/>
                  </a:lnTo>
                  <a:lnTo>
                    <a:pt x="567858" y="74783"/>
                  </a:lnTo>
                  <a:lnTo>
                    <a:pt x="601685" y="104853"/>
                  </a:lnTo>
                  <a:lnTo>
                    <a:pt x="630551" y="138860"/>
                  </a:lnTo>
                  <a:lnTo>
                    <a:pt x="653926" y="176330"/>
                  </a:lnTo>
                  <a:lnTo>
                    <a:pt x="671280" y="216792"/>
                  </a:lnTo>
                  <a:lnTo>
                    <a:pt x="682081" y="259772"/>
                  </a:lnTo>
                  <a:lnTo>
                    <a:pt x="685800" y="304800"/>
                  </a:lnTo>
                  <a:lnTo>
                    <a:pt x="682081" y="349841"/>
                  </a:lnTo>
                  <a:lnTo>
                    <a:pt x="671280" y="392831"/>
                  </a:lnTo>
                  <a:lnTo>
                    <a:pt x="653926" y="433296"/>
                  </a:lnTo>
                  <a:lnTo>
                    <a:pt x="630551" y="470767"/>
                  </a:lnTo>
                  <a:lnTo>
                    <a:pt x="601685" y="504772"/>
                  </a:lnTo>
                  <a:lnTo>
                    <a:pt x="567858" y="534838"/>
                  </a:lnTo>
                  <a:lnTo>
                    <a:pt x="529603" y="560495"/>
                  </a:lnTo>
                  <a:lnTo>
                    <a:pt x="487448" y="581271"/>
                  </a:lnTo>
                  <a:lnTo>
                    <a:pt x="441926" y="596695"/>
                  </a:lnTo>
                  <a:lnTo>
                    <a:pt x="393566" y="606295"/>
                  </a:lnTo>
                  <a:lnTo>
                    <a:pt x="342900" y="609600"/>
                  </a:lnTo>
                  <a:lnTo>
                    <a:pt x="292233" y="606295"/>
                  </a:lnTo>
                  <a:lnTo>
                    <a:pt x="243873" y="596695"/>
                  </a:lnTo>
                  <a:lnTo>
                    <a:pt x="198351" y="581271"/>
                  </a:lnTo>
                  <a:lnTo>
                    <a:pt x="156196" y="560495"/>
                  </a:lnTo>
                  <a:lnTo>
                    <a:pt x="117941" y="534838"/>
                  </a:lnTo>
                  <a:lnTo>
                    <a:pt x="84114" y="504772"/>
                  </a:lnTo>
                  <a:lnTo>
                    <a:pt x="55248" y="470767"/>
                  </a:lnTo>
                  <a:lnTo>
                    <a:pt x="31873" y="433296"/>
                  </a:lnTo>
                  <a:lnTo>
                    <a:pt x="14519" y="392831"/>
                  </a:lnTo>
                  <a:lnTo>
                    <a:pt x="3718" y="349841"/>
                  </a:lnTo>
                  <a:lnTo>
                    <a:pt x="0" y="304800"/>
                  </a:lnTo>
                  <a:close/>
                </a:path>
              </a:pathLst>
            </a:custGeom>
            <a:ln w="12700">
              <a:solidFill>
                <a:srgbClr val="000000"/>
              </a:solidFill>
            </a:ln>
          </p:spPr>
          <p:txBody>
            <a:bodyPr wrap="square" lIns="0" tIns="0" rIns="0" bIns="0" rtlCol="0"/>
            <a:lstStyle/>
            <a:p>
              <a:endParaRPr/>
            </a:p>
          </p:txBody>
        </p:sp>
        <p:sp>
          <p:nvSpPr>
            <p:cNvPr id="7" name="object 7"/>
            <p:cNvSpPr/>
            <p:nvPr/>
          </p:nvSpPr>
          <p:spPr>
            <a:xfrm>
              <a:off x="3429000" y="5638799"/>
              <a:ext cx="1828800" cy="127000"/>
            </a:xfrm>
            <a:custGeom>
              <a:avLst/>
              <a:gdLst/>
              <a:ahLst/>
              <a:cxnLst/>
              <a:rect l="l" t="t" r="r" b="b"/>
              <a:pathLst>
                <a:path w="1828800" h="127000">
                  <a:moveTo>
                    <a:pt x="1701800" y="0"/>
                  </a:moveTo>
                  <a:lnTo>
                    <a:pt x="1701800" y="127000"/>
                  </a:lnTo>
                  <a:lnTo>
                    <a:pt x="1816100" y="69850"/>
                  </a:lnTo>
                  <a:lnTo>
                    <a:pt x="1714500" y="69850"/>
                  </a:lnTo>
                  <a:lnTo>
                    <a:pt x="1714500" y="57150"/>
                  </a:lnTo>
                  <a:lnTo>
                    <a:pt x="1816100" y="57150"/>
                  </a:lnTo>
                  <a:lnTo>
                    <a:pt x="1701800" y="0"/>
                  </a:lnTo>
                  <a:close/>
                </a:path>
                <a:path w="1828800" h="127000">
                  <a:moveTo>
                    <a:pt x="1701800" y="57150"/>
                  </a:moveTo>
                  <a:lnTo>
                    <a:pt x="0" y="57150"/>
                  </a:lnTo>
                  <a:lnTo>
                    <a:pt x="0" y="69850"/>
                  </a:lnTo>
                  <a:lnTo>
                    <a:pt x="1701800" y="69850"/>
                  </a:lnTo>
                  <a:lnTo>
                    <a:pt x="1701800" y="57150"/>
                  </a:lnTo>
                  <a:close/>
                </a:path>
                <a:path w="1828800" h="127000">
                  <a:moveTo>
                    <a:pt x="1816100" y="57150"/>
                  </a:moveTo>
                  <a:lnTo>
                    <a:pt x="1714500" y="57150"/>
                  </a:lnTo>
                  <a:lnTo>
                    <a:pt x="1714500" y="69850"/>
                  </a:lnTo>
                  <a:lnTo>
                    <a:pt x="1816100" y="69850"/>
                  </a:lnTo>
                  <a:lnTo>
                    <a:pt x="1828800" y="63500"/>
                  </a:lnTo>
                  <a:lnTo>
                    <a:pt x="1816100" y="57150"/>
                  </a:lnTo>
                  <a:close/>
                </a:path>
              </a:pathLst>
            </a:custGeom>
            <a:solidFill>
              <a:srgbClr val="000000"/>
            </a:solidFill>
          </p:spPr>
          <p:txBody>
            <a:bodyPr wrap="square" lIns="0" tIns="0" rIns="0" bIns="0" rtlCol="0"/>
            <a:lstStyle/>
            <a:p>
              <a:endParaRPr/>
            </a:p>
          </p:txBody>
        </p:sp>
        <p:sp>
          <p:nvSpPr>
            <p:cNvPr id="8" name="object 8"/>
            <p:cNvSpPr/>
            <p:nvPr/>
          </p:nvSpPr>
          <p:spPr>
            <a:xfrm>
              <a:off x="5270500" y="5410199"/>
              <a:ext cx="685800" cy="609600"/>
            </a:xfrm>
            <a:custGeom>
              <a:avLst/>
              <a:gdLst/>
              <a:ahLst/>
              <a:cxnLst/>
              <a:rect l="l" t="t" r="r" b="b"/>
              <a:pathLst>
                <a:path w="685800" h="609600">
                  <a:moveTo>
                    <a:pt x="0" y="304800"/>
                  </a:moveTo>
                  <a:lnTo>
                    <a:pt x="3718" y="259772"/>
                  </a:lnTo>
                  <a:lnTo>
                    <a:pt x="14519" y="216792"/>
                  </a:lnTo>
                  <a:lnTo>
                    <a:pt x="31873" y="176330"/>
                  </a:lnTo>
                  <a:lnTo>
                    <a:pt x="55248" y="138860"/>
                  </a:lnTo>
                  <a:lnTo>
                    <a:pt x="84114" y="104853"/>
                  </a:lnTo>
                  <a:lnTo>
                    <a:pt x="117941" y="74783"/>
                  </a:lnTo>
                  <a:lnTo>
                    <a:pt x="156196" y="49120"/>
                  </a:lnTo>
                  <a:lnTo>
                    <a:pt x="198351" y="28338"/>
                  </a:lnTo>
                  <a:lnTo>
                    <a:pt x="243873" y="12909"/>
                  </a:lnTo>
                  <a:lnTo>
                    <a:pt x="292233" y="3306"/>
                  </a:lnTo>
                  <a:lnTo>
                    <a:pt x="342900" y="0"/>
                  </a:lnTo>
                  <a:lnTo>
                    <a:pt x="393566" y="3306"/>
                  </a:lnTo>
                  <a:lnTo>
                    <a:pt x="441926" y="12909"/>
                  </a:lnTo>
                  <a:lnTo>
                    <a:pt x="487448" y="28338"/>
                  </a:lnTo>
                  <a:lnTo>
                    <a:pt x="529603" y="49120"/>
                  </a:lnTo>
                  <a:lnTo>
                    <a:pt x="567858" y="74783"/>
                  </a:lnTo>
                  <a:lnTo>
                    <a:pt x="601685" y="104853"/>
                  </a:lnTo>
                  <a:lnTo>
                    <a:pt x="630551" y="138860"/>
                  </a:lnTo>
                  <a:lnTo>
                    <a:pt x="653926" y="176330"/>
                  </a:lnTo>
                  <a:lnTo>
                    <a:pt x="671280" y="216792"/>
                  </a:lnTo>
                  <a:lnTo>
                    <a:pt x="682081" y="259772"/>
                  </a:lnTo>
                  <a:lnTo>
                    <a:pt x="685800" y="304800"/>
                  </a:lnTo>
                  <a:lnTo>
                    <a:pt x="682081" y="349841"/>
                  </a:lnTo>
                  <a:lnTo>
                    <a:pt x="671280" y="392831"/>
                  </a:lnTo>
                  <a:lnTo>
                    <a:pt x="653926" y="433296"/>
                  </a:lnTo>
                  <a:lnTo>
                    <a:pt x="630551" y="470767"/>
                  </a:lnTo>
                  <a:lnTo>
                    <a:pt x="601685" y="504772"/>
                  </a:lnTo>
                  <a:lnTo>
                    <a:pt x="567858" y="534838"/>
                  </a:lnTo>
                  <a:lnTo>
                    <a:pt x="529603" y="560495"/>
                  </a:lnTo>
                  <a:lnTo>
                    <a:pt x="487448" y="581271"/>
                  </a:lnTo>
                  <a:lnTo>
                    <a:pt x="441926" y="596695"/>
                  </a:lnTo>
                  <a:lnTo>
                    <a:pt x="393566" y="606295"/>
                  </a:lnTo>
                  <a:lnTo>
                    <a:pt x="342900" y="609600"/>
                  </a:lnTo>
                  <a:lnTo>
                    <a:pt x="292233" y="606295"/>
                  </a:lnTo>
                  <a:lnTo>
                    <a:pt x="243873" y="596695"/>
                  </a:lnTo>
                  <a:lnTo>
                    <a:pt x="198351" y="581271"/>
                  </a:lnTo>
                  <a:lnTo>
                    <a:pt x="156196" y="560495"/>
                  </a:lnTo>
                  <a:lnTo>
                    <a:pt x="117941" y="534838"/>
                  </a:lnTo>
                  <a:lnTo>
                    <a:pt x="84114" y="504772"/>
                  </a:lnTo>
                  <a:lnTo>
                    <a:pt x="55248" y="470767"/>
                  </a:lnTo>
                  <a:lnTo>
                    <a:pt x="31873" y="433296"/>
                  </a:lnTo>
                  <a:lnTo>
                    <a:pt x="14519" y="392831"/>
                  </a:lnTo>
                  <a:lnTo>
                    <a:pt x="3718" y="349841"/>
                  </a:lnTo>
                  <a:lnTo>
                    <a:pt x="0" y="304800"/>
                  </a:lnTo>
                  <a:close/>
                </a:path>
              </a:pathLst>
            </a:custGeom>
            <a:ln w="12700">
              <a:solidFill>
                <a:srgbClr val="000000"/>
              </a:solidFill>
            </a:ln>
          </p:spPr>
          <p:txBody>
            <a:bodyPr wrap="square" lIns="0" tIns="0" rIns="0" bIns="0" rtlCol="0"/>
            <a:lstStyle/>
            <a:p>
              <a:endParaRPr/>
            </a:p>
          </p:txBody>
        </p:sp>
        <p:sp>
          <p:nvSpPr>
            <p:cNvPr id="9" name="object 9"/>
            <p:cNvSpPr/>
            <p:nvPr/>
          </p:nvSpPr>
          <p:spPr>
            <a:xfrm>
              <a:off x="3276600" y="4488814"/>
              <a:ext cx="4727575" cy="2211070"/>
            </a:xfrm>
            <a:custGeom>
              <a:avLst/>
              <a:gdLst/>
              <a:ahLst/>
              <a:cxnLst/>
              <a:rect l="l" t="t" r="r" b="b"/>
              <a:pathLst>
                <a:path w="4727575" h="2211070">
                  <a:moveTo>
                    <a:pt x="2767571" y="360807"/>
                  </a:moveTo>
                  <a:lnTo>
                    <a:pt x="2762123" y="310007"/>
                  </a:lnTo>
                  <a:lnTo>
                    <a:pt x="2743708" y="262509"/>
                  </a:lnTo>
                  <a:lnTo>
                    <a:pt x="2712593" y="217043"/>
                  </a:lnTo>
                  <a:lnTo>
                    <a:pt x="2685923" y="188087"/>
                  </a:lnTo>
                  <a:lnTo>
                    <a:pt x="2655189" y="160401"/>
                  </a:lnTo>
                  <a:lnTo>
                    <a:pt x="2620899" y="134239"/>
                  </a:lnTo>
                  <a:lnTo>
                    <a:pt x="2583815" y="109728"/>
                  </a:lnTo>
                  <a:lnTo>
                    <a:pt x="2544572" y="87122"/>
                  </a:lnTo>
                  <a:lnTo>
                    <a:pt x="2503551" y="66675"/>
                  </a:lnTo>
                  <a:lnTo>
                    <a:pt x="2461641" y="48387"/>
                  </a:lnTo>
                  <a:lnTo>
                    <a:pt x="2419350" y="32766"/>
                  </a:lnTo>
                  <a:lnTo>
                    <a:pt x="2377059" y="19939"/>
                  </a:lnTo>
                  <a:lnTo>
                    <a:pt x="2347645" y="12700"/>
                  </a:lnTo>
                  <a:lnTo>
                    <a:pt x="2335657" y="10033"/>
                  </a:lnTo>
                  <a:lnTo>
                    <a:pt x="2295652" y="3302"/>
                  </a:lnTo>
                  <a:lnTo>
                    <a:pt x="2257552" y="127"/>
                  </a:lnTo>
                  <a:lnTo>
                    <a:pt x="2239391" y="0"/>
                  </a:lnTo>
                  <a:lnTo>
                    <a:pt x="2221992" y="635"/>
                  </a:lnTo>
                  <a:lnTo>
                    <a:pt x="2167001" y="9144"/>
                  </a:lnTo>
                  <a:lnTo>
                    <a:pt x="2127123" y="19939"/>
                  </a:lnTo>
                  <a:lnTo>
                    <a:pt x="2084959" y="34417"/>
                  </a:lnTo>
                  <a:lnTo>
                    <a:pt x="2041652" y="52070"/>
                  </a:lnTo>
                  <a:lnTo>
                    <a:pt x="1997964" y="72644"/>
                  </a:lnTo>
                  <a:lnTo>
                    <a:pt x="1954149" y="96012"/>
                  </a:lnTo>
                  <a:lnTo>
                    <a:pt x="1890395" y="135128"/>
                  </a:lnTo>
                  <a:lnTo>
                    <a:pt x="1850009" y="163576"/>
                  </a:lnTo>
                  <a:lnTo>
                    <a:pt x="1812417" y="193421"/>
                  </a:lnTo>
                  <a:lnTo>
                    <a:pt x="1778127" y="224536"/>
                  </a:lnTo>
                  <a:lnTo>
                    <a:pt x="1748028" y="256540"/>
                  </a:lnTo>
                  <a:lnTo>
                    <a:pt x="1722501" y="289179"/>
                  </a:lnTo>
                  <a:lnTo>
                    <a:pt x="1702689" y="322072"/>
                  </a:lnTo>
                  <a:lnTo>
                    <a:pt x="1684909" y="371475"/>
                  </a:lnTo>
                  <a:lnTo>
                    <a:pt x="1682369" y="403987"/>
                  </a:lnTo>
                  <a:lnTo>
                    <a:pt x="1683385" y="420497"/>
                  </a:lnTo>
                  <a:lnTo>
                    <a:pt x="1694434" y="471424"/>
                  </a:lnTo>
                  <a:lnTo>
                    <a:pt x="1716532" y="524510"/>
                  </a:lnTo>
                  <a:lnTo>
                    <a:pt x="1736852" y="561213"/>
                  </a:lnTo>
                  <a:lnTo>
                    <a:pt x="1761109" y="598551"/>
                  </a:lnTo>
                  <a:lnTo>
                    <a:pt x="1788922" y="636651"/>
                  </a:lnTo>
                  <a:lnTo>
                    <a:pt x="1820037" y="675513"/>
                  </a:lnTo>
                  <a:lnTo>
                    <a:pt x="1853946" y="714895"/>
                  </a:lnTo>
                  <a:lnTo>
                    <a:pt x="1890522" y="755015"/>
                  </a:lnTo>
                  <a:lnTo>
                    <a:pt x="1929130" y="795401"/>
                  </a:lnTo>
                  <a:lnTo>
                    <a:pt x="1969516" y="836422"/>
                  </a:lnTo>
                  <a:lnTo>
                    <a:pt x="2011426" y="877570"/>
                  </a:lnTo>
                  <a:lnTo>
                    <a:pt x="2054352" y="918972"/>
                  </a:lnTo>
                  <a:lnTo>
                    <a:pt x="2141982" y="1002157"/>
                  </a:lnTo>
                  <a:lnTo>
                    <a:pt x="2150745" y="993013"/>
                  </a:lnTo>
                  <a:lnTo>
                    <a:pt x="2106676" y="951357"/>
                  </a:lnTo>
                  <a:lnTo>
                    <a:pt x="2020189" y="868426"/>
                  </a:lnTo>
                  <a:lnTo>
                    <a:pt x="1978406" y="827278"/>
                  </a:lnTo>
                  <a:lnTo>
                    <a:pt x="1938147" y="786511"/>
                  </a:lnTo>
                  <a:lnTo>
                    <a:pt x="1899666" y="746252"/>
                  </a:lnTo>
                  <a:lnTo>
                    <a:pt x="1863471" y="706513"/>
                  </a:lnTo>
                  <a:lnTo>
                    <a:pt x="1829689" y="667258"/>
                  </a:lnTo>
                  <a:lnTo>
                    <a:pt x="1798955" y="628904"/>
                  </a:lnTo>
                  <a:lnTo>
                    <a:pt x="1771396" y="591185"/>
                  </a:lnTo>
                  <a:lnTo>
                    <a:pt x="1747647" y="554482"/>
                  </a:lnTo>
                  <a:lnTo>
                    <a:pt x="1727835" y="518668"/>
                  </a:lnTo>
                  <a:lnTo>
                    <a:pt x="1706372" y="467233"/>
                  </a:lnTo>
                  <a:lnTo>
                    <a:pt x="1695958" y="418719"/>
                  </a:lnTo>
                  <a:lnTo>
                    <a:pt x="1695069" y="403225"/>
                  </a:lnTo>
                  <a:lnTo>
                    <a:pt x="1695450" y="388239"/>
                  </a:lnTo>
                  <a:lnTo>
                    <a:pt x="1707007" y="342900"/>
                  </a:lnTo>
                  <a:lnTo>
                    <a:pt x="1733169" y="296164"/>
                  </a:lnTo>
                  <a:lnTo>
                    <a:pt x="1757807" y="264668"/>
                  </a:lnTo>
                  <a:lnTo>
                    <a:pt x="1787271" y="233426"/>
                  </a:lnTo>
                  <a:lnTo>
                    <a:pt x="1820799" y="203073"/>
                  </a:lnTo>
                  <a:lnTo>
                    <a:pt x="1857756" y="173609"/>
                  </a:lnTo>
                  <a:lnTo>
                    <a:pt x="1897507" y="145542"/>
                  </a:lnTo>
                  <a:lnTo>
                    <a:pt x="1939290" y="119380"/>
                  </a:lnTo>
                  <a:lnTo>
                    <a:pt x="1982089" y="95123"/>
                  </a:lnTo>
                  <a:lnTo>
                    <a:pt x="2025396" y="73406"/>
                  </a:lnTo>
                  <a:lnTo>
                    <a:pt x="2068449" y="54610"/>
                  </a:lnTo>
                  <a:lnTo>
                    <a:pt x="2110486" y="38735"/>
                  </a:lnTo>
                  <a:lnTo>
                    <a:pt x="2150872" y="26289"/>
                  </a:lnTo>
                  <a:lnTo>
                    <a:pt x="2188718" y="17780"/>
                  </a:lnTo>
                  <a:lnTo>
                    <a:pt x="2239899" y="12700"/>
                  </a:lnTo>
                  <a:lnTo>
                    <a:pt x="2257298" y="12827"/>
                  </a:lnTo>
                  <a:lnTo>
                    <a:pt x="2313559" y="18796"/>
                  </a:lnTo>
                  <a:lnTo>
                    <a:pt x="2353437" y="27051"/>
                  </a:lnTo>
                  <a:lnTo>
                    <a:pt x="2394585" y="38100"/>
                  </a:lnTo>
                  <a:lnTo>
                    <a:pt x="2436241" y="52197"/>
                  </a:lnTo>
                  <a:lnTo>
                    <a:pt x="2477897" y="68961"/>
                  </a:lnTo>
                  <a:lnTo>
                    <a:pt x="2518664" y="88011"/>
                  </a:lnTo>
                  <a:lnTo>
                    <a:pt x="2577465" y="120650"/>
                  </a:lnTo>
                  <a:lnTo>
                    <a:pt x="2613660" y="144653"/>
                  </a:lnTo>
                  <a:lnTo>
                    <a:pt x="2647188" y="170307"/>
                  </a:lnTo>
                  <a:lnTo>
                    <a:pt x="2677287" y="197358"/>
                  </a:lnTo>
                  <a:lnTo>
                    <a:pt x="2703068" y="225552"/>
                  </a:lnTo>
                  <a:lnTo>
                    <a:pt x="2732786" y="268986"/>
                  </a:lnTo>
                  <a:lnTo>
                    <a:pt x="2749804" y="313563"/>
                  </a:lnTo>
                  <a:lnTo>
                    <a:pt x="2755011" y="360807"/>
                  </a:lnTo>
                  <a:lnTo>
                    <a:pt x="2754503" y="377825"/>
                  </a:lnTo>
                  <a:lnTo>
                    <a:pt x="2746883" y="431673"/>
                  </a:lnTo>
                  <a:lnTo>
                    <a:pt x="2736850" y="469900"/>
                  </a:lnTo>
                  <a:lnTo>
                    <a:pt x="2723515" y="509905"/>
                  </a:lnTo>
                  <a:lnTo>
                    <a:pt x="2706878" y="551434"/>
                  </a:lnTo>
                  <a:lnTo>
                    <a:pt x="2687193" y="594233"/>
                  </a:lnTo>
                  <a:lnTo>
                    <a:pt x="2665095" y="638429"/>
                  </a:lnTo>
                  <a:lnTo>
                    <a:pt x="2627503" y="706628"/>
                  </a:lnTo>
                  <a:lnTo>
                    <a:pt x="2599944" y="753237"/>
                  </a:lnTo>
                  <a:lnTo>
                    <a:pt x="2571115" y="800481"/>
                  </a:lnTo>
                  <a:lnTo>
                    <a:pt x="2540889" y="848360"/>
                  </a:lnTo>
                  <a:lnTo>
                    <a:pt x="2515425" y="887806"/>
                  </a:lnTo>
                  <a:lnTo>
                    <a:pt x="2467610" y="856488"/>
                  </a:lnTo>
                  <a:lnTo>
                    <a:pt x="2451100" y="997585"/>
                  </a:lnTo>
                  <a:lnTo>
                    <a:pt x="2573909" y="926084"/>
                  </a:lnTo>
                  <a:lnTo>
                    <a:pt x="2542286" y="905383"/>
                  </a:lnTo>
                  <a:lnTo>
                    <a:pt x="2526017" y="894740"/>
                  </a:lnTo>
                  <a:lnTo>
                    <a:pt x="2551557" y="855091"/>
                  </a:lnTo>
                  <a:lnTo>
                    <a:pt x="2581910" y="807212"/>
                  </a:lnTo>
                  <a:lnTo>
                    <a:pt x="2610993" y="759587"/>
                  </a:lnTo>
                  <a:lnTo>
                    <a:pt x="2638552" y="712863"/>
                  </a:lnTo>
                  <a:lnTo>
                    <a:pt x="2664206" y="666877"/>
                  </a:lnTo>
                  <a:lnTo>
                    <a:pt x="2687828" y="621792"/>
                  </a:lnTo>
                  <a:lnTo>
                    <a:pt x="2709037" y="577850"/>
                  </a:lnTo>
                  <a:lnTo>
                    <a:pt x="2727452" y="535051"/>
                  </a:lnTo>
                  <a:lnTo>
                    <a:pt x="2742819" y="493522"/>
                  </a:lnTo>
                  <a:lnTo>
                    <a:pt x="2754757" y="453517"/>
                  </a:lnTo>
                  <a:lnTo>
                    <a:pt x="2762885" y="415036"/>
                  </a:lnTo>
                  <a:lnTo>
                    <a:pt x="2767203" y="378206"/>
                  </a:lnTo>
                  <a:lnTo>
                    <a:pt x="2767571" y="360807"/>
                  </a:lnTo>
                  <a:close/>
                </a:path>
                <a:path w="4727575" h="2211070">
                  <a:moveTo>
                    <a:pt x="4419600" y="1213485"/>
                  </a:moveTo>
                  <a:lnTo>
                    <a:pt x="4406900" y="1207135"/>
                  </a:lnTo>
                  <a:lnTo>
                    <a:pt x="4292600" y="1149985"/>
                  </a:lnTo>
                  <a:lnTo>
                    <a:pt x="4292600" y="1207135"/>
                  </a:lnTo>
                  <a:lnTo>
                    <a:pt x="2667000" y="1207135"/>
                  </a:lnTo>
                  <a:lnTo>
                    <a:pt x="2667000" y="1219835"/>
                  </a:lnTo>
                  <a:lnTo>
                    <a:pt x="4292600" y="1219835"/>
                  </a:lnTo>
                  <a:lnTo>
                    <a:pt x="4292600" y="1276985"/>
                  </a:lnTo>
                  <a:lnTo>
                    <a:pt x="4406900" y="1219835"/>
                  </a:lnTo>
                  <a:lnTo>
                    <a:pt x="4419600" y="1213485"/>
                  </a:lnTo>
                  <a:close/>
                </a:path>
                <a:path w="4727575" h="2211070">
                  <a:moveTo>
                    <a:pt x="4727194" y="1524000"/>
                  </a:moveTo>
                  <a:lnTo>
                    <a:pt x="4721606" y="1512620"/>
                  </a:lnTo>
                  <a:lnTo>
                    <a:pt x="4463669" y="1640547"/>
                  </a:lnTo>
                  <a:lnTo>
                    <a:pt x="4334383" y="1703197"/>
                  </a:lnTo>
                  <a:lnTo>
                    <a:pt x="4204716" y="1764411"/>
                  </a:lnTo>
                  <a:lnTo>
                    <a:pt x="4074414" y="1823529"/>
                  </a:lnTo>
                  <a:lnTo>
                    <a:pt x="3943350" y="1880146"/>
                  </a:lnTo>
                  <a:lnTo>
                    <a:pt x="3811651" y="1933816"/>
                  </a:lnTo>
                  <a:lnTo>
                    <a:pt x="3678809" y="1983854"/>
                  </a:lnTo>
                  <a:lnTo>
                    <a:pt x="3544697" y="2029891"/>
                  </a:lnTo>
                  <a:lnTo>
                    <a:pt x="3409442" y="2071458"/>
                  </a:lnTo>
                  <a:lnTo>
                    <a:pt x="3272663" y="2107971"/>
                  </a:lnTo>
                  <a:lnTo>
                    <a:pt x="3134487" y="2138959"/>
                  </a:lnTo>
                  <a:lnTo>
                    <a:pt x="3064637" y="2152256"/>
                  </a:lnTo>
                  <a:lnTo>
                    <a:pt x="2994406" y="2163940"/>
                  </a:lnTo>
                  <a:lnTo>
                    <a:pt x="2923667" y="2174011"/>
                  </a:lnTo>
                  <a:lnTo>
                    <a:pt x="2852420" y="2182380"/>
                  </a:lnTo>
                  <a:lnTo>
                    <a:pt x="2780665" y="2189022"/>
                  </a:lnTo>
                  <a:lnTo>
                    <a:pt x="2708529" y="2193874"/>
                  </a:lnTo>
                  <a:lnTo>
                    <a:pt x="2635631" y="2196820"/>
                  </a:lnTo>
                  <a:lnTo>
                    <a:pt x="2562352" y="2197760"/>
                  </a:lnTo>
                  <a:lnTo>
                    <a:pt x="2488438" y="2196808"/>
                  </a:lnTo>
                  <a:lnTo>
                    <a:pt x="2413889" y="2193861"/>
                  </a:lnTo>
                  <a:lnTo>
                    <a:pt x="2338832" y="2189010"/>
                  </a:lnTo>
                  <a:lnTo>
                    <a:pt x="2263267" y="2182355"/>
                  </a:lnTo>
                  <a:lnTo>
                    <a:pt x="2187067" y="2173986"/>
                  </a:lnTo>
                  <a:lnTo>
                    <a:pt x="2110486" y="2163915"/>
                  </a:lnTo>
                  <a:lnTo>
                    <a:pt x="2033270" y="2152205"/>
                  </a:lnTo>
                  <a:lnTo>
                    <a:pt x="1955673" y="2138896"/>
                  </a:lnTo>
                  <a:lnTo>
                    <a:pt x="1799209" y="2107869"/>
                  </a:lnTo>
                  <a:lnTo>
                    <a:pt x="1641094" y="2071344"/>
                  </a:lnTo>
                  <a:lnTo>
                    <a:pt x="1481455" y="2029752"/>
                  </a:lnTo>
                  <a:lnTo>
                    <a:pt x="1320419" y="1983701"/>
                  </a:lnTo>
                  <a:lnTo>
                    <a:pt x="1158240" y="1933638"/>
                  </a:lnTo>
                  <a:lnTo>
                    <a:pt x="995172" y="1879942"/>
                  </a:lnTo>
                  <a:lnTo>
                    <a:pt x="831088" y="1823300"/>
                  </a:lnTo>
                  <a:lnTo>
                    <a:pt x="666242" y="1764182"/>
                  </a:lnTo>
                  <a:lnTo>
                    <a:pt x="334899" y="1640293"/>
                  </a:lnTo>
                  <a:lnTo>
                    <a:pt x="120827" y="1557985"/>
                  </a:lnTo>
                  <a:lnTo>
                    <a:pt x="122580" y="1553425"/>
                  </a:lnTo>
                  <a:lnTo>
                    <a:pt x="141351" y="1504632"/>
                  </a:lnTo>
                  <a:lnTo>
                    <a:pt x="0" y="1518310"/>
                  </a:lnTo>
                  <a:lnTo>
                    <a:pt x="95758" y="1623174"/>
                  </a:lnTo>
                  <a:lnTo>
                    <a:pt x="116268" y="1569847"/>
                  </a:lnTo>
                  <a:lnTo>
                    <a:pt x="330327" y="1652181"/>
                  </a:lnTo>
                  <a:lnTo>
                    <a:pt x="661924" y="1776133"/>
                  </a:lnTo>
                  <a:lnTo>
                    <a:pt x="826897" y="1835302"/>
                  </a:lnTo>
                  <a:lnTo>
                    <a:pt x="991235" y="1892007"/>
                  </a:lnTo>
                  <a:lnTo>
                    <a:pt x="1154557" y="1945767"/>
                  </a:lnTo>
                  <a:lnTo>
                    <a:pt x="1316990" y="1995906"/>
                  </a:lnTo>
                  <a:lnTo>
                    <a:pt x="1478153" y="2042045"/>
                  </a:lnTo>
                  <a:lnTo>
                    <a:pt x="1638173" y="2083714"/>
                  </a:lnTo>
                  <a:lnTo>
                    <a:pt x="1796669" y="2120328"/>
                  </a:lnTo>
                  <a:lnTo>
                    <a:pt x="1953514" y="2151418"/>
                  </a:lnTo>
                  <a:lnTo>
                    <a:pt x="2031365" y="2164765"/>
                  </a:lnTo>
                  <a:lnTo>
                    <a:pt x="2108708" y="2176500"/>
                  </a:lnTo>
                  <a:lnTo>
                    <a:pt x="2185670" y="2186609"/>
                  </a:lnTo>
                  <a:lnTo>
                    <a:pt x="2262124" y="2195004"/>
                  </a:lnTo>
                  <a:lnTo>
                    <a:pt x="2337943" y="2201684"/>
                  </a:lnTo>
                  <a:lnTo>
                    <a:pt x="2413381" y="2206548"/>
                  </a:lnTo>
                  <a:lnTo>
                    <a:pt x="2488184" y="2209508"/>
                  </a:lnTo>
                  <a:lnTo>
                    <a:pt x="2562479" y="2210460"/>
                  </a:lnTo>
                  <a:lnTo>
                    <a:pt x="2636266" y="2209508"/>
                  </a:lnTo>
                  <a:lnTo>
                    <a:pt x="2709291" y="2206548"/>
                  </a:lnTo>
                  <a:lnTo>
                    <a:pt x="2781935" y="2201672"/>
                  </a:lnTo>
                  <a:lnTo>
                    <a:pt x="2824099" y="2197760"/>
                  </a:lnTo>
                  <a:lnTo>
                    <a:pt x="2853944" y="2194991"/>
                  </a:lnTo>
                  <a:lnTo>
                    <a:pt x="2925445" y="2186584"/>
                  </a:lnTo>
                  <a:lnTo>
                    <a:pt x="2996438" y="2176475"/>
                  </a:lnTo>
                  <a:lnTo>
                    <a:pt x="3067050" y="2164727"/>
                  </a:lnTo>
                  <a:lnTo>
                    <a:pt x="3137154" y="2151354"/>
                  </a:lnTo>
                  <a:lnTo>
                    <a:pt x="3275965" y="2120239"/>
                  </a:lnTo>
                  <a:lnTo>
                    <a:pt x="3413125" y="2083600"/>
                  </a:lnTo>
                  <a:lnTo>
                    <a:pt x="3548888" y="2041906"/>
                  </a:lnTo>
                  <a:lnTo>
                    <a:pt x="3683254" y="1995741"/>
                  </a:lnTo>
                  <a:lnTo>
                    <a:pt x="3816350" y="1945576"/>
                  </a:lnTo>
                  <a:lnTo>
                    <a:pt x="3948430" y="1891804"/>
                  </a:lnTo>
                  <a:lnTo>
                    <a:pt x="4079748" y="1835086"/>
                  </a:lnTo>
                  <a:lnTo>
                    <a:pt x="4210050" y="1775904"/>
                  </a:lnTo>
                  <a:lnTo>
                    <a:pt x="4339971" y="1714627"/>
                  </a:lnTo>
                  <a:lnTo>
                    <a:pt x="4469257" y="1651927"/>
                  </a:lnTo>
                  <a:lnTo>
                    <a:pt x="4727194" y="1524000"/>
                  </a:lnTo>
                  <a:close/>
                </a:path>
              </a:pathLst>
            </a:custGeom>
            <a:solidFill>
              <a:srgbClr val="000000"/>
            </a:solidFill>
          </p:spPr>
          <p:txBody>
            <a:bodyPr wrap="square" lIns="0" tIns="0" rIns="0" bIns="0" rtlCol="0"/>
            <a:lstStyle/>
            <a:p>
              <a:endParaRPr/>
            </a:p>
          </p:txBody>
        </p:sp>
        <p:sp>
          <p:nvSpPr>
            <p:cNvPr id="10" name="object 10"/>
            <p:cNvSpPr/>
            <p:nvPr/>
          </p:nvSpPr>
          <p:spPr>
            <a:xfrm>
              <a:off x="3777757" y="5168905"/>
              <a:ext cx="900189" cy="447216"/>
            </a:xfrm>
            <a:prstGeom prst="rect">
              <a:avLst/>
            </a:prstGeom>
            <a:blipFill>
              <a:blip r:embed="rId2" cstate="print"/>
              <a:stretch>
                <a:fillRect/>
              </a:stretch>
            </a:blipFill>
          </p:spPr>
          <p:txBody>
            <a:bodyPr wrap="square" lIns="0" tIns="0" rIns="0" bIns="0" rtlCol="0"/>
            <a:lstStyle/>
            <a:p>
              <a:endParaRPr/>
            </a:p>
          </p:txBody>
        </p:sp>
        <p:sp>
          <p:nvSpPr>
            <p:cNvPr id="11" name="object 11"/>
            <p:cNvSpPr/>
            <p:nvPr/>
          </p:nvSpPr>
          <p:spPr>
            <a:xfrm>
              <a:off x="6347423" y="5168898"/>
              <a:ext cx="900561" cy="456112"/>
            </a:xfrm>
            <a:prstGeom prst="rect">
              <a:avLst/>
            </a:prstGeom>
            <a:blipFill>
              <a:blip r:embed="rId3" cstate="print"/>
              <a:stretch>
                <a:fillRect/>
              </a:stretch>
            </a:blipFill>
          </p:spPr>
          <p:txBody>
            <a:bodyPr wrap="square" lIns="0" tIns="0" rIns="0" bIns="0" rtlCol="0"/>
            <a:lstStyle/>
            <a:p>
              <a:endParaRPr/>
            </a:p>
          </p:txBody>
        </p:sp>
        <p:sp>
          <p:nvSpPr>
            <p:cNvPr id="12" name="object 12"/>
            <p:cNvSpPr/>
            <p:nvPr/>
          </p:nvSpPr>
          <p:spPr>
            <a:xfrm>
              <a:off x="7397368" y="4412614"/>
              <a:ext cx="1085215" cy="1002665"/>
            </a:xfrm>
            <a:custGeom>
              <a:avLst/>
              <a:gdLst/>
              <a:ahLst/>
              <a:cxnLst/>
              <a:rect l="l" t="t" r="r" b="b"/>
              <a:pathLst>
                <a:path w="1085215" h="1002664">
                  <a:moveTo>
                    <a:pt x="557022" y="0"/>
                  </a:moveTo>
                  <a:lnTo>
                    <a:pt x="503808" y="5334"/>
                  </a:lnTo>
                  <a:lnTo>
                    <a:pt x="464947" y="14097"/>
                  </a:lnTo>
                  <a:lnTo>
                    <a:pt x="423799" y="26670"/>
                  </a:lnTo>
                  <a:lnTo>
                    <a:pt x="381126" y="42799"/>
                  </a:lnTo>
                  <a:lnTo>
                    <a:pt x="337438" y="61976"/>
                  </a:lnTo>
                  <a:lnTo>
                    <a:pt x="293624" y="83947"/>
                  </a:lnTo>
                  <a:lnTo>
                    <a:pt x="250062" y="108585"/>
                  </a:lnTo>
                  <a:lnTo>
                    <a:pt x="208025" y="135128"/>
                  </a:lnTo>
                  <a:lnTo>
                    <a:pt x="167639" y="163576"/>
                  </a:lnTo>
                  <a:lnTo>
                    <a:pt x="130048" y="193421"/>
                  </a:lnTo>
                  <a:lnTo>
                    <a:pt x="95757" y="224536"/>
                  </a:lnTo>
                  <a:lnTo>
                    <a:pt x="65658" y="256540"/>
                  </a:lnTo>
                  <a:lnTo>
                    <a:pt x="40131" y="289179"/>
                  </a:lnTo>
                  <a:lnTo>
                    <a:pt x="20320" y="322072"/>
                  </a:lnTo>
                  <a:lnTo>
                    <a:pt x="2539" y="371475"/>
                  </a:lnTo>
                  <a:lnTo>
                    <a:pt x="0" y="403987"/>
                  </a:lnTo>
                  <a:lnTo>
                    <a:pt x="1015" y="420497"/>
                  </a:lnTo>
                  <a:lnTo>
                    <a:pt x="12064" y="471424"/>
                  </a:lnTo>
                  <a:lnTo>
                    <a:pt x="34162" y="524510"/>
                  </a:lnTo>
                  <a:lnTo>
                    <a:pt x="54482" y="561213"/>
                  </a:lnTo>
                  <a:lnTo>
                    <a:pt x="78739" y="598551"/>
                  </a:lnTo>
                  <a:lnTo>
                    <a:pt x="106552" y="636651"/>
                  </a:lnTo>
                  <a:lnTo>
                    <a:pt x="137667" y="675513"/>
                  </a:lnTo>
                  <a:lnTo>
                    <a:pt x="171576" y="714883"/>
                  </a:lnTo>
                  <a:lnTo>
                    <a:pt x="208152" y="755015"/>
                  </a:lnTo>
                  <a:lnTo>
                    <a:pt x="246760" y="795401"/>
                  </a:lnTo>
                  <a:lnTo>
                    <a:pt x="287147" y="836422"/>
                  </a:lnTo>
                  <a:lnTo>
                    <a:pt x="329056" y="877570"/>
                  </a:lnTo>
                  <a:lnTo>
                    <a:pt x="371982" y="918972"/>
                  </a:lnTo>
                  <a:lnTo>
                    <a:pt x="459612" y="1002157"/>
                  </a:lnTo>
                  <a:lnTo>
                    <a:pt x="468375" y="993013"/>
                  </a:lnTo>
                  <a:lnTo>
                    <a:pt x="424306" y="951357"/>
                  </a:lnTo>
                  <a:lnTo>
                    <a:pt x="337820" y="868426"/>
                  </a:lnTo>
                  <a:lnTo>
                    <a:pt x="296036" y="827278"/>
                  </a:lnTo>
                  <a:lnTo>
                    <a:pt x="255777" y="786511"/>
                  </a:lnTo>
                  <a:lnTo>
                    <a:pt x="217297" y="746252"/>
                  </a:lnTo>
                  <a:lnTo>
                    <a:pt x="181101" y="706501"/>
                  </a:lnTo>
                  <a:lnTo>
                    <a:pt x="147320" y="667258"/>
                  </a:lnTo>
                  <a:lnTo>
                    <a:pt x="116585" y="628904"/>
                  </a:lnTo>
                  <a:lnTo>
                    <a:pt x="89026" y="591185"/>
                  </a:lnTo>
                  <a:lnTo>
                    <a:pt x="65277" y="554482"/>
                  </a:lnTo>
                  <a:lnTo>
                    <a:pt x="45465" y="518668"/>
                  </a:lnTo>
                  <a:lnTo>
                    <a:pt x="24002" y="467233"/>
                  </a:lnTo>
                  <a:lnTo>
                    <a:pt x="13588" y="418719"/>
                  </a:lnTo>
                  <a:lnTo>
                    <a:pt x="12700" y="403225"/>
                  </a:lnTo>
                  <a:lnTo>
                    <a:pt x="13080" y="388239"/>
                  </a:lnTo>
                  <a:lnTo>
                    <a:pt x="24637" y="342900"/>
                  </a:lnTo>
                  <a:lnTo>
                    <a:pt x="50800" y="296164"/>
                  </a:lnTo>
                  <a:lnTo>
                    <a:pt x="75437" y="264668"/>
                  </a:lnTo>
                  <a:lnTo>
                    <a:pt x="104901" y="233426"/>
                  </a:lnTo>
                  <a:lnTo>
                    <a:pt x="138429" y="203073"/>
                  </a:lnTo>
                  <a:lnTo>
                    <a:pt x="175386" y="173609"/>
                  </a:lnTo>
                  <a:lnTo>
                    <a:pt x="215137" y="145542"/>
                  </a:lnTo>
                  <a:lnTo>
                    <a:pt x="256921" y="119380"/>
                  </a:lnTo>
                  <a:lnTo>
                    <a:pt x="299720" y="95123"/>
                  </a:lnTo>
                  <a:lnTo>
                    <a:pt x="343026" y="73406"/>
                  </a:lnTo>
                  <a:lnTo>
                    <a:pt x="386079" y="54610"/>
                  </a:lnTo>
                  <a:lnTo>
                    <a:pt x="428116" y="38735"/>
                  </a:lnTo>
                  <a:lnTo>
                    <a:pt x="468502" y="26289"/>
                  </a:lnTo>
                  <a:lnTo>
                    <a:pt x="506349" y="17780"/>
                  </a:lnTo>
                  <a:lnTo>
                    <a:pt x="557529" y="12700"/>
                  </a:lnTo>
                  <a:lnTo>
                    <a:pt x="665289" y="12700"/>
                  </a:lnTo>
                  <a:lnTo>
                    <a:pt x="653287" y="10033"/>
                  </a:lnTo>
                  <a:lnTo>
                    <a:pt x="632967" y="6223"/>
                  </a:lnTo>
                  <a:lnTo>
                    <a:pt x="613282" y="3302"/>
                  </a:lnTo>
                  <a:lnTo>
                    <a:pt x="593978" y="1270"/>
                  </a:lnTo>
                  <a:lnTo>
                    <a:pt x="575182" y="127"/>
                  </a:lnTo>
                  <a:lnTo>
                    <a:pt x="557022" y="0"/>
                  </a:lnTo>
                  <a:close/>
                </a:path>
                <a:path w="1085215" h="1002664">
                  <a:moveTo>
                    <a:pt x="785240" y="856488"/>
                  </a:moveTo>
                  <a:lnTo>
                    <a:pt x="768730" y="997585"/>
                  </a:lnTo>
                  <a:lnTo>
                    <a:pt x="891539" y="926084"/>
                  </a:lnTo>
                  <a:lnTo>
                    <a:pt x="859921" y="905383"/>
                  </a:lnTo>
                  <a:lnTo>
                    <a:pt x="836802" y="905383"/>
                  </a:lnTo>
                  <a:lnTo>
                    <a:pt x="826134" y="898525"/>
                  </a:lnTo>
                  <a:lnTo>
                    <a:pt x="833060" y="887796"/>
                  </a:lnTo>
                  <a:lnTo>
                    <a:pt x="785240" y="856488"/>
                  </a:lnTo>
                  <a:close/>
                </a:path>
                <a:path w="1085215" h="1002664">
                  <a:moveTo>
                    <a:pt x="833060" y="887796"/>
                  </a:moveTo>
                  <a:lnTo>
                    <a:pt x="826134" y="898525"/>
                  </a:lnTo>
                  <a:lnTo>
                    <a:pt x="836802" y="905383"/>
                  </a:lnTo>
                  <a:lnTo>
                    <a:pt x="843659" y="894735"/>
                  </a:lnTo>
                  <a:lnTo>
                    <a:pt x="833060" y="887796"/>
                  </a:lnTo>
                  <a:close/>
                </a:path>
                <a:path w="1085215" h="1002664">
                  <a:moveTo>
                    <a:pt x="843659" y="894735"/>
                  </a:moveTo>
                  <a:lnTo>
                    <a:pt x="836802" y="905383"/>
                  </a:lnTo>
                  <a:lnTo>
                    <a:pt x="859921" y="905383"/>
                  </a:lnTo>
                  <a:lnTo>
                    <a:pt x="843659" y="894735"/>
                  </a:lnTo>
                  <a:close/>
                </a:path>
                <a:path w="1085215" h="1002664">
                  <a:moveTo>
                    <a:pt x="665289" y="12700"/>
                  </a:moveTo>
                  <a:lnTo>
                    <a:pt x="557529" y="12700"/>
                  </a:lnTo>
                  <a:lnTo>
                    <a:pt x="574928" y="12827"/>
                  </a:lnTo>
                  <a:lnTo>
                    <a:pt x="593089" y="13970"/>
                  </a:lnTo>
                  <a:lnTo>
                    <a:pt x="631189" y="18796"/>
                  </a:lnTo>
                  <a:lnTo>
                    <a:pt x="671067" y="27051"/>
                  </a:lnTo>
                  <a:lnTo>
                    <a:pt x="712215" y="38100"/>
                  </a:lnTo>
                  <a:lnTo>
                    <a:pt x="753872" y="52197"/>
                  </a:lnTo>
                  <a:lnTo>
                    <a:pt x="795527" y="68961"/>
                  </a:lnTo>
                  <a:lnTo>
                    <a:pt x="836295" y="88011"/>
                  </a:lnTo>
                  <a:lnTo>
                    <a:pt x="895096" y="120650"/>
                  </a:lnTo>
                  <a:lnTo>
                    <a:pt x="931290" y="144653"/>
                  </a:lnTo>
                  <a:lnTo>
                    <a:pt x="964819" y="170307"/>
                  </a:lnTo>
                  <a:lnTo>
                    <a:pt x="994917" y="197358"/>
                  </a:lnTo>
                  <a:lnTo>
                    <a:pt x="1020699" y="225552"/>
                  </a:lnTo>
                  <a:lnTo>
                    <a:pt x="1050416" y="268986"/>
                  </a:lnTo>
                  <a:lnTo>
                    <a:pt x="1067434" y="313563"/>
                  </a:lnTo>
                  <a:lnTo>
                    <a:pt x="1072641" y="360807"/>
                  </a:lnTo>
                  <a:lnTo>
                    <a:pt x="1072133" y="377825"/>
                  </a:lnTo>
                  <a:lnTo>
                    <a:pt x="1064513" y="431673"/>
                  </a:lnTo>
                  <a:lnTo>
                    <a:pt x="1054480" y="469900"/>
                  </a:lnTo>
                  <a:lnTo>
                    <a:pt x="1041146" y="509905"/>
                  </a:lnTo>
                  <a:lnTo>
                    <a:pt x="1024508" y="551434"/>
                  </a:lnTo>
                  <a:lnTo>
                    <a:pt x="1004824" y="594233"/>
                  </a:lnTo>
                  <a:lnTo>
                    <a:pt x="982726" y="638429"/>
                  </a:lnTo>
                  <a:lnTo>
                    <a:pt x="945133" y="706628"/>
                  </a:lnTo>
                  <a:lnTo>
                    <a:pt x="917575" y="753237"/>
                  </a:lnTo>
                  <a:lnTo>
                    <a:pt x="888746" y="800481"/>
                  </a:lnTo>
                  <a:lnTo>
                    <a:pt x="858520" y="848360"/>
                  </a:lnTo>
                  <a:lnTo>
                    <a:pt x="833060" y="887796"/>
                  </a:lnTo>
                  <a:lnTo>
                    <a:pt x="843659" y="894735"/>
                  </a:lnTo>
                  <a:lnTo>
                    <a:pt x="869187" y="855091"/>
                  </a:lnTo>
                  <a:lnTo>
                    <a:pt x="899540" y="807212"/>
                  </a:lnTo>
                  <a:lnTo>
                    <a:pt x="928624" y="759587"/>
                  </a:lnTo>
                  <a:lnTo>
                    <a:pt x="956182" y="712851"/>
                  </a:lnTo>
                  <a:lnTo>
                    <a:pt x="981836" y="666877"/>
                  </a:lnTo>
                  <a:lnTo>
                    <a:pt x="1005458" y="621792"/>
                  </a:lnTo>
                  <a:lnTo>
                    <a:pt x="1026667" y="577850"/>
                  </a:lnTo>
                  <a:lnTo>
                    <a:pt x="1045082" y="535051"/>
                  </a:lnTo>
                  <a:lnTo>
                    <a:pt x="1060450" y="493522"/>
                  </a:lnTo>
                  <a:lnTo>
                    <a:pt x="1072387" y="453517"/>
                  </a:lnTo>
                  <a:lnTo>
                    <a:pt x="1080515" y="415036"/>
                  </a:lnTo>
                  <a:lnTo>
                    <a:pt x="1085206" y="360807"/>
                  </a:lnTo>
                  <a:lnTo>
                    <a:pt x="1084748" y="344551"/>
                  </a:lnTo>
                  <a:lnTo>
                    <a:pt x="1075181" y="294132"/>
                  </a:lnTo>
                  <a:lnTo>
                    <a:pt x="1052195" y="247142"/>
                  </a:lnTo>
                  <a:lnTo>
                    <a:pt x="1017397" y="202565"/>
                  </a:lnTo>
                  <a:lnTo>
                    <a:pt x="988567" y="174117"/>
                  </a:lnTo>
                  <a:lnTo>
                    <a:pt x="956055" y="147066"/>
                  </a:lnTo>
                  <a:lnTo>
                    <a:pt x="920369" y="121793"/>
                  </a:lnTo>
                  <a:lnTo>
                    <a:pt x="862202" y="87122"/>
                  </a:lnTo>
                  <a:lnTo>
                    <a:pt x="821181" y="66675"/>
                  </a:lnTo>
                  <a:lnTo>
                    <a:pt x="779272" y="48387"/>
                  </a:lnTo>
                  <a:lnTo>
                    <a:pt x="736980" y="32766"/>
                  </a:lnTo>
                  <a:lnTo>
                    <a:pt x="694689" y="19939"/>
                  </a:lnTo>
                  <a:lnTo>
                    <a:pt x="673861" y="14605"/>
                  </a:lnTo>
                  <a:lnTo>
                    <a:pt x="665289" y="12700"/>
                  </a:lnTo>
                  <a:close/>
                </a:path>
              </a:pathLst>
            </a:custGeom>
            <a:solidFill>
              <a:srgbClr val="000000"/>
            </a:solidFill>
          </p:spPr>
          <p:txBody>
            <a:bodyPr wrap="square" lIns="0" tIns="0" rIns="0" bIns="0" rtlCol="0"/>
            <a:lstStyle/>
            <a:p>
              <a:endParaRPr/>
            </a:p>
          </p:txBody>
        </p:sp>
        <p:sp>
          <p:nvSpPr>
            <p:cNvPr id="13" name="object 13"/>
            <p:cNvSpPr/>
            <p:nvPr/>
          </p:nvSpPr>
          <p:spPr>
            <a:xfrm>
              <a:off x="7600739" y="3949705"/>
              <a:ext cx="900561" cy="447216"/>
            </a:xfrm>
            <a:prstGeom prst="rect">
              <a:avLst/>
            </a:prstGeom>
            <a:blipFill>
              <a:blip r:embed="rId4" cstate="print"/>
              <a:stretch>
                <a:fillRect/>
              </a:stretch>
            </a:blipFill>
          </p:spPr>
          <p:txBody>
            <a:bodyPr wrap="square" lIns="0" tIns="0" rIns="0" bIns="0" rtlCol="0"/>
            <a:lstStyle/>
            <a:p>
              <a:endParaRPr/>
            </a:p>
          </p:txBody>
        </p:sp>
        <p:sp>
          <p:nvSpPr>
            <p:cNvPr id="14" name="object 14"/>
            <p:cNvSpPr/>
            <p:nvPr/>
          </p:nvSpPr>
          <p:spPr>
            <a:xfrm>
              <a:off x="457200" y="5397499"/>
              <a:ext cx="685800" cy="609600"/>
            </a:xfrm>
            <a:custGeom>
              <a:avLst/>
              <a:gdLst/>
              <a:ahLst/>
              <a:cxnLst/>
              <a:rect l="l" t="t" r="r" b="b"/>
              <a:pathLst>
                <a:path w="685800" h="609600">
                  <a:moveTo>
                    <a:pt x="0" y="304800"/>
                  </a:moveTo>
                  <a:lnTo>
                    <a:pt x="3717" y="259772"/>
                  </a:lnTo>
                  <a:lnTo>
                    <a:pt x="14517" y="216792"/>
                  </a:lnTo>
                  <a:lnTo>
                    <a:pt x="31869" y="176330"/>
                  </a:lnTo>
                  <a:lnTo>
                    <a:pt x="55242" y="138860"/>
                  </a:lnTo>
                  <a:lnTo>
                    <a:pt x="84106" y="104853"/>
                  </a:lnTo>
                  <a:lnTo>
                    <a:pt x="117930" y="74783"/>
                  </a:lnTo>
                  <a:lnTo>
                    <a:pt x="156185" y="49120"/>
                  </a:lnTo>
                  <a:lnTo>
                    <a:pt x="198340" y="28338"/>
                  </a:lnTo>
                  <a:lnTo>
                    <a:pt x="243864" y="12909"/>
                  </a:lnTo>
                  <a:lnTo>
                    <a:pt x="292227" y="3306"/>
                  </a:lnTo>
                  <a:lnTo>
                    <a:pt x="342900" y="0"/>
                  </a:lnTo>
                  <a:lnTo>
                    <a:pt x="393572" y="3306"/>
                  </a:lnTo>
                  <a:lnTo>
                    <a:pt x="441935" y="12909"/>
                  </a:lnTo>
                  <a:lnTo>
                    <a:pt x="487459" y="28338"/>
                  </a:lnTo>
                  <a:lnTo>
                    <a:pt x="529614" y="49120"/>
                  </a:lnTo>
                  <a:lnTo>
                    <a:pt x="567869" y="74783"/>
                  </a:lnTo>
                  <a:lnTo>
                    <a:pt x="601693" y="104853"/>
                  </a:lnTo>
                  <a:lnTo>
                    <a:pt x="630557" y="138860"/>
                  </a:lnTo>
                  <a:lnTo>
                    <a:pt x="653930" y="176330"/>
                  </a:lnTo>
                  <a:lnTo>
                    <a:pt x="671282" y="216792"/>
                  </a:lnTo>
                  <a:lnTo>
                    <a:pt x="682082" y="259772"/>
                  </a:lnTo>
                  <a:lnTo>
                    <a:pt x="685800" y="304800"/>
                  </a:lnTo>
                  <a:lnTo>
                    <a:pt x="682082" y="349841"/>
                  </a:lnTo>
                  <a:lnTo>
                    <a:pt x="671282" y="392831"/>
                  </a:lnTo>
                  <a:lnTo>
                    <a:pt x="653930" y="433296"/>
                  </a:lnTo>
                  <a:lnTo>
                    <a:pt x="630557" y="470767"/>
                  </a:lnTo>
                  <a:lnTo>
                    <a:pt x="601693" y="504772"/>
                  </a:lnTo>
                  <a:lnTo>
                    <a:pt x="567869" y="534838"/>
                  </a:lnTo>
                  <a:lnTo>
                    <a:pt x="529614" y="560495"/>
                  </a:lnTo>
                  <a:lnTo>
                    <a:pt x="487459" y="581271"/>
                  </a:lnTo>
                  <a:lnTo>
                    <a:pt x="441935" y="596695"/>
                  </a:lnTo>
                  <a:lnTo>
                    <a:pt x="393572" y="606295"/>
                  </a:lnTo>
                  <a:lnTo>
                    <a:pt x="342900" y="609600"/>
                  </a:lnTo>
                  <a:lnTo>
                    <a:pt x="292227" y="606295"/>
                  </a:lnTo>
                  <a:lnTo>
                    <a:pt x="243864" y="596695"/>
                  </a:lnTo>
                  <a:lnTo>
                    <a:pt x="198340" y="581271"/>
                  </a:lnTo>
                  <a:lnTo>
                    <a:pt x="156185" y="560495"/>
                  </a:lnTo>
                  <a:lnTo>
                    <a:pt x="117930" y="534838"/>
                  </a:lnTo>
                  <a:lnTo>
                    <a:pt x="84106" y="504772"/>
                  </a:lnTo>
                  <a:lnTo>
                    <a:pt x="55242" y="470767"/>
                  </a:lnTo>
                  <a:lnTo>
                    <a:pt x="31869" y="433296"/>
                  </a:lnTo>
                  <a:lnTo>
                    <a:pt x="14517" y="392831"/>
                  </a:lnTo>
                  <a:lnTo>
                    <a:pt x="3717" y="349841"/>
                  </a:lnTo>
                  <a:lnTo>
                    <a:pt x="0" y="304800"/>
                  </a:lnTo>
                  <a:close/>
                </a:path>
              </a:pathLst>
            </a:custGeom>
            <a:ln w="12700">
              <a:solidFill>
                <a:srgbClr val="000000"/>
              </a:solidFill>
            </a:ln>
          </p:spPr>
          <p:txBody>
            <a:bodyPr wrap="square" lIns="0" tIns="0" rIns="0" bIns="0" rtlCol="0"/>
            <a:lstStyle/>
            <a:p>
              <a:endParaRPr/>
            </a:p>
          </p:txBody>
        </p:sp>
      </p:grpSp>
      <p:sp>
        <p:nvSpPr>
          <p:cNvPr id="15" name="object 15"/>
          <p:cNvSpPr/>
          <p:nvPr/>
        </p:nvSpPr>
        <p:spPr>
          <a:xfrm>
            <a:off x="5079214" y="3962405"/>
            <a:ext cx="900414" cy="447216"/>
          </a:xfrm>
          <a:prstGeom prst="rect">
            <a:avLst/>
          </a:prstGeom>
          <a:blipFill>
            <a:blip r:embed="rId2" cstate="print"/>
            <a:stretch>
              <a:fillRect/>
            </a:stretch>
          </a:blipFill>
        </p:spPr>
        <p:txBody>
          <a:bodyPr wrap="square" lIns="0" tIns="0" rIns="0" bIns="0" rtlCol="0"/>
          <a:lstStyle/>
          <a:p>
            <a:endParaRPr/>
          </a:p>
        </p:txBody>
      </p:sp>
      <p:sp>
        <p:nvSpPr>
          <p:cNvPr id="16" name="object 16"/>
          <p:cNvSpPr txBox="1"/>
          <p:nvPr/>
        </p:nvSpPr>
        <p:spPr>
          <a:xfrm>
            <a:off x="4736407" y="3167621"/>
            <a:ext cx="1652905" cy="1245870"/>
          </a:xfrm>
          <a:prstGeom prst="rect">
            <a:avLst/>
          </a:prstGeom>
        </p:spPr>
        <p:txBody>
          <a:bodyPr vert="horz" wrap="square" lIns="0" tIns="72390" rIns="0" bIns="0" rtlCol="0">
            <a:spAutoFit/>
          </a:bodyPr>
          <a:lstStyle/>
          <a:p>
            <a:pPr marL="61594">
              <a:lnSpc>
                <a:spcPct val="100000"/>
              </a:lnSpc>
              <a:spcBef>
                <a:spcPts val="570"/>
              </a:spcBef>
              <a:tabLst>
                <a:tab pos="960755" algn="l"/>
              </a:tabLst>
            </a:pPr>
            <a:r>
              <a:rPr sz="3600" i="1" spc="40" dirty="0">
                <a:latin typeface="Times New Roman"/>
                <a:cs typeface="Times New Roman"/>
              </a:rPr>
              <a:t>y	</a:t>
            </a:r>
            <a:r>
              <a:rPr sz="3600" i="1" spc="60" dirty="0">
                <a:latin typeface="Times New Roman"/>
                <a:cs typeface="Times New Roman"/>
              </a:rPr>
              <a:t>y</a:t>
            </a:r>
            <a:r>
              <a:rPr sz="3600" spc="60" dirty="0">
                <a:latin typeface="Times New Roman"/>
                <a:cs typeface="Times New Roman"/>
              </a:rPr>
              <a:t>,</a:t>
            </a:r>
            <a:r>
              <a:rPr sz="3600" spc="-515" dirty="0">
                <a:latin typeface="Times New Roman"/>
                <a:cs typeface="Times New Roman"/>
              </a:rPr>
              <a:t> </a:t>
            </a:r>
            <a:r>
              <a:rPr sz="3600" i="1" spc="55" dirty="0">
                <a:latin typeface="Times New Roman"/>
                <a:cs typeface="Times New Roman"/>
              </a:rPr>
              <a:t>R</a:t>
            </a:r>
            <a:endParaRPr sz="3600">
              <a:latin typeface="Times New Roman"/>
              <a:cs typeface="Times New Roman"/>
            </a:endParaRPr>
          </a:p>
          <a:p>
            <a:pPr marL="12700">
              <a:lnSpc>
                <a:spcPct val="100000"/>
              </a:lnSpc>
              <a:spcBef>
                <a:spcPts val="490"/>
              </a:spcBef>
              <a:tabLst>
                <a:tab pos="886460" algn="l"/>
              </a:tabLst>
            </a:pPr>
            <a:r>
              <a:rPr sz="3600" i="1" spc="65" dirty="0">
                <a:latin typeface="Times New Roman"/>
                <a:cs typeface="Times New Roman"/>
              </a:rPr>
              <a:t>a	</a:t>
            </a:r>
            <a:r>
              <a:rPr sz="3600" i="1" spc="40" dirty="0">
                <a:latin typeface="Times New Roman"/>
                <a:cs typeface="Times New Roman"/>
              </a:rPr>
              <a:t>a</a:t>
            </a:r>
            <a:r>
              <a:rPr sz="3600" spc="40" dirty="0">
                <a:latin typeface="Times New Roman"/>
                <a:cs typeface="Times New Roman"/>
              </a:rPr>
              <a:t>,</a:t>
            </a:r>
            <a:r>
              <a:rPr sz="3600" spc="-495" dirty="0">
                <a:latin typeface="Times New Roman"/>
                <a:cs typeface="Times New Roman"/>
              </a:rPr>
              <a:t> </a:t>
            </a:r>
            <a:r>
              <a:rPr sz="3600" i="1" spc="80" dirty="0">
                <a:latin typeface="Times New Roman"/>
                <a:cs typeface="Times New Roman"/>
              </a:rPr>
              <a:t>R</a:t>
            </a:r>
            <a:endParaRPr sz="3600">
              <a:latin typeface="Times New Roman"/>
              <a:cs typeface="Times New Roman"/>
            </a:endParaRPr>
          </a:p>
        </p:txBody>
      </p:sp>
      <p:sp>
        <p:nvSpPr>
          <p:cNvPr id="17" name="object 17"/>
          <p:cNvSpPr/>
          <p:nvPr/>
        </p:nvSpPr>
        <p:spPr>
          <a:xfrm>
            <a:off x="5108332" y="3352801"/>
            <a:ext cx="899896" cy="445614"/>
          </a:xfrm>
          <a:prstGeom prst="rect">
            <a:avLst/>
          </a:prstGeom>
          <a:blipFill>
            <a:blip r:embed="rId5" cstate="print"/>
            <a:stretch>
              <a:fillRect/>
            </a:stretch>
          </a:blipFill>
        </p:spPr>
        <p:txBody>
          <a:bodyPr wrap="square" lIns="0" tIns="0" rIns="0" bIns="0" rtlCol="0"/>
          <a:lstStyle/>
          <a:p>
            <a:endParaRPr/>
          </a:p>
        </p:txBody>
      </p:sp>
      <p:sp>
        <p:nvSpPr>
          <p:cNvPr id="18" name="object 18"/>
          <p:cNvSpPr txBox="1"/>
          <p:nvPr/>
        </p:nvSpPr>
        <p:spPr>
          <a:xfrm>
            <a:off x="7257322" y="3154921"/>
            <a:ext cx="1615440" cy="1245870"/>
          </a:xfrm>
          <a:prstGeom prst="rect">
            <a:avLst/>
          </a:prstGeom>
        </p:spPr>
        <p:txBody>
          <a:bodyPr vert="horz" wrap="square" lIns="0" tIns="72390" rIns="0" bIns="0" rtlCol="0">
            <a:spAutoFit/>
          </a:bodyPr>
          <a:lstStyle/>
          <a:p>
            <a:pPr marL="55244">
              <a:lnSpc>
                <a:spcPct val="100000"/>
              </a:lnSpc>
              <a:spcBef>
                <a:spcPts val="570"/>
              </a:spcBef>
              <a:tabLst>
                <a:tab pos="949960" algn="l"/>
              </a:tabLst>
            </a:pPr>
            <a:r>
              <a:rPr sz="3600" i="1" spc="50" dirty="0">
                <a:latin typeface="Times New Roman"/>
                <a:cs typeface="Times New Roman"/>
              </a:rPr>
              <a:t>y	</a:t>
            </a:r>
            <a:r>
              <a:rPr sz="3600" i="1" spc="55" dirty="0">
                <a:latin typeface="Times New Roman"/>
                <a:cs typeface="Times New Roman"/>
              </a:rPr>
              <a:t>y</a:t>
            </a:r>
            <a:r>
              <a:rPr sz="3600" spc="55" dirty="0">
                <a:latin typeface="Times New Roman"/>
                <a:cs typeface="Times New Roman"/>
              </a:rPr>
              <a:t>,</a:t>
            </a:r>
            <a:r>
              <a:rPr sz="3600" spc="-525" dirty="0">
                <a:latin typeface="Times New Roman"/>
                <a:cs typeface="Times New Roman"/>
              </a:rPr>
              <a:t> </a:t>
            </a:r>
            <a:r>
              <a:rPr sz="3600" i="1" spc="60" dirty="0">
                <a:latin typeface="Times New Roman"/>
                <a:cs typeface="Times New Roman"/>
              </a:rPr>
              <a:t>L</a:t>
            </a:r>
            <a:endParaRPr sz="3600">
              <a:latin typeface="Times New Roman"/>
              <a:cs typeface="Times New Roman"/>
            </a:endParaRPr>
          </a:p>
          <a:p>
            <a:pPr marL="12700">
              <a:lnSpc>
                <a:spcPct val="100000"/>
              </a:lnSpc>
              <a:spcBef>
                <a:spcPts val="490"/>
              </a:spcBef>
              <a:tabLst>
                <a:tab pos="888365" algn="l"/>
              </a:tabLst>
            </a:pPr>
            <a:r>
              <a:rPr sz="3600" i="1" spc="60" dirty="0">
                <a:latin typeface="Times New Roman"/>
                <a:cs typeface="Times New Roman"/>
              </a:rPr>
              <a:t>a	</a:t>
            </a:r>
            <a:r>
              <a:rPr sz="3600" i="1" spc="45" dirty="0">
                <a:latin typeface="Times New Roman"/>
                <a:cs typeface="Times New Roman"/>
              </a:rPr>
              <a:t>a</a:t>
            </a:r>
            <a:r>
              <a:rPr sz="3600" spc="45" dirty="0">
                <a:latin typeface="Times New Roman"/>
                <a:cs typeface="Times New Roman"/>
              </a:rPr>
              <a:t>,</a:t>
            </a:r>
            <a:r>
              <a:rPr sz="3600" spc="-505" dirty="0">
                <a:latin typeface="Times New Roman"/>
                <a:cs typeface="Times New Roman"/>
              </a:rPr>
              <a:t> </a:t>
            </a:r>
            <a:r>
              <a:rPr sz="3600" i="1" spc="70" dirty="0">
                <a:latin typeface="Times New Roman"/>
                <a:cs typeface="Times New Roman"/>
              </a:rPr>
              <a:t>L</a:t>
            </a:r>
            <a:endParaRPr sz="3600">
              <a:latin typeface="Times New Roman"/>
              <a:cs typeface="Times New Roman"/>
            </a:endParaRPr>
          </a:p>
        </p:txBody>
      </p:sp>
      <p:sp>
        <p:nvSpPr>
          <p:cNvPr id="19" name="object 19"/>
          <p:cNvSpPr/>
          <p:nvPr/>
        </p:nvSpPr>
        <p:spPr>
          <a:xfrm>
            <a:off x="7621044" y="3340101"/>
            <a:ext cx="900002" cy="445614"/>
          </a:xfrm>
          <a:prstGeom prst="rect">
            <a:avLst/>
          </a:prstGeom>
          <a:blipFill>
            <a:blip r:embed="rId6" cstate="print"/>
            <a:stretch>
              <a:fillRect/>
            </a:stretch>
          </a:blipFill>
        </p:spPr>
        <p:txBody>
          <a:bodyPr wrap="square" lIns="0" tIns="0" rIns="0" bIns="0" rtlCol="0"/>
          <a:lstStyle/>
          <a:p>
            <a:endParaRPr/>
          </a:p>
        </p:txBody>
      </p:sp>
      <p:grpSp>
        <p:nvGrpSpPr>
          <p:cNvPr id="20" name="object 20"/>
          <p:cNvGrpSpPr/>
          <p:nvPr/>
        </p:nvGrpSpPr>
        <p:grpSpPr>
          <a:xfrm>
            <a:off x="158343" y="4412615"/>
            <a:ext cx="6036945" cy="2280285"/>
            <a:chOff x="158343" y="4412615"/>
            <a:chExt cx="6036945" cy="2280285"/>
          </a:xfrm>
        </p:grpSpPr>
        <p:sp>
          <p:nvSpPr>
            <p:cNvPr id="21" name="object 21"/>
            <p:cNvSpPr/>
            <p:nvPr/>
          </p:nvSpPr>
          <p:spPr>
            <a:xfrm>
              <a:off x="5294607" y="6159505"/>
              <a:ext cx="900189" cy="447216"/>
            </a:xfrm>
            <a:prstGeom prst="rect">
              <a:avLst/>
            </a:prstGeom>
            <a:blipFill>
              <a:blip r:embed="rId2" cstate="print"/>
              <a:stretch>
                <a:fillRect/>
              </a:stretch>
            </a:blipFill>
          </p:spPr>
          <p:txBody>
            <a:bodyPr wrap="square" lIns="0" tIns="0" rIns="0" bIns="0" rtlCol="0"/>
            <a:lstStyle/>
            <a:p>
              <a:endParaRPr/>
            </a:p>
          </p:txBody>
        </p:sp>
        <p:sp>
          <p:nvSpPr>
            <p:cNvPr id="22" name="object 22"/>
            <p:cNvSpPr/>
            <p:nvPr/>
          </p:nvSpPr>
          <p:spPr>
            <a:xfrm>
              <a:off x="1143000" y="5638800"/>
              <a:ext cx="1968500" cy="1054100"/>
            </a:xfrm>
            <a:custGeom>
              <a:avLst/>
              <a:gdLst/>
              <a:ahLst/>
              <a:cxnLst/>
              <a:rect l="l" t="t" r="r" b="b"/>
              <a:pathLst>
                <a:path w="1968500" h="1054100">
                  <a:moveTo>
                    <a:pt x="1600200" y="57150"/>
                  </a:moveTo>
                  <a:lnTo>
                    <a:pt x="127000" y="57150"/>
                  </a:lnTo>
                  <a:lnTo>
                    <a:pt x="127000" y="0"/>
                  </a:lnTo>
                  <a:lnTo>
                    <a:pt x="0" y="63500"/>
                  </a:lnTo>
                  <a:lnTo>
                    <a:pt x="127000" y="127000"/>
                  </a:lnTo>
                  <a:lnTo>
                    <a:pt x="127000" y="69850"/>
                  </a:lnTo>
                  <a:lnTo>
                    <a:pt x="1600200" y="69850"/>
                  </a:lnTo>
                  <a:lnTo>
                    <a:pt x="1600200" y="57150"/>
                  </a:lnTo>
                  <a:close/>
                </a:path>
                <a:path w="1968500" h="1054100">
                  <a:moveTo>
                    <a:pt x="1968500" y="495300"/>
                  </a:moveTo>
                  <a:lnTo>
                    <a:pt x="1962150" y="482600"/>
                  </a:lnTo>
                  <a:lnTo>
                    <a:pt x="1905000" y="368300"/>
                  </a:lnTo>
                  <a:lnTo>
                    <a:pt x="1841500" y="495300"/>
                  </a:lnTo>
                  <a:lnTo>
                    <a:pt x="1898650" y="495300"/>
                  </a:lnTo>
                  <a:lnTo>
                    <a:pt x="1898650" y="1054100"/>
                  </a:lnTo>
                  <a:lnTo>
                    <a:pt x="1911350" y="1054100"/>
                  </a:lnTo>
                  <a:lnTo>
                    <a:pt x="1911350" y="495300"/>
                  </a:lnTo>
                  <a:lnTo>
                    <a:pt x="1968500" y="495300"/>
                  </a:lnTo>
                  <a:close/>
                </a:path>
              </a:pathLst>
            </a:custGeom>
            <a:solidFill>
              <a:srgbClr val="000000"/>
            </a:solidFill>
          </p:spPr>
          <p:txBody>
            <a:bodyPr wrap="square" lIns="0" tIns="0" rIns="0" bIns="0" rtlCol="0"/>
            <a:lstStyle/>
            <a:p>
              <a:endParaRPr/>
            </a:p>
          </p:txBody>
        </p:sp>
        <p:sp>
          <p:nvSpPr>
            <p:cNvPr id="23" name="object 23"/>
            <p:cNvSpPr/>
            <p:nvPr/>
          </p:nvSpPr>
          <p:spPr>
            <a:xfrm>
              <a:off x="1590432" y="5168901"/>
              <a:ext cx="899896" cy="445614"/>
            </a:xfrm>
            <a:prstGeom prst="rect">
              <a:avLst/>
            </a:prstGeom>
            <a:blipFill>
              <a:blip r:embed="rId5" cstate="print"/>
              <a:stretch>
                <a:fillRect/>
              </a:stretch>
            </a:blipFill>
          </p:spPr>
          <p:txBody>
            <a:bodyPr wrap="square" lIns="0" tIns="0" rIns="0" bIns="0" rtlCol="0"/>
            <a:lstStyle/>
            <a:p>
              <a:endParaRPr/>
            </a:p>
          </p:txBody>
        </p:sp>
        <p:sp>
          <p:nvSpPr>
            <p:cNvPr id="24" name="object 24"/>
            <p:cNvSpPr/>
            <p:nvPr/>
          </p:nvSpPr>
          <p:spPr>
            <a:xfrm>
              <a:off x="158343" y="4412615"/>
              <a:ext cx="1085850" cy="1002665"/>
            </a:xfrm>
            <a:custGeom>
              <a:avLst/>
              <a:gdLst/>
              <a:ahLst/>
              <a:cxnLst/>
              <a:rect l="l" t="t" r="r" b="b"/>
              <a:pathLst>
                <a:path w="1085850" h="1002664">
                  <a:moveTo>
                    <a:pt x="557022" y="0"/>
                  </a:moveTo>
                  <a:lnTo>
                    <a:pt x="503809" y="5334"/>
                  </a:lnTo>
                  <a:lnTo>
                    <a:pt x="465023" y="14097"/>
                  </a:lnTo>
                  <a:lnTo>
                    <a:pt x="423849" y="26670"/>
                  </a:lnTo>
                  <a:lnTo>
                    <a:pt x="381152" y="42799"/>
                  </a:lnTo>
                  <a:lnTo>
                    <a:pt x="337515" y="61976"/>
                  </a:lnTo>
                  <a:lnTo>
                    <a:pt x="293611" y="83947"/>
                  </a:lnTo>
                  <a:lnTo>
                    <a:pt x="250139" y="108585"/>
                  </a:lnTo>
                  <a:lnTo>
                    <a:pt x="208013" y="135128"/>
                  </a:lnTo>
                  <a:lnTo>
                    <a:pt x="167728" y="163576"/>
                  </a:lnTo>
                  <a:lnTo>
                    <a:pt x="130086" y="193421"/>
                  </a:lnTo>
                  <a:lnTo>
                    <a:pt x="95834" y="224536"/>
                  </a:lnTo>
                  <a:lnTo>
                    <a:pt x="65646" y="256540"/>
                  </a:lnTo>
                  <a:lnTo>
                    <a:pt x="40170" y="289179"/>
                  </a:lnTo>
                  <a:lnTo>
                    <a:pt x="20281" y="322072"/>
                  </a:lnTo>
                  <a:lnTo>
                    <a:pt x="2616" y="371475"/>
                  </a:lnTo>
                  <a:lnTo>
                    <a:pt x="0" y="403987"/>
                  </a:lnTo>
                  <a:lnTo>
                    <a:pt x="1003" y="420497"/>
                  </a:lnTo>
                  <a:lnTo>
                    <a:pt x="12077" y="471424"/>
                  </a:lnTo>
                  <a:lnTo>
                    <a:pt x="34251" y="524510"/>
                  </a:lnTo>
                  <a:lnTo>
                    <a:pt x="54495" y="561213"/>
                  </a:lnTo>
                  <a:lnTo>
                    <a:pt x="78701" y="598551"/>
                  </a:lnTo>
                  <a:lnTo>
                    <a:pt x="106591" y="636651"/>
                  </a:lnTo>
                  <a:lnTo>
                    <a:pt x="137706" y="675513"/>
                  </a:lnTo>
                  <a:lnTo>
                    <a:pt x="171640" y="714883"/>
                  </a:lnTo>
                  <a:lnTo>
                    <a:pt x="208153" y="755015"/>
                  </a:lnTo>
                  <a:lnTo>
                    <a:pt x="246799" y="795401"/>
                  </a:lnTo>
                  <a:lnTo>
                    <a:pt x="287159" y="836422"/>
                  </a:lnTo>
                  <a:lnTo>
                    <a:pt x="329031" y="877570"/>
                  </a:lnTo>
                  <a:lnTo>
                    <a:pt x="415645" y="960628"/>
                  </a:lnTo>
                  <a:lnTo>
                    <a:pt x="459651" y="1002157"/>
                  </a:lnTo>
                  <a:lnTo>
                    <a:pt x="468388" y="993013"/>
                  </a:lnTo>
                  <a:lnTo>
                    <a:pt x="380771" y="909701"/>
                  </a:lnTo>
                  <a:lnTo>
                    <a:pt x="337832" y="868426"/>
                  </a:lnTo>
                  <a:lnTo>
                    <a:pt x="296075" y="827278"/>
                  </a:lnTo>
                  <a:lnTo>
                    <a:pt x="255854" y="786511"/>
                  </a:lnTo>
                  <a:lnTo>
                    <a:pt x="217347" y="746252"/>
                  </a:lnTo>
                  <a:lnTo>
                    <a:pt x="181089" y="706501"/>
                  </a:lnTo>
                  <a:lnTo>
                    <a:pt x="147396" y="667258"/>
                  </a:lnTo>
                  <a:lnTo>
                    <a:pt x="116598" y="628904"/>
                  </a:lnTo>
                  <a:lnTo>
                    <a:pt x="89052" y="591185"/>
                  </a:lnTo>
                  <a:lnTo>
                    <a:pt x="65252" y="554482"/>
                  </a:lnTo>
                  <a:lnTo>
                    <a:pt x="45491" y="518668"/>
                  </a:lnTo>
                  <a:lnTo>
                    <a:pt x="24041" y="467233"/>
                  </a:lnTo>
                  <a:lnTo>
                    <a:pt x="13589" y="418719"/>
                  </a:lnTo>
                  <a:lnTo>
                    <a:pt x="12687" y="403225"/>
                  </a:lnTo>
                  <a:lnTo>
                    <a:pt x="13169" y="388239"/>
                  </a:lnTo>
                  <a:lnTo>
                    <a:pt x="24688" y="342900"/>
                  </a:lnTo>
                  <a:lnTo>
                    <a:pt x="50812" y="296164"/>
                  </a:lnTo>
                  <a:lnTo>
                    <a:pt x="75438" y="264668"/>
                  </a:lnTo>
                  <a:lnTo>
                    <a:pt x="104876" y="233426"/>
                  </a:lnTo>
                  <a:lnTo>
                    <a:pt x="138442" y="203073"/>
                  </a:lnTo>
                  <a:lnTo>
                    <a:pt x="175475" y="173609"/>
                  </a:lnTo>
                  <a:lnTo>
                    <a:pt x="215201" y="145542"/>
                  </a:lnTo>
                  <a:lnTo>
                    <a:pt x="256895" y="119380"/>
                  </a:lnTo>
                  <a:lnTo>
                    <a:pt x="299720" y="95123"/>
                  </a:lnTo>
                  <a:lnTo>
                    <a:pt x="343065" y="73406"/>
                  </a:lnTo>
                  <a:lnTo>
                    <a:pt x="386105" y="54610"/>
                  </a:lnTo>
                  <a:lnTo>
                    <a:pt x="428180" y="38735"/>
                  </a:lnTo>
                  <a:lnTo>
                    <a:pt x="468541" y="26289"/>
                  </a:lnTo>
                  <a:lnTo>
                    <a:pt x="506323" y="17780"/>
                  </a:lnTo>
                  <a:lnTo>
                    <a:pt x="557517" y="12700"/>
                  </a:lnTo>
                  <a:lnTo>
                    <a:pt x="665324" y="12700"/>
                  </a:lnTo>
                  <a:lnTo>
                    <a:pt x="653300" y="10033"/>
                  </a:lnTo>
                  <a:lnTo>
                    <a:pt x="633056" y="6223"/>
                  </a:lnTo>
                  <a:lnTo>
                    <a:pt x="613270" y="3302"/>
                  </a:lnTo>
                  <a:lnTo>
                    <a:pt x="593953" y="1270"/>
                  </a:lnTo>
                  <a:lnTo>
                    <a:pt x="575144" y="127"/>
                  </a:lnTo>
                  <a:lnTo>
                    <a:pt x="557022" y="0"/>
                  </a:lnTo>
                  <a:close/>
                </a:path>
                <a:path w="1085850" h="1002664">
                  <a:moveTo>
                    <a:pt x="785279" y="856488"/>
                  </a:moveTo>
                  <a:lnTo>
                    <a:pt x="768819" y="997585"/>
                  </a:lnTo>
                  <a:lnTo>
                    <a:pt x="891514" y="926084"/>
                  </a:lnTo>
                  <a:lnTo>
                    <a:pt x="859915" y="905383"/>
                  </a:lnTo>
                  <a:lnTo>
                    <a:pt x="836777" y="905383"/>
                  </a:lnTo>
                  <a:lnTo>
                    <a:pt x="826109" y="898525"/>
                  </a:lnTo>
                  <a:lnTo>
                    <a:pt x="833047" y="887781"/>
                  </a:lnTo>
                  <a:lnTo>
                    <a:pt x="785279" y="856488"/>
                  </a:lnTo>
                  <a:close/>
                </a:path>
                <a:path w="1085850" h="1002664">
                  <a:moveTo>
                    <a:pt x="833047" y="887781"/>
                  </a:moveTo>
                  <a:lnTo>
                    <a:pt x="826109" y="898525"/>
                  </a:lnTo>
                  <a:lnTo>
                    <a:pt x="836777" y="905383"/>
                  </a:lnTo>
                  <a:lnTo>
                    <a:pt x="843655" y="894731"/>
                  </a:lnTo>
                  <a:lnTo>
                    <a:pt x="833047" y="887781"/>
                  </a:lnTo>
                  <a:close/>
                </a:path>
                <a:path w="1085850" h="1002664">
                  <a:moveTo>
                    <a:pt x="843655" y="894731"/>
                  </a:moveTo>
                  <a:lnTo>
                    <a:pt x="836777" y="905383"/>
                  </a:lnTo>
                  <a:lnTo>
                    <a:pt x="859915" y="905383"/>
                  </a:lnTo>
                  <a:lnTo>
                    <a:pt x="843655" y="894731"/>
                  </a:lnTo>
                  <a:close/>
                </a:path>
                <a:path w="1085850" h="1002664">
                  <a:moveTo>
                    <a:pt x="665324" y="12700"/>
                  </a:moveTo>
                  <a:lnTo>
                    <a:pt x="557517" y="12700"/>
                  </a:lnTo>
                  <a:lnTo>
                    <a:pt x="575017" y="12827"/>
                  </a:lnTo>
                  <a:lnTo>
                    <a:pt x="593166" y="13970"/>
                  </a:lnTo>
                  <a:lnTo>
                    <a:pt x="631215" y="18796"/>
                  </a:lnTo>
                  <a:lnTo>
                    <a:pt x="671131" y="27051"/>
                  </a:lnTo>
                  <a:lnTo>
                    <a:pt x="712292" y="38100"/>
                  </a:lnTo>
                  <a:lnTo>
                    <a:pt x="753948" y="52197"/>
                  </a:lnTo>
                  <a:lnTo>
                    <a:pt x="795515" y="68961"/>
                  </a:lnTo>
                  <a:lnTo>
                    <a:pt x="836345" y="88011"/>
                  </a:lnTo>
                  <a:lnTo>
                    <a:pt x="895095" y="120650"/>
                  </a:lnTo>
                  <a:lnTo>
                    <a:pt x="931341" y="144653"/>
                  </a:lnTo>
                  <a:lnTo>
                    <a:pt x="964895" y="170307"/>
                  </a:lnTo>
                  <a:lnTo>
                    <a:pt x="994892" y="197358"/>
                  </a:lnTo>
                  <a:lnTo>
                    <a:pt x="1020749" y="225552"/>
                  </a:lnTo>
                  <a:lnTo>
                    <a:pt x="1050429" y="268986"/>
                  </a:lnTo>
                  <a:lnTo>
                    <a:pt x="1067511" y="313563"/>
                  </a:lnTo>
                  <a:lnTo>
                    <a:pt x="1072603" y="360807"/>
                  </a:lnTo>
                  <a:lnTo>
                    <a:pt x="1072134" y="377825"/>
                  </a:lnTo>
                  <a:lnTo>
                    <a:pt x="1064526" y="431673"/>
                  </a:lnTo>
                  <a:lnTo>
                    <a:pt x="1054557" y="469900"/>
                  </a:lnTo>
                  <a:lnTo>
                    <a:pt x="1041158" y="509905"/>
                  </a:lnTo>
                  <a:lnTo>
                    <a:pt x="1024509" y="551434"/>
                  </a:lnTo>
                  <a:lnTo>
                    <a:pt x="1004912" y="594233"/>
                  </a:lnTo>
                  <a:lnTo>
                    <a:pt x="982713" y="638429"/>
                  </a:lnTo>
                  <a:lnTo>
                    <a:pt x="945108" y="706628"/>
                  </a:lnTo>
                  <a:lnTo>
                    <a:pt x="917651" y="753237"/>
                  </a:lnTo>
                  <a:lnTo>
                    <a:pt x="888745" y="800481"/>
                  </a:lnTo>
                  <a:lnTo>
                    <a:pt x="858507" y="848360"/>
                  </a:lnTo>
                  <a:lnTo>
                    <a:pt x="833047" y="887781"/>
                  </a:lnTo>
                  <a:lnTo>
                    <a:pt x="843655" y="894731"/>
                  </a:lnTo>
                  <a:lnTo>
                    <a:pt x="869251" y="855091"/>
                  </a:lnTo>
                  <a:lnTo>
                    <a:pt x="899591" y="807212"/>
                  </a:lnTo>
                  <a:lnTo>
                    <a:pt x="928598" y="759587"/>
                  </a:lnTo>
                  <a:lnTo>
                    <a:pt x="956195" y="712851"/>
                  </a:lnTo>
                  <a:lnTo>
                    <a:pt x="981875" y="666877"/>
                  </a:lnTo>
                  <a:lnTo>
                    <a:pt x="1005497" y="621792"/>
                  </a:lnTo>
                  <a:lnTo>
                    <a:pt x="1026655" y="577850"/>
                  </a:lnTo>
                  <a:lnTo>
                    <a:pt x="1045070" y="535051"/>
                  </a:lnTo>
                  <a:lnTo>
                    <a:pt x="1060437" y="493522"/>
                  </a:lnTo>
                  <a:lnTo>
                    <a:pt x="1072362" y="453517"/>
                  </a:lnTo>
                  <a:lnTo>
                    <a:pt x="1080566" y="415036"/>
                  </a:lnTo>
                  <a:lnTo>
                    <a:pt x="1085293" y="360807"/>
                  </a:lnTo>
                  <a:lnTo>
                    <a:pt x="1085227" y="358267"/>
                  </a:lnTo>
                  <a:lnTo>
                    <a:pt x="1079728" y="310007"/>
                  </a:lnTo>
                  <a:lnTo>
                    <a:pt x="1061377" y="262509"/>
                  </a:lnTo>
                  <a:lnTo>
                    <a:pt x="1030287" y="217043"/>
                  </a:lnTo>
                  <a:lnTo>
                    <a:pt x="1003566" y="188087"/>
                  </a:lnTo>
                  <a:lnTo>
                    <a:pt x="972794" y="160401"/>
                  </a:lnTo>
                  <a:lnTo>
                    <a:pt x="938529" y="134239"/>
                  </a:lnTo>
                  <a:lnTo>
                    <a:pt x="901433" y="109728"/>
                  </a:lnTo>
                  <a:lnTo>
                    <a:pt x="862215" y="87122"/>
                  </a:lnTo>
                  <a:lnTo>
                    <a:pt x="821245" y="66675"/>
                  </a:lnTo>
                  <a:lnTo>
                    <a:pt x="779297" y="48387"/>
                  </a:lnTo>
                  <a:lnTo>
                    <a:pt x="736955" y="32766"/>
                  </a:lnTo>
                  <a:lnTo>
                    <a:pt x="694753" y="19939"/>
                  </a:lnTo>
                  <a:lnTo>
                    <a:pt x="673912" y="14605"/>
                  </a:lnTo>
                  <a:lnTo>
                    <a:pt x="665324" y="12700"/>
                  </a:lnTo>
                  <a:close/>
                </a:path>
              </a:pathLst>
            </a:custGeom>
            <a:solidFill>
              <a:srgbClr val="000000"/>
            </a:solidFill>
          </p:spPr>
          <p:txBody>
            <a:bodyPr wrap="square" lIns="0" tIns="0" rIns="0" bIns="0" rtlCol="0"/>
            <a:lstStyle/>
            <a:p>
              <a:endParaRPr/>
            </a:p>
          </p:txBody>
        </p:sp>
      </p:grpSp>
      <p:sp>
        <p:nvSpPr>
          <p:cNvPr id="25" name="object 25"/>
          <p:cNvSpPr txBox="1"/>
          <p:nvPr/>
        </p:nvSpPr>
        <p:spPr>
          <a:xfrm>
            <a:off x="48655" y="3745753"/>
            <a:ext cx="1604010" cy="577850"/>
          </a:xfrm>
          <a:prstGeom prst="rect">
            <a:avLst/>
          </a:prstGeom>
        </p:spPr>
        <p:txBody>
          <a:bodyPr vert="horz" wrap="square" lIns="0" tIns="15240" rIns="0" bIns="0" rtlCol="0">
            <a:spAutoFit/>
          </a:bodyPr>
          <a:lstStyle/>
          <a:p>
            <a:pPr marL="12700">
              <a:lnSpc>
                <a:spcPct val="100000"/>
              </a:lnSpc>
              <a:spcBef>
                <a:spcPts val="120"/>
              </a:spcBef>
              <a:tabLst>
                <a:tab pos="911860" algn="l"/>
              </a:tabLst>
            </a:pPr>
            <a:r>
              <a:rPr sz="3600" i="1" spc="40" dirty="0">
                <a:latin typeface="Times New Roman"/>
                <a:cs typeface="Times New Roman"/>
              </a:rPr>
              <a:t>y	</a:t>
            </a:r>
            <a:r>
              <a:rPr sz="3600" i="1" spc="60" dirty="0">
                <a:latin typeface="Times New Roman"/>
                <a:cs typeface="Times New Roman"/>
              </a:rPr>
              <a:t>y</a:t>
            </a:r>
            <a:r>
              <a:rPr sz="3600" spc="60" dirty="0">
                <a:latin typeface="Times New Roman"/>
                <a:cs typeface="Times New Roman"/>
              </a:rPr>
              <a:t>,</a:t>
            </a:r>
            <a:r>
              <a:rPr sz="3600" spc="-515" dirty="0">
                <a:latin typeface="Times New Roman"/>
                <a:cs typeface="Times New Roman"/>
              </a:rPr>
              <a:t> </a:t>
            </a:r>
            <a:r>
              <a:rPr sz="3600" i="1" spc="55" dirty="0">
                <a:latin typeface="Times New Roman"/>
                <a:cs typeface="Times New Roman"/>
              </a:rPr>
              <a:t>R</a:t>
            </a:r>
            <a:endParaRPr sz="3600">
              <a:latin typeface="Times New Roman"/>
              <a:cs typeface="Times New Roman"/>
            </a:endParaRPr>
          </a:p>
        </p:txBody>
      </p:sp>
      <p:sp>
        <p:nvSpPr>
          <p:cNvPr id="26" name="object 26"/>
          <p:cNvSpPr/>
          <p:nvPr/>
        </p:nvSpPr>
        <p:spPr>
          <a:xfrm>
            <a:off x="371232" y="3873501"/>
            <a:ext cx="899896" cy="445614"/>
          </a:xfrm>
          <a:prstGeom prst="rect">
            <a:avLst/>
          </a:prstGeom>
          <a:blipFill>
            <a:blip r:embed="rId5" cstate="print"/>
            <a:stretch>
              <a:fillRect/>
            </a:stretch>
          </a:blipFill>
        </p:spPr>
        <p:txBody>
          <a:bodyPr wrap="square" lIns="0" tIns="0" rIns="0" bIns="0" rtlCol="0"/>
          <a:lstStyle/>
          <a:p>
            <a:endParaRPr/>
          </a:p>
        </p:txBody>
      </p:sp>
      <p:sp>
        <p:nvSpPr>
          <p:cNvPr id="27" name="object 27"/>
          <p:cNvSpPr txBox="1"/>
          <p:nvPr/>
        </p:nvSpPr>
        <p:spPr>
          <a:xfrm>
            <a:off x="2799140" y="3332712"/>
            <a:ext cx="490220" cy="571500"/>
          </a:xfrm>
          <a:prstGeom prst="rect">
            <a:avLst/>
          </a:prstGeom>
        </p:spPr>
        <p:txBody>
          <a:bodyPr vert="horz" wrap="square" lIns="0" tIns="16510" rIns="0" bIns="0" rtlCol="0">
            <a:spAutoFit/>
          </a:bodyPr>
          <a:lstStyle/>
          <a:p>
            <a:pPr marL="38100">
              <a:lnSpc>
                <a:spcPct val="100000"/>
              </a:lnSpc>
              <a:spcBef>
                <a:spcPts val="130"/>
              </a:spcBef>
            </a:pPr>
            <a:r>
              <a:rPr sz="3550" i="1" dirty="0">
                <a:latin typeface="Times New Roman"/>
                <a:cs typeface="Times New Roman"/>
              </a:rPr>
              <a:t>q</a:t>
            </a:r>
            <a:r>
              <a:rPr sz="4425" baseline="-16949" dirty="0">
                <a:latin typeface="Times New Roman"/>
                <a:cs typeface="Times New Roman"/>
              </a:rPr>
              <a:t>4</a:t>
            </a:r>
            <a:endParaRPr sz="4425" baseline="-16949">
              <a:latin typeface="Times New Roman"/>
              <a:cs typeface="Times New Roman"/>
            </a:endParaRPr>
          </a:p>
        </p:txBody>
      </p:sp>
      <p:grpSp>
        <p:nvGrpSpPr>
          <p:cNvPr id="28" name="object 28"/>
          <p:cNvGrpSpPr/>
          <p:nvPr/>
        </p:nvGrpSpPr>
        <p:grpSpPr>
          <a:xfrm>
            <a:off x="1062545" y="3257550"/>
            <a:ext cx="2525395" cy="2221230"/>
            <a:chOff x="1062545" y="3257550"/>
            <a:chExt cx="2525395" cy="2221230"/>
          </a:xfrm>
        </p:grpSpPr>
        <p:sp>
          <p:nvSpPr>
            <p:cNvPr id="29" name="object 29"/>
            <p:cNvSpPr/>
            <p:nvPr/>
          </p:nvSpPr>
          <p:spPr>
            <a:xfrm>
              <a:off x="2743200" y="3416300"/>
              <a:ext cx="685800" cy="609600"/>
            </a:xfrm>
            <a:custGeom>
              <a:avLst/>
              <a:gdLst/>
              <a:ahLst/>
              <a:cxnLst/>
              <a:rect l="l" t="t" r="r" b="b"/>
              <a:pathLst>
                <a:path w="685800" h="609600">
                  <a:moveTo>
                    <a:pt x="0" y="304800"/>
                  </a:moveTo>
                  <a:lnTo>
                    <a:pt x="3718" y="259772"/>
                  </a:lnTo>
                  <a:lnTo>
                    <a:pt x="14519" y="216792"/>
                  </a:lnTo>
                  <a:lnTo>
                    <a:pt x="31873" y="176330"/>
                  </a:lnTo>
                  <a:lnTo>
                    <a:pt x="55248" y="138860"/>
                  </a:lnTo>
                  <a:lnTo>
                    <a:pt x="84114" y="104853"/>
                  </a:lnTo>
                  <a:lnTo>
                    <a:pt x="117941" y="74783"/>
                  </a:lnTo>
                  <a:lnTo>
                    <a:pt x="156196" y="49120"/>
                  </a:lnTo>
                  <a:lnTo>
                    <a:pt x="198351" y="28338"/>
                  </a:lnTo>
                  <a:lnTo>
                    <a:pt x="243873" y="12909"/>
                  </a:lnTo>
                  <a:lnTo>
                    <a:pt x="292233" y="3306"/>
                  </a:lnTo>
                  <a:lnTo>
                    <a:pt x="342900" y="0"/>
                  </a:lnTo>
                  <a:lnTo>
                    <a:pt x="393566" y="3306"/>
                  </a:lnTo>
                  <a:lnTo>
                    <a:pt x="441926" y="12909"/>
                  </a:lnTo>
                  <a:lnTo>
                    <a:pt x="487448" y="28338"/>
                  </a:lnTo>
                  <a:lnTo>
                    <a:pt x="529603" y="49120"/>
                  </a:lnTo>
                  <a:lnTo>
                    <a:pt x="567858" y="74783"/>
                  </a:lnTo>
                  <a:lnTo>
                    <a:pt x="601685" y="104853"/>
                  </a:lnTo>
                  <a:lnTo>
                    <a:pt x="630551" y="138860"/>
                  </a:lnTo>
                  <a:lnTo>
                    <a:pt x="653926" y="176330"/>
                  </a:lnTo>
                  <a:lnTo>
                    <a:pt x="671280" y="216792"/>
                  </a:lnTo>
                  <a:lnTo>
                    <a:pt x="682081" y="259772"/>
                  </a:lnTo>
                  <a:lnTo>
                    <a:pt x="685800" y="304800"/>
                  </a:lnTo>
                  <a:lnTo>
                    <a:pt x="682081" y="349827"/>
                  </a:lnTo>
                  <a:lnTo>
                    <a:pt x="671280" y="392807"/>
                  </a:lnTo>
                  <a:lnTo>
                    <a:pt x="653926" y="433269"/>
                  </a:lnTo>
                  <a:lnTo>
                    <a:pt x="630551" y="470739"/>
                  </a:lnTo>
                  <a:lnTo>
                    <a:pt x="601685" y="504746"/>
                  </a:lnTo>
                  <a:lnTo>
                    <a:pt x="567858" y="534816"/>
                  </a:lnTo>
                  <a:lnTo>
                    <a:pt x="529603" y="560479"/>
                  </a:lnTo>
                  <a:lnTo>
                    <a:pt x="487448" y="581261"/>
                  </a:lnTo>
                  <a:lnTo>
                    <a:pt x="441926" y="596690"/>
                  </a:lnTo>
                  <a:lnTo>
                    <a:pt x="393566" y="606293"/>
                  </a:lnTo>
                  <a:lnTo>
                    <a:pt x="342900" y="609600"/>
                  </a:lnTo>
                  <a:lnTo>
                    <a:pt x="292233" y="606293"/>
                  </a:lnTo>
                  <a:lnTo>
                    <a:pt x="243873" y="596690"/>
                  </a:lnTo>
                  <a:lnTo>
                    <a:pt x="198351" y="581261"/>
                  </a:lnTo>
                  <a:lnTo>
                    <a:pt x="156196" y="560479"/>
                  </a:lnTo>
                  <a:lnTo>
                    <a:pt x="117941" y="534816"/>
                  </a:lnTo>
                  <a:lnTo>
                    <a:pt x="84114" y="504746"/>
                  </a:lnTo>
                  <a:lnTo>
                    <a:pt x="55248" y="470739"/>
                  </a:lnTo>
                  <a:lnTo>
                    <a:pt x="31873" y="433269"/>
                  </a:lnTo>
                  <a:lnTo>
                    <a:pt x="14519" y="392807"/>
                  </a:lnTo>
                  <a:lnTo>
                    <a:pt x="3718" y="349827"/>
                  </a:lnTo>
                  <a:lnTo>
                    <a:pt x="0" y="304800"/>
                  </a:lnTo>
                  <a:close/>
                </a:path>
              </a:pathLst>
            </a:custGeom>
            <a:ln w="12700">
              <a:solidFill>
                <a:srgbClr val="000000"/>
              </a:solidFill>
            </a:ln>
          </p:spPr>
          <p:txBody>
            <a:bodyPr wrap="square" lIns="0" tIns="0" rIns="0" bIns="0" rtlCol="0"/>
            <a:lstStyle/>
            <a:p>
              <a:endParaRPr/>
            </a:p>
          </p:txBody>
        </p:sp>
        <p:sp>
          <p:nvSpPr>
            <p:cNvPr id="30" name="object 30"/>
            <p:cNvSpPr/>
            <p:nvPr/>
          </p:nvSpPr>
          <p:spPr>
            <a:xfrm>
              <a:off x="1062545" y="4025900"/>
              <a:ext cx="1604645" cy="1452880"/>
            </a:xfrm>
            <a:custGeom>
              <a:avLst/>
              <a:gdLst/>
              <a:ahLst/>
              <a:cxnLst/>
              <a:rect l="l" t="t" r="r" b="b"/>
              <a:pathLst>
                <a:path w="1604645" h="1452879">
                  <a:moveTo>
                    <a:pt x="1506029" y="80512"/>
                  </a:moveTo>
                  <a:lnTo>
                    <a:pt x="0" y="1443101"/>
                  </a:lnTo>
                  <a:lnTo>
                    <a:pt x="8508" y="1452499"/>
                  </a:lnTo>
                  <a:lnTo>
                    <a:pt x="1514532" y="89915"/>
                  </a:lnTo>
                  <a:lnTo>
                    <a:pt x="1506029" y="80512"/>
                  </a:lnTo>
                  <a:close/>
                </a:path>
                <a:path w="1604645" h="1452879">
                  <a:moveTo>
                    <a:pt x="1576397" y="72008"/>
                  </a:moveTo>
                  <a:lnTo>
                    <a:pt x="1515427" y="72008"/>
                  </a:lnTo>
                  <a:lnTo>
                    <a:pt x="1523936" y="81406"/>
                  </a:lnTo>
                  <a:lnTo>
                    <a:pt x="1514532" y="89915"/>
                  </a:lnTo>
                  <a:lnTo>
                    <a:pt x="1552892" y="132333"/>
                  </a:lnTo>
                  <a:lnTo>
                    <a:pt x="1576397" y="72008"/>
                  </a:lnTo>
                  <a:close/>
                </a:path>
                <a:path w="1604645" h="1452879">
                  <a:moveTo>
                    <a:pt x="1515427" y="72008"/>
                  </a:moveTo>
                  <a:lnTo>
                    <a:pt x="1506029" y="80512"/>
                  </a:lnTo>
                  <a:lnTo>
                    <a:pt x="1514532" y="89915"/>
                  </a:lnTo>
                  <a:lnTo>
                    <a:pt x="1523936" y="81406"/>
                  </a:lnTo>
                  <a:lnTo>
                    <a:pt x="1515427" y="72008"/>
                  </a:lnTo>
                  <a:close/>
                </a:path>
                <a:path w="1604645" h="1452879">
                  <a:moveTo>
                    <a:pt x="1604454" y="0"/>
                  </a:moveTo>
                  <a:lnTo>
                    <a:pt x="1467675" y="38100"/>
                  </a:lnTo>
                  <a:lnTo>
                    <a:pt x="1506029" y="80512"/>
                  </a:lnTo>
                  <a:lnTo>
                    <a:pt x="1515427" y="72008"/>
                  </a:lnTo>
                  <a:lnTo>
                    <a:pt x="1576397" y="72008"/>
                  </a:lnTo>
                  <a:lnTo>
                    <a:pt x="1604454" y="0"/>
                  </a:lnTo>
                  <a:close/>
                </a:path>
              </a:pathLst>
            </a:custGeom>
            <a:solidFill>
              <a:srgbClr val="000000"/>
            </a:solidFill>
          </p:spPr>
          <p:txBody>
            <a:bodyPr wrap="square" lIns="0" tIns="0" rIns="0" bIns="0" rtlCol="0"/>
            <a:lstStyle/>
            <a:p>
              <a:endParaRPr/>
            </a:p>
          </p:txBody>
        </p:sp>
        <p:sp>
          <p:nvSpPr>
            <p:cNvPr id="31" name="object 31"/>
            <p:cNvSpPr/>
            <p:nvPr/>
          </p:nvSpPr>
          <p:spPr>
            <a:xfrm>
              <a:off x="2590800" y="3263900"/>
              <a:ext cx="990600" cy="914400"/>
            </a:xfrm>
            <a:custGeom>
              <a:avLst/>
              <a:gdLst/>
              <a:ahLst/>
              <a:cxnLst/>
              <a:rect l="l" t="t" r="r" b="b"/>
              <a:pathLst>
                <a:path w="990600" h="914400">
                  <a:moveTo>
                    <a:pt x="0" y="457200"/>
                  </a:moveTo>
                  <a:lnTo>
                    <a:pt x="2557" y="410458"/>
                  </a:lnTo>
                  <a:lnTo>
                    <a:pt x="10062" y="365066"/>
                  </a:lnTo>
                  <a:lnTo>
                    <a:pt x="22266" y="321253"/>
                  </a:lnTo>
                  <a:lnTo>
                    <a:pt x="38921" y="279249"/>
                  </a:lnTo>
                  <a:lnTo>
                    <a:pt x="59777" y="239283"/>
                  </a:lnTo>
                  <a:lnTo>
                    <a:pt x="84586" y="201587"/>
                  </a:lnTo>
                  <a:lnTo>
                    <a:pt x="113098" y="166390"/>
                  </a:lnTo>
                  <a:lnTo>
                    <a:pt x="145065" y="133921"/>
                  </a:lnTo>
                  <a:lnTo>
                    <a:pt x="180238" y="104411"/>
                  </a:lnTo>
                  <a:lnTo>
                    <a:pt x="218368" y="78090"/>
                  </a:lnTo>
                  <a:lnTo>
                    <a:pt x="259205" y="55187"/>
                  </a:lnTo>
                  <a:lnTo>
                    <a:pt x="302502" y="35933"/>
                  </a:lnTo>
                  <a:lnTo>
                    <a:pt x="348008" y="20557"/>
                  </a:lnTo>
                  <a:lnTo>
                    <a:pt x="395476" y="9289"/>
                  </a:lnTo>
                  <a:lnTo>
                    <a:pt x="444656" y="2360"/>
                  </a:lnTo>
                  <a:lnTo>
                    <a:pt x="495300" y="0"/>
                  </a:lnTo>
                  <a:lnTo>
                    <a:pt x="545943" y="2360"/>
                  </a:lnTo>
                  <a:lnTo>
                    <a:pt x="595123" y="9289"/>
                  </a:lnTo>
                  <a:lnTo>
                    <a:pt x="642591" y="20557"/>
                  </a:lnTo>
                  <a:lnTo>
                    <a:pt x="688097" y="35933"/>
                  </a:lnTo>
                  <a:lnTo>
                    <a:pt x="731394" y="55187"/>
                  </a:lnTo>
                  <a:lnTo>
                    <a:pt x="772231" y="78090"/>
                  </a:lnTo>
                  <a:lnTo>
                    <a:pt x="810361" y="104411"/>
                  </a:lnTo>
                  <a:lnTo>
                    <a:pt x="845534" y="133921"/>
                  </a:lnTo>
                  <a:lnTo>
                    <a:pt x="877501" y="166390"/>
                  </a:lnTo>
                  <a:lnTo>
                    <a:pt x="906013" y="201587"/>
                  </a:lnTo>
                  <a:lnTo>
                    <a:pt x="930822" y="239283"/>
                  </a:lnTo>
                  <a:lnTo>
                    <a:pt x="951678" y="279249"/>
                  </a:lnTo>
                  <a:lnTo>
                    <a:pt x="968333" y="321253"/>
                  </a:lnTo>
                  <a:lnTo>
                    <a:pt x="980537" y="365066"/>
                  </a:lnTo>
                  <a:lnTo>
                    <a:pt x="988042" y="410458"/>
                  </a:lnTo>
                  <a:lnTo>
                    <a:pt x="990600" y="457200"/>
                  </a:lnTo>
                  <a:lnTo>
                    <a:pt x="988042" y="503941"/>
                  </a:lnTo>
                  <a:lnTo>
                    <a:pt x="980537" y="549333"/>
                  </a:lnTo>
                  <a:lnTo>
                    <a:pt x="968333" y="593146"/>
                  </a:lnTo>
                  <a:lnTo>
                    <a:pt x="951678" y="635150"/>
                  </a:lnTo>
                  <a:lnTo>
                    <a:pt x="930822" y="675116"/>
                  </a:lnTo>
                  <a:lnTo>
                    <a:pt x="906013" y="712812"/>
                  </a:lnTo>
                  <a:lnTo>
                    <a:pt x="877501" y="748009"/>
                  </a:lnTo>
                  <a:lnTo>
                    <a:pt x="845534" y="780478"/>
                  </a:lnTo>
                  <a:lnTo>
                    <a:pt x="810361" y="809988"/>
                  </a:lnTo>
                  <a:lnTo>
                    <a:pt x="772231" y="836309"/>
                  </a:lnTo>
                  <a:lnTo>
                    <a:pt x="731394" y="859212"/>
                  </a:lnTo>
                  <a:lnTo>
                    <a:pt x="688097" y="878466"/>
                  </a:lnTo>
                  <a:lnTo>
                    <a:pt x="642591" y="893842"/>
                  </a:lnTo>
                  <a:lnTo>
                    <a:pt x="595123" y="905110"/>
                  </a:lnTo>
                  <a:lnTo>
                    <a:pt x="545943" y="912039"/>
                  </a:lnTo>
                  <a:lnTo>
                    <a:pt x="495300" y="914400"/>
                  </a:lnTo>
                  <a:lnTo>
                    <a:pt x="444656" y="912039"/>
                  </a:lnTo>
                  <a:lnTo>
                    <a:pt x="395476" y="905110"/>
                  </a:lnTo>
                  <a:lnTo>
                    <a:pt x="348008" y="893842"/>
                  </a:lnTo>
                  <a:lnTo>
                    <a:pt x="302502" y="878466"/>
                  </a:lnTo>
                  <a:lnTo>
                    <a:pt x="259205" y="859212"/>
                  </a:lnTo>
                  <a:lnTo>
                    <a:pt x="218368" y="836309"/>
                  </a:lnTo>
                  <a:lnTo>
                    <a:pt x="180238" y="809988"/>
                  </a:lnTo>
                  <a:lnTo>
                    <a:pt x="145065" y="780478"/>
                  </a:lnTo>
                  <a:lnTo>
                    <a:pt x="113098" y="748009"/>
                  </a:lnTo>
                  <a:lnTo>
                    <a:pt x="84586" y="712812"/>
                  </a:lnTo>
                  <a:lnTo>
                    <a:pt x="59777" y="675116"/>
                  </a:lnTo>
                  <a:lnTo>
                    <a:pt x="38921" y="635150"/>
                  </a:lnTo>
                  <a:lnTo>
                    <a:pt x="22266" y="593146"/>
                  </a:lnTo>
                  <a:lnTo>
                    <a:pt x="10062" y="549333"/>
                  </a:lnTo>
                  <a:lnTo>
                    <a:pt x="2557" y="503941"/>
                  </a:lnTo>
                  <a:lnTo>
                    <a:pt x="0" y="457200"/>
                  </a:lnTo>
                  <a:close/>
                </a:path>
              </a:pathLst>
            </a:custGeom>
            <a:ln w="12700">
              <a:solidFill>
                <a:srgbClr val="000000"/>
              </a:solidFill>
            </a:ln>
          </p:spPr>
          <p:txBody>
            <a:bodyPr wrap="square" lIns="0" tIns="0" rIns="0" bIns="0" rtlCol="0"/>
            <a:lstStyle/>
            <a:p>
              <a:endParaRPr/>
            </a:p>
          </p:txBody>
        </p:sp>
      </p:grpSp>
      <p:sp>
        <p:nvSpPr>
          <p:cNvPr id="32" name="object 32"/>
          <p:cNvSpPr txBox="1"/>
          <p:nvPr/>
        </p:nvSpPr>
        <p:spPr>
          <a:xfrm>
            <a:off x="3473603" y="4126599"/>
            <a:ext cx="464820" cy="579120"/>
          </a:xfrm>
          <a:prstGeom prst="rect">
            <a:avLst/>
          </a:prstGeom>
        </p:spPr>
        <p:txBody>
          <a:bodyPr vert="horz" wrap="square" lIns="0" tIns="16510" rIns="0" bIns="0" rtlCol="0">
            <a:spAutoFit/>
          </a:bodyPr>
          <a:lstStyle/>
          <a:p>
            <a:pPr marL="12700">
              <a:lnSpc>
                <a:spcPct val="100000"/>
              </a:lnSpc>
              <a:spcBef>
                <a:spcPts val="130"/>
              </a:spcBef>
            </a:pPr>
            <a:r>
              <a:rPr sz="3600" spc="25" dirty="0">
                <a:latin typeface="Times New Roman"/>
                <a:cs typeface="Times New Roman"/>
              </a:rPr>
              <a:t>,</a:t>
            </a:r>
            <a:r>
              <a:rPr sz="3600" spc="-520" dirty="0">
                <a:latin typeface="Times New Roman"/>
                <a:cs typeface="Times New Roman"/>
              </a:rPr>
              <a:t> </a:t>
            </a:r>
            <a:r>
              <a:rPr sz="3600" i="1" spc="65" dirty="0">
                <a:latin typeface="Times New Roman"/>
                <a:cs typeface="Times New Roman"/>
              </a:rPr>
              <a:t>L</a:t>
            </a:r>
            <a:endParaRPr sz="3600">
              <a:latin typeface="Times New Roman"/>
              <a:cs typeface="Times New Roman"/>
            </a:endParaRPr>
          </a:p>
        </p:txBody>
      </p:sp>
      <p:grpSp>
        <p:nvGrpSpPr>
          <p:cNvPr id="33" name="object 33"/>
          <p:cNvGrpSpPr/>
          <p:nvPr/>
        </p:nvGrpSpPr>
        <p:grpSpPr>
          <a:xfrm>
            <a:off x="2399518" y="3879850"/>
            <a:ext cx="6522720" cy="822325"/>
            <a:chOff x="2399518" y="3879850"/>
            <a:chExt cx="6522720" cy="822325"/>
          </a:xfrm>
        </p:grpSpPr>
        <p:sp>
          <p:nvSpPr>
            <p:cNvPr id="34" name="object 34"/>
            <p:cNvSpPr/>
            <p:nvPr/>
          </p:nvSpPr>
          <p:spPr>
            <a:xfrm>
              <a:off x="3263367" y="4254505"/>
              <a:ext cx="450200" cy="447216"/>
            </a:xfrm>
            <a:prstGeom prst="rect">
              <a:avLst/>
            </a:prstGeom>
            <a:blipFill>
              <a:blip r:embed="rId7" cstate="print"/>
              <a:stretch>
                <a:fillRect/>
              </a:stretch>
            </a:blipFill>
          </p:spPr>
          <p:txBody>
            <a:bodyPr wrap="square" lIns="0" tIns="0" rIns="0" bIns="0" rtlCol="0"/>
            <a:lstStyle/>
            <a:p>
              <a:endParaRPr/>
            </a:p>
          </p:txBody>
        </p:sp>
        <p:sp>
          <p:nvSpPr>
            <p:cNvPr id="35" name="object 35"/>
            <p:cNvSpPr/>
            <p:nvPr/>
          </p:nvSpPr>
          <p:spPr>
            <a:xfrm>
              <a:off x="2716880" y="4254505"/>
              <a:ext cx="900388" cy="447216"/>
            </a:xfrm>
            <a:prstGeom prst="rect">
              <a:avLst/>
            </a:prstGeom>
            <a:blipFill>
              <a:blip r:embed="rId8" cstate="print"/>
              <a:stretch>
                <a:fillRect/>
              </a:stretch>
            </a:blipFill>
          </p:spPr>
          <p:txBody>
            <a:bodyPr wrap="square" lIns="0" tIns="0" rIns="0" bIns="0" rtlCol="0"/>
            <a:lstStyle/>
            <a:p>
              <a:endParaRPr/>
            </a:p>
          </p:txBody>
        </p:sp>
        <p:sp>
          <p:nvSpPr>
            <p:cNvPr id="36" name="object 36"/>
            <p:cNvSpPr/>
            <p:nvPr/>
          </p:nvSpPr>
          <p:spPr>
            <a:xfrm>
              <a:off x="2399518" y="4254505"/>
              <a:ext cx="450200" cy="447216"/>
            </a:xfrm>
            <a:prstGeom prst="rect">
              <a:avLst/>
            </a:prstGeom>
            <a:blipFill>
              <a:blip r:embed="rId7" cstate="print"/>
              <a:stretch>
                <a:fillRect/>
              </a:stretch>
            </a:blipFill>
          </p:spPr>
          <p:txBody>
            <a:bodyPr wrap="square" lIns="0" tIns="0" rIns="0" bIns="0" rtlCol="0"/>
            <a:lstStyle/>
            <a:p>
              <a:endParaRPr/>
            </a:p>
          </p:txBody>
        </p:sp>
        <p:sp>
          <p:nvSpPr>
            <p:cNvPr id="37" name="object 37"/>
            <p:cNvSpPr/>
            <p:nvPr/>
          </p:nvSpPr>
          <p:spPr>
            <a:xfrm>
              <a:off x="6934200" y="3886200"/>
              <a:ext cx="1981200" cy="609600"/>
            </a:xfrm>
            <a:custGeom>
              <a:avLst/>
              <a:gdLst/>
              <a:ahLst/>
              <a:cxnLst/>
              <a:rect l="l" t="t" r="r" b="b"/>
              <a:pathLst>
                <a:path w="1981200" h="609600">
                  <a:moveTo>
                    <a:pt x="0" y="304800"/>
                  </a:moveTo>
                  <a:lnTo>
                    <a:pt x="9836" y="261691"/>
                  </a:lnTo>
                  <a:lnTo>
                    <a:pt x="38452" y="220436"/>
                  </a:lnTo>
                  <a:lnTo>
                    <a:pt x="84507" y="181448"/>
                  </a:lnTo>
                  <a:lnTo>
                    <a:pt x="146660" y="145141"/>
                  </a:lnTo>
                  <a:lnTo>
                    <a:pt x="183354" y="128122"/>
                  </a:lnTo>
                  <a:lnTo>
                    <a:pt x="223570" y="111927"/>
                  </a:lnTo>
                  <a:lnTo>
                    <a:pt x="267141" y="96610"/>
                  </a:lnTo>
                  <a:lnTo>
                    <a:pt x="313897" y="82221"/>
                  </a:lnTo>
                  <a:lnTo>
                    <a:pt x="363673" y="68812"/>
                  </a:lnTo>
                  <a:lnTo>
                    <a:pt x="416300" y="56436"/>
                  </a:lnTo>
                  <a:lnTo>
                    <a:pt x="471610" y="45142"/>
                  </a:lnTo>
                  <a:lnTo>
                    <a:pt x="529437" y="34984"/>
                  </a:lnTo>
                  <a:lnTo>
                    <a:pt x="589613" y="26012"/>
                  </a:lnTo>
                  <a:lnTo>
                    <a:pt x="651969" y="18279"/>
                  </a:lnTo>
                  <a:lnTo>
                    <a:pt x="716339" y="11836"/>
                  </a:lnTo>
                  <a:lnTo>
                    <a:pt x="782554" y="6735"/>
                  </a:lnTo>
                  <a:lnTo>
                    <a:pt x="850448" y="3028"/>
                  </a:lnTo>
                  <a:lnTo>
                    <a:pt x="919852" y="765"/>
                  </a:lnTo>
                  <a:lnTo>
                    <a:pt x="990600" y="0"/>
                  </a:lnTo>
                  <a:lnTo>
                    <a:pt x="1061347" y="765"/>
                  </a:lnTo>
                  <a:lnTo>
                    <a:pt x="1130751" y="3028"/>
                  </a:lnTo>
                  <a:lnTo>
                    <a:pt x="1198645" y="6735"/>
                  </a:lnTo>
                  <a:lnTo>
                    <a:pt x="1264860" y="11836"/>
                  </a:lnTo>
                  <a:lnTo>
                    <a:pt x="1329230" y="18279"/>
                  </a:lnTo>
                  <a:lnTo>
                    <a:pt x="1391586" y="26012"/>
                  </a:lnTo>
                  <a:lnTo>
                    <a:pt x="1451762" y="34984"/>
                  </a:lnTo>
                  <a:lnTo>
                    <a:pt x="1509589" y="45142"/>
                  </a:lnTo>
                  <a:lnTo>
                    <a:pt x="1564899" y="56436"/>
                  </a:lnTo>
                  <a:lnTo>
                    <a:pt x="1617526" y="68812"/>
                  </a:lnTo>
                  <a:lnTo>
                    <a:pt x="1667302" y="82221"/>
                  </a:lnTo>
                  <a:lnTo>
                    <a:pt x="1714058" y="96610"/>
                  </a:lnTo>
                  <a:lnTo>
                    <a:pt x="1757629" y="111927"/>
                  </a:lnTo>
                  <a:lnTo>
                    <a:pt x="1797845" y="128122"/>
                  </a:lnTo>
                  <a:lnTo>
                    <a:pt x="1834539" y="145141"/>
                  </a:lnTo>
                  <a:lnTo>
                    <a:pt x="1896692" y="181448"/>
                  </a:lnTo>
                  <a:lnTo>
                    <a:pt x="1942747" y="220436"/>
                  </a:lnTo>
                  <a:lnTo>
                    <a:pt x="1971363" y="261691"/>
                  </a:lnTo>
                  <a:lnTo>
                    <a:pt x="1981200" y="304800"/>
                  </a:lnTo>
                  <a:lnTo>
                    <a:pt x="1978712" y="326560"/>
                  </a:lnTo>
                  <a:lnTo>
                    <a:pt x="1971363" y="347908"/>
                  </a:lnTo>
                  <a:lnTo>
                    <a:pt x="1942747" y="389163"/>
                  </a:lnTo>
                  <a:lnTo>
                    <a:pt x="1896692" y="428151"/>
                  </a:lnTo>
                  <a:lnTo>
                    <a:pt x="1834539" y="464458"/>
                  </a:lnTo>
                  <a:lnTo>
                    <a:pt x="1797845" y="481477"/>
                  </a:lnTo>
                  <a:lnTo>
                    <a:pt x="1757629" y="497672"/>
                  </a:lnTo>
                  <a:lnTo>
                    <a:pt x="1714058" y="512989"/>
                  </a:lnTo>
                  <a:lnTo>
                    <a:pt x="1667302" y="527378"/>
                  </a:lnTo>
                  <a:lnTo>
                    <a:pt x="1617526" y="540787"/>
                  </a:lnTo>
                  <a:lnTo>
                    <a:pt x="1564899" y="553163"/>
                  </a:lnTo>
                  <a:lnTo>
                    <a:pt x="1509589" y="564457"/>
                  </a:lnTo>
                  <a:lnTo>
                    <a:pt x="1451762" y="574615"/>
                  </a:lnTo>
                  <a:lnTo>
                    <a:pt x="1391586" y="583587"/>
                  </a:lnTo>
                  <a:lnTo>
                    <a:pt x="1329230" y="591320"/>
                  </a:lnTo>
                  <a:lnTo>
                    <a:pt x="1264860" y="597763"/>
                  </a:lnTo>
                  <a:lnTo>
                    <a:pt x="1198645" y="602864"/>
                  </a:lnTo>
                  <a:lnTo>
                    <a:pt x="1130751" y="606571"/>
                  </a:lnTo>
                  <a:lnTo>
                    <a:pt x="1061347" y="608834"/>
                  </a:lnTo>
                  <a:lnTo>
                    <a:pt x="990600" y="609600"/>
                  </a:lnTo>
                  <a:lnTo>
                    <a:pt x="919852" y="608835"/>
                  </a:lnTo>
                  <a:lnTo>
                    <a:pt x="850448" y="606574"/>
                  </a:lnTo>
                  <a:lnTo>
                    <a:pt x="782554" y="602869"/>
                  </a:lnTo>
                  <a:lnTo>
                    <a:pt x="716339" y="597772"/>
                  </a:lnTo>
                  <a:lnTo>
                    <a:pt x="651969" y="591334"/>
                  </a:lnTo>
                  <a:lnTo>
                    <a:pt x="589613" y="583606"/>
                  </a:lnTo>
                  <a:lnTo>
                    <a:pt x="529437" y="574640"/>
                  </a:lnTo>
                  <a:lnTo>
                    <a:pt x="471610" y="564487"/>
                  </a:lnTo>
                  <a:lnTo>
                    <a:pt x="416300" y="553199"/>
                  </a:lnTo>
                  <a:lnTo>
                    <a:pt x="363673" y="540827"/>
                  </a:lnTo>
                  <a:lnTo>
                    <a:pt x="313897" y="527423"/>
                  </a:lnTo>
                  <a:lnTo>
                    <a:pt x="267141" y="513038"/>
                  </a:lnTo>
                  <a:lnTo>
                    <a:pt x="223570" y="497724"/>
                  </a:lnTo>
                  <a:lnTo>
                    <a:pt x="183354" y="481533"/>
                  </a:lnTo>
                  <a:lnTo>
                    <a:pt x="146660" y="464514"/>
                  </a:lnTo>
                  <a:lnTo>
                    <a:pt x="84507" y="428205"/>
                  </a:lnTo>
                  <a:lnTo>
                    <a:pt x="38452" y="389208"/>
                  </a:lnTo>
                  <a:lnTo>
                    <a:pt x="9836" y="347936"/>
                  </a:lnTo>
                  <a:lnTo>
                    <a:pt x="0" y="304800"/>
                  </a:lnTo>
                  <a:close/>
                </a:path>
              </a:pathLst>
            </a:custGeom>
            <a:ln w="12700">
              <a:solidFill>
                <a:srgbClr val="FF0000"/>
              </a:solidFill>
            </a:ln>
          </p:spPr>
          <p:txBody>
            <a:bodyPr wrap="square" lIns="0" tIns="0" rIns="0" bIns="0" rtlCol="0"/>
            <a:lstStyle/>
            <a:p>
              <a:endParaRPr/>
            </a:p>
          </p:txBody>
        </p:sp>
      </p:grpSp>
      <p:sp>
        <p:nvSpPr>
          <p:cNvPr id="38" name="object 38"/>
          <p:cNvSpPr/>
          <p:nvPr/>
        </p:nvSpPr>
        <p:spPr>
          <a:xfrm>
            <a:off x="4203700" y="1295400"/>
            <a:ext cx="127000" cy="457200"/>
          </a:xfrm>
          <a:custGeom>
            <a:avLst/>
            <a:gdLst/>
            <a:ahLst/>
            <a:cxnLst/>
            <a:rect l="l" t="t" r="r" b="b"/>
            <a:pathLst>
              <a:path w="127000" h="457200">
                <a:moveTo>
                  <a:pt x="69850" y="114300"/>
                </a:moveTo>
                <a:lnTo>
                  <a:pt x="57150" y="114300"/>
                </a:lnTo>
                <a:lnTo>
                  <a:pt x="57150" y="457200"/>
                </a:lnTo>
                <a:lnTo>
                  <a:pt x="69850" y="457200"/>
                </a:lnTo>
                <a:lnTo>
                  <a:pt x="69850" y="114300"/>
                </a:lnTo>
                <a:close/>
              </a:path>
              <a:path w="127000" h="457200">
                <a:moveTo>
                  <a:pt x="63500" y="0"/>
                </a:moveTo>
                <a:lnTo>
                  <a:pt x="0" y="127000"/>
                </a:lnTo>
                <a:lnTo>
                  <a:pt x="57150" y="127000"/>
                </a:lnTo>
                <a:lnTo>
                  <a:pt x="57150" y="114300"/>
                </a:lnTo>
                <a:lnTo>
                  <a:pt x="120650" y="114300"/>
                </a:lnTo>
                <a:lnTo>
                  <a:pt x="63500" y="0"/>
                </a:lnTo>
                <a:close/>
              </a:path>
              <a:path w="127000" h="457200">
                <a:moveTo>
                  <a:pt x="120650" y="114300"/>
                </a:moveTo>
                <a:lnTo>
                  <a:pt x="69850" y="114300"/>
                </a:lnTo>
                <a:lnTo>
                  <a:pt x="69850" y="127000"/>
                </a:lnTo>
                <a:lnTo>
                  <a:pt x="127000" y="127000"/>
                </a:lnTo>
                <a:lnTo>
                  <a:pt x="120650" y="114300"/>
                </a:lnTo>
                <a:close/>
              </a:path>
            </a:pathLst>
          </a:custGeom>
          <a:solidFill>
            <a:srgbClr val="000000"/>
          </a:solidFill>
        </p:spPr>
        <p:txBody>
          <a:bodyPr wrap="square" lIns="0" tIns="0" rIns="0" bIns="0" rtlCol="0"/>
          <a:lstStyle/>
          <a:p>
            <a:endParaRPr/>
          </a:p>
        </p:txBody>
      </p:sp>
      <p:sp>
        <p:nvSpPr>
          <p:cNvPr id="39" name="object 39"/>
          <p:cNvSpPr/>
          <p:nvPr/>
        </p:nvSpPr>
        <p:spPr>
          <a:xfrm>
            <a:off x="3066405" y="761997"/>
            <a:ext cx="234010" cy="368302"/>
          </a:xfrm>
          <a:prstGeom prst="rect">
            <a:avLst/>
          </a:prstGeom>
          <a:blipFill>
            <a:blip r:embed="rId9" cstate="print"/>
            <a:stretch>
              <a:fillRect/>
            </a:stretch>
          </a:blipFill>
        </p:spPr>
        <p:txBody>
          <a:bodyPr wrap="square" lIns="0" tIns="0" rIns="0" bIns="0" rtlCol="0"/>
          <a:lstStyle/>
          <a:p>
            <a:endParaRPr/>
          </a:p>
        </p:txBody>
      </p:sp>
      <p:sp>
        <p:nvSpPr>
          <p:cNvPr id="40" name="object 40"/>
          <p:cNvSpPr/>
          <p:nvPr/>
        </p:nvSpPr>
        <p:spPr>
          <a:xfrm>
            <a:off x="5733405" y="761997"/>
            <a:ext cx="234010" cy="368302"/>
          </a:xfrm>
          <a:prstGeom prst="rect">
            <a:avLst/>
          </a:prstGeom>
          <a:blipFill>
            <a:blip r:embed="rId9" cstate="print"/>
            <a:stretch>
              <a:fillRect/>
            </a:stretch>
          </a:blipFill>
        </p:spPr>
        <p:txBody>
          <a:bodyPr wrap="square" lIns="0" tIns="0" rIns="0" bIns="0" rtlCol="0"/>
          <a:lstStyle/>
          <a:p>
            <a:endParaRPr/>
          </a:p>
        </p:txBody>
      </p:sp>
      <p:graphicFrame>
        <p:nvGraphicFramePr>
          <p:cNvPr id="41" name="object 41"/>
          <p:cNvGraphicFramePr>
            <a:graphicFrameLocks noGrp="1"/>
          </p:cNvGraphicFramePr>
          <p:nvPr/>
        </p:nvGraphicFramePr>
        <p:xfrm>
          <a:off x="2508250" y="603250"/>
          <a:ext cx="3962400" cy="685800"/>
        </p:xfrm>
        <a:graphic>
          <a:graphicData uri="http://schemas.openxmlformats.org/drawingml/2006/table">
            <a:tbl>
              <a:tblPr firstRow="1" bandRow="1">
                <a:tableStyleId>{2D5ABB26-0587-4C30-8999-92F81FD0307C}</a:tableStyleId>
              </a:tblPr>
              <a:tblGrid>
                <a:gridCol w="3810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gridCol w="533400">
                  <a:extLst>
                    <a:ext uri="{9D8B030D-6E8A-4147-A177-3AD203B41FA5}">
                      <a16:colId xmlns:a16="http://schemas.microsoft.com/office/drawing/2014/main" val="20002"/>
                    </a:ext>
                  </a:extLst>
                </a:gridCol>
                <a:gridCol w="533400">
                  <a:extLst>
                    <a:ext uri="{9D8B030D-6E8A-4147-A177-3AD203B41FA5}">
                      <a16:colId xmlns:a16="http://schemas.microsoft.com/office/drawing/2014/main" val="20003"/>
                    </a:ext>
                  </a:extLst>
                </a:gridCol>
                <a:gridCol w="533400">
                  <a:extLst>
                    <a:ext uri="{9D8B030D-6E8A-4147-A177-3AD203B41FA5}">
                      <a16:colId xmlns:a16="http://schemas.microsoft.com/office/drawing/2014/main" val="20004"/>
                    </a:ext>
                  </a:extLst>
                </a:gridCol>
                <a:gridCol w="533400">
                  <a:extLst>
                    <a:ext uri="{9D8B030D-6E8A-4147-A177-3AD203B41FA5}">
                      <a16:colId xmlns:a16="http://schemas.microsoft.com/office/drawing/2014/main" val="20005"/>
                    </a:ext>
                  </a:extLst>
                </a:gridCol>
                <a:gridCol w="533400">
                  <a:extLst>
                    <a:ext uri="{9D8B030D-6E8A-4147-A177-3AD203B41FA5}">
                      <a16:colId xmlns:a16="http://schemas.microsoft.com/office/drawing/2014/main" val="20006"/>
                    </a:ext>
                  </a:extLst>
                </a:gridCol>
                <a:gridCol w="381000">
                  <a:extLst>
                    <a:ext uri="{9D8B030D-6E8A-4147-A177-3AD203B41FA5}">
                      <a16:colId xmlns:a16="http://schemas.microsoft.com/office/drawing/2014/main" val="20007"/>
                    </a:ext>
                  </a:extLst>
                </a:gridCol>
              </a:tblGrid>
              <a:tr h="685800">
                <a:tc>
                  <a:txBody>
                    <a:bodyPr/>
                    <a:lstStyle/>
                    <a:p>
                      <a:pPr>
                        <a:lnSpc>
                          <a:spcPct val="100000"/>
                        </a:lnSpc>
                      </a:pPr>
                      <a:endParaRPr sz="3500">
                        <a:latin typeface="Times New Roman"/>
                        <a:cs typeface="Times New Roman"/>
                      </a:endParaRPr>
                    </a:p>
                  </a:txBody>
                  <a:tcPr marL="0" marR="0" marT="0" marB="0">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35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92405">
                        <a:lnSpc>
                          <a:spcPct val="100000"/>
                        </a:lnSpc>
                        <a:spcBef>
                          <a:spcPts val="114"/>
                        </a:spcBef>
                      </a:pPr>
                      <a:r>
                        <a:rPr sz="3600" i="1" dirty="0">
                          <a:latin typeface="Times New Roman"/>
                          <a:cs typeface="Times New Roman"/>
                        </a:rPr>
                        <a:t>x</a:t>
                      </a:r>
                      <a:endParaRPr sz="3600">
                        <a:latin typeface="Times New Roman"/>
                        <a:cs typeface="Times New Roman"/>
                      </a:endParaRPr>
                    </a:p>
                  </a:txBody>
                  <a:tcPr marL="0" marR="0" marT="1460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70180">
                        <a:lnSpc>
                          <a:spcPct val="100000"/>
                        </a:lnSpc>
                        <a:spcBef>
                          <a:spcPts val="114"/>
                        </a:spcBef>
                      </a:pPr>
                      <a:r>
                        <a:rPr sz="3600" i="1" dirty="0">
                          <a:latin typeface="Times New Roman"/>
                          <a:cs typeface="Times New Roman"/>
                        </a:rPr>
                        <a:t>a</a:t>
                      </a:r>
                      <a:endParaRPr sz="3600">
                        <a:latin typeface="Times New Roman"/>
                        <a:cs typeface="Times New Roman"/>
                      </a:endParaRPr>
                    </a:p>
                  </a:txBody>
                  <a:tcPr marL="0" marR="0" marT="1460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13360">
                        <a:lnSpc>
                          <a:spcPct val="100000"/>
                        </a:lnSpc>
                        <a:spcBef>
                          <a:spcPts val="114"/>
                        </a:spcBef>
                      </a:pPr>
                      <a:r>
                        <a:rPr sz="3600" i="1" dirty="0">
                          <a:latin typeface="Times New Roman"/>
                          <a:cs typeface="Times New Roman"/>
                        </a:rPr>
                        <a:t>y</a:t>
                      </a:r>
                      <a:endParaRPr sz="3600" dirty="0">
                        <a:latin typeface="Times New Roman"/>
                        <a:cs typeface="Times New Roman"/>
                      </a:endParaRPr>
                    </a:p>
                  </a:txBody>
                  <a:tcPr marL="0" marR="0" marT="1460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56210">
                        <a:lnSpc>
                          <a:spcPct val="100000"/>
                        </a:lnSpc>
                        <a:spcBef>
                          <a:spcPts val="440"/>
                        </a:spcBef>
                      </a:pPr>
                      <a:r>
                        <a:rPr sz="3550" i="1" dirty="0">
                          <a:latin typeface="Times New Roman"/>
                          <a:cs typeface="Times New Roman"/>
                        </a:rPr>
                        <a:t>b</a:t>
                      </a:r>
                      <a:endParaRPr sz="3550" dirty="0">
                        <a:latin typeface="Times New Roman"/>
                        <a:cs typeface="Times New Roman"/>
                      </a:endParaRPr>
                    </a:p>
                  </a:txBody>
                  <a:tcPr marL="0" marR="0" marT="5588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35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3500" dirty="0">
                        <a:latin typeface="Times New Roman"/>
                        <a:cs typeface="Times New Roman"/>
                      </a:endParaRPr>
                    </a:p>
                  </a:txBody>
                  <a:tcPr marL="0" marR="0" marT="0" marB="0">
                    <a:lnL w="12700">
                      <a:solidFill>
                        <a:srgbClr val="000000"/>
                      </a:solidFill>
                      <a:prstDash val="solid"/>
                    </a:lnL>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0"/>
                  </a:ext>
                </a:extLst>
              </a:tr>
            </a:tbl>
          </a:graphicData>
        </a:graphic>
      </p:graphicFrame>
      <p:sp>
        <p:nvSpPr>
          <p:cNvPr id="42" name="object 42"/>
          <p:cNvSpPr/>
          <p:nvPr/>
        </p:nvSpPr>
        <p:spPr>
          <a:xfrm>
            <a:off x="6266805" y="761997"/>
            <a:ext cx="234010" cy="368302"/>
          </a:xfrm>
          <a:prstGeom prst="rect">
            <a:avLst/>
          </a:prstGeom>
          <a:blipFill>
            <a:blip r:embed="rId9" cstate="print"/>
            <a:stretch>
              <a:fillRect/>
            </a:stretch>
          </a:blipFill>
        </p:spPr>
        <p:txBody>
          <a:bodyPr wrap="square" lIns="0" tIns="0" rIns="0" bIns="0" rtlCol="0"/>
          <a:lstStyle/>
          <a:p>
            <a:endParaRPr/>
          </a:p>
        </p:txBody>
      </p:sp>
      <p:sp>
        <p:nvSpPr>
          <p:cNvPr id="43" name="object 43"/>
          <p:cNvSpPr txBox="1"/>
          <p:nvPr/>
        </p:nvSpPr>
        <p:spPr>
          <a:xfrm>
            <a:off x="294640" y="697738"/>
            <a:ext cx="4196080" cy="1461770"/>
          </a:xfrm>
          <a:prstGeom prst="rect">
            <a:avLst/>
          </a:prstGeom>
        </p:spPr>
        <p:txBody>
          <a:bodyPr vert="horz" wrap="square" lIns="0" tIns="13335" rIns="0" bIns="0" rtlCol="0">
            <a:spAutoFit/>
          </a:bodyPr>
          <a:lstStyle/>
          <a:p>
            <a:pPr marL="25400">
              <a:lnSpc>
                <a:spcPct val="100000"/>
              </a:lnSpc>
              <a:spcBef>
                <a:spcPts val="105"/>
              </a:spcBef>
            </a:pPr>
            <a:r>
              <a:rPr sz="3200" dirty="0">
                <a:solidFill>
                  <a:srgbClr val="339933"/>
                </a:solidFill>
                <a:latin typeface="Comic Sans MS"/>
                <a:cs typeface="Comic Sans MS"/>
              </a:rPr>
              <a:t>Time</a:t>
            </a:r>
            <a:r>
              <a:rPr sz="3200" spc="-20" dirty="0">
                <a:solidFill>
                  <a:srgbClr val="339933"/>
                </a:solidFill>
                <a:latin typeface="Comic Sans MS"/>
                <a:cs typeface="Comic Sans MS"/>
              </a:rPr>
              <a:t> </a:t>
            </a:r>
            <a:r>
              <a:rPr sz="3200" dirty="0">
                <a:solidFill>
                  <a:srgbClr val="339933"/>
                </a:solidFill>
                <a:latin typeface="Comic Sans MS"/>
                <a:cs typeface="Comic Sans MS"/>
              </a:rPr>
              <a:t>3</a:t>
            </a:r>
            <a:endParaRPr sz="3200" dirty="0">
              <a:latin typeface="Comic Sans MS"/>
              <a:cs typeface="Comic Sans MS"/>
            </a:endParaRPr>
          </a:p>
          <a:p>
            <a:pPr marR="43180" algn="r">
              <a:lnSpc>
                <a:spcPct val="100000"/>
              </a:lnSpc>
              <a:spcBef>
                <a:spcPts val="3195"/>
              </a:spcBef>
            </a:pPr>
            <a:r>
              <a:rPr sz="3550" i="1" spc="-20" dirty="0">
                <a:latin typeface="Times New Roman"/>
                <a:cs typeface="Times New Roman"/>
              </a:rPr>
              <a:t>q</a:t>
            </a:r>
            <a:r>
              <a:rPr sz="4425" spc="22" baseline="-16949" dirty="0">
                <a:latin typeface="Times New Roman"/>
                <a:cs typeface="Times New Roman"/>
              </a:rPr>
              <a:t>2</a:t>
            </a:r>
            <a:endParaRPr sz="4425" baseline="-16949" dirty="0">
              <a:latin typeface="Times New Roman"/>
              <a:cs typeface="Times New Roman"/>
            </a:endParaRPr>
          </a:p>
        </p:txBody>
      </p:sp>
      <p:sp>
        <p:nvSpPr>
          <p:cNvPr id="44" name="object 44"/>
          <p:cNvSpPr txBox="1"/>
          <p:nvPr/>
        </p:nvSpPr>
        <p:spPr>
          <a:xfrm>
            <a:off x="1267855" y="5091229"/>
            <a:ext cx="234315" cy="535305"/>
          </a:xfrm>
          <a:prstGeom prst="rect">
            <a:avLst/>
          </a:prstGeom>
        </p:spPr>
        <p:txBody>
          <a:bodyPr vert="horz" wrap="square" lIns="0" tIns="0" rIns="0" bIns="0" rtlCol="0">
            <a:spAutoFit/>
          </a:bodyPr>
          <a:lstStyle/>
          <a:p>
            <a:pPr marL="12700">
              <a:lnSpc>
                <a:spcPts val="4045"/>
              </a:lnSpc>
            </a:pPr>
            <a:r>
              <a:rPr sz="3600" i="1" spc="40" dirty="0">
                <a:latin typeface="Times New Roman"/>
                <a:cs typeface="Times New Roman"/>
              </a:rPr>
              <a:t>y</a:t>
            </a:r>
            <a:endParaRPr sz="3600">
              <a:latin typeface="Times New Roman"/>
              <a:cs typeface="Times New Roman"/>
            </a:endParaRPr>
          </a:p>
        </p:txBody>
      </p:sp>
      <p:sp>
        <p:nvSpPr>
          <p:cNvPr id="45" name="object 45"/>
          <p:cNvSpPr txBox="1"/>
          <p:nvPr/>
        </p:nvSpPr>
        <p:spPr>
          <a:xfrm>
            <a:off x="2167135" y="5091210"/>
            <a:ext cx="1530350" cy="890269"/>
          </a:xfrm>
          <a:prstGeom prst="rect">
            <a:avLst/>
          </a:prstGeom>
        </p:spPr>
        <p:txBody>
          <a:bodyPr vert="horz" wrap="square" lIns="0" tIns="0" rIns="0" bIns="0" rtlCol="0">
            <a:spAutoFit/>
          </a:bodyPr>
          <a:lstStyle/>
          <a:p>
            <a:pPr marL="12700">
              <a:lnSpc>
                <a:spcPts val="4054"/>
              </a:lnSpc>
            </a:pPr>
            <a:r>
              <a:rPr sz="3600" i="1" spc="60" dirty="0">
                <a:latin typeface="Times New Roman"/>
                <a:cs typeface="Times New Roman"/>
              </a:rPr>
              <a:t>y</a:t>
            </a:r>
            <a:r>
              <a:rPr sz="3600" spc="60" dirty="0">
                <a:latin typeface="Times New Roman"/>
                <a:cs typeface="Times New Roman"/>
              </a:rPr>
              <a:t>, </a:t>
            </a:r>
            <a:r>
              <a:rPr sz="3600" i="1" spc="145" dirty="0">
                <a:latin typeface="Times New Roman"/>
                <a:cs typeface="Times New Roman"/>
              </a:rPr>
              <a:t>R</a:t>
            </a:r>
            <a:r>
              <a:rPr sz="5325" i="1" spc="217" baseline="-32081" dirty="0">
                <a:latin typeface="Times New Roman"/>
                <a:cs typeface="Times New Roman"/>
              </a:rPr>
              <a:t>q</a:t>
            </a:r>
            <a:r>
              <a:rPr sz="4425" spc="217" baseline="-55555" dirty="0">
                <a:latin typeface="Times New Roman"/>
                <a:cs typeface="Times New Roman"/>
              </a:rPr>
              <a:t>0</a:t>
            </a:r>
            <a:r>
              <a:rPr sz="4425" spc="-480" baseline="-55555" dirty="0">
                <a:latin typeface="Times New Roman"/>
                <a:cs typeface="Times New Roman"/>
              </a:rPr>
              <a:t> </a:t>
            </a:r>
            <a:r>
              <a:rPr sz="3600" i="1" spc="65" dirty="0">
                <a:latin typeface="Times New Roman"/>
                <a:cs typeface="Times New Roman"/>
              </a:rPr>
              <a:t>a</a:t>
            </a:r>
            <a:endParaRPr sz="3600">
              <a:latin typeface="Times New Roman"/>
              <a:cs typeface="Times New Roman"/>
            </a:endParaRPr>
          </a:p>
        </p:txBody>
      </p:sp>
      <p:sp>
        <p:nvSpPr>
          <p:cNvPr id="46" name="object 46"/>
          <p:cNvSpPr txBox="1"/>
          <p:nvPr/>
        </p:nvSpPr>
        <p:spPr>
          <a:xfrm>
            <a:off x="4330789" y="5091210"/>
            <a:ext cx="699135" cy="536575"/>
          </a:xfrm>
          <a:prstGeom prst="rect">
            <a:avLst/>
          </a:prstGeom>
        </p:spPr>
        <p:txBody>
          <a:bodyPr vert="horz" wrap="square" lIns="0" tIns="0" rIns="0" bIns="0" rtlCol="0">
            <a:spAutoFit/>
          </a:bodyPr>
          <a:lstStyle/>
          <a:p>
            <a:pPr marL="12700">
              <a:lnSpc>
                <a:spcPts val="4054"/>
              </a:lnSpc>
            </a:pPr>
            <a:r>
              <a:rPr sz="3600" i="1" spc="30" dirty="0">
                <a:latin typeface="Times New Roman"/>
                <a:cs typeface="Times New Roman"/>
              </a:rPr>
              <a:t>x</a:t>
            </a:r>
            <a:r>
              <a:rPr sz="3600" spc="30" dirty="0">
                <a:latin typeface="Times New Roman"/>
                <a:cs typeface="Times New Roman"/>
              </a:rPr>
              <a:t>,</a:t>
            </a:r>
            <a:r>
              <a:rPr sz="3600" spc="-525" dirty="0">
                <a:latin typeface="Times New Roman"/>
                <a:cs typeface="Times New Roman"/>
              </a:rPr>
              <a:t> </a:t>
            </a:r>
            <a:r>
              <a:rPr sz="3600" i="1" spc="80" dirty="0">
                <a:latin typeface="Times New Roman"/>
                <a:cs typeface="Times New Roman"/>
              </a:rPr>
              <a:t>R</a:t>
            </a:r>
            <a:endParaRPr sz="3600">
              <a:latin typeface="Times New Roman"/>
              <a:cs typeface="Times New Roman"/>
            </a:endParaRPr>
          </a:p>
        </p:txBody>
      </p:sp>
      <p:sp>
        <p:nvSpPr>
          <p:cNvPr id="47" name="object 47"/>
          <p:cNvSpPr txBox="1"/>
          <p:nvPr/>
        </p:nvSpPr>
        <p:spPr>
          <a:xfrm>
            <a:off x="6011136" y="5104267"/>
            <a:ext cx="259715" cy="532130"/>
          </a:xfrm>
          <a:prstGeom prst="rect">
            <a:avLst/>
          </a:prstGeom>
        </p:spPr>
        <p:txBody>
          <a:bodyPr vert="horz" wrap="square" lIns="0" tIns="0" rIns="0" bIns="0" rtlCol="0">
            <a:spAutoFit/>
          </a:bodyPr>
          <a:lstStyle/>
          <a:p>
            <a:pPr marL="12700">
              <a:lnSpc>
                <a:spcPts val="4029"/>
              </a:lnSpc>
            </a:pPr>
            <a:r>
              <a:rPr sz="3600" i="1" spc="40" dirty="0">
                <a:latin typeface="Times New Roman"/>
                <a:cs typeface="Times New Roman"/>
              </a:rPr>
              <a:t>b</a:t>
            </a:r>
            <a:endParaRPr sz="3600">
              <a:latin typeface="Times New Roman"/>
              <a:cs typeface="Times New Roman"/>
            </a:endParaRPr>
          </a:p>
        </p:txBody>
      </p:sp>
      <p:sp>
        <p:nvSpPr>
          <p:cNvPr id="48" name="object 48"/>
          <p:cNvSpPr txBox="1"/>
          <p:nvPr/>
        </p:nvSpPr>
        <p:spPr>
          <a:xfrm>
            <a:off x="6922881" y="5104267"/>
            <a:ext cx="676910" cy="532130"/>
          </a:xfrm>
          <a:prstGeom prst="rect">
            <a:avLst/>
          </a:prstGeom>
        </p:spPr>
        <p:txBody>
          <a:bodyPr vert="horz" wrap="square" lIns="0" tIns="0" rIns="0" bIns="0" rtlCol="0">
            <a:spAutoFit/>
          </a:bodyPr>
          <a:lstStyle/>
          <a:p>
            <a:pPr marL="12700">
              <a:lnSpc>
                <a:spcPts val="4029"/>
              </a:lnSpc>
            </a:pPr>
            <a:r>
              <a:rPr sz="3600" i="1" spc="55" dirty="0">
                <a:latin typeface="Times New Roman"/>
                <a:cs typeface="Times New Roman"/>
              </a:rPr>
              <a:t>y</a:t>
            </a:r>
            <a:r>
              <a:rPr sz="3600" spc="55" dirty="0">
                <a:latin typeface="Times New Roman"/>
                <a:cs typeface="Times New Roman"/>
              </a:rPr>
              <a:t>,</a:t>
            </a:r>
            <a:r>
              <a:rPr sz="3600" spc="-515" dirty="0">
                <a:latin typeface="Times New Roman"/>
                <a:cs typeface="Times New Roman"/>
              </a:rPr>
              <a:t> </a:t>
            </a:r>
            <a:r>
              <a:rPr sz="3600" i="1" spc="45" dirty="0">
                <a:latin typeface="Times New Roman"/>
                <a:cs typeface="Times New Roman"/>
              </a:rPr>
              <a:t>L</a:t>
            </a:r>
            <a:endParaRPr sz="3600">
              <a:latin typeface="Times New Roman"/>
              <a:cs typeface="Times New Roman"/>
            </a:endParaRPr>
          </a:p>
        </p:txBody>
      </p:sp>
      <p:sp>
        <p:nvSpPr>
          <p:cNvPr id="49" name="object 49"/>
          <p:cNvSpPr txBox="1"/>
          <p:nvPr/>
        </p:nvSpPr>
        <p:spPr>
          <a:xfrm>
            <a:off x="614979" y="5358625"/>
            <a:ext cx="426084" cy="622935"/>
          </a:xfrm>
          <a:prstGeom prst="rect">
            <a:avLst/>
          </a:prstGeom>
        </p:spPr>
        <p:txBody>
          <a:bodyPr vert="horz" wrap="square" lIns="0" tIns="0" rIns="0" bIns="0" rtlCol="0">
            <a:spAutoFit/>
          </a:bodyPr>
          <a:lstStyle/>
          <a:p>
            <a:pPr marL="12700">
              <a:lnSpc>
                <a:spcPts val="3979"/>
              </a:lnSpc>
            </a:pPr>
            <a:r>
              <a:rPr sz="3550" i="1" spc="-105" dirty="0">
                <a:latin typeface="Times New Roman"/>
                <a:cs typeface="Times New Roman"/>
              </a:rPr>
              <a:t>q</a:t>
            </a:r>
            <a:r>
              <a:rPr sz="4425" baseline="-16949" dirty="0">
                <a:latin typeface="Times New Roman"/>
                <a:cs typeface="Times New Roman"/>
              </a:rPr>
              <a:t>3</a:t>
            </a:r>
            <a:endParaRPr sz="4425" baseline="-16949">
              <a:latin typeface="Times New Roman"/>
              <a:cs typeface="Times New Roman"/>
            </a:endParaRPr>
          </a:p>
        </p:txBody>
      </p:sp>
      <p:sp>
        <p:nvSpPr>
          <p:cNvPr id="50" name="object 50"/>
          <p:cNvSpPr txBox="1"/>
          <p:nvPr/>
        </p:nvSpPr>
        <p:spPr>
          <a:xfrm>
            <a:off x="7853739" y="5363376"/>
            <a:ext cx="438784" cy="626745"/>
          </a:xfrm>
          <a:prstGeom prst="rect">
            <a:avLst/>
          </a:prstGeom>
        </p:spPr>
        <p:txBody>
          <a:bodyPr vert="horz" wrap="square" lIns="0" tIns="0" rIns="0" bIns="0" rtlCol="0">
            <a:spAutoFit/>
          </a:bodyPr>
          <a:lstStyle/>
          <a:p>
            <a:pPr marL="12700">
              <a:lnSpc>
                <a:spcPts val="4000"/>
              </a:lnSpc>
            </a:pPr>
            <a:r>
              <a:rPr sz="3550" i="1" spc="-20" dirty="0">
                <a:latin typeface="Times New Roman"/>
                <a:cs typeface="Times New Roman"/>
              </a:rPr>
              <a:t>q</a:t>
            </a:r>
            <a:r>
              <a:rPr sz="4425" spc="22" baseline="-16949" dirty="0">
                <a:latin typeface="Times New Roman"/>
                <a:cs typeface="Times New Roman"/>
              </a:rPr>
              <a:t>2</a:t>
            </a:r>
            <a:endParaRPr sz="4425" baseline="-16949" dirty="0">
              <a:latin typeface="Times New Roman"/>
              <a:cs typeface="Times New Roman"/>
            </a:endParaRPr>
          </a:p>
        </p:txBody>
      </p:sp>
      <p:sp>
        <p:nvSpPr>
          <p:cNvPr id="51" name="object 51"/>
          <p:cNvSpPr txBox="1"/>
          <p:nvPr/>
        </p:nvSpPr>
        <p:spPr>
          <a:xfrm>
            <a:off x="5458744" y="5376076"/>
            <a:ext cx="398780" cy="626745"/>
          </a:xfrm>
          <a:prstGeom prst="rect">
            <a:avLst/>
          </a:prstGeom>
        </p:spPr>
        <p:txBody>
          <a:bodyPr vert="horz" wrap="square" lIns="0" tIns="0" rIns="0" bIns="0" rtlCol="0">
            <a:spAutoFit/>
          </a:bodyPr>
          <a:lstStyle/>
          <a:p>
            <a:pPr marL="12700">
              <a:lnSpc>
                <a:spcPts val="4000"/>
              </a:lnSpc>
            </a:pPr>
            <a:r>
              <a:rPr sz="3550" i="1" spc="-315" dirty="0">
                <a:latin typeface="Times New Roman"/>
                <a:cs typeface="Times New Roman"/>
              </a:rPr>
              <a:t>q</a:t>
            </a:r>
            <a:r>
              <a:rPr sz="4425" spc="-15" baseline="-16949" dirty="0">
                <a:latin typeface="Times New Roman"/>
                <a:cs typeface="Times New Roman"/>
              </a:rPr>
              <a:t>1</a:t>
            </a:r>
            <a:endParaRPr sz="4425" baseline="-16949">
              <a:latin typeface="Times New Roman"/>
              <a:cs typeface="Times New Roman"/>
            </a:endParaRPr>
          </a:p>
        </p:txBody>
      </p:sp>
      <p:sp>
        <p:nvSpPr>
          <p:cNvPr id="52" name="object 52"/>
          <p:cNvSpPr txBox="1"/>
          <p:nvPr/>
        </p:nvSpPr>
        <p:spPr>
          <a:xfrm>
            <a:off x="4979776" y="6081810"/>
            <a:ext cx="236220" cy="536575"/>
          </a:xfrm>
          <a:prstGeom prst="rect">
            <a:avLst/>
          </a:prstGeom>
        </p:spPr>
        <p:txBody>
          <a:bodyPr vert="horz" wrap="square" lIns="0" tIns="0" rIns="0" bIns="0" rtlCol="0">
            <a:spAutoFit/>
          </a:bodyPr>
          <a:lstStyle/>
          <a:p>
            <a:pPr marL="12700">
              <a:lnSpc>
                <a:spcPts val="4054"/>
              </a:lnSpc>
            </a:pPr>
            <a:r>
              <a:rPr sz="3600" i="1" spc="55" dirty="0">
                <a:latin typeface="Times New Roman"/>
                <a:cs typeface="Times New Roman"/>
              </a:rPr>
              <a:t>x</a:t>
            </a:r>
            <a:endParaRPr sz="3600">
              <a:latin typeface="Times New Roman"/>
              <a:cs typeface="Times New Roman"/>
            </a:endParaRPr>
          </a:p>
        </p:txBody>
      </p:sp>
      <p:sp>
        <p:nvSpPr>
          <p:cNvPr id="53" name="object 53"/>
          <p:cNvSpPr txBox="1"/>
          <p:nvPr/>
        </p:nvSpPr>
        <p:spPr>
          <a:xfrm>
            <a:off x="5847639" y="6081810"/>
            <a:ext cx="699135" cy="536575"/>
          </a:xfrm>
          <a:prstGeom prst="rect">
            <a:avLst/>
          </a:prstGeom>
        </p:spPr>
        <p:txBody>
          <a:bodyPr vert="horz" wrap="square" lIns="0" tIns="0" rIns="0" bIns="0" rtlCol="0">
            <a:spAutoFit/>
          </a:bodyPr>
          <a:lstStyle/>
          <a:p>
            <a:pPr marL="12700">
              <a:lnSpc>
                <a:spcPts val="4054"/>
              </a:lnSpc>
            </a:pPr>
            <a:r>
              <a:rPr sz="3600" i="1" spc="30" dirty="0">
                <a:latin typeface="Times New Roman"/>
                <a:cs typeface="Times New Roman"/>
              </a:rPr>
              <a:t>x</a:t>
            </a:r>
            <a:r>
              <a:rPr sz="3600" spc="30" dirty="0">
                <a:latin typeface="Times New Roman"/>
                <a:cs typeface="Times New Roman"/>
              </a:rPr>
              <a:t>,</a:t>
            </a:r>
            <a:r>
              <a:rPr sz="3600" spc="-525" dirty="0">
                <a:latin typeface="Times New Roman"/>
                <a:cs typeface="Times New Roman"/>
              </a:rPr>
              <a:t> </a:t>
            </a:r>
            <a:r>
              <a:rPr sz="3600" i="1" spc="80" dirty="0">
                <a:latin typeface="Times New Roman"/>
                <a:cs typeface="Times New Roman"/>
              </a:rPr>
              <a:t>R</a:t>
            </a:r>
            <a:endParaRPr sz="3600">
              <a:latin typeface="Times New Roman"/>
              <a:cs typeface="Times New Roman"/>
            </a:endParaRPr>
          </a:p>
        </p:txBody>
      </p:sp>
      <p:sp>
        <p:nvSpPr>
          <p:cNvPr id="54" name="Footer Placeholder 53"/>
          <p:cNvSpPr>
            <a:spLocks noGrp="1"/>
          </p:cNvSpPr>
          <p:nvPr>
            <p:ph type="ftr" sz="quarter" idx="11"/>
          </p:nvPr>
        </p:nvSpPr>
        <p:spPr/>
        <p:txBody>
          <a:bodyPr/>
          <a:lstStyle/>
          <a:p>
            <a:r>
              <a:rPr lang="en-US"/>
              <a:t>unit-4/Turning Machine</a:t>
            </a:r>
          </a:p>
        </p:txBody>
      </p:sp>
      <p:sp>
        <p:nvSpPr>
          <p:cNvPr id="55" name="Slide Number Placeholder 54"/>
          <p:cNvSpPr>
            <a:spLocks noGrp="1"/>
          </p:cNvSpPr>
          <p:nvPr>
            <p:ph type="sldNum" sz="quarter" idx="12"/>
          </p:nvPr>
        </p:nvSpPr>
        <p:spPr/>
        <p:txBody>
          <a:bodyPr/>
          <a:lstStyle/>
          <a:p>
            <a:fld id="{565C65C6-1AC9-4B56-AB8E-0D5719812ABF}" type="slidenum">
              <a:rPr lang="en-US" smtClean="0"/>
              <a:pPr/>
              <a:t>46</a:t>
            </a:fld>
            <a:endParaRPr lang="en-US"/>
          </a:p>
        </p:txBody>
      </p:sp>
    </p:spTree>
    <p:extLst>
      <p:ext uri="{BB962C8B-B14F-4D97-AF65-F5344CB8AC3E}">
        <p14:creationId xmlns:p14="http://schemas.microsoft.com/office/powerpoint/2010/main" val="208688166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677150" y="5391150"/>
            <a:ext cx="723900" cy="647700"/>
            <a:chOff x="7677150" y="5391150"/>
            <a:chExt cx="723900" cy="647700"/>
          </a:xfrm>
        </p:grpSpPr>
        <p:sp>
          <p:nvSpPr>
            <p:cNvPr id="3" name="object 3"/>
            <p:cNvSpPr/>
            <p:nvPr/>
          </p:nvSpPr>
          <p:spPr>
            <a:xfrm>
              <a:off x="7696200" y="5410200"/>
              <a:ext cx="685800" cy="609600"/>
            </a:xfrm>
            <a:custGeom>
              <a:avLst/>
              <a:gdLst/>
              <a:ahLst/>
              <a:cxnLst/>
              <a:rect l="l" t="t" r="r" b="b"/>
              <a:pathLst>
                <a:path w="685800" h="609600">
                  <a:moveTo>
                    <a:pt x="342900" y="0"/>
                  </a:moveTo>
                  <a:lnTo>
                    <a:pt x="292233" y="3306"/>
                  </a:lnTo>
                  <a:lnTo>
                    <a:pt x="243873" y="12909"/>
                  </a:lnTo>
                  <a:lnTo>
                    <a:pt x="198351" y="28338"/>
                  </a:lnTo>
                  <a:lnTo>
                    <a:pt x="156196" y="49120"/>
                  </a:lnTo>
                  <a:lnTo>
                    <a:pt x="117941" y="74783"/>
                  </a:lnTo>
                  <a:lnTo>
                    <a:pt x="84114" y="104853"/>
                  </a:lnTo>
                  <a:lnTo>
                    <a:pt x="55248" y="138860"/>
                  </a:lnTo>
                  <a:lnTo>
                    <a:pt x="31873" y="176330"/>
                  </a:lnTo>
                  <a:lnTo>
                    <a:pt x="14519" y="216792"/>
                  </a:lnTo>
                  <a:lnTo>
                    <a:pt x="3718" y="259772"/>
                  </a:lnTo>
                  <a:lnTo>
                    <a:pt x="0" y="304800"/>
                  </a:lnTo>
                  <a:lnTo>
                    <a:pt x="3718" y="349841"/>
                  </a:lnTo>
                  <a:lnTo>
                    <a:pt x="14519" y="392831"/>
                  </a:lnTo>
                  <a:lnTo>
                    <a:pt x="31873" y="433296"/>
                  </a:lnTo>
                  <a:lnTo>
                    <a:pt x="55248" y="470767"/>
                  </a:lnTo>
                  <a:lnTo>
                    <a:pt x="84114" y="504772"/>
                  </a:lnTo>
                  <a:lnTo>
                    <a:pt x="117941" y="534838"/>
                  </a:lnTo>
                  <a:lnTo>
                    <a:pt x="156196" y="560495"/>
                  </a:lnTo>
                  <a:lnTo>
                    <a:pt x="198351" y="581271"/>
                  </a:lnTo>
                  <a:lnTo>
                    <a:pt x="243873" y="596695"/>
                  </a:lnTo>
                  <a:lnTo>
                    <a:pt x="292233" y="606295"/>
                  </a:lnTo>
                  <a:lnTo>
                    <a:pt x="342900" y="609600"/>
                  </a:lnTo>
                  <a:lnTo>
                    <a:pt x="393566" y="606295"/>
                  </a:lnTo>
                  <a:lnTo>
                    <a:pt x="441926" y="596695"/>
                  </a:lnTo>
                  <a:lnTo>
                    <a:pt x="487448" y="581271"/>
                  </a:lnTo>
                  <a:lnTo>
                    <a:pt x="529603" y="560495"/>
                  </a:lnTo>
                  <a:lnTo>
                    <a:pt x="567858" y="534838"/>
                  </a:lnTo>
                  <a:lnTo>
                    <a:pt x="601685" y="504772"/>
                  </a:lnTo>
                  <a:lnTo>
                    <a:pt x="630551" y="470767"/>
                  </a:lnTo>
                  <a:lnTo>
                    <a:pt x="653926" y="433296"/>
                  </a:lnTo>
                  <a:lnTo>
                    <a:pt x="671280" y="392831"/>
                  </a:lnTo>
                  <a:lnTo>
                    <a:pt x="682081" y="349841"/>
                  </a:lnTo>
                  <a:lnTo>
                    <a:pt x="685800" y="304800"/>
                  </a:lnTo>
                  <a:lnTo>
                    <a:pt x="682081" y="259772"/>
                  </a:lnTo>
                  <a:lnTo>
                    <a:pt x="671280" y="216792"/>
                  </a:lnTo>
                  <a:lnTo>
                    <a:pt x="653926" y="176330"/>
                  </a:lnTo>
                  <a:lnTo>
                    <a:pt x="630551" y="138860"/>
                  </a:lnTo>
                  <a:lnTo>
                    <a:pt x="601685" y="104853"/>
                  </a:lnTo>
                  <a:lnTo>
                    <a:pt x="567858" y="74783"/>
                  </a:lnTo>
                  <a:lnTo>
                    <a:pt x="529603" y="49120"/>
                  </a:lnTo>
                  <a:lnTo>
                    <a:pt x="487448" y="28338"/>
                  </a:lnTo>
                  <a:lnTo>
                    <a:pt x="441926" y="12909"/>
                  </a:lnTo>
                  <a:lnTo>
                    <a:pt x="393566" y="3306"/>
                  </a:lnTo>
                  <a:lnTo>
                    <a:pt x="342900" y="0"/>
                  </a:lnTo>
                  <a:close/>
                </a:path>
              </a:pathLst>
            </a:custGeom>
            <a:solidFill>
              <a:srgbClr val="FF0000">
                <a:alpha val="50195"/>
              </a:srgbClr>
            </a:solidFill>
          </p:spPr>
          <p:txBody>
            <a:bodyPr wrap="square" lIns="0" tIns="0" rIns="0" bIns="0" rtlCol="0"/>
            <a:lstStyle/>
            <a:p>
              <a:endParaRPr/>
            </a:p>
          </p:txBody>
        </p:sp>
        <p:sp>
          <p:nvSpPr>
            <p:cNvPr id="4" name="object 4"/>
            <p:cNvSpPr/>
            <p:nvPr/>
          </p:nvSpPr>
          <p:spPr>
            <a:xfrm>
              <a:off x="7696200" y="5410200"/>
              <a:ext cx="685800" cy="609600"/>
            </a:xfrm>
            <a:custGeom>
              <a:avLst/>
              <a:gdLst/>
              <a:ahLst/>
              <a:cxnLst/>
              <a:rect l="l" t="t" r="r" b="b"/>
              <a:pathLst>
                <a:path w="685800" h="609600">
                  <a:moveTo>
                    <a:pt x="0" y="304800"/>
                  </a:moveTo>
                  <a:lnTo>
                    <a:pt x="3718" y="259772"/>
                  </a:lnTo>
                  <a:lnTo>
                    <a:pt x="14519" y="216792"/>
                  </a:lnTo>
                  <a:lnTo>
                    <a:pt x="31873" y="176330"/>
                  </a:lnTo>
                  <a:lnTo>
                    <a:pt x="55248" y="138860"/>
                  </a:lnTo>
                  <a:lnTo>
                    <a:pt x="84114" y="104853"/>
                  </a:lnTo>
                  <a:lnTo>
                    <a:pt x="117941" y="74783"/>
                  </a:lnTo>
                  <a:lnTo>
                    <a:pt x="156196" y="49120"/>
                  </a:lnTo>
                  <a:lnTo>
                    <a:pt x="198351" y="28338"/>
                  </a:lnTo>
                  <a:lnTo>
                    <a:pt x="243873" y="12909"/>
                  </a:lnTo>
                  <a:lnTo>
                    <a:pt x="292233" y="3306"/>
                  </a:lnTo>
                  <a:lnTo>
                    <a:pt x="342900" y="0"/>
                  </a:lnTo>
                  <a:lnTo>
                    <a:pt x="393566" y="3306"/>
                  </a:lnTo>
                  <a:lnTo>
                    <a:pt x="441926" y="12909"/>
                  </a:lnTo>
                  <a:lnTo>
                    <a:pt x="487448" y="28338"/>
                  </a:lnTo>
                  <a:lnTo>
                    <a:pt x="529603" y="49120"/>
                  </a:lnTo>
                  <a:lnTo>
                    <a:pt x="567858" y="74783"/>
                  </a:lnTo>
                  <a:lnTo>
                    <a:pt x="601685" y="104853"/>
                  </a:lnTo>
                  <a:lnTo>
                    <a:pt x="630551" y="138860"/>
                  </a:lnTo>
                  <a:lnTo>
                    <a:pt x="653926" y="176330"/>
                  </a:lnTo>
                  <a:lnTo>
                    <a:pt x="671280" y="216792"/>
                  </a:lnTo>
                  <a:lnTo>
                    <a:pt x="682081" y="259772"/>
                  </a:lnTo>
                  <a:lnTo>
                    <a:pt x="685800" y="304800"/>
                  </a:lnTo>
                  <a:lnTo>
                    <a:pt x="682081" y="349841"/>
                  </a:lnTo>
                  <a:lnTo>
                    <a:pt x="671280" y="392831"/>
                  </a:lnTo>
                  <a:lnTo>
                    <a:pt x="653926" y="433296"/>
                  </a:lnTo>
                  <a:lnTo>
                    <a:pt x="630551" y="470767"/>
                  </a:lnTo>
                  <a:lnTo>
                    <a:pt x="601685" y="504772"/>
                  </a:lnTo>
                  <a:lnTo>
                    <a:pt x="567858" y="534838"/>
                  </a:lnTo>
                  <a:lnTo>
                    <a:pt x="529603" y="560495"/>
                  </a:lnTo>
                  <a:lnTo>
                    <a:pt x="487448" y="581271"/>
                  </a:lnTo>
                  <a:lnTo>
                    <a:pt x="441926" y="596695"/>
                  </a:lnTo>
                  <a:lnTo>
                    <a:pt x="393566" y="606295"/>
                  </a:lnTo>
                  <a:lnTo>
                    <a:pt x="342900" y="609600"/>
                  </a:lnTo>
                  <a:lnTo>
                    <a:pt x="292233" y="606295"/>
                  </a:lnTo>
                  <a:lnTo>
                    <a:pt x="243873" y="596695"/>
                  </a:lnTo>
                  <a:lnTo>
                    <a:pt x="198351" y="581271"/>
                  </a:lnTo>
                  <a:lnTo>
                    <a:pt x="156196" y="560495"/>
                  </a:lnTo>
                  <a:lnTo>
                    <a:pt x="117941" y="534838"/>
                  </a:lnTo>
                  <a:lnTo>
                    <a:pt x="84114" y="504772"/>
                  </a:lnTo>
                  <a:lnTo>
                    <a:pt x="55248" y="470767"/>
                  </a:lnTo>
                  <a:lnTo>
                    <a:pt x="31873" y="433296"/>
                  </a:lnTo>
                  <a:lnTo>
                    <a:pt x="14519" y="392831"/>
                  </a:lnTo>
                  <a:lnTo>
                    <a:pt x="3718" y="349841"/>
                  </a:lnTo>
                  <a:lnTo>
                    <a:pt x="0" y="304800"/>
                  </a:lnTo>
                  <a:close/>
                </a:path>
              </a:pathLst>
            </a:custGeom>
            <a:ln w="38100">
              <a:solidFill>
                <a:srgbClr val="FF0000"/>
              </a:solidFill>
            </a:ln>
          </p:spPr>
          <p:txBody>
            <a:bodyPr wrap="square" lIns="0" tIns="0" rIns="0" bIns="0" rtlCol="0"/>
            <a:lstStyle/>
            <a:p>
              <a:endParaRPr/>
            </a:p>
          </p:txBody>
        </p:sp>
      </p:grpSp>
      <p:grpSp>
        <p:nvGrpSpPr>
          <p:cNvPr id="5" name="object 5"/>
          <p:cNvGrpSpPr/>
          <p:nvPr/>
        </p:nvGrpSpPr>
        <p:grpSpPr>
          <a:xfrm>
            <a:off x="450850" y="3949705"/>
            <a:ext cx="8050530" cy="2750185"/>
            <a:chOff x="450850" y="3949705"/>
            <a:chExt cx="8050530" cy="2750185"/>
          </a:xfrm>
        </p:grpSpPr>
        <p:sp>
          <p:nvSpPr>
            <p:cNvPr id="6" name="object 6"/>
            <p:cNvSpPr/>
            <p:nvPr/>
          </p:nvSpPr>
          <p:spPr>
            <a:xfrm>
              <a:off x="2743200" y="5397499"/>
              <a:ext cx="685800" cy="609600"/>
            </a:xfrm>
            <a:custGeom>
              <a:avLst/>
              <a:gdLst/>
              <a:ahLst/>
              <a:cxnLst/>
              <a:rect l="l" t="t" r="r" b="b"/>
              <a:pathLst>
                <a:path w="685800" h="609600">
                  <a:moveTo>
                    <a:pt x="0" y="304800"/>
                  </a:moveTo>
                  <a:lnTo>
                    <a:pt x="3718" y="259772"/>
                  </a:lnTo>
                  <a:lnTo>
                    <a:pt x="14519" y="216792"/>
                  </a:lnTo>
                  <a:lnTo>
                    <a:pt x="31873" y="176330"/>
                  </a:lnTo>
                  <a:lnTo>
                    <a:pt x="55248" y="138860"/>
                  </a:lnTo>
                  <a:lnTo>
                    <a:pt x="84114" y="104853"/>
                  </a:lnTo>
                  <a:lnTo>
                    <a:pt x="117941" y="74783"/>
                  </a:lnTo>
                  <a:lnTo>
                    <a:pt x="156196" y="49120"/>
                  </a:lnTo>
                  <a:lnTo>
                    <a:pt x="198351" y="28338"/>
                  </a:lnTo>
                  <a:lnTo>
                    <a:pt x="243873" y="12909"/>
                  </a:lnTo>
                  <a:lnTo>
                    <a:pt x="292233" y="3306"/>
                  </a:lnTo>
                  <a:lnTo>
                    <a:pt x="342900" y="0"/>
                  </a:lnTo>
                  <a:lnTo>
                    <a:pt x="393566" y="3306"/>
                  </a:lnTo>
                  <a:lnTo>
                    <a:pt x="441926" y="12909"/>
                  </a:lnTo>
                  <a:lnTo>
                    <a:pt x="487448" y="28338"/>
                  </a:lnTo>
                  <a:lnTo>
                    <a:pt x="529603" y="49120"/>
                  </a:lnTo>
                  <a:lnTo>
                    <a:pt x="567858" y="74783"/>
                  </a:lnTo>
                  <a:lnTo>
                    <a:pt x="601685" y="104853"/>
                  </a:lnTo>
                  <a:lnTo>
                    <a:pt x="630551" y="138860"/>
                  </a:lnTo>
                  <a:lnTo>
                    <a:pt x="653926" y="176330"/>
                  </a:lnTo>
                  <a:lnTo>
                    <a:pt x="671280" y="216792"/>
                  </a:lnTo>
                  <a:lnTo>
                    <a:pt x="682081" y="259772"/>
                  </a:lnTo>
                  <a:lnTo>
                    <a:pt x="685800" y="304800"/>
                  </a:lnTo>
                  <a:lnTo>
                    <a:pt x="682081" y="349841"/>
                  </a:lnTo>
                  <a:lnTo>
                    <a:pt x="671280" y="392831"/>
                  </a:lnTo>
                  <a:lnTo>
                    <a:pt x="653926" y="433296"/>
                  </a:lnTo>
                  <a:lnTo>
                    <a:pt x="630551" y="470767"/>
                  </a:lnTo>
                  <a:lnTo>
                    <a:pt x="601685" y="504772"/>
                  </a:lnTo>
                  <a:lnTo>
                    <a:pt x="567858" y="534838"/>
                  </a:lnTo>
                  <a:lnTo>
                    <a:pt x="529603" y="560495"/>
                  </a:lnTo>
                  <a:lnTo>
                    <a:pt x="487448" y="581271"/>
                  </a:lnTo>
                  <a:lnTo>
                    <a:pt x="441926" y="596695"/>
                  </a:lnTo>
                  <a:lnTo>
                    <a:pt x="393566" y="606295"/>
                  </a:lnTo>
                  <a:lnTo>
                    <a:pt x="342900" y="609600"/>
                  </a:lnTo>
                  <a:lnTo>
                    <a:pt x="292233" y="606295"/>
                  </a:lnTo>
                  <a:lnTo>
                    <a:pt x="243873" y="596695"/>
                  </a:lnTo>
                  <a:lnTo>
                    <a:pt x="198351" y="581271"/>
                  </a:lnTo>
                  <a:lnTo>
                    <a:pt x="156196" y="560495"/>
                  </a:lnTo>
                  <a:lnTo>
                    <a:pt x="117941" y="534838"/>
                  </a:lnTo>
                  <a:lnTo>
                    <a:pt x="84114" y="504772"/>
                  </a:lnTo>
                  <a:lnTo>
                    <a:pt x="55248" y="470767"/>
                  </a:lnTo>
                  <a:lnTo>
                    <a:pt x="31873" y="433296"/>
                  </a:lnTo>
                  <a:lnTo>
                    <a:pt x="14519" y="392831"/>
                  </a:lnTo>
                  <a:lnTo>
                    <a:pt x="3718" y="349841"/>
                  </a:lnTo>
                  <a:lnTo>
                    <a:pt x="0" y="304800"/>
                  </a:lnTo>
                  <a:close/>
                </a:path>
              </a:pathLst>
            </a:custGeom>
            <a:ln w="12700">
              <a:solidFill>
                <a:srgbClr val="000000"/>
              </a:solidFill>
            </a:ln>
          </p:spPr>
          <p:txBody>
            <a:bodyPr wrap="square" lIns="0" tIns="0" rIns="0" bIns="0" rtlCol="0"/>
            <a:lstStyle/>
            <a:p>
              <a:endParaRPr/>
            </a:p>
          </p:txBody>
        </p:sp>
        <p:sp>
          <p:nvSpPr>
            <p:cNvPr id="7" name="object 7"/>
            <p:cNvSpPr/>
            <p:nvPr/>
          </p:nvSpPr>
          <p:spPr>
            <a:xfrm>
              <a:off x="3429000" y="5638799"/>
              <a:ext cx="1828800" cy="127000"/>
            </a:xfrm>
            <a:custGeom>
              <a:avLst/>
              <a:gdLst/>
              <a:ahLst/>
              <a:cxnLst/>
              <a:rect l="l" t="t" r="r" b="b"/>
              <a:pathLst>
                <a:path w="1828800" h="127000">
                  <a:moveTo>
                    <a:pt x="1701800" y="0"/>
                  </a:moveTo>
                  <a:lnTo>
                    <a:pt x="1701800" y="127000"/>
                  </a:lnTo>
                  <a:lnTo>
                    <a:pt x="1816100" y="69850"/>
                  </a:lnTo>
                  <a:lnTo>
                    <a:pt x="1714500" y="69850"/>
                  </a:lnTo>
                  <a:lnTo>
                    <a:pt x="1714500" y="57150"/>
                  </a:lnTo>
                  <a:lnTo>
                    <a:pt x="1816100" y="57150"/>
                  </a:lnTo>
                  <a:lnTo>
                    <a:pt x="1701800" y="0"/>
                  </a:lnTo>
                  <a:close/>
                </a:path>
                <a:path w="1828800" h="127000">
                  <a:moveTo>
                    <a:pt x="1701800" y="57150"/>
                  </a:moveTo>
                  <a:lnTo>
                    <a:pt x="0" y="57150"/>
                  </a:lnTo>
                  <a:lnTo>
                    <a:pt x="0" y="69850"/>
                  </a:lnTo>
                  <a:lnTo>
                    <a:pt x="1701800" y="69850"/>
                  </a:lnTo>
                  <a:lnTo>
                    <a:pt x="1701800" y="57150"/>
                  </a:lnTo>
                  <a:close/>
                </a:path>
                <a:path w="1828800" h="127000">
                  <a:moveTo>
                    <a:pt x="1816100" y="57150"/>
                  </a:moveTo>
                  <a:lnTo>
                    <a:pt x="1714500" y="57150"/>
                  </a:lnTo>
                  <a:lnTo>
                    <a:pt x="1714500" y="69850"/>
                  </a:lnTo>
                  <a:lnTo>
                    <a:pt x="1816100" y="69850"/>
                  </a:lnTo>
                  <a:lnTo>
                    <a:pt x="1828800" y="63500"/>
                  </a:lnTo>
                  <a:lnTo>
                    <a:pt x="1816100" y="57150"/>
                  </a:lnTo>
                  <a:close/>
                </a:path>
              </a:pathLst>
            </a:custGeom>
            <a:solidFill>
              <a:srgbClr val="000000"/>
            </a:solidFill>
          </p:spPr>
          <p:txBody>
            <a:bodyPr wrap="square" lIns="0" tIns="0" rIns="0" bIns="0" rtlCol="0"/>
            <a:lstStyle/>
            <a:p>
              <a:endParaRPr/>
            </a:p>
          </p:txBody>
        </p:sp>
        <p:sp>
          <p:nvSpPr>
            <p:cNvPr id="8" name="object 8"/>
            <p:cNvSpPr/>
            <p:nvPr/>
          </p:nvSpPr>
          <p:spPr>
            <a:xfrm>
              <a:off x="5270500" y="5410199"/>
              <a:ext cx="685800" cy="609600"/>
            </a:xfrm>
            <a:custGeom>
              <a:avLst/>
              <a:gdLst/>
              <a:ahLst/>
              <a:cxnLst/>
              <a:rect l="l" t="t" r="r" b="b"/>
              <a:pathLst>
                <a:path w="685800" h="609600">
                  <a:moveTo>
                    <a:pt x="0" y="304800"/>
                  </a:moveTo>
                  <a:lnTo>
                    <a:pt x="3718" y="259772"/>
                  </a:lnTo>
                  <a:lnTo>
                    <a:pt x="14519" y="216792"/>
                  </a:lnTo>
                  <a:lnTo>
                    <a:pt x="31873" y="176330"/>
                  </a:lnTo>
                  <a:lnTo>
                    <a:pt x="55248" y="138860"/>
                  </a:lnTo>
                  <a:lnTo>
                    <a:pt x="84114" y="104853"/>
                  </a:lnTo>
                  <a:lnTo>
                    <a:pt x="117941" y="74783"/>
                  </a:lnTo>
                  <a:lnTo>
                    <a:pt x="156196" y="49120"/>
                  </a:lnTo>
                  <a:lnTo>
                    <a:pt x="198351" y="28338"/>
                  </a:lnTo>
                  <a:lnTo>
                    <a:pt x="243873" y="12909"/>
                  </a:lnTo>
                  <a:lnTo>
                    <a:pt x="292233" y="3306"/>
                  </a:lnTo>
                  <a:lnTo>
                    <a:pt x="342900" y="0"/>
                  </a:lnTo>
                  <a:lnTo>
                    <a:pt x="393566" y="3306"/>
                  </a:lnTo>
                  <a:lnTo>
                    <a:pt x="441926" y="12909"/>
                  </a:lnTo>
                  <a:lnTo>
                    <a:pt x="487448" y="28338"/>
                  </a:lnTo>
                  <a:lnTo>
                    <a:pt x="529603" y="49120"/>
                  </a:lnTo>
                  <a:lnTo>
                    <a:pt x="567858" y="74783"/>
                  </a:lnTo>
                  <a:lnTo>
                    <a:pt x="601685" y="104853"/>
                  </a:lnTo>
                  <a:lnTo>
                    <a:pt x="630551" y="138860"/>
                  </a:lnTo>
                  <a:lnTo>
                    <a:pt x="653926" y="176330"/>
                  </a:lnTo>
                  <a:lnTo>
                    <a:pt x="671280" y="216792"/>
                  </a:lnTo>
                  <a:lnTo>
                    <a:pt x="682081" y="259772"/>
                  </a:lnTo>
                  <a:lnTo>
                    <a:pt x="685800" y="304800"/>
                  </a:lnTo>
                  <a:lnTo>
                    <a:pt x="682081" y="349841"/>
                  </a:lnTo>
                  <a:lnTo>
                    <a:pt x="671280" y="392831"/>
                  </a:lnTo>
                  <a:lnTo>
                    <a:pt x="653926" y="433296"/>
                  </a:lnTo>
                  <a:lnTo>
                    <a:pt x="630551" y="470767"/>
                  </a:lnTo>
                  <a:lnTo>
                    <a:pt x="601685" y="504772"/>
                  </a:lnTo>
                  <a:lnTo>
                    <a:pt x="567858" y="534838"/>
                  </a:lnTo>
                  <a:lnTo>
                    <a:pt x="529603" y="560495"/>
                  </a:lnTo>
                  <a:lnTo>
                    <a:pt x="487448" y="581271"/>
                  </a:lnTo>
                  <a:lnTo>
                    <a:pt x="441926" y="596695"/>
                  </a:lnTo>
                  <a:lnTo>
                    <a:pt x="393566" y="606295"/>
                  </a:lnTo>
                  <a:lnTo>
                    <a:pt x="342900" y="609600"/>
                  </a:lnTo>
                  <a:lnTo>
                    <a:pt x="292233" y="606295"/>
                  </a:lnTo>
                  <a:lnTo>
                    <a:pt x="243873" y="596695"/>
                  </a:lnTo>
                  <a:lnTo>
                    <a:pt x="198351" y="581271"/>
                  </a:lnTo>
                  <a:lnTo>
                    <a:pt x="156196" y="560495"/>
                  </a:lnTo>
                  <a:lnTo>
                    <a:pt x="117941" y="534838"/>
                  </a:lnTo>
                  <a:lnTo>
                    <a:pt x="84114" y="504772"/>
                  </a:lnTo>
                  <a:lnTo>
                    <a:pt x="55248" y="470767"/>
                  </a:lnTo>
                  <a:lnTo>
                    <a:pt x="31873" y="433296"/>
                  </a:lnTo>
                  <a:lnTo>
                    <a:pt x="14519" y="392831"/>
                  </a:lnTo>
                  <a:lnTo>
                    <a:pt x="3718" y="349841"/>
                  </a:lnTo>
                  <a:lnTo>
                    <a:pt x="0" y="304800"/>
                  </a:lnTo>
                  <a:close/>
                </a:path>
              </a:pathLst>
            </a:custGeom>
            <a:ln w="12700">
              <a:solidFill>
                <a:srgbClr val="000000"/>
              </a:solidFill>
            </a:ln>
          </p:spPr>
          <p:txBody>
            <a:bodyPr wrap="square" lIns="0" tIns="0" rIns="0" bIns="0" rtlCol="0"/>
            <a:lstStyle/>
            <a:p>
              <a:endParaRPr/>
            </a:p>
          </p:txBody>
        </p:sp>
        <p:sp>
          <p:nvSpPr>
            <p:cNvPr id="9" name="object 9"/>
            <p:cNvSpPr/>
            <p:nvPr/>
          </p:nvSpPr>
          <p:spPr>
            <a:xfrm>
              <a:off x="3276600" y="4488814"/>
              <a:ext cx="4727575" cy="2211070"/>
            </a:xfrm>
            <a:custGeom>
              <a:avLst/>
              <a:gdLst/>
              <a:ahLst/>
              <a:cxnLst/>
              <a:rect l="l" t="t" r="r" b="b"/>
              <a:pathLst>
                <a:path w="4727575" h="2211070">
                  <a:moveTo>
                    <a:pt x="2767571" y="360807"/>
                  </a:moveTo>
                  <a:lnTo>
                    <a:pt x="2762123" y="310007"/>
                  </a:lnTo>
                  <a:lnTo>
                    <a:pt x="2743708" y="262509"/>
                  </a:lnTo>
                  <a:lnTo>
                    <a:pt x="2712593" y="217043"/>
                  </a:lnTo>
                  <a:lnTo>
                    <a:pt x="2685923" y="188087"/>
                  </a:lnTo>
                  <a:lnTo>
                    <a:pt x="2655189" y="160401"/>
                  </a:lnTo>
                  <a:lnTo>
                    <a:pt x="2620899" y="134239"/>
                  </a:lnTo>
                  <a:lnTo>
                    <a:pt x="2583815" y="109728"/>
                  </a:lnTo>
                  <a:lnTo>
                    <a:pt x="2544572" y="87122"/>
                  </a:lnTo>
                  <a:lnTo>
                    <a:pt x="2503551" y="66675"/>
                  </a:lnTo>
                  <a:lnTo>
                    <a:pt x="2461641" y="48387"/>
                  </a:lnTo>
                  <a:lnTo>
                    <a:pt x="2419350" y="32766"/>
                  </a:lnTo>
                  <a:lnTo>
                    <a:pt x="2377059" y="19939"/>
                  </a:lnTo>
                  <a:lnTo>
                    <a:pt x="2347645" y="12700"/>
                  </a:lnTo>
                  <a:lnTo>
                    <a:pt x="2335657" y="10033"/>
                  </a:lnTo>
                  <a:lnTo>
                    <a:pt x="2295652" y="3302"/>
                  </a:lnTo>
                  <a:lnTo>
                    <a:pt x="2257552" y="127"/>
                  </a:lnTo>
                  <a:lnTo>
                    <a:pt x="2239391" y="0"/>
                  </a:lnTo>
                  <a:lnTo>
                    <a:pt x="2221992" y="635"/>
                  </a:lnTo>
                  <a:lnTo>
                    <a:pt x="2167001" y="9144"/>
                  </a:lnTo>
                  <a:lnTo>
                    <a:pt x="2127123" y="19939"/>
                  </a:lnTo>
                  <a:lnTo>
                    <a:pt x="2084959" y="34417"/>
                  </a:lnTo>
                  <a:lnTo>
                    <a:pt x="2041652" y="52070"/>
                  </a:lnTo>
                  <a:lnTo>
                    <a:pt x="1997964" y="72644"/>
                  </a:lnTo>
                  <a:lnTo>
                    <a:pt x="1954149" y="96012"/>
                  </a:lnTo>
                  <a:lnTo>
                    <a:pt x="1890395" y="135128"/>
                  </a:lnTo>
                  <a:lnTo>
                    <a:pt x="1850009" y="163576"/>
                  </a:lnTo>
                  <a:lnTo>
                    <a:pt x="1812417" y="193421"/>
                  </a:lnTo>
                  <a:lnTo>
                    <a:pt x="1778127" y="224536"/>
                  </a:lnTo>
                  <a:lnTo>
                    <a:pt x="1748028" y="256540"/>
                  </a:lnTo>
                  <a:lnTo>
                    <a:pt x="1722501" y="289179"/>
                  </a:lnTo>
                  <a:lnTo>
                    <a:pt x="1702689" y="322072"/>
                  </a:lnTo>
                  <a:lnTo>
                    <a:pt x="1684909" y="371475"/>
                  </a:lnTo>
                  <a:lnTo>
                    <a:pt x="1682369" y="403987"/>
                  </a:lnTo>
                  <a:lnTo>
                    <a:pt x="1683385" y="420497"/>
                  </a:lnTo>
                  <a:lnTo>
                    <a:pt x="1694434" y="471424"/>
                  </a:lnTo>
                  <a:lnTo>
                    <a:pt x="1716532" y="524510"/>
                  </a:lnTo>
                  <a:lnTo>
                    <a:pt x="1736852" y="561213"/>
                  </a:lnTo>
                  <a:lnTo>
                    <a:pt x="1761109" y="598551"/>
                  </a:lnTo>
                  <a:lnTo>
                    <a:pt x="1788922" y="636651"/>
                  </a:lnTo>
                  <a:lnTo>
                    <a:pt x="1820037" y="675513"/>
                  </a:lnTo>
                  <a:lnTo>
                    <a:pt x="1853946" y="714895"/>
                  </a:lnTo>
                  <a:lnTo>
                    <a:pt x="1890522" y="755015"/>
                  </a:lnTo>
                  <a:lnTo>
                    <a:pt x="1929130" y="795401"/>
                  </a:lnTo>
                  <a:lnTo>
                    <a:pt x="1969516" y="836422"/>
                  </a:lnTo>
                  <a:lnTo>
                    <a:pt x="2011426" y="877570"/>
                  </a:lnTo>
                  <a:lnTo>
                    <a:pt x="2054352" y="918972"/>
                  </a:lnTo>
                  <a:lnTo>
                    <a:pt x="2141982" y="1002157"/>
                  </a:lnTo>
                  <a:lnTo>
                    <a:pt x="2150745" y="993013"/>
                  </a:lnTo>
                  <a:lnTo>
                    <a:pt x="2106676" y="951357"/>
                  </a:lnTo>
                  <a:lnTo>
                    <a:pt x="2020189" y="868426"/>
                  </a:lnTo>
                  <a:lnTo>
                    <a:pt x="1978406" y="827278"/>
                  </a:lnTo>
                  <a:lnTo>
                    <a:pt x="1938147" y="786511"/>
                  </a:lnTo>
                  <a:lnTo>
                    <a:pt x="1899666" y="746252"/>
                  </a:lnTo>
                  <a:lnTo>
                    <a:pt x="1863471" y="706513"/>
                  </a:lnTo>
                  <a:lnTo>
                    <a:pt x="1829689" y="667258"/>
                  </a:lnTo>
                  <a:lnTo>
                    <a:pt x="1798955" y="628904"/>
                  </a:lnTo>
                  <a:lnTo>
                    <a:pt x="1771396" y="591185"/>
                  </a:lnTo>
                  <a:lnTo>
                    <a:pt x="1747647" y="554482"/>
                  </a:lnTo>
                  <a:lnTo>
                    <a:pt x="1727835" y="518668"/>
                  </a:lnTo>
                  <a:lnTo>
                    <a:pt x="1706372" y="467233"/>
                  </a:lnTo>
                  <a:lnTo>
                    <a:pt x="1695958" y="418719"/>
                  </a:lnTo>
                  <a:lnTo>
                    <a:pt x="1695069" y="403225"/>
                  </a:lnTo>
                  <a:lnTo>
                    <a:pt x="1695450" y="388239"/>
                  </a:lnTo>
                  <a:lnTo>
                    <a:pt x="1707007" y="342900"/>
                  </a:lnTo>
                  <a:lnTo>
                    <a:pt x="1733169" y="296164"/>
                  </a:lnTo>
                  <a:lnTo>
                    <a:pt x="1757807" y="264668"/>
                  </a:lnTo>
                  <a:lnTo>
                    <a:pt x="1787271" y="233426"/>
                  </a:lnTo>
                  <a:lnTo>
                    <a:pt x="1820799" y="203073"/>
                  </a:lnTo>
                  <a:lnTo>
                    <a:pt x="1857756" y="173609"/>
                  </a:lnTo>
                  <a:lnTo>
                    <a:pt x="1897507" y="145542"/>
                  </a:lnTo>
                  <a:lnTo>
                    <a:pt x="1939290" y="119380"/>
                  </a:lnTo>
                  <a:lnTo>
                    <a:pt x="1982089" y="95123"/>
                  </a:lnTo>
                  <a:lnTo>
                    <a:pt x="2025396" y="73406"/>
                  </a:lnTo>
                  <a:lnTo>
                    <a:pt x="2068449" y="54610"/>
                  </a:lnTo>
                  <a:lnTo>
                    <a:pt x="2110486" y="38735"/>
                  </a:lnTo>
                  <a:lnTo>
                    <a:pt x="2150872" y="26289"/>
                  </a:lnTo>
                  <a:lnTo>
                    <a:pt x="2188718" y="17780"/>
                  </a:lnTo>
                  <a:lnTo>
                    <a:pt x="2239899" y="12700"/>
                  </a:lnTo>
                  <a:lnTo>
                    <a:pt x="2257298" y="12827"/>
                  </a:lnTo>
                  <a:lnTo>
                    <a:pt x="2313559" y="18796"/>
                  </a:lnTo>
                  <a:lnTo>
                    <a:pt x="2353437" y="27051"/>
                  </a:lnTo>
                  <a:lnTo>
                    <a:pt x="2394585" y="38100"/>
                  </a:lnTo>
                  <a:lnTo>
                    <a:pt x="2436241" y="52197"/>
                  </a:lnTo>
                  <a:lnTo>
                    <a:pt x="2477897" y="68961"/>
                  </a:lnTo>
                  <a:lnTo>
                    <a:pt x="2518664" y="88011"/>
                  </a:lnTo>
                  <a:lnTo>
                    <a:pt x="2577465" y="120650"/>
                  </a:lnTo>
                  <a:lnTo>
                    <a:pt x="2613660" y="144653"/>
                  </a:lnTo>
                  <a:lnTo>
                    <a:pt x="2647188" y="170307"/>
                  </a:lnTo>
                  <a:lnTo>
                    <a:pt x="2677287" y="197358"/>
                  </a:lnTo>
                  <a:lnTo>
                    <a:pt x="2703068" y="225552"/>
                  </a:lnTo>
                  <a:lnTo>
                    <a:pt x="2732786" y="268986"/>
                  </a:lnTo>
                  <a:lnTo>
                    <a:pt x="2749804" y="313563"/>
                  </a:lnTo>
                  <a:lnTo>
                    <a:pt x="2755011" y="360807"/>
                  </a:lnTo>
                  <a:lnTo>
                    <a:pt x="2754503" y="377825"/>
                  </a:lnTo>
                  <a:lnTo>
                    <a:pt x="2746883" y="431673"/>
                  </a:lnTo>
                  <a:lnTo>
                    <a:pt x="2736850" y="469900"/>
                  </a:lnTo>
                  <a:lnTo>
                    <a:pt x="2723515" y="509905"/>
                  </a:lnTo>
                  <a:lnTo>
                    <a:pt x="2706878" y="551434"/>
                  </a:lnTo>
                  <a:lnTo>
                    <a:pt x="2687193" y="594233"/>
                  </a:lnTo>
                  <a:lnTo>
                    <a:pt x="2665095" y="638429"/>
                  </a:lnTo>
                  <a:lnTo>
                    <a:pt x="2627503" y="706628"/>
                  </a:lnTo>
                  <a:lnTo>
                    <a:pt x="2599944" y="753237"/>
                  </a:lnTo>
                  <a:lnTo>
                    <a:pt x="2571115" y="800481"/>
                  </a:lnTo>
                  <a:lnTo>
                    <a:pt x="2540889" y="848360"/>
                  </a:lnTo>
                  <a:lnTo>
                    <a:pt x="2515425" y="887806"/>
                  </a:lnTo>
                  <a:lnTo>
                    <a:pt x="2467610" y="856488"/>
                  </a:lnTo>
                  <a:lnTo>
                    <a:pt x="2451100" y="997585"/>
                  </a:lnTo>
                  <a:lnTo>
                    <a:pt x="2573909" y="926084"/>
                  </a:lnTo>
                  <a:lnTo>
                    <a:pt x="2542286" y="905383"/>
                  </a:lnTo>
                  <a:lnTo>
                    <a:pt x="2526017" y="894740"/>
                  </a:lnTo>
                  <a:lnTo>
                    <a:pt x="2551557" y="855091"/>
                  </a:lnTo>
                  <a:lnTo>
                    <a:pt x="2581910" y="807212"/>
                  </a:lnTo>
                  <a:lnTo>
                    <a:pt x="2610993" y="759587"/>
                  </a:lnTo>
                  <a:lnTo>
                    <a:pt x="2638552" y="712863"/>
                  </a:lnTo>
                  <a:lnTo>
                    <a:pt x="2664206" y="666877"/>
                  </a:lnTo>
                  <a:lnTo>
                    <a:pt x="2687828" y="621792"/>
                  </a:lnTo>
                  <a:lnTo>
                    <a:pt x="2709037" y="577850"/>
                  </a:lnTo>
                  <a:lnTo>
                    <a:pt x="2727452" y="535051"/>
                  </a:lnTo>
                  <a:lnTo>
                    <a:pt x="2742819" y="493522"/>
                  </a:lnTo>
                  <a:lnTo>
                    <a:pt x="2754757" y="453517"/>
                  </a:lnTo>
                  <a:lnTo>
                    <a:pt x="2762885" y="415036"/>
                  </a:lnTo>
                  <a:lnTo>
                    <a:pt x="2767203" y="378206"/>
                  </a:lnTo>
                  <a:lnTo>
                    <a:pt x="2767571" y="360807"/>
                  </a:lnTo>
                  <a:close/>
                </a:path>
                <a:path w="4727575" h="2211070">
                  <a:moveTo>
                    <a:pt x="4419600" y="1213485"/>
                  </a:moveTo>
                  <a:lnTo>
                    <a:pt x="4406900" y="1207135"/>
                  </a:lnTo>
                  <a:lnTo>
                    <a:pt x="4292600" y="1149985"/>
                  </a:lnTo>
                  <a:lnTo>
                    <a:pt x="4292600" y="1207135"/>
                  </a:lnTo>
                  <a:lnTo>
                    <a:pt x="2667000" y="1207135"/>
                  </a:lnTo>
                  <a:lnTo>
                    <a:pt x="2667000" y="1219835"/>
                  </a:lnTo>
                  <a:lnTo>
                    <a:pt x="4292600" y="1219835"/>
                  </a:lnTo>
                  <a:lnTo>
                    <a:pt x="4292600" y="1276985"/>
                  </a:lnTo>
                  <a:lnTo>
                    <a:pt x="4406900" y="1219835"/>
                  </a:lnTo>
                  <a:lnTo>
                    <a:pt x="4419600" y="1213485"/>
                  </a:lnTo>
                  <a:close/>
                </a:path>
                <a:path w="4727575" h="2211070">
                  <a:moveTo>
                    <a:pt x="4727194" y="1524000"/>
                  </a:moveTo>
                  <a:lnTo>
                    <a:pt x="4721606" y="1512620"/>
                  </a:lnTo>
                  <a:lnTo>
                    <a:pt x="4463669" y="1640547"/>
                  </a:lnTo>
                  <a:lnTo>
                    <a:pt x="4334383" y="1703197"/>
                  </a:lnTo>
                  <a:lnTo>
                    <a:pt x="4204716" y="1764411"/>
                  </a:lnTo>
                  <a:lnTo>
                    <a:pt x="4074414" y="1823529"/>
                  </a:lnTo>
                  <a:lnTo>
                    <a:pt x="3943350" y="1880146"/>
                  </a:lnTo>
                  <a:lnTo>
                    <a:pt x="3811651" y="1933816"/>
                  </a:lnTo>
                  <a:lnTo>
                    <a:pt x="3678809" y="1983854"/>
                  </a:lnTo>
                  <a:lnTo>
                    <a:pt x="3544697" y="2029891"/>
                  </a:lnTo>
                  <a:lnTo>
                    <a:pt x="3409442" y="2071458"/>
                  </a:lnTo>
                  <a:lnTo>
                    <a:pt x="3272663" y="2107971"/>
                  </a:lnTo>
                  <a:lnTo>
                    <a:pt x="3134487" y="2138959"/>
                  </a:lnTo>
                  <a:lnTo>
                    <a:pt x="3064637" y="2152256"/>
                  </a:lnTo>
                  <a:lnTo>
                    <a:pt x="2994406" y="2163940"/>
                  </a:lnTo>
                  <a:lnTo>
                    <a:pt x="2923667" y="2174011"/>
                  </a:lnTo>
                  <a:lnTo>
                    <a:pt x="2852420" y="2182380"/>
                  </a:lnTo>
                  <a:lnTo>
                    <a:pt x="2780665" y="2189022"/>
                  </a:lnTo>
                  <a:lnTo>
                    <a:pt x="2708529" y="2193874"/>
                  </a:lnTo>
                  <a:lnTo>
                    <a:pt x="2635631" y="2196820"/>
                  </a:lnTo>
                  <a:lnTo>
                    <a:pt x="2562352" y="2197760"/>
                  </a:lnTo>
                  <a:lnTo>
                    <a:pt x="2488438" y="2196808"/>
                  </a:lnTo>
                  <a:lnTo>
                    <a:pt x="2413889" y="2193861"/>
                  </a:lnTo>
                  <a:lnTo>
                    <a:pt x="2338832" y="2189010"/>
                  </a:lnTo>
                  <a:lnTo>
                    <a:pt x="2263267" y="2182355"/>
                  </a:lnTo>
                  <a:lnTo>
                    <a:pt x="2187067" y="2173986"/>
                  </a:lnTo>
                  <a:lnTo>
                    <a:pt x="2110486" y="2163915"/>
                  </a:lnTo>
                  <a:lnTo>
                    <a:pt x="2033270" y="2152205"/>
                  </a:lnTo>
                  <a:lnTo>
                    <a:pt x="1955673" y="2138896"/>
                  </a:lnTo>
                  <a:lnTo>
                    <a:pt x="1799209" y="2107869"/>
                  </a:lnTo>
                  <a:lnTo>
                    <a:pt x="1641094" y="2071344"/>
                  </a:lnTo>
                  <a:lnTo>
                    <a:pt x="1481455" y="2029752"/>
                  </a:lnTo>
                  <a:lnTo>
                    <a:pt x="1320419" y="1983701"/>
                  </a:lnTo>
                  <a:lnTo>
                    <a:pt x="1158240" y="1933638"/>
                  </a:lnTo>
                  <a:lnTo>
                    <a:pt x="995172" y="1879942"/>
                  </a:lnTo>
                  <a:lnTo>
                    <a:pt x="831088" y="1823300"/>
                  </a:lnTo>
                  <a:lnTo>
                    <a:pt x="666242" y="1764182"/>
                  </a:lnTo>
                  <a:lnTo>
                    <a:pt x="334899" y="1640293"/>
                  </a:lnTo>
                  <a:lnTo>
                    <a:pt x="120827" y="1557985"/>
                  </a:lnTo>
                  <a:lnTo>
                    <a:pt x="122580" y="1553425"/>
                  </a:lnTo>
                  <a:lnTo>
                    <a:pt x="141351" y="1504632"/>
                  </a:lnTo>
                  <a:lnTo>
                    <a:pt x="0" y="1518310"/>
                  </a:lnTo>
                  <a:lnTo>
                    <a:pt x="95758" y="1623174"/>
                  </a:lnTo>
                  <a:lnTo>
                    <a:pt x="116268" y="1569847"/>
                  </a:lnTo>
                  <a:lnTo>
                    <a:pt x="330327" y="1652181"/>
                  </a:lnTo>
                  <a:lnTo>
                    <a:pt x="661924" y="1776133"/>
                  </a:lnTo>
                  <a:lnTo>
                    <a:pt x="826897" y="1835302"/>
                  </a:lnTo>
                  <a:lnTo>
                    <a:pt x="991235" y="1892007"/>
                  </a:lnTo>
                  <a:lnTo>
                    <a:pt x="1154557" y="1945767"/>
                  </a:lnTo>
                  <a:lnTo>
                    <a:pt x="1316990" y="1995906"/>
                  </a:lnTo>
                  <a:lnTo>
                    <a:pt x="1478153" y="2042045"/>
                  </a:lnTo>
                  <a:lnTo>
                    <a:pt x="1638173" y="2083714"/>
                  </a:lnTo>
                  <a:lnTo>
                    <a:pt x="1796669" y="2120328"/>
                  </a:lnTo>
                  <a:lnTo>
                    <a:pt x="1953514" y="2151418"/>
                  </a:lnTo>
                  <a:lnTo>
                    <a:pt x="2031365" y="2164765"/>
                  </a:lnTo>
                  <a:lnTo>
                    <a:pt x="2108708" y="2176500"/>
                  </a:lnTo>
                  <a:lnTo>
                    <a:pt x="2185670" y="2186609"/>
                  </a:lnTo>
                  <a:lnTo>
                    <a:pt x="2262124" y="2195004"/>
                  </a:lnTo>
                  <a:lnTo>
                    <a:pt x="2337943" y="2201684"/>
                  </a:lnTo>
                  <a:lnTo>
                    <a:pt x="2413381" y="2206548"/>
                  </a:lnTo>
                  <a:lnTo>
                    <a:pt x="2488184" y="2209508"/>
                  </a:lnTo>
                  <a:lnTo>
                    <a:pt x="2562479" y="2210460"/>
                  </a:lnTo>
                  <a:lnTo>
                    <a:pt x="2636266" y="2209508"/>
                  </a:lnTo>
                  <a:lnTo>
                    <a:pt x="2709291" y="2206548"/>
                  </a:lnTo>
                  <a:lnTo>
                    <a:pt x="2781935" y="2201672"/>
                  </a:lnTo>
                  <a:lnTo>
                    <a:pt x="2824099" y="2197760"/>
                  </a:lnTo>
                  <a:lnTo>
                    <a:pt x="2853944" y="2194991"/>
                  </a:lnTo>
                  <a:lnTo>
                    <a:pt x="2925445" y="2186584"/>
                  </a:lnTo>
                  <a:lnTo>
                    <a:pt x="2996438" y="2176475"/>
                  </a:lnTo>
                  <a:lnTo>
                    <a:pt x="3067050" y="2164727"/>
                  </a:lnTo>
                  <a:lnTo>
                    <a:pt x="3137154" y="2151354"/>
                  </a:lnTo>
                  <a:lnTo>
                    <a:pt x="3275965" y="2120239"/>
                  </a:lnTo>
                  <a:lnTo>
                    <a:pt x="3413125" y="2083600"/>
                  </a:lnTo>
                  <a:lnTo>
                    <a:pt x="3548888" y="2041906"/>
                  </a:lnTo>
                  <a:lnTo>
                    <a:pt x="3683254" y="1995741"/>
                  </a:lnTo>
                  <a:lnTo>
                    <a:pt x="3816350" y="1945576"/>
                  </a:lnTo>
                  <a:lnTo>
                    <a:pt x="3948430" y="1891804"/>
                  </a:lnTo>
                  <a:lnTo>
                    <a:pt x="4079748" y="1835086"/>
                  </a:lnTo>
                  <a:lnTo>
                    <a:pt x="4210050" y="1775904"/>
                  </a:lnTo>
                  <a:lnTo>
                    <a:pt x="4339971" y="1714627"/>
                  </a:lnTo>
                  <a:lnTo>
                    <a:pt x="4469257" y="1651927"/>
                  </a:lnTo>
                  <a:lnTo>
                    <a:pt x="4727194" y="1524000"/>
                  </a:lnTo>
                  <a:close/>
                </a:path>
              </a:pathLst>
            </a:custGeom>
            <a:solidFill>
              <a:srgbClr val="000000"/>
            </a:solidFill>
          </p:spPr>
          <p:txBody>
            <a:bodyPr wrap="square" lIns="0" tIns="0" rIns="0" bIns="0" rtlCol="0"/>
            <a:lstStyle/>
            <a:p>
              <a:endParaRPr/>
            </a:p>
          </p:txBody>
        </p:sp>
        <p:sp>
          <p:nvSpPr>
            <p:cNvPr id="10" name="object 10"/>
            <p:cNvSpPr/>
            <p:nvPr/>
          </p:nvSpPr>
          <p:spPr>
            <a:xfrm>
              <a:off x="3777757" y="5168905"/>
              <a:ext cx="900189" cy="447216"/>
            </a:xfrm>
            <a:prstGeom prst="rect">
              <a:avLst/>
            </a:prstGeom>
            <a:blipFill>
              <a:blip r:embed="rId2" cstate="print"/>
              <a:stretch>
                <a:fillRect/>
              </a:stretch>
            </a:blipFill>
          </p:spPr>
          <p:txBody>
            <a:bodyPr wrap="square" lIns="0" tIns="0" rIns="0" bIns="0" rtlCol="0"/>
            <a:lstStyle/>
            <a:p>
              <a:endParaRPr/>
            </a:p>
          </p:txBody>
        </p:sp>
        <p:sp>
          <p:nvSpPr>
            <p:cNvPr id="11" name="object 11"/>
            <p:cNvSpPr/>
            <p:nvPr/>
          </p:nvSpPr>
          <p:spPr>
            <a:xfrm>
              <a:off x="6347423" y="5168898"/>
              <a:ext cx="900561" cy="456112"/>
            </a:xfrm>
            <a:prstGeom prst="rect">
              <a:avLst/>
            </a:prstGeom>
            <a:blipFill>
              <a:blip r:embed="rId3" cstate="print"/>
              <a:stretch>
                <a:fillRect/>
              </a:stretch>
            </a:blipFill>
          </p:spPr>
          <p:txBody>
            <a:bodyPr wrap="square" lIns="0" tIns="0" rIns="0" bIns="0" rtlCol="0"/>
            <a:lstStyle/>
            <a:p>
              <a:endParaRPr/>
            </a:p>
          </p:txBody>
        </p:sp>
        <p:sp>
          <p:nvSpPr>
            <p:cNvPr id="12" name="object 12"/>
            <p:cNvSpPr/>
            <p:nvPr/>
          </p:nvSpPr>
          <p:spPr>
            <a:xfrm>
              <a:off x="7397368" y="4412614"/>
              <a:ext cx="1085215" cy="1002665"/>
            </a:xfrm>
            <a:custGeom>
              <a:avLst/>
              <a:gdLst/>
              <a:ahLst/>
              <a:cxnLst/>
              <a:rect l="l" t="t" r="r" b="b"/>
              <a:pathLst>
                <a:path w="1085215" h="1002664">
                  <a:moveTo>
                    <a:pt x="557022" y="0"/>
                  </a:moveTo>
                  <a:lnTo>
                    <a:pt x="503808" y="5334"/>
                  </a:lnTo>
                  <a:lnTo>
                    <a:pt x="464947" y="14097"/>
                  </a:lnTo>
                  <a:lnTo>
                    <a:pt x="423799" y="26670"/>
                  </a:lnTo>
                  <a:lnTo>
                    <a:pt x="381126" y="42799"/>
                  </a:lnTo>
                  <a:lnTo>
                    <a:pt x="337438" y="61976"/>
                  </a:lnTo>
                  <a:lnTo>
                    <a:pt x="293624" y="83947"/>
                  </a:lnTo>
                  <a:lnTo>
                    <a:pt x="250062" y="108585"/>
                  </a:lnTo>
                  <a:lnTo>
                    <a:pt x="208025" y="135128"/>
                  </a:lnTo>
                  <a:lnTo>
                    <a:pt x="167639" y="163576"/>
                  </a:lnTo>
                  <a:lnTo>
                    <a:pt x="130048" y="193421"/>
                  </a:lnTo>
                  <a:lnTo>
                    <a:pt x="95757" y="224536"/>
                  </a:lnTo>
                  <a:lnTo>
                    <a:pt x="65658" y="256540"/>
                  </a:lnTo>
                  <a:lnTo>
                    <a:pt x="40131" y="289179"/>
                  </a:lnTo>
                  <a:lnTo>
                    <a:pt x="20320" y="322072"/>
                  </a:lnTo>
                  <a:lnTo>
                    <a:pt x="2539" y="371475"/>
                  </a:lnTo>
                  <a:lnTo>
                    <a:pt x="0" y="403987"/>
                  </a:lnTo>
                  <a:lnTo>
                    <a:pt x="1015" y="420497"/>
                  </a:lnTo>
                  <a:lnTo>
                    <a:pt x="12064" y="471424"/>
                  </a:lnTo>
                  <a:lnTo>
                    <a:pt x="34162" y="524510"/>
                  </a:lnTo>
                  <a:lnTo>
                    <a:pt x="54482" y="561213"/>
                  </a:lnTo>
                  <a:lnTo>
                    <a:pt x="78739" y="598551"/>
                  </a:lnTo>
                  <a:lnTo>
                    <a:pt x="106552" y="636651"/>
                  </a:lnTo>
                  <a:lnTo>
                    <a:pt x="137667" y="675513"/>
                  </a:lnTo>
                  <a:lnTo>
                    <a:pt x="171576" y="714883"/>
                  </a:lnTo>
                  <a:lnTo>
                    <a:pt x="208152" y="755015"/>
                  </a:lnTo>
                  <a:lnTo>
                    <a:pt x="246760" y="795401"/>
                  </a:lnTo>
                  <a:lnTo>
                    <a:pt x="287147" y="836422"/>
                  </a:lnTo>
                  <a:lnTo>
                    <a:pt x="329056" y="877570"/>
                  </a:lnTo>
                  <a:lnTo>
                    <a:pt x="371982" y="918972"/>
                  </a:lnTo>
                  <a:lnTo>
                    <a:pt x="459612" y="1002157"/>
                  </a:lnTo>
                  <a:lnTo>
                    <a:pt x="468375" y="993013"/>
                  </a:lnTo>
                  <a:lnTo>
                    <a:pt x="424306" y="951357"/>
                  </a:lnTo>
                  <a:lnTo>
                    <a:pt x="337820" y="868426"/>
                  </a:lnTo>
                  <a:lnTo>
                    <a:pt x="296036" y="827278"/>
                  </a:lnTo>
                  <a:lnTo>
                    <a:pt x="255777" y="786511"/>
                  </a:lnTo>
                  <a:lnTo>
                    <a:pt x="217297" y="746252"/>
                  </a:lnTo>
                  <a:lnTo>
                    <a:pt x="181101" y="706501"/>
                  </a:lnTo>
                  <a:lnTo>
                    <a:pt x="147320" y="667258"/>
                  </a:lnTo>
                  <a:lnTo>
                    <a:pt x="116585" y="628904"/>
                  </a:lnTo>
                  <a:lnTo>
                    <a:pt x="89026" y="591185"/>
                  </a:lnTo>
                  <a:lnTo>
                    <a:pt x="65277" y="554482"/>
                  </a:lnTo>
                  <a:lnTo>
                    <a:pt x="45465" y="518668"/>
                  </a:lnTo>
                  <a:lnTo>
                    <a:pt x="24002" y="467233"/>
                  </a:lnTo>
                  <a:lnTo>
                    <a:pt x="13588" y="418719"/>
                  </a:lnTo>
                  <a:lnTo>
                    <a:pt x="12700" y="403225"/>
                  </a:lnTo>
                  <a:lnTo>
                    <a:pt x="13080" y="388239"/>
                  </a:lnTo>
                  <a:lnTo>
                    <a:pt x="24637" y="342900"/>
                  </a:lnTo>
                  <a:lnTo>
                    <a:pt x="50800" y="296164"/>
                  </a:lnTo>
                  <a:lnTo>
                    <a:pt x="75437" y="264668"/>
                  </a:lnTo>
                  <a:lnTo>
                    <a:pt x="104901" y="233426"/>
                  </a:lnTo>
                  <a:lnTo>
                    <a:pt x="138429" y="203073"/>
                  </a:lnTo>
                  <a:lnTo>
                    <a:pt x="175386" y="173609"/>
                  </a:lnTo>
                  <a:lnTo>
                    <a:pt x="215137" y="145542"/>
                  </a:lnTo>
                  <a:lnTo>
                    <a:pt x="256921" y="119380"/>
                  </a:lnTo>
                  <a:lnTo>
                    <a:pt x="299720" y="95123"/>
                  </a:lnTo>
                  <a:lnTo>
                    <a:pt x="343026" y="73406"/>
                  </a:lnTo>
                  <a:lnTo>
                    <a:pt x="386079" y="54610"/>
                  </a:lnTo>
                  <a:lnTo>
                    <a:pt x="428116" y="38735"/>
                  </a:lnTo>
                  <a:lnTo>
                    <a:pt x="468502" y="26289"/>
                  </a:lnTo>
                  <a:lnTo>
                    <a:pt x="506349" y="17780"/>
                  </a:lnTo>
                  <a:lnTo>
                    <a:pt x="557529" y="12700"/>
                  </a:lnTo>
                  <a:lnTo>
                    <a:pt x="665289" y="12700"/>
                  </a:lnTo>
                  <a:lnTo>
                    <a:pt x="653287" y="10033"/>
                  </a:lnTo>
                  <a:lnTo>
                    <a:pt x="632967" y="6223"/>
                  </a:lnTo>
                  <a:lnTo>
                    <a:pt x="613282" y="3302"/>
                  </a:lnTo>
                  <a:lnTo>
                    <a:pt x="593978" y="1270"/>
                  </a:lnTo>
                  <a:lnTo>
                    <a:pt x="575182" y="127"/>
                  </a:lnTo>
                  <a:lnTo>
                    <a:pt x="557022" y="0"/>
                  </a:lnTo>
                  <a:close/>
                </a:path>
                <a:path w="1085215" h="1002664">
                  <a:moveTo>
                    <a:pt x="785240" y="856488"/>
                  </a:moveTo>
                  <a:lnTo>
                    <a:pt x="768730" y="997585"/>
                  </a:lnTo>
                  <a:lnTo>
                    <a:pt x="891539" y="926084"/>
                  </a:lnTo>
                  <a:lnTo>
                    <a:pt x="859921" y="905383"/>
                  </a:lnTo>
                  <a:lnTo>
                    <a:pt x="836802" y="905383"/>
                  </a:lnTo>
                  <a:lnTo>
                    <a:pt x="826134" y="898525"/>
                  </a:lnTo>
                  <a:lnTo>
                    <a:pt x="833060" y="887796"/>
                  </a:lnTo>
                  <a:lnTo>
                    <a:pt x="785240" y="856488"/>
                  </a:lnTo>
                  <a:close/>
                </a:path>
                <a:path w="1085215" h="1002664">
                  <a:moveTo>
                    <a:pt x="833060" y="887796"/>
                  </a:moveTo>
                  <a:lnTo>
                    <a:pt x="826134" y="898525"/>
                  </a:lnTo>
                  <a:lnTo>
                    <a:pt x="836802" y="905383"/>
                  </a:lnTo>
                  <a:lnTo>
                    <a:pt x="843659" y="894735"/>
                  </a:lnTo>
                  <a:lnTo>
                    <a:pt x="833060" y="887796"/>
                  </a:lnTo>
                  <a:close/>
                </a:path>
                <a:path w="1085215" h="1002664">
                  <a:moveTo>
                    <a:pt x="843659" y="894735"/>
                  </a:moveTo>
                  <a:lnTo>
                    <a:pt x="836802" y="905383"/>
                  </a:lnTo>
                  <a:lnTo>
                    <a:pt x="859921" y="905383"/>
                  </a:lnTo>
                  <a:lnTo>
                    <a:pt x="843659" y="894735"/>
                  </a:lnTo>
                  <a:close/>
                </a:path>
                <a:path w="1085215" h="1002664">
                  <a:moveTo>
                    <a:pt x="665289" y="12700"/>
                  </a:moveTo>
                  <a:lnTo>
                    <a:pt x="557529" y="12700"/>
                  </a:lnTo>
                  <a:lnTo>
                    <a:pt x="574928" y="12827"/>
                  </a:lnTo>
                  <a:lnTo>
                    <a:pt x="593089" y="13970"/>
                  </a:lnTo>
                  <a:lnTo>
                    <a:pt x="631189" y="18796"/>
                  </a:lnTo>
                  <a:lnTo>
                    <a:pt x="671067" y="27051"/>
                  </a:lnTo>
                  <a:lnTo>
                    <a:pt x="712215" y="38100"/>
                  </a:lnTo>
                  <a:lnTo>
                    <a:pt x="753872" y="52197"/>
                  </a:lnTo>
                  <a:lnTo>
                    <a:pt x="795527" y="68961"/>
                  </a:lnTo>
                  <a:lnTo>
                    <a:pt x="836295" y="88011"/>
                  </a:lnTo>
                  <a:lnTo>
                    <a:pt x="895096" y="120650"/>
                  </a:lnTo>
                  <a:lnTo>
                    <a:pt x="931290" y="144653"/>
                  </a:lnTo>
                  <a:lnTo>
                    <a:pt x="964819" y="170307"/>
                  </a:lnTo>
                  <a:lnTo>
                    <a:pt x="994917" y="197358"/>
                  </a:lnTo>
                  <a:lnTo>
                    <a:pt x="1020699" y="225552"/>
                  </a:lnTo>
                  <a:lnTo>
                    <a:pt x="1050416" y="268986"/>
                  </a:lnTo>
                  <a:lnTo>
                    <a:pt x="1067434" y="313563"/>
                  </a:lnTo>
                  <a:lnTo>
                    <a:pt x="1072641" y="360807"/>
                  </a:lnTo>
                  <a:lnTo>
                    <a:pt x="1072133" y="377825"/>
                  </a:lnTo>
                  <a:lnTo>
                    <a:pt x="1064513" y="431673"/>
                  </a:lnTo>
                  <a:lnTo>
                    <a:pt x="1054480" y="469900"/>
                  </a:lnTo>
                  <a:lnTo>
                    <a:pt x="1041146" y="509905"/>
                  </a:lnTo>
                  <a:lnTo>
                    <a:pt x="1024508" y="551434"/>
                  </a:lnTo>
                  <a:lnTo>
                    <a:pt x="1004824" y="594233"/>
                  </a:lnTo>
                  <a:lnTo>
                    <a:pt x="982726" y="638429"/>
                  </a:lnTo>
                  <a:lnTo>
                    <a:pt x="945133" y="706628"/>
                  </a:lnTo>
                  <a:lnTo>
                    <a:pt x="917575" y="753237"/>
                  </a:lnTo>
                  <a:lnTo>
                    <a:pt x="888746" y="800481"/>
                  </a:lnTo>
                  <a:lnTo>
                    <a:pt x="858520" y="848360"/>
                  </a:lnTo>
                  <a:lnTo>
                    <a:pt x="833060" y="887796"/>
                  </a:lnTo>
                  <a:lnTo>
                    <a:pt x="843659" y="894735"/>
                  </a:lnTo>
                  <a:lnTo>
                    <a:pt x="869187" y="855091"/>
                  </a:lnTo>
                  <a:lnTo>
                    <a:pt x="899540" y="807212"/>
                  </a:lnTo>
                  <a:lnTo>
                    <a:pt x="928624" y="759587"/>
                  </a:lnTo>
                  <a:lnTo>
                    <a:pt x="956182" y="712851"/>
                  </a:lnTo>
                  <a:lnTo>
                    <a:pt x="981836" y="666877"/>
                  </a:lnTo>
                  <a:lnTo>
                    <a:pt x="1005458" y="621792"/>
                  </a:lnTo>
                  <a:lnTo>
                    <a:pt x="1026667" y="577850"/>
                  </a:lnTo>
                  <a:lnTo>
                    <a:pt x="1045082" y="535051"/>
                  </a:lnTo>
                  <a:lnTo>
                    <a:pt x="1060450" y="493522"/>
                  </a:lnTo>
                  <a:lnTo>
                    <a:pt x="1072387" y="453517"/>
                  </a:lnTo>
                  <a:lnTo>
                    <a:pt x="1080515" y="415036"/>
                  </a:lnTo>
                  <a:lnTo>
                    <a:pt x="1085206" y="360807"/>
                  </a:lnTo>
                  <a:lnTo>
                    <a:pt x="1084748" y="344551"/>
                  </a:lnTo>
                  <a:lnTo>
                    <a:pt x="1075181" y="294132"/>
                  </a:lnTo>
                  <a:lnTo>
                    <a:pt x="1052195" y="247142"/>
                  </a:lnTo>
                  <a:lnTo>
                    <a:pt x="1017397" y="202565"/>
                  </a:lnTo>
                  <a:lnTo>
                    <a:pt x="988567" y="174117"/>
                  </a:lnTo>
                  <a:lnTo>
                    <a:pt x="956055" y="147066"/>
                  </a:lnTo>
                  <a:lnTo>
                    <a:pt x="920369" y="121793"/>
                  </a:lnTo>
                  <a:lnTo>
                    <a:pt x="862202" y="87122"/>
                  </a:lnTo>
                  <a:lnTo>
                    <a:pt x="821181" y="66675"/>
                  </a:lnTo>
                  <a:lnTo>
                    <a:pt x="779272" y="48387"/>
                  </a:lnTo>
                  <a:lnTo>
                    <a:pt x="736980" y="32766"/>
                  </a:lnTo>
                  <a:lnTo>
                    <a:pt x="694689" y="19939"/>
                  </a:lnTo>
                  <a:lnTo>
                    <a:pt x="673861" y="14605"/>
                  </a:lnTo>
                  <a:lnTo>
                    <a:pt x="665289" y="12700"/>
                  </a:lnTo>
                  <a:close/>
                </a:path>
              </a:pathLst>
            </a:custGeom>
            <a:solidFill>
              <a:srgbClr val="000000"/>
            </a:solidFill>
          </p:spPr>
          <p:txBody>
            <a:bodyPr wrap="square" lIns="0" tIns="0" rIns="0" bIns="0" rtlCol="0"/>
            <a:lstStyle/>
            <a:p>
              <a:endParaRPr/>
            </a:p>
          </p:txBody>
        </p:sp>
        <p:sp>
          <p:nvSpPr>
            <p:cNvPr id="13" name="object 13"/>
            <p:cNvSpPr/>
            <p:nvPr/>
          </p:nvSpPr>
          <p:spPr>
            <a:xfrm>
              <a:off x="7600739" y="3949705"/>
              <a:ext cx="900561" cy="447216"/>
            </a:xfrm>
            <a:prstGeom prst="rect">
              <a:avLst/>
            </a:prstGeom>
            <a:blipFill>
              <a:blip r:embed="rId4" cstate="print"/>
              <a:stretch>
                <a:fillRect/>
              </a:stretch>
            </a:blipFill>
          </p:spPr>
          <p:txBody>
            <a:bodyPr wrap="square" lIns="0" tIns="0" rIns="0" bIns="0" rtlCol="0"/>
            <a:lstStyle/>
            <a:p>
              <a:endParaRPr/>
            </a:p>
          </p:txBody>
        </p:sp>
        <p:sp>
          <p:nvSpPr>
            <p:cNvPr id="14" name="object 14"/>
            <p:cNvSpPr/>
            <p:nvPr/>
          </p:nvSpPr>
          <p:spPr>
            <a:xfrm>
              <a:off x="457200" y="5397499"/>
              <a:ext cx="685800" cy="609600"/>
            </a:xfrm>
            <a:custGeom>
              <a:avLst/>
              <a:gdLst/>
              <a:ahLst/>
              <a:cxnLst/>
              <a:rect l="l" t="t" r="r" b="b"/>
              <a:pathLst>
                <a:path w="685800" h="609600">
                  <a:moveTo>
                    <a:pt x="0" y="304800"/>
                  </a:moveTo>
                  <a:lnTo>
                    <a:pt x="3717" y="259772"/>
                  </a:lnTo>
                  <a:lnTo>
                    <a:pt x="14517" y="216792"/>
                  </a:lnTo>
                  <a:lnTo>
                    <a:pt x="31869" y="176330"/>
                  </a:lnTo>
                  <a:lnTo>
                    <a:pt x="55242" y="138860"/>
                  </a:lnTo>
                  <a:lnTo>
                    <a:pt x="84106" y="104853"/>
                  </a:lnTo>
                  <a:lnTo>
                    <a:pt x="117930" y="74783"/>
                  </a:lnTo>
                  <a:lnTo>
                    <a:pt x="156185" y="49120"/>
                  </a:lnTo>
                  <a:lnTo>
                    <a:pt x="198340" y="28338"/>
                  </a:lnTo>
                  <a:lnTo>
                    <a:pt x="243864" y="12909"/>
                  </a:lnTo>
                  <a:lnTo>
                    <a:pt x="292227" y="3306"/>
                  </a:lnTo>
                  <a:lnTo>
                    <a:pt x="342900" y="0"/>
                  </a:lnTo>
                  <a:lnTo>
                    <a:pt x="393572" y="3306"/>
                  </a:lnTo>
                  <a:lnTo>
                    <a:pt x="441935" y="12909"/>
                  </a:lnTo>
                  <a:lnTo>
                    <a:pt x="487459" y="28338"/>
                  </a:lnTo>
                  <a:lnTo>
                    <a:pt x="529614" y="49120"/>
                  </a:lnTo>
                  <a:lnTo>
                    <a:pt x="567869" y="74783"/>
                  </a:lnTo>
                  <a:lnTo>
                    <a:pt x="601693" y="104853"/>
                  </a:lnTo>
                  <a:lnTo>
                    <a:pt x="630557" y="138860"/>
                  </a:lnTo>
                  <a:lnTo>
                    <a:pt x="653930" y="176330"/>
                  </a:lnTo>
                  <a:lnTo>
                    <a:pt x="671282" y="216792"/>
                  </a:lnTo>
                  <a:lnTo>
                    <a:pt x="682082" y="259772"/>
                  </a:lnTo>
                  <a:lnTo>
                    <a:pt x="685800" y="304800"/>
                  </a:lnTo>
                  <a:lnTo>
                    <a:pt x="682082" y="349841"/>
                  </a:lnTo>
                  <a:lnTo>
                    <a:pt x="671282" y="392831"/>
                  </a:lnTo>
                  <a:lnTo>
                    <a:pt x="653930" y="433296"/>
                  </a:lnTo>
                  <a:lnTo>
                    <a:pt x="630557" y="470767"/>
                  </a:lnTo>
                  <a:lnTo>
                    <a:pt x="601693" y="504772"/>
                  </a:lnTo>
                  <a:lnTo>
                    <a:pt x="567869" y="534838"/>
                  </a:lnTo>
                  <a:lnTo>
                    <a:pt x="529614" y="560495"/>
                  </a:lnTo>
                  <a:lnTo>
                    <a:pt x="487459" y="581271"/>
                  </a:lnTo>
                  <a:lnTo>
                    <a:pt x="441935" y="596695"/>
                  </a:lnTo>
                  <a:lnTo>
                    <a:pt x="393572" y="606295"/>
                  </a:lnTo>
                  <a:lnTo>
                    <a:pt x="342900" y="609600"/>
                  </a:lnTo>
                  <a:lnTo>
                    <a:pt x="292227" y="606295"/>
                  </a:lnTo>
                  <a:lnTo>
                    <a:pt x="243864" y="596695"/>
                  </a:lnTo>
                  <a:lnTo>
                    <a:pt x="198340" y="581271"/>
                  </a:lnTo>
                  <a:lnTo>
                    <a:pt x="156185" y="560495"/>
                  </a:lnTo>
                  <a:lnTo>
                    <a:pt x="117930" y="534838"/>
                  </a:lnTo>
                  <a:lnTo>
                    <a:pt x="84106" y="504772"/>
                  </a:lnTo>
                  <a:lnTo>
                    <a:pt x="55242" y="470767"/>
                  </a:lnTo>
                  <a:lnTo>
                    <a:pt x="31869" y="433296"/>
                  </a:lnTo>
                  <a:lnTo>
                    <a:pt x="14517" y="392831"/>
                  </a:lnTo>
                  <a:lnTo>
                    <a:pt x="3717" y="349841"/>
                  </a:lnTo>
                  <a:lnTo>
                    <a:pt x="0" y="304800"/>
                  </a:lnTo>
                  <a:close/>
                </a:path>
              </a:pathLst>
            </a:custGeom>
            <a:ln w="12700">
              <a:solidFill>
                <a:srgbClr val="000000"/>
              </a:solidFill>
            </a:ln>
          </p:spPr>
          <p:txBody>
            <a:bodyPr wrap="square" lIns="0" tIns="0" rIns="0" bIns="0" rtlCol="0"/>
            <a:lstStyle/>
            <a:p>
              <a:endParaRPr/>
            </a:p>
          </p:txBody>
        </p:sp>
      </p:grpSp>
      <p:sp>
        <p:nvSpPr>
          <p:cNvPr id="15" name="object 15"/>
          <p:cNvSpPr/>
          <p:nvPr/>
        </p:nvSpPr>
        <p:spPr>
          <a:xfrm>
            <a:off x="5079214" y="3962405"/>
            <a:ext cx="900414" cy="447216"/>
          </a:xfrm>
          <a:prstGeom prst="rect">
            <a:avLst/>
          </a:prstGeom>
          <a:blipFill>
            <a:blip r:embed="rId2" cstate="print"/>
            <a:stretch>
              <a:fillRect/>
            </a:stretch>
          </a:blipFill>
        </p:spPr>
        <p:txBody>
          <a:bodyPr wrap="square" lIns="0" tIns="0" rIns="0" bIns="0" rtlCol="0"/>
          <a:lstStyle/>
          <a:p>
            <a:endParaRPr/>
          </a:p>
        </p:txBody>
      </p:sp>
      <p:sp>
        <p:nvSpPr>
          <p:cNvPr id="16" name="object 16"/>
          <p:cNvSpPr txBox="1"/>
          <p:nvPr/>
        </p:nvSpPr>
        <p:spPr>
          <a:xfrm>
            <a:off x="4736407" y="3167621"/>
            <a:ext cx="1652905" cy="1245870"/>
          </a:xfrm>
          <a:prstGeom prst="rect">
            <a:avLst/>
          </a:prstGeom>
        </p:spPr>
        <p:txBody>
          <a:bodyPr vert="horz" wrap="square" lIns="0" tIns="72390" rIns="0" bIns="0" rtlCol="0">
            <a:spAutoFit/>
          </a:bodyPr>
          <a:lstStyle/>
          <a:p>
            <a:pPr marL="61594">
              <a:lnSpc>
                <a:spcPct val="100000"/>
              </a:lnSpc>
              <a:spcBef>
                <a:spcPts val="570"/>
              </a:spcBef>
              <a:tabLst>
                <a:tab pos="960755" algn="l"/>
              </a:tabLst>
            </a:pPr>
            <a:r>
              <a:rPr sz="3600" i="1" spc="40" dirty="0">
                <a:latin typeface="Times New Roman"/>
                <a:cs typeface="Times New Roman"/>
              </a:rPr>
              <a:t>y	</a:t>
            </a:r>
            <a:r>
              <a:rPr sz="3600" i="1" spc="60" dirty="0">
                <a:latin typeface="Times New Roman"/>
                <a:cs typeface="Times New Roman"/>
              </a:rPr>
              <a:t>y</a:t>
            </a:r>
            <a:r>
              <a:rPr sz="3600" spc="60" dirty="0">
                <a:latin typeface="Times New Roman"/>
                <a:cs typeface="Times New Roman"/>
              </a:rPr>
              <a:t>,</a:t>
            </a:r>
            <a:r>
              <a:rPr sz="3600" spc="-515" dirty="0">
                <a:latin typeface="Times New Roman"/>
                <a:cs typeface="Times New Roman"/>
              </a:rPr>
              <a:t> </a:t>
            </a:r>
            <a:r>
              <a:rPr sz="3600" i="1" spc="55" dirty="0">
                <a:latin typeface="Times New Roman"/>
                <a:cs typeface="Times New Roman"/>
              </a:rPr>
              <a:t>R</a:t>
            </a:r>
            <a:endParaRPr sz="3600">
              <a:latin typeface="Times New Roman"/>
              <a:cs typeface="Times New Roman"/>
            </a:endParaRPr>
          </a:p>
          <a:p>
            <a:pPr marL="12700">
              <a:lnSpc>
                <a:spcPct val="100000"/>
              </a:lnSpc>
              <a:spcBef>
                <a:spcPts val="490"/>
              </a:spcBef>
              <a:tabLst>
                <a:tab pos="886460" algn="l"/>
              </a:tabLst>
            </a:pPr>
            <a:r>
              <a:rPr sz="3600" i="1" spc="65" dirty="0">
                <a:latin typeface="Times New Roman"/>
                <a:cs typeface="Times New Roman"/>
              </a:rPr>
              <a:t>a	</a:t>
            </a:r>
            <a:r>
              <a:rPr sz="3600" i="1" spc="40" dirty="0">
                <a:latin typeface="Times New Roman"/>
                <a:cs typeface="Times New Roman"/>
              </a:rPr>
              <a:t>a</a:t>
            </a:r>
            <a:r>
              <a:rPr sz="3600" spc="40" dirty="0">
                <a:latin typeface="Times New Roman"/>
                <a:cs typeface="Times New Roman"/>
              </a:rPr>
              <a:t>,</a:t>
            </a:r>
            <a:r>
              <a:rPr sz="3600" spc="-495" dirty="0">
                <a:latin typeface="Times New Roman"/>
                <a:cs typeface="Times New Roman"/>
              </a:rPr>
              <a:t> </a:t>
            </a:r>
            <a:r>
              <a:rPr sz="3600" i="1" spc="80" dirty="0">
                <a:latin typeface="Times New Roman"/>
                <a:cs typeface="Times New Roman"/>
              </a:rPr>
              <a:t>R</a:t>
            </a:r>
            <a:endParaRPr sz="3600">
              <a:latin typeface="Times New Roman"/>
              <a:cs typeface="Times New Roman"/>
            </a:endParaRPr>
          </a:p>
        </p:txBody>
      </p:sp>
      <p:sp>
        <p:nvSpPr>
          <p:cNvPr id="17" name="object 17"/>
          <p:cNvSpPr/>
          <p:nvPr/>
        </p:nvSpPr>
        <p:spPr>
          <a:xfrm>
            <a:off x="5108332" y="3352801"/>
            <a:ext cx="899896" cy="445614"/>
          </a:xfrm>
          <a:prstGeom prst="rect">
            <a:avLst/>
          </a:prstGeom>
          <a:blipFill>
            <a:blip r:embed="rId5" cstate="print"/>
            <a:stretch>
              <a:fillRect/>
            </a:stretch>
          </a:blipFill>
        </p:spPr>
        <p:txBody>
          <a:bodyPr wrap="square" lIns="0" tIns="0" rIns="0" bIns="0" rtlCol="0"/>
          <a:lstStyle/>
          <a:p>
            <a:endParaRPr/>
          </a:p>
        </p:txBody>
      </p:sp>
      <p:sp>
        <p:nvSpPr>
          <p:cNvPr id="18" name="object 18"/>
          <p:cNvSpPr txBox="1"/>
          <p:nvPr/>
        </p:nvSpPr>
        <p:spPr>
          <a:xfrm>
            <a:off x="7257322" y="3154921"/>
            <a:ext cx="1615440" cy="1245870"/>
          </a:xfrm>
          <a:prstGeom prst="rect">
            <a:avLst/>
          </a:prstGeom>
        </p:spPr>
        <p:txBody>
          <a:bodyPr vert="horz" wrap="square" lIns="0" tIns="72390" rIns="0" bIns="0" rtlCol="0">
            <a:spAutoFit/>
          </a:bodyPr>
          <a:lstStyle/>
          <a:p>
            <a:pPr marL="55244">
              <a:lnSpc>
                <a:spcPct val="100000"/>
              </a:lnSpc>
              <a:spcBef>
                <a:spcPts val="570"/>
              </a:spcBef>
              <a:tabLst>
                <a:tab pos="949960" algn="l"/>
              </a:tabLst>
            </a:pPr>
            <a:r>
              <a:rPr sz="3600" i="1" spc="50" dirty="0">
                <a:latin typeface="Times New Roman"/>
                <a:cs typeface="Times New Roman"/>
              </a:rPr>
              <a:t>y	</a:t>
            </a:r>
            <a:r>
              <a:rPr sz="3600" i="1" spc="55" dirty="0">
                <a:latin typeface="Times New Roman"/>
                <a:cs typeface="Times New Roman"/>
              </a:rPr>
              <a:t>y</a:t>
            </a:r>
            <a:r>
              <a:rPr sz="3600" spc="55" dirty="0">
                <a:latin typeface="Times New Roman"/>
                <a:cs typeface="Times New Roman"/>
              </a:rPr>
              <a:t>,</a:t>
            </a:r>
            <a:r>
              <a:rPr sz="3600" spc="-525" dirty="0">
                <a:latin typeface="Times New Roman"/>
                <a:cs typeface="Times New Roman"/>
              </a:rPr>
              <a:t> </a:t>
            </a:r>
            <a:r>
              <a:rPr sz="3600" i="1" spc="60" dirty="0">
                <a:latin typeface="Times New Roman"/>
                <a:cs typeface="Times New Roman"/>
              </a:rPr>
              <a:t>L</a:t>
            </a:r>
            <a:endParaRPr sz="3600">
              <a:latin typeface="Times New Roman"/>
              <a:cs typeface="Times New Roman"/>
            </a:endParaRPr>
          </a:p>
          <a:p>
            <a:pPr marL="12700">
              <a:lnSpc>
                <a:spcPct val="100000"/>
              </a:lnSpc>
              <a:spcBef>
                <a:spcPts val="490"/>
              </a:spcBef>
              <a:tabLst>
                <a:tab pos="888365" algn="l"/>
              </a:tabLst>
            </a:pPr>
            <a:r>
              <a:rPr sz="3600" i="1" spc="60" dirty="0">
                <a:latin typeface="Times New Roman"/>
                <a:cs typeface="Times New Roman"/>
              </a:rPr>
              <a:t>a	</a:t>
            </a:r>
            <a:r>
              <a:rPr sz="3600" i="1" spc="45" dirty="0">
                <a:latin typeface="Times New Roman"/>
                <a:cs typeface="Times New Roman"/>
              </a:rPr>
              <a:t>a</a:t>
            </a:r>
            <a:r>
              <a:rPr sz="3600" spc="45" dirty="0">
                <a:latin typeface="Times New Roman"/>
                <a:cs typeface="Times New Roman"/>
              </a:rPr>
              <a:t>,</a:t>
            </a:r>
            <a:r>
              <a:rPr sz="3600" spc="-505" dirty="0">
                <a:latin typeface="Times New Roman"/>
                <a:cs typeface="Times New Roman"/>
              </a:rPr>
              <a:t> </a:t>
            </a:r>
            <a:r>
              <a:rPr sz="3600" i="1" spc="70" dirty="0">
                <a:latin typeface="Times New Roman"/>
                <a:cs typeface="Times New Roman"/>
              </a:rPr>
              <a:t>L</a:t>
            </a:r>
            <a:endParaRPr sz="3600">
              <a:latin typeface="Times New Roman"/>
              <a:cs typeface="Times New Roman"/>
            </a:endParaRPr>
          </a:p>
        </p:txBody>
      </p:sp>
      <p:sp>
        <p:nvSpPr>
          <p:cNvPr id="19" name="object 19"/>
          <p:cNvSpPr/>
          <p:nvPr/>
        </p:nvSpPr>
        <p:spPr>
          <a:xfrm>
            <a:off x="7621044" y="3340101"/>
            <a:ext cx="900002" cy="445614"/>
          </a:xfrm>
          <a:prstGeom prst="rect">
            <a:avLst/>
          </a:prstGeom>
          <a:blipFill>
            <a:blip r:embed="rId6" cstate="print"/>
            <a:stretch>
              <a:fillRect/>
            </a:stretch>
          </a:blipFill>
        </p:spPr>
        <p:txBody>
          <a:bodyPr wrap="square" lIns="0" tIns="0" rIns="0" bIns="0" rtlCol="0"/>
          <a:lstStyle/>
          <a:p>
            <a:endParaRPr/>
          </a:p>
        </p:txBody>
      </p:sp>
      <p:grpSp>
        <p:nvGrpSpPr>
          <p:cNvPr id="20" name="object 20"/>
          <p:cNvGrpSpPr/>
          <p:nvPr/>
        </p:nvGrpSpPr>
        <p:grpSpPr>
          <a:xfrm>
            <a:off x="158343" y="4412615"/>
            <a:ext cx="6036945" cy="2280285"/>
            <a:chOff x="158343" y="4412615"/>
            <a:chExt cx="6036945" cy="2280285"/>
          </a:xfrm>
        </p:grpSpPr>
        <p:sp>
          <p:nvSpPr>
            <p:cNvPr id="21" name="object 21"/>
            <p:cNvSpPr/>
            <p:nvPr/>
          </p:nvSpPr>
          <p:spPr>
            <a:xfrm>
              <a:off x="5294607" y="6159505"/>
              <a:ext cx="900189" cy="447216"/>
            </a:xfrm>
            <a:prstGeom prst="rect">
              <a:avLst/>
            </a:prstGeom>
            <a:blipFill>
              <a:blip r:embed="rId2" cstate="print"/>
              <a:stretch>
                <a:fillRect/>
              </a:stretch>
            </a:blipFill>
          </p:spPr>
          <p:txBody>
            <a:bodyPr wrap="square" lIns="0" tIns="0" rIns="0" bIns="0" rtlCol="0"/>
            <a:lstStyle/>
            <a:p>
              <a:endParaRPr/>
            </a:p>
          </p:txBody>
        </p:sp>
        <p:sp>
          <p:nvSpPr>
            <p:cNvPr id="22" name="object 22"/>
            <p:cNvSpPr/>
            <p:nvPr/>
          </p:nvSpPr>
          <p:spPr>
            <a:xfrm>
              <a:off x="1143000" y="5638800"/>
              <a:ext cx="1968500" cy="1054100"/>
            </a:xfrm>
            <a:custGeom>
              <a:avLst/>
              <a:gdLst/>
              <a:ahLst/>
              <a:cxnLst/>
              <a:rect l="l" t="t" r="r" b="b"/>
              <a:pathLst>
                <a:path w="1968500" h="1054100">
                  <a:moveTo>
                    <a:pt x="1600200" y="57150"/>
                  </a:moveTo>
                  <a:lnTo>
                    <a:pt x="127000" y="57150"/>
                  </a:lnTo>
                  <a:lnTo>
                    <a:pt x="127000" y="0"/>
                  </a:lnTo>
                  <a:lnTo>
                    <a:pt x="0" y="63500"/>
                  </a:lnTo>
                  <a:lnTo>
                    <a:pt x="127000" y="127000"/>
                  </a:lnTo>
                  <a:lnTo>
                    <a:pt x="127000" y="69850"/>
                  </a:lnTo>
                  <a:lnTo>
                    <a:pt x="1600200" y="69850"/>
                  </a:lnTo>
                  <a:lnTo>
                    <a:pt x="1600200" y="57150"/>
                  </a:lnTo>
                  <a:close/>
                </a:path>
                <a:path w="1968500" h="1054100">
                  <a:moveTo>
                    <a:pt x="1968500" y="495300"/>
                  </a:moveTo>
                  <a:lnTo>
                    <a:pt x="1962150" y="482600"/>
                  </a:lnTo>
                  <a:lnTo>
                    <a:pt x="1905000" y="368300"/>
                  </a:lnTo>
                  <a:lnTo>
                    <a:pt x="1841500" y="495300"/>
                  </a:lnTo>
                  <a:lnTo>
                    <a:pt x="1898650" y="495300"/>
                  </a:lnTo>
                  <a:lnTo>
                    <a:pt x="1898650" y="1054100"/>
                  </a:lnTo>
                  <a:lnTo>
                    <a:pt x="1911350" y="1054100"/>
                  </a:lnTo>
                  <a:lnTo>
                    <a:pt x="1911350" y="495300"/>
                  </a:lnTo>
                  <a:lnTo>
                    <a:pt x="1968500" y="495300"/>
                  </a:lnTo>
                  <a:close/>
                </a:path>
              </a:pathLst>
            </a:custGeom>
            <a:solidFill>
              <a:srgbClr val="000000"/>
            </a:solidFill>
          </p:spPr>
          <p:txBody>
            <a:bodyPr wrap="square" lIns="0" tIns="0" rIns="0" bIns="0" rtlCol="0"/>
            <a:lstStyle/>
            <a:p>
              <a:endParaRPr/>
            </a:p>
          </p:txBody>
        </p:sp>
        <p:sp>
          <p:nvSpPr>
            <p:cNvPr id="23" name="object 23"/>
            <p:cNvSpPr/>
            <p:nvPr/>
          </p:nvSpPr>
          <p:spPr>
            <a:xfrm>
              <a:off x="1590432" y="5168901"/>
              <a:ext cx="899896" cy="445614"/>
            </a:xfrm>
            <a:prstGeom prst="rect">
              <a:avLst/>
            </a:prstGeom>
            <a:blipFill>
              <a:blip r:embed="rId5" cstate="print"/>
              <a:stretch>
                <a:fillRect/>
              </a:stretch>
            </a:blipFill>
          </p:spPr>
          <p:txBody>
            <a:bodyPr wrap="square" lIns="0" tIns="0" rIns="0" bIns="0" rtlCol="0"/>
            <a:lstStyle/>
            <a:p>
              <a:endParaRPr/>
            </a:p>
          </p:txBody>
        </p:sp>
        <p:sp>
          <p:nvSpPr>
            <p:cNvPr id="24" name="object 24"/>
            <p:cNvSpPr/>
            <p:nvPr/>
          </p:nvSpPr>
          <p:spPr>
            <a:xfrm>
              <a:off x="158343" y="4412615"/>
              <a:ext cx="1085850" cy="1002665"/>
            </a:xfrm>
            <a:custGeom>
              <a:avLst/>
              <a:gdLst/>
              <a:ahLst/>
              <a:cxnLst/>
              <a:rect l="l" t="t" r="r" b="b"/>
              <a:pathLst>
                <a:path w="1085850" h="1002664">
                  <a:moveTo>
                    <a:pt x="557022" y="0"/>
                  </a:moveTo>
                  <a:lnTo>
                    <a:pt x="503809" y="5334"/>
                  </a:lnTo>
                  <a:lnTo>
                    <a:pt x="465023" y="14097"/>
                  </a:lnTo>
                  <a:lnTo>
                    <a:pt x="423849" y="26670"/>
                  </a:lnTo>
                  <a:lnTo>
                    <a:pt x="381152" y="42799"/>
                  </a:lnTo>
                  <a:lnTo>
                    <a:pt x="337515" y="61976"/>
                  </a:lnTo>
                  <a:lnTo>
                    <a:pt x="293611" y="83947"/>
                  </a:lnTo>
                  <a:lnTo>
                    <a:pt x="250139" y="108585"/>
                  </a:lnTo>
                  <a:lnTo>
                    <a:pt x="208013" y="135128"/>
                  </a:lnTo>
                  <a:lnTo>
                    <a:pt x="167728" y="163576"/>
                  </a:lnTo>
                  <a:lnTo>
                    <a:pt x="130086" y="193421"/>
                  </a:lnTo>
                  <a:lnTo>
                    <a:pt x="95834" y="224536"/>
                  </a:lnTo>
                  <a:lnTo>
                    <a:pt x="65646" y="256540"/>
                  </a:lnTo>
                  <a:lnTo>
                    <a:pt x="40170" y="289179"/>
                  </a:lnTo>
                  <a:lnTo>
                    <a:pt x="20281" y="322072"/>
                  </a:lnTo>
                  <a:lnTo>
                    <a:pt x="2616" y="371475"/>
                  </a:lnTo>
                  <a:lnTo>
                    <a:pt x="0" y="403987"/>
                  </a:lnTo>
                  <a:lnTo>
                    <a:pt x="1003" y="420497"/>
                  </a:lnTo>
                  <a:lnTo>
                    <a:pt x="12077" y="471424"/>
                  </a:lnTo>
                  <a:lnTo>
                    <a:pt x="34251" y="524510"/>
                  </a:lnTo>
                  <a:lnTo>
                    <a:pt x="54495" y="561213"/>
                  </a:lnTo>
                  <a:lnTo>
                    <a:pt x="78701" y="598551"/>
                  </a:lnTo>
                  <a:lnTo>
                    <a:pt x="106591" y="636651"/>
                  </a:lnTo>
                  <a:lnTo>
                    <a:pt x="137706" y="675513"/>
                  </a:lnTo>
                  <a:lnTo>
                    <a:pt x="171640" y="714883"/>
                  </a:lnTo>
                  <a:lnTo>
                    <a:pt x="208153" y="755015"/>
                  </a:lnTo>
                  <a:lnTo>
                    <a:pt x="246799" y="795401"/>
                  </a:lnTo>
                  <a:lnTo>
                    <a:pt x="287159" y="836422"/>
                  </a:lnTo>
                  <a:lnTo>
                    <a:pt x="329031" y="877570"/>
                  </a:lnTo>
                  <a:lnTo>
                    <a:pt x="415645" y="960628"/>
                  </a:lnTo>
                  <a:lnTo>
                    <a:pt x="459651" y="1002157"/>
                  </a:lnTo>
                  <a:lnTo>
                    <a:pt x="468388" y="993013"/>
                  </a:lnTo>
                  <a:lnTo>
                    <a:pt x="380771" y="909701"/>
                  </a:lnTo>
                  <a:lnTo>
                    <a:pt x="337832" y="868426"/>
                  </a:lnTo>
                  <a:lnTo>
                    <a:pt x="296075" y="827278"/>
                  </a:lnTo>
                  <a:lnTo>
                    <a:pt x="255854" y="786511"/>
                  </a:lnTo>
                  <a:lnTo>
                    <a:pt x="217347" y="746252"/>
                  </a:lnTo>
                  <a:lnTo>
                    <a:pt x="181089" y="706501"/>
                  </a:lnTo>
                  <a:lnTo>
                    <a:pt x="147396" y="667258"/>
                  </a:lnTo>
                  <a:lnTo>
                    <a:pt x="116598" y="628904"/>
                  </a:lnTo>
                  <a:lnTo>
                    <a:pt x="89052" y="591185"/>
                  </a:lnTo>
                  <a:lnTo>
                    <a:pt x="65252" y="554482"/>
                  </a:lnTo>
                  <a:lnTo>
                    <a:pt x="45491" y="518668"/>
                  </a:lnTo>
                  <a:lnTo>
                    <a:pt x="24041" y="467233"/>
                  </a:lnTo>
                  <a:lnTo>
                    <a:pt x="13589" y="418719"/>
                  </a:lnTo>
                  <a:lnTo>
                    <a:pt x="12687" y="403225"/>
                  </a:lnTo>
                  <a:lnTo>
                    <a:pt x="13169" y="388239"/>
                  </a:lnTo>
                  <a:lnTo>
                    <a:pt x="24688" y="342900"/>
                  </a:lnTo>
                  <a:lnTo>
                    <a:pt x="50812" y="296164"/>
                  </a:lnTo>
                  <a:lnTo>
                    <a:pt x="75438" y="264668"/>
                  </a:lnTo>
                  <a:lnTo>
                    <a:pt x="104876" y="233426"/>
                  </a:lnTo>
                  <a:lnTo>
                    <a:pt x="138442" y="203073"/>
                  </a:lnTo>
                  <a:lnTo>
                    <a:pt x="175475" y="173609"/>
                  </a:lnTo>
                  <a:lnTo>
                    <a:pt x="215201" y="145542"/>
                  </a:lnTo>
                  <a:lnTo>
                    <a:pt x="256895" y="119380"/>
                  </a:lnTo>
                  <a:lnTo>
                    <a:pt x="299720" y="95123"/>
                  </a:lnTo>
                  <a:lnTo>
                    <a:pt x="343065" y="73406"/>
                  </a:lnTo>
                  <a:lnTo>
                    <a:pt x="386105" y="54610"/>
                  </a:lnTo>
                  <a:lnTo>
                    <a:pt x="428180" y="38735"/>
                  </a:lnTo>
                  <a:lnTo>
                    <a:pt x="468541" y="26289"/>
                  </a:lnTo>
                  <a:lnTo>
                    <a:pt x="506323" y="17780"/>
                  </a:lnTo>
                  <a:lnTo>
                    <a:pt x="557517" y="12700"/>
                  </a:lnTo>
                  <a:lnTo>
                    <a:pt x="665324" y="12700"/>
                  </a:lnTo>
                  <a:lnTo>
                    <a:pt x="653300" y="10033"/>
                  </a:lnTo>
                  <a:lnTo>
                    <a:pt x="633056" y="6223"/>
                  </a:lnTo>
                  <a:lnTo>
                    <a:pt x="613270" y="3302"/>
                  </a:lnTo>
                  <a:lnTo>
                    <a:pt x="593953" y="1270"/>
                  </a:lnTo>
                  <a:lnTo>
                    <a:pt x="575144" y="127"/>
                  </a:lnTo>
                  <a:lnTo>
                    <a:pt x="557022" y="0"/>
                  </a:lnTo>
                  <a:close/>
                </a:path>
                <a:path w="1085850" h="1002664">
                  <a:moveTo>
                    <a:pt x="785279" y="856488"/>
                  </a:moveTo>
                  <a:lnTo>
                    <a:pt x="768819" y="997585"/>
                  </a:lnTo>
                  <a:lnTo>
                    <a:pt x="891514" y="926084"/>
                  </a:lnTo>
                  <a:lnTo>
                    <a:pt x="859915" y="905383"/>
                  </a:lnTo>
                  <a:lnTo>
                    <a:pt x="836777" y="905383"/>
                  </a:lnTo>
                  <a:lnTo>
                    <a:pt x="826109" y="898525"/>
                  </a:lnTo>
                  <a:lnTo>
                    <a:pt x="833047" y="887781"/>
                  </a:lnTo>
                  <a:lnTo>
                    <a:pt x="785279" y="856488"/>
                  </a:lnTo>
                  <a:close/>
                </a:path>
                <a:path w="1085850" h="1002664">
                  <a:moveTo>
                    <a:pt x="833047" y="887781"/>
                  </a:moveTo>
                  <a:lnTo>
                    <a:pt x="826109" y="898525"/>
                  </a:lnTo>
                  <a:lnTo>
                    <a:pt x="836777" y="905383"/>
                  </a:lnTo>
                  <a:lnTo>
                    <a:pt x="843655" y="894731"/>
                  </a:lnTo>
                  <a:lnTo>
                    <a:pt x="833047" y="887781"/>
                  </a:lnTo>
                  <a:close/>
                </a:path>
                <a:path w="1085850" h="1002664">
                  <a:moveTo>
                    <a:pt x="843655" y="894731"/>
                  </a:moveTo>
                  <a:lnTo>
                    <a:pt x="836777" y="905383"/>
                  </a:lnTo>
                  <a:lnTo>
                    <a:pt x="859915" y="905383"/>
                  </a:lnTo>
                  <a:lnTo>
                    <a:pt x="843655" y="894731"/>
                  </a:lnTo>
                  <a:close/>
                </a:path>
                <a:path w="1085850" h="1002664">
                  <a:moveTo>
                    <a:pt x="665324" y="12700"/>
                  </a:moveTo>
                  <a:lnTo>
                    <a:pt x="557517" y="12700"/>
                  </a:lnTo>
                  <a:lnTo>
                    <a:pt x="575017" y="12827"/>
                  </a:lnTo>
                  <a:lnTo>
                    <a:pt x="593166" y="13970"/>
                  </a:lnTo>
                  <a:lnTo>
                    <a:pt x="631215" y="18796"/>
                  </a:lnTo>
                  <a:lnTo>
                    <a:pt x="671131" y="27051"/>
                  </a:lnTo>
                  <a:lnTo>
                    <a:pt x="712292" y="38100"/>
                  </a:lnTo>
                  <a:lnTo>
                    <a:pt x="753948" y="52197"/>
                  </a:lnTo>
                  <a:lnTo>
                    <a:pt x="795515" y="68961"/>
                  </a:lnTo>
                  <a:lnTo>
                    <a:pt x="836345" y="88011"/>
                  </a:lnTo>
                  <a:lnTo>
                    <a:pt x="895095" y="120650"/>
                  </a:lnTo>
                  <a:lnTo>
                    <a:pt x="931341" y="144653"/>
                  </a:lnTo>
                  <a:lnTo>
                    <a:pt x="964895" y="170307"/>
                  </a:lnTo>
                  <a:lnTo>
                    <a:pt x="994892" y="197358"/>
                  </a:lnTo>
                  <a:lnTo>
                    <a:pt x="1020749" y="225552"/>
                  </a:lnTo>
                  <a:lnTo>
                    <a:pt x="1050429" y="268986"/>
                  </a:lnTo>
                  <a:lnTo>
                    <a:pt x="1067511" y="313563"/>
                  </a:lnTo>
                  <a:lnTo>
                    <a:pt x="1072603" y="360807"/>
                  </a:lnTo>
                  <a:lnTo>
                    <a:pt x="1072134" y="377825"/>
                  </a:lnTo>
                  <a:lnTo>
                    <a:pt x="1064526" y="431673"/>
                  </a:lnTo>
                  <a:lnTo>
                    <a:pt x="1054557" y="469900"/>
                  </a:lnTo>
                  <a:lnTo>
                    <a:pt x="1041158" y="509905"/>
                  </a:lnTo>
                  <a:lnTo>
                    <a:pt x="1024509" y="551434"/>
                  </a:lnTo>
                  <a:lnTo>
                    <a:pt x="1004912" y="594233"/>
                  </a:lnTo>
                  <a:lnTo>
                    <a:pt x="982713" y="638429"/>
                  </a:lnTo>
                  <a:lnTo>
                    <a:pt x="945108" y="706628"/>
                  </a:lnTo>
                  <a:lnTo>
                    <a:pt x="917651" y="753237"/>
                  </a:lnTo>
                  <a:lnTo>
                    <a:pt x="888745" y="800481"/>
                  </a:lnTo>
                  <a:lnTo>
                    <a:pt x="858507" y="848360"/>
                  </a:lnTo>
                  <a:lnTo>
                    <a:pt x="833047" y="887781"/>
                  </a:lnTo>
                  <a:lnTo>
                    <a:pt x="843655" y="894731"/>
                  </a:lnTo>
                  <a:lnTo>
                    <a:pt x="869251" y="855091"/>
                  </a:lnTo>
                  <a:lnTo>
                    <a:pt x="899591" y="807212"/>
                  </a:lnTo>
                  <a:lnTo>
                    <a:pt x="928598" y="759587"/>
                  </a:lnTo>
                  <a:lnTo>
                    <a:pt x="956195" y="712851"/>
                  </a:lnTo>
                  <a:lnTo>
                    <a:pt x="981875" y="666877"/>
                  </a:lnTo>
                  <a:lnTo>
                    <a:pt x="1005497" y="621792"/>
                  </a:lnTo>
                  <a:lnTo>
                    <a:pt x="1026655" y="577850"/>
                  </a:lnTo>
                  <a:lnTo>
                    <a:pt x="1045070" y="535051"/>
                  </a:lnTo>
                  <a:lnTo>
                    <a:pt x="1060437" y="493522"/>
                  </a:lnTo>
                  <a:lnTo>
                    <a:pt x="1072362" y="453517"/>
                  </a:lnTo>
                  <a:lnTo>
                    <a:pt x="1080566" y="415036"/>
                  </a:lnTo>
                  <a:lnTo>
                    <a:pt x="1085293" y="360807"/>
                  </a:lnTo>
                  <a:lnTo>
                    <a:pt x="1085227" y="358267"/>
                  </a:lnTo>
                  <a:lnTo>
                    <a:pt x="1079728" y="310007"/>
                  </a:lnTo>
                  <a:lnTo>
                    <a:pt x="1061377" y="262509"/>
                  </a:lnTo>
                  <a:lnTo>
                    <a:pt x="1030287" y="217043"/>
                  </a:lnTo>
                  <a:lnTo>
                    <a:pt x="1003566" y="188087"/>
                  </a:lnTo>
                  <a:lnTo>
                    <a:pt x="972794" y="160401"/>
                  </a:lnTo>
                  <a:lnTo>
                    <a:pt x="938529" y="134239"/>
                  </a:lnTo>
                  <a:lnTo>
                    <a:pt x="901433" y="109728"/>
                  </a:lnTo>
                  <a:lnTo>
                    <a:pt x="862215" y="87122"/>
                  </a:lnTo>
                  <a:lnTo>
                    <a:pt x="821245" y="66675"/>
                  </a:lnTo>
                  <a:lnTo>
                    <a:pt x="779297" y="48387"/>
                  </a:lnTo>
                  <a:lnTo>
                    <a:pt x="736955" y="32766"/>
                  </a:lnTo>
                  <a:lnTo>
                    <a:pt x="694753" y="19939"/>
                  </a:lnTo>
                  <a:lnTo>
                    <a:pt x="673912" y="14605"/>
                  </a:lnTo>
                  <a:lnTo>
                    <a:pt x="665324" y="12700"/>
                  </a:lnTo>
                  <a:close/>
                </a:path>
              </a:pathLst>
            </a:custGeom>
            <a:solidFill>
              <a:srgbClr val="000000"/>
            </a:solidFill>
          </p:spPr>
          <p:txBody>
            <a:bodyPr wrap="square" lIns="0" tIns="0" rIns="0" bIns="0" rtlCol="0"/>
            <a:lstStyle/>
            <a:p>
              <a:endParaRPr/>
            </a:p>
          </p:txBody>
        </p:sp>
      </p:grpSp>
      <p:sp>
        <p:nvSpPr>
          <p:cNvPr id="25" name="object 25"/>
          <p:cNvSpPr txBox="1"/>
          <p:nvPr/>
        </p:nvSpPr>
        <p:spPr>
          <a:xfrm>
            <a:off x="48655" y="3745753"/>
            <a:ext cx="1604010" cy="577850"/>
          </a:xfrm>
          <a:prstGeom prst="rect">
            <a:avLst/>
          </a:prstGeom>
        </p:spPr>
        <p:txBody>
          <a:bodyPr vert="horz" wrap="square" lIns="0" tIns="15240" rIns="0" bIns="0" rtlCol="0">
            <a:spAutoFit/>
          </a:bodyPr>
          <a:lstStyle/>
          <a:p>
            <a:pPr marL="12700">
              <a:lnSpc>
                <a:spcPct val="100000"/>
              </a:lnSpc>
              <a:spcBef>
                <a:spcPts val="120"/>
              </a:spcBef>
              <a:tabLst>
                <a:tab pos="911860" algn="l"/>
              </a:tabLst>
            </a:pPr>
            <a:r>
              <a:rPr sz="3600" i="1" spc="40" dirty="0">
                <a:latin typeface="Times New Roman"/>
                <a:cs typeface="Times New Roman"/>
              </a:rPr>
              <a:t>y	</a:t>
            </a:r>
            <a:r>
              <a:rPr sz="3600" i="1" spc="60" dirty="0">
                <a:latin typeface="Times New Roman"/>
                <a:cs typeface="Times New Roman"/>
              </a:rPr>
              <a:t>y</a:t>
            </a:r>
            <a:r>
              <a:rPr sz="3600" spc="60" dirty="0">
                <a:latin typeface="Times New Roman"/>
                <a:cs typeface="Times New Roman"/>
              </a:rPr>
              <a:t>,</a:t>
            </a:r>
            <a:r>
              <a:rPr sz="3600" spc="-515" dirty="0">
                <a:latin typeface="Times New Roman"/>
                <a:cs typeface="Times New Roman"/>
              </a:rPr>
              <a:t> </a:t>
            </a:r>
            <a:r>
              <a:rPr sz="3600" i="1" spc="55" dirty="0">
                <a:latin typeface="Times New Roman"/>
                <a:cs typeface="Times New Roman"/>
              </a:rPr>
              <a:t>R</a:t>
            </a:r>
            <a:endParaRPr sz="3600">
              <a:latin typeface="Times New Roman"/>
              <a:cs typeface="Times New Roman"/>
            </a:endParaRPr>
          </a:p>
        </p:txBody>
      </p:sp>
      <p:sp>
        <p:nvSpPr>
          <p:cNvPr id="26" name="object 26"/>
          <p:cNvSpPr/>
          <p:nvPr/>
        </p:nvSpPr>
        <p:spPr>
          <a:xfrm>
            <a:off x="371232" y="3873501"/>
            <a:ext cx="899896" cy="445614"/>
          </a:xfrm>
          <a:prstGeom prst="rect">
            <a:avLst/>
          </a:prstGeom>
          <a:blipFill>
            <a:blip r:embed="rId5" cstate="print"/>
            <a:stretch>
              <a:fillRect/>
            </a:stretch>
          </a:blipFill>
        </p:spPr>
        <p:txBody>
          <a:bodyPr wrap="square" lIns="0" tIns="0" rIns="0" bIns="0" rtlCol="0"/>
          <a:lstStyle/>
          <a:p>
            <a:endParaRPr/>
          </a:p>
        </p:txBody>
      </p:sp>
      <p:sp>
        <p:nvSpPr>
          <p:cNvPr id="27" name="object 27"/>
          <p:cNvSpPr txBox="1"/>
          <p:nvPr/>
        </p:nvSpPr>
        <p:spPr>
          <a:xfrm>
            <a:off x="2799140" y="3332712"/>
            <a:ext cx="490220" cy="571500"/>
          </a:xfrm>
          <a:prstGeom prst="rect">
            <a:avLst/>
          </a:prstGeom>
        </p:spPr>
        <p:txBody>
          <a:bodyPr vert="horz" wrap="square" lIns="0" tIns="16510" rIns="0" bIns="0" rtlCol="0">
            <a:spAutoFit/>
          </a:bodyPr>
          <a:lstStyle/>
          <a:p>
            <a:pPr marL="38100">
              <a:lnSpc>
                <a:spcPct val="100000"/>
              </a:lnSpc>
              <a:spcBef>
                <a:spcPts val="130"/>
              </a:spcBef>
            </a:pPr>
            <a:r>
              <a:rPr sz="3550" i="1" dirty="0">
                <a:latin typeface="Times New Roman"/>
                <a:cs typeface="Times New Roman"/>
              </a:rPr>
              <a:t>q</a:t>
            </a:r>
            <a:r>
              <a:rPr sz="4425" baseline="-16949" dirty="0">
                <a:latin typeface="Times New Roman"/>
                <a:cs typeface="Times New Roman"/>
              </a:rPr>
              <a:t>4</a:t>
            </a:r>
            <a:endParaRPr sz="4425" baseline="-16949">
              <a:latin typeface="Times New Roman"/>
              <a:cs typeface="Times New Roman"/>
            </a:endParaRPr>
          </a:p>
        </p:txBody>
      </p:sp>
      <p:grpSp>
        <p:nvGrpSpPr>
          <p:cNvPr id="28" name="object 28"/>
          <p:cNvGrpSpPr/>
          <p:nvPr/>
        </p:nvGrpSpPr>
        <p:grpSpPr>
          <a:xfrm>
            <a:off x="1062545" y="3257550"/>
            <a:ext cx="2525395" cy="2221230"/>
            <a:chOff x="1062545" y="3257550"/>
            <a:chExt cx="2525395" cy="2221230"/>
          </a:xfrm>
        </p:grpSpPr>
        <p:sp>
          <p:nvSpPr>
            <p:cNvPr id="29" name="object 29"/>
            <p:cNvSpPr/>
            <p:nvPr/>
          </p:nvSpPr>
          <p:spPr>
            <a:xfrm>
              <a:off x="2743200" y="3416300"/>
              <a:ext cx="685800" cy="609600"/>
            </a:xfrm>
            <a:custGeom>
              <a:avLst/>
              <a:gdLst/>
              <a:ahLst/>
              <a:cxnLst/>
              <a:rect l="l" t="t" r="r" b="b"/>
              <a:pathLst>
                <a:path w="685800" h="609600">
                  <a:moveTo>
                    <a:pt x="0" y="304800"/>
                  </a:moveTo>
                  <a:lnTo>
                    <a:pt x="3718" y="259772"/>
                  </a:lnTo>
                  <a:lnTo>
                    <a:pt x="14519" y="216792"/>
                  </a:lnTo>
                  <a:lnTo>
                    <a:pt x="31873" y="176330"/>
                  </a:lnTo>
                  <a:lnTo>
                    <a:pt x="55248" y="138860"/>
                  </a:lnTo>
                  <a:lnTo>
                    <a:pt x="84114" y="104853"/>
                  </a:lnTo>
                  <a:lnTo>
                    <a:pt x="117941" y="74783"/>
                  </a:lnTo>
                  <a:lnTo>
                    <a:pt x="156196" y="49120"/>
                  </a:lnTo>
                  <a:lnTo>
                    <a:pt x="198351" y="28338"/>
                  </a:lnTo>
                  <a:lnTo>
                    <a:pt x="243873" y="12909"/>
                  </a:lnTo>
                  <a:lnTo>
                    <a:pt x="292233" y="3306"/>
                  </a:lnTo>
                  <a:lnTo>
                    <a:pt x="342900" y="0"/>
                  </a:lnTo>
                  <a:lnTo>
                    <a:pt x="393566" y="3306"/>
                  </a:lnTo>
                  <a:lnTo>
                    <a:pt x="441926" y="12909"/>
                  </a:lnTo>
                  <a:lnTo>
                    <a:pt x="487448" y="28338"/>
                  </a:lnTo>
                  <a:lnTo>
                    <a:pt x="529603" y="49120"/>
                  </a:lnTo>
                  <a:lnTo>
                    <a:pt x="567858" y="74783"/>
                  </a:lnTo>
                  <a:lnTo>
                    <a:pt x="601685" y="104853"/>
                  </a:lnTo>
                  <a:lnTo>
                    <a:pt x="630551" y="138860"/>
                  </a:lnTo>
                  <a:lnTo>
                    <a:pt x="653926" y="176330"/>
                  </a:lnTo>
                  <a:lnTo>
                    <a:pt x="671280" y="216792"/>
                  </a:lnTo>
                  <a:lnTo>
                    <a:pt x="682081" y="259772"/>
                  </a:lnTo>
                  <a:lnTo>
                    <a:pt x="685800" y="304800"/>
                  </a:lnTo>
                  <a:lnTo>
                    <a:pt x="682081" y="349827"/>
                  </a:lnTo>
                  <a:lnTo>
                    <a:pt x="671280" y="392807"/>
                  </a:lnTo>
                  <a:lnTo>
                    <a:pt x="653926" y="433269"/>
                  </a:lnTo>
                  <a:lnTo>
                    <a:pt x="630551" y="470739"/>
                  </a:lnTo>
                  <a:lnTo>
                    <a:pt x="601685" y="504746"/>
                  </a:lnTo>
                  <a:lnTo>
                    <a:pt x="567858" y="534816"/>
                  </a:lnTo>
                  <a:lnTo>
                    <a:pt x="529603" y="560479"/>
                  </a:lnTo>
                  <a:lnTo>
                    <a:pt x="487448" y="581261"/>
                  </a:lnTo>
                  <a:lnTo>
                    <a:pt x="441926" y="596690"/>
                  </a:lnTo>
                  <a:lnTo>
                    <a:pt x="393566" y="606293"/>
                  </a:lnTo>
                  <a:lnTo>
                    <a:pt x="342900" y="609600"/>
                  </a:lnTo>
                  <a:lnTo>
                    <a:pt x="292233" y="606293"/>
                  </a:lnTo>
                  <a:lnTo>
                    <a:pt x="243873" y="596690"/>
                  </a:lnTo>
                  <a:lnTo>
                    <a:pt x="198351" y="581261"/>
                  </a:lnTo>
                  <a:lnTo>
                    <a:pt x="156196" y="560479"/>
                  </a:lnTo>
                  <a:lnTo>
                    <a:pt x="117941" y="534816"/>
                  </a:lnTo>
                  <a:lnTo>
                    <a:pt x="84114" y="504746"/>
                  </a:lnTo>
                  <a:lnTo>
                    <a:pt x="55248" y="470739"/>
                  </a:lnTo>
                  <a:lnTo>
                    <a:pt x="31873" y="433269"/>
                  </a:lnTo>
                  <a:lnTo>
                    <a:pt x="14519" y="392807"/>
                  </a:lnTo>
                  <a:lnTo>
                    <a:pt x="3718" y="349827"/>
                  </a:lnTo>
                  <a:lnTo>
                    <a:pt x="0" y="304800"/>
                  </a:lnTo>
                  <a:close/>
                </a:path>
              </a:pathLst>
            </a:custGeom>
            <a:ln w="12700">
              <a:solidFill>
                <a:srgbClr val="000000"/>
              </a:solidFill>
            </a:ln>
          </p:spPr>
          <p:txBody>
            <a:bodyPr wrap="square" lIns="0" tIns="0" rIns="0" bIns="0" rtlCol="0"/>
            <a:lstStyle/>
            <a:p>
              <a:endParaRPr/>
            </a:p>
          </p:txBody>
        </p:sp>
        <p:sp>
          <p:nvSpPr>
            <p:cNvPr id="30" name="object 30"/>
            <p:cNvSpPr/>
            <p:nvPr/>
          </p:nvSpPr>
          <p:spPr>
            <a:xfrm>
              <a:off x="1062545" y="4025900"/>
              <a:ext cx="1604645" cy="1452880"/>
            </a:xfrm>
            <a:custGeom>
              <a:avLst/>
              <a:gdLst/>
              <a:ahLst/>
              <a:cxnLst/>
              <a:rect l="l" t="t" r="r" b="b"/>
              <a:pathLst>
                <a:path w="1604645" h="1452879">
                  <a:moveTo>
                    <a:pt x="1506029" y="80512"/>
                  </a:moveTo>
                  <a:lnTo>
                    <a:pt x="0" y="1443101"/>
                  </a:lnTo>
                  <a:lnTo>
                    <a:pt x="8508" y="1452499"/>
                  </a:lnTo>
                  <a:lnTo>
                    <a:pt x="1514532" y="89915"/>
                  </a:lnTo>
                  <a:lnTo>
                    <a:pt x="1506029" y="80512"/>
                  </a:lnTo>
                  <a:close/>
                </a:path>
                <a:path w="1604645" h="1452879">
                  <a:moveTo>
                    <a:pt x="1576397" y="72008"/>
                  </a:moveTo>
                  <a:lnTo>
                    <a:pt x="1515427" y="72008"/>
                  </a:lnTo>
                  <a:lnTo>
                    <a:pt x="1523936" y="81406"/>
                  </a:lnTo>
                  <a:lnTo>
                    <a:pt x="1514532" y="89915"/>
                  </a:lnTo>
                  <a:lnTo>
                    <a:pt x="1552892" y="132333"/>
                  </a:lnTo>
                  <a:lnTo>
                    <a:pt x="1576397" y="72008"/>
                  </a:lnTo>
                  <a:close/>
                </a:path>
                <a:path w="1604645" h="1452879">
                  <a:moveTo>
                    <a:pt x="1515427" y="72008"/>
                  </a:moveTo>
                  <a:lnTo>
                    <a:pt x="1506029" y="80512"/>
                  </a:lnTo>
                  <a:lnTo>
                    <a:pt x="1514532" y="89915"/>
                  </a:lnTo>
                  <a:lnTo>
                    <a:pt x="1523936" y="81406"/>
                  </a:lnTo>
                  <a:lnTo>
                    <a:pt x="1515427" y="72008"/>
                  </a:lnTo>
                  <a:close/>
                </a:path>
                <a:path w="1604645" h="1452879">
                  <a:moveTo>
                    <a:pt x="1604454" y="0"/>
                  </a:moveTo>
                  <a:lnTo>
                    <a:pt x="1467675" y="38100"/>
                  </a:lnTo>
                  <a:lnTo>
                    <a:pt x="1506029" y="80512"/>
                  </a:lnTo>
                  <a:lnTo>
                    <a:pt x="1515427" y="72008"/>
                  </a:lnTo>
                  <a:lnTo>
                    <a:pt x="1576397" y="72008"/>
                  </a:lnTo>
                  <a:lnTo>
                    <a:pt x="1604454" y="0"/>
                  </a:lnTo>
                  <a:close/>
                </a:path>
              </a:pathLst>
            </a:custGeom>
            <a:solidFill>
              <a:srgbClr val="000000"/>
            </a:solidFill>
          </p:spPr>
          <p:txBody>
            <a:bodyPr wrap="square" lIns="0" tIns="0" rIns="0" bIns="0" rtlCol="0"/>
            <a:lstStyle/>
            <a:p>
              <a:endParaRPr/>
            </a:p>
          </p:txBody>
        </p:sp>
        <p:sp>
          <p:nvSpPr>
            <p:cNvPr id="31" name="object 31"/>
            <p:cNvSpPr/>
            <p:nvPr/>
          </p:nvSpPr>
          <p:spPr>
            <a:xfrm>
              <a:off x="2590800" y="3263900"/>
              <a:ext cx="990600" cy="914400"/>
            </a:xfrm>
            <a:custGeom>
              <a:avLst/>
              <a:gdLst/>
              <a:ahLst/>
              <a:cxnLst/>
              <a:rect l="l" t="t" r="r" b="b"/>
              <a:pathLst>
                <a:path w="990600" h="914400">
                  <a:moveTo>
                    <a:pt x="0" y="457200"/>
                  </a:moveTo>
                  <a:lnTo>
                    <a:pt x="2557" y="410458"/>
                  </a:lnTo>
                  <a:lnTo>
                    <a:pt x="10062" y="365066"/>
                  </a:lnTo>
                  <a:lnTo>
                    <a:pt x="22266" y="321253"/>
                  </a:lnTo>
                  <a:lnTo>
                    <a:pt x="38921" y="279249"/>
                  </a:lnTo>
                  <a:lnTo>
                    <a:pt x="59777" y="239283"/>
                  </a:lnTo>
                  <a:lnTo>
                    <a:pt x="84586" y="201587"/>
                  </a:lnTo>
                  <a:lnTo>
                    <a:pt x="113098" y="166390"/>
                  </a:lnTo>
                  <a:lnTo>
                    <a:pt x="145065" y="133921"/>
                  </a:lnTo>
                  <a:lnTo>
                    <a:pt x="180238" y="104411"/>
                  </a:lnTo>
                  <a:lnTo>
                    <a:pt x="218368" y="78090"/>
                  </a:lnTo>
                  <a:lnTo>
                    <a:pt x="259205" y="55187"/>
                  </a:lnTo>
                  <a:lnTo>
                    <a:pt x="302502" y="35933"/>
                  </a:lnTo>
                  <a:lnTo>
                    <a:pt x="348008" y="20557"/>
                  </a:lnTo>
                  <a:lnTo>
                    <a:pt x="395476" y="9289"/>
                  </a:lnTo>
                  <a:lnTo>
                    <a:pt x="444656" y="2360"/>
                  </a:lnTo>
                  <a:lnTo>
                    <a:pt x="495300" y="0"/>
                  </a:lnTo>
                  <a:lnTo>
                    <a:pt x="545943" y="2360"/>
                  </a:lnTo>
                  <a:lnTo>
                    <a:pt x="595123" y="9289"/>
                  </a:lnTo>
                  <a:lnTo>
                    <a:pt x="642591" y="20557"/>
                  </a:lnTo>
                  <a:lnTo>
                    <a:pt x="688097" y="35933"/>
                  </a:lnTo>
                  <a:lnTo>
                    <a:pt x="731394" y="55187"/>
                  </a:lnTo>
                  <a:lnTo>
                    <a:pt x="772231" y="78090"/>
                  </a:lnTo>
                  <a:lnTo>
                    <a:pt x="810361" y="104411"/>
                  </a:lnTo>
                  <a:lnTo>
                    <a:pt x="845534" y="133921"/>
                  </a:lnTo>
                  <a:lnTo>
                    <a:pt x="877501" y="166390"/>
                  </a:lnTo>
                  <a:lnTo>
                    <a:pt x="906013" y="201587"/>
                  </a:lnTo>
                  <a:lnTo>
                    <a:pt x="930822" y="239283"/>
                  </a:lnTo>
                  <a:lnTo>
                    <a:pt x="951678" y="279249"/>
                  </a:lnTo>
                  <a:lnTo>
                    <a:pt x="968333" y="321253"/>
                  </a:lnTo>
                  <a:lnTo>
                    <a:pt x="980537" y="365066"/>
                  </a:lnTo>
                  <a:lnTo>
                    <a:pt x="988042" y="410458"/>
                  </a:lnTo>
                  <a:lnTo>
                    <a:pt x="990600" y="457200"/>
                  </a:lnTo>
                  <a:lnTo>
                    <a:pt x="988042" y="503941"/>
                  </a:lnTo>
                  <a:lnTo>
                    <a:pt x="980537" y="549333"/>
                  </a:lnTo>
                  <a:lnTo>
                    <a:pt x="968333" y="593146"/>
                  </a:lnTo>
                  <a:lnTo>
                    <a:pt x="951678" y="635150"/>
                  </a:lnTo>
                  <a:lnTo>
                    <a:pt x="930822" y="675116"/>
                  </a:lnTo>
                  <a:lnTo>
                    <a:pt x="906013" y="712812"/>
                  </a:lnTo>
                  <a:lnTo>
                    <a:pt x="877501" y="748009"/>
                  </a:lnTo>
                  <a:lnTo>
                    <a:pt x="845534" y="780478"/>
                  </a:lnTo>
                  <a:lnTo>
                    <a:pt x="810361" y="809988"/>
                  </a:lnTo>
                  <a:lnTo>
                    <a:pt x="772231" y="836309"/>
                  </a:lnTo>
                  <a:lnTo>
                    <a:pt x="731394" y="859212"/>
                  </a:lnTo>
                  <a:lnTo>
                    <a:pt x="688097" y="878466"/>
                  </a:lnTo>
                  <a:lnTo>
                    <a:pt x="642591" y="893842"/>
                  </a:lnTo>
                  <a:lnTo>
                    <a:pt x="595123" y="905110"/>
                  </a:lnTo>
                  <a:lnTo>
                    <a:pt x="545943" y="912039"/>
                  </a:lnTo>
                  <a:lnTo>
                    <a:pt x="495300" y="914400"/>
                  </a:lnTo>
                  <a:lnTo>
                    <a:pt x="444656" y="912039"/>
                  </a:lnTo>
                  <a:lnTo>
                    <a:pt x="395476" y="905110"/>
                  </a:lnTo>
                  <a:lnTo>
                    <a:pt x="348008" y="893842"/>
                  </a:lnTo>
                  <a:lnTo>
                    <a:pt x="302502" y="878466"/>
                  </a:lnTo>
                  <a:lnTo>
                    <a:pt x="259205" y="859212"/>
                  </a:lnTo>
                  <a:lnTo>
                    <a:pt x="218368" y="836309"/>
                  </a:lnTo>
                  <a:lnTo>
                    <a:pt x="180238" y="809988"/>
                  </a:lnTo>
                  <a:lnTo>
                    <a:pt x="145065" y="780478"/>
                  </a:lnTo>
                  <a:lnTo>
                    <a:pt x="113098" y="748009"/>
                  </a:lnTo>
                  <a:lnTo>
                    <a:pt x="84586" y="712812"/>
                  </a:lnTo>
                  <a:lnTo>
                    <a:pt x="59777" y="675116"/>
                  </a:lnTo>
                  <a:lnTo>
                    <a:pt x="38921" y="635150"/>
                  </a:lnTo>
                  <a:lnTo>
                    <a:pt x="22266" y="593146"/>
                  </a:lnTo>
                  <a:lnTo>
                    <a:pt x="10062" y="549333"/>
                  </a:lnTo>
                  <a:lnTo>
                    <a:pt x="2557" y="503941"/>
                  </a:lnTo>
                  <a:lnTo>
                    <a:pt x="0" y="457200"/>
                  </a:lnTo>
                  <a:close/>
                </a:path>
              </a:pathLst>
            </a:custGeom>
            <a:ln w="12700">
              <a:solidFill>
                <a:srgbClr val="000000"/>
              </a:solidFill>
            </a:ln>
          </p:spPr>
          <p:txBody>
            <a:bodyPr wrap="square" lIns="0" tIns="0" rIns="0" bIns="0" rtlCol="0"/>
            <a:lstStyle/>
            <a:p>
              <a:endParaRPr/>
            </a:p>
          </p:txBody>
        </p:sp>
      </p:grpSp>
      <p:sp>
        <p:nvSpPr>
          <p:cNvPr id="32" name="object 32"/>
          <p:cNvSpPr txBox="1"/>
          <p:nvPr/>
        </p:nvSpPr>
        <p:spPr>
          <a:xfrm>
            <a:off x="3473603" y="4126599"/>
            <a:ext cx="464820" cy="579120"/>
          </a:xfrm>
          <a:prstGeom prst="rect">
            <a:avLst/>
          </a:prstGeom>
        </p:spPr>
        <p:txBody>
          <a:bodyPr vert="horz" wrap="square" lIns="0" tIns="16510" rIns="0" bIns="0" rtlCol="0">
            <a:spAutoFit/>
          </a:bodyPr>
          <a:lstStyle/>
          <a:p>
            <a:pPr marL="12700">
              <a:lnSpc>
                <a:spcPct val="100000"/>
              </a:lnSpc>
              <a:spcBef>
                <a:spcPts val="130"/>
              </a:spcBef>
            </a:pPr>
            <a:r>
              <a:rPr sz="3600" spc="25" dirty="0">
                <a:latin typeface="Times New Roman"/>
                <a:cs typeface="Times New Roman"/>
              </a:rPr>
              <a:t>,</a:t>
            </a:r>
            <a:r>
              <a:rPr sz="3600" spc="-520" dirty="0">
                <a:latin typeface="Times New Roman"/>
                <a:cs typeface="Times New Roman"/>
              </a:rPr>
              <a:t> </a:t>
            </a:r>
            <a:r>
              <a:rPr sz="3600" i="1" spc="65" dirty="0">
                <a:latin typeface="Times New Roman"/>
                <a:cs typeface="Times New Roman"/>
              </a:rPr>
              <a:t>L</a:t>
            </a:r>
            <a:endParaRPr sz="3600">
              <a:latin typeface="Times New Roman"/>
              <a:cs typeface="Times New Roman"/>
            </a:endParaRPr>
          </a:p>
        </p:txBody>
      </p:sp>
      <p:grpSp>
        <p:nvGrpSpPr>
          <p:cNvPr id="33" name="object 33"/>
          <p:cNvGrpSpPr/>
          <p:nvPr/>
        </p:nvGrpSpPr>
        <p:grpSpPr>
          <a:xfrm>
            <a:off x="2399518" y="4254505"/>
            <a:ext cx="4312920" cy="2381250"/>
            <a:chOff x="2399518" y="4254505"/>
            <a:chExt cx="4312920" cy="2381250"/>
          </a:xfrm>
        </p:grpSpPr>
        <p:sp>
          <p:nvSpPr>
            <p:cNvPr id="34" name="object 34"/>
            <p:cNvSpPr/>
            <p:nvPr/>
          </p:nvSpPr>
          <p:spPr>
            <a:xfrm>
              <a:off x="3263367" y="4254505"/>
              <a:ext cx="450200" cy="447216"/>
            </a:xfrm>
            <a:prstGeom prst="rect">
              <a:avLst/>
            </a:prstGeom>
            <a:blipFill>
              <a:blip r:embed="rId7" cstate="print"/>
              <a:stretch>
                <a:fillRect/>
              </a:stretch>
            </a:blipFill>
          </p:spPr>
          <p:txBody>
            <a:bodyPr wrap="square" lIns="0" tIns="0" rIns="0" bIns="0" rtlCol="0"/>
            <a:lstStyle/>
            <a:p>
              <a:endParaRPr/>
            </a:p>
          </p:txBody>
        </p:sp>
        <p:sp>
          <p:nvSpPr>
            <p:cNvPr id="35" name="object 35"/>
            <p:cNvSpPr/>
            <p:nvPr/>
          </p:nvSpPr>
          <p:spPr>
            <a:xfrm>
              <a:off x="2716880" y="4254505"/>
              <a:ext cx="900388" cy="447216"/>
            </a:xfrm>
            <a:prstGeom prst="rect">
              <a:avLst/>
            </a:prstGeom>
            <a:blipFill>
              <a:blip r:embed="rId8" cstate="print"/>
              <a:stretch>
                <a:fillRect/>
              </a:stretch>
            </a:blipFill>
          </p:spPr>
          <p:txBody>
            <a:bodyPr wrap="square" lIns="0" tIns="0" rIns="0" bIns="0" rtlCol="0"/>
            <a:lstStyle/>
            <a:p>
              <a:endParaRPr/>
            </a:p>
          </p:txBody>
        </p:sp>
        <p:sp>
          <p:nvSpPr>
            <p:cNvPr id="36" name="object 36"/>
            <p:cNvSpPr/>
            <p:nvPr/>
          </p:nvSpPr>
          <p:spPr>
            <a:xfrm>
              <a:off x="2399518" y="4254505"/>
              <a:ext cx="450200" cy="447216"/>
            </a:xfrm>
            <a:prstGeom prst="rect">
              <a:avLst/>
            </a:prstGeom>
            <a:blipFill>
              <a:blip r:embed="rId7" cstate="print"/>
              <a:stretch>
                <a:fillRect/>
              </a:stretch>
            </a:blipFill>
          </p:spPr>
          <p:txBody>
            <a:bodyPr wrap="square" lIns="0" tIns="0" rIns="0" bIns="0" rtlCol="0"/>
            <a:lstStyle/>
            <a:p>
              <a:endParaRPr/>
            </a:p>
          </p:txBody>
        </p:sp>
        <p:sp>
          <p:nvSpPr>
            <p:cNvPr id="37" name="object 37"/>
            <p:cNvSpPr/>
            <p:nvPr/>
          </p:nvSpPr>
          <p:spPr>
            <a:xfrm>
              <a:off x="4724400" y="6019799"/>
              <a:ext cx="1981200" cy="609600"/>
            </a:xfrm>
            <a:custGeom>
              <a:avLst/>
              <a:gdLst/>
              <a:ahLst/>
              <a:cxnLst/>
              <a:rect l="l" t="t" r="r" b="b"/>
              <a:pathLst>
                <a:path w="1981200" h="609600">
                  <a:moveTo>
                    <a:pt x="0" y="304800"/>
                  </a:moveTo>
                  <a:lnTo>
                    <a:pt x="9836" y="261677"/>
                  </a:lnTo>
                  <a:lnTo>
                    <a:pt x="38452" y="220413"/>
                  </a:lnTo>
                  <a:lnTo>
                    <a:pt x="84507" y="181421"/>
                  </a:lnTo>
                  <a:lnTo>
                    <a:pt x="146660" y="145113"/>
                  </a:lnTo>
                  <a:lnTo>
                    <a:pt x="183354" y="128094"/>
                  </a:lnTo>
                  <a:lnTo>
                    <a:pt x="223570" y="111901"/>
                  </a:lnTo>
                  <a:lnTo>
                    <a:pt x="267141" y="96585"/>
                  </a:lnTo>
                  <a:lnTo>
                    <a:pt x="313897" y="82198"/>
                  </a:lnTo>
                  <a:lnTo>
                    <a:pt x="363673" y="68792"/>
                  </a:lnTo>
                  <a:lnTo>
                    <a:pt x="416300" y="56418"/>
                  </a:lnTo>
                  <a:lnTo>
                    <a:pt x="471610" y="45127"/>
                  </a:lnTo>
                  <a:lnTo>
                    <a:pt x="529437" y="34971"/>
                  </a:lnTo>
                  <a:lnTo>
                    <a:pt x="589613" y="26003"/>
                  </a:lnTo>
                  <a:lnTo>
                    <a:pt x="651969" y="18272"/>
                  </a:lnTo>
                  <a:lnTo>
                    <a:pt x="716339" y="11832"/>
                  </a:lnTo>
                  <a:lnTo>
                    <a:pt x="782554" y="6732"/>
                  </a:lnTo>
                  <a:lnTo>
                    <a:pt x="850448" y="3026"/>
                  </a:lnTo>
                  <a:lnTo>
                    <a:pt x="919852" y="765"/>
                  </a:lnTo>
                  <a:lnTo>
                    <a:pt x="990600" y="0"/>
                  </a:lnTo>
                  <a:lnTo>
                    <a:pt x="1061347" y="765"/>
                  </a:lnTo>
                  <a:lnTo>
                    <a:pt x="1130751" y="3026"/>
                  </a:lnTo>
                  <a:lnTo>
                    <a:pt x="1198645" y="6732"/>
                  </a:lnTo>
                  <a:lnTo>
                    <a:pt x="1264860" y="11832"/>
                  </a:lnTo>
                  <a:lnTo>
                    <a:pt x="1329230" y="18272"/>
                  </a:lnTo>
                  <a:lnTo>
                    <a:pt x="1391586" y="26003"/>
                  </a:lnTo>
                  <a:lnTo>
                    <a:pt x="1451762" y="34971"/>
                  </a:lnTo>
                  <a:lnTo>
                    <a:pt x="1509589" y="45127"/>
                  </a:lnTo>
                  <a:lnTo>
                    <a:pt x="1564899" y="56418"/>
                  </a:lnTo>
                  <a:lnTo>
                    <a:pt x="1617526" y="68792"/>
                  </a:lnTo>
                  <a:lnTo>
                    <a:pt x="1667302" y="82198"/>
                  </a:lnTo>
                  <a:lnTo>
                    <a:pt x="1714058" y="96585"/>
                  </a:lnTo>
                  <a:lnTo>
                    <a:pt x="1757629" y="111901"/>
                  </a:lnTo>
                  <a:lnTo>
                    <a:pt x="1797845" y="128094"/>
                  </a:lnTo>
                  <a:lnTo>
                    <a:pt x="1834539" y="145113"/>
                  </a:lnTo>
                  <a:lnTo>
                    <a:pt x="1896692" y="181421"/>
                  </a:lnTo>
                  <a:lnTo>
                    <a:pt x="1942747" y="220413"/>
                  </a:lnTo>
                  <a:lnTo>
                    <a:pt x="1971363" y="261677"/>
                  </a:lnTo>
                  <a:lnTo>
                    <a:pt x="1981200" y="304800"/>
                  </a:lnTo>
                  <a:lnTo>
                    <a:pt x="1978712" y="326567"/>
                  </a:lnTo>
                  <a:lnTo>
                    <a:pt x="1971363" y="347922"/>
                  </a:lnTo>
                  <a:lnTo>
                    <a:pt x="1942747" y="389186"/>
                  </a:lnTo>
                  <a:lnTo>
                    <a:pt x="1896692" y="428178"/>
                  </a:lnTo>
                  <a:lnTo>
                    <a:pt x="1834539" y="464486"/>
                  </a:lnTo>
                  <a:lnTo>
                    <a:pt x="1797845" y="481505"/>
                  </a:lnTo>
                  <a:lnTo>
                    <a:pt x="1757629" y="497698"/>
                  </a:lnTo>
                  <a:lnTo>
                    <a:pt x="1714058" y="513014"/>
                  </a:lnTo>
                  <a:lnTo>
                    <a:pt x="1667302" y="527401"/>
                  </a:lnTo>
                  <a:lnTo>
                    <a:pt x="1617526" y="540807"/>
                  </a:lnTo>
                  <a:lnTo>
                    <a:pt x="1564899" y="553181"/>
                  </a:lnTo>
                  <a:lnTo>
                    <a:pt x="1509589" y="564472"/>
                  </a:lnTo>
                  <a:lnTo>
                    <a:pt x="1451762" y="574628"/>
                  </a:lnTo>
                  <a:lnTo>
                    <a:pt x="1391586" y="583596"/>
                  </a:lnTo>
                  <a:lnTo>
                    <a:pt x="1329230" y="591327"/>
                  </a:lnTo>
                  <a:lnTo>
                    <a:pt x="1264860" y="597767"/>
                  </a:lnTo>
                  <a:lnTo>
                    <a:pt x="1198645" y="602867"/>
                  </a:lnTo>
                  <a:lnTo>
                    <a:pt x="1130751" y="606573"/>
                  </a:lnTo>
                  <a:lnTo>
                    <a:pt x="1061347" y="608834"/>
                  </a:lnTo>
                  <a:lnTo>
                    <a:pt x="990600" y="609600"/>
                  </a:lnTo>
                  <a:lnTo>
                    <a:pt x="919852" y="608834"/>
                  </a:lnTo>
                  <a:lnTo>
                    <a:pt x="850448" y="606573"/>
                  </a:lnTo>
                  <a:lnTo>
                    <a:pt x="782554" y="602867"/>
                  </a:lnTo>
                  <a:lnTo>
                    <a:pt x="716339" y="597767"/>
                  </a:lnTo>
                  <a:lnTo>
                    <a:pt x="651969" y="591327"/>
                  </a:lnTo>
                  <a:lnTo>
                    <a:pt x="589613" y="583596"/>
                  </a:lnTo>
                  <a:lnTo>
                    <a:pt x="529437" y="574628"/>
                  </a:lnTo>
                  <a:lnTo>
                    <a:pt x="471610" y="564472"/>
                  </a:lnTo>
                  <a:lnTo>
                    <a:pt x="416300" y="553181"/>
                  </a:lnTo>
                  <a:lnTo>
                    <a:pt x="363673" y="540807"/>
                  </a:lnTo>
                  <a:lnTo>
                    <a:pt x="313897" y="527401"/>
                  </a:lnTo>
                  <a:lnTo>
                    <a:pt x="267141" y="513014"/>
                  </a:lnTo>
                  <a:lnTo>
                    <a:pt x="223570" y="497698"/>
                  </a:lnTo>
                  <a:lnTo>
                    <a:pt x="183354" y="481505"/>
                  </a:lnTo>
                  <a:lnTo>
                    <a:pt x="146660" y="464486"/>
                  </a:lnTo>
                  <a:lnTo>
                    <a:pt x="84507" y="428178"/>
                  </a:lnTo>
                  <a:lnTo>
                    <a:pt x="38452" y="389186"/>
                  </a:lnTo>
                  <a:lnTo>
                    <a:pt x="9836" y="347922"/>
                  </a:lnTo>
                  <a:lnTo>
                    <a:pt x="0" y="304800"/>
                  </a:lnTo>
                  <a:close/>
                </a:path>
              </a:pathLst>
            </a:custGeom>
            <a:ln w="12700">
              <a:solidFill>
                <a:srgbClr val="FF0000"/>
              </a:solidFill>
            </a:ln>
          </p:spPr>
          <p:txBody>
            <a:bodyPr wrap="square" lIns="0" tIns="0" rIns="0" bIns="0" rtlCol="0"/>
            <a:lstStyle/>
            <a:p>
              <a:endParaRPr/>
            </a:p>
          </p:txBody>
        </p:sp>
      </p:grpSp>
      <p:sp>
        <p:nvSpPr>
          <p:cNvPr id="38" name="object 38"/>
          <p:cNvSpPr/>
          <p:nvPr/>
        </p:nvSpPr>
        <p:spPr>
          <a:xfrm>
            <a:off x="3670300" y="1295400"/>
            <a:ext cx="127000" cy="457200"/>
          </a:xfrm>
          <a:custGeom>
            <a:avLst/>
            <a:gdLst/>
            <a:ahLst/>
            <a:cxnLst/>
            <a:rect l="l" t="t" r="r" b="b"/>
            <a:pathLst>
              <a:path w="127000" h="457200">
                <a:moveTo>
                  <a:pt x="69850" y="114300"/>
                </a:moveTo>
                <a:lnTo>
                  <a:pt x="57150" y="114300"/>
                </a:lnTo>
                <a:lnTo>
                  <a:pt x="57150" y="457200"/>
                </a:lnTo>
                <a:lnTo>
                  <a:pt x="69850" y="457200"/>
                </a:lnTo>
                <a:lnTo>
                  <a:pt x="69850" y="114300"/>
                </a:lnTo>
                <a:close/>
              </a:path>
              <a:path w="127000" h="457200">
                <a:moveTo>
                  <a:pt x="63500" y="0"/>
                </a:moveTo>
                <a:lnTo>
                  <a:pt x="0" y="127000"/>
                </a:lnTo>
                <a:lnTo>
                  <a:pt x="57150" y="127000"/>
                </a:lnTo>
                <a:lnTo>
                  <a:pt x="57150" y="114300"/>
                </a:lnTo>
                <a:lnTo>
                  <a:pt x="120650" y="114300"/>
                </a:lnTo>
                <a:lnTo>
                  <a:pt x="63500" y="0"/>
                </a:lnTo>
                <a:close/>
              </a:path>
              <a:path w="127000" h="457200">
                <a:moveTo>
                  <a:pt x="120650" y="114300"/>
                </a:moveTo>
                <a:lnTo>
                  <a:pt x="69850" y="114300"/>
                </a:lnTo>
                <a:lnTo>
                  <a:pt x="69850" y="127000"/>
                </a:lnTo>
                <a:lnTo>
                  <a:pt x="127000" y="127000"/>
                </a:lnTo>
                <a:lnTo>
                  <a:pt x="120650" y="114300"/>
                </a:lnTo>
                <a:close/>
              </a:path>
            </a:pathLst>
          </a:custGeom>
          <a:solidFill>
            <a:srgbClr val="000000"/>
          </a:solidFill>
        </p:spPr>
        <p:txBody>
          <a:bodyPr wrap="square" lIns="0" tIns="0" rIns="0" bIns="0" rtlCol="0"/>
          <a:lstStyle/>
          <a:p>
            <a:endParaRPr/>
          </a:p>
        </p:txBody>
      </p:sp>
      <p:sp>
        <p:nvSpPr>
          <p:cNvPr id="39" name="object 39"/>
          <p:cNvSpPr/>
          <p:nvPr/>
        </p:nvSpPr>
        <p:spPr>
          <a:xfrm>
            <a:off x="3066405" y="761997"/>
            <a:ext cx="234010" cy="368302"/>
          </a:xfrm>
          <a:prstGeom prst="rect">
            <a:avLst/>
          </a:prstGeom>
          <a:blipFill>
            <a:blip r:embed="rId9" cstate="print"/>
            <a:stretch>
              <a:fillRect/>
            </a:stretch>
          </a:blipFill>
        </p:spPr>
        <p:txBody>
          <a:bodyPr wrap="square" lIns="0" tIns="0" rIns="0" bIns="0" rtlCol="0"/>
          <a:lstStyle/>
          <a:p>
            <a:endParaRPr/>
          </a:p>
        </p:txBody>
      </p:sp>
      <p:sp>
        <p:nvSpPr>
          <p:cNvPr id="40" name="object 40"/>
          <p:cNvSpPr/>
          <p:nvPr/>
        </p:nvSpPr>
        <p:spPr>
          <a:xfrm>
            <a:off x="5733405" y="761997"/>
            <a:ext cx="234010" cy="368302"/>
          </a:xfrm>
          <a:prstGeom prst="rect">
            <a:avLst/>
          </a:prstGeom>
          <a:blipFill>
            <a:blip r:embed="rId9" cstate="print"/>
            <a:stretch>
              <a:fillRect/>
            </a:stretch>
          </a:blipFill>
        </p:spPr>
        <p:txBody>
          <a:bodyPr wrap="square" lIns="0" tIns="0" rIns="0" bIns="0" rtlCol="0"/>
          <a:lstStyle/>
          <a:p>
            <a:endParaRPr/>
          </a:p>
        </p:txBody>
      </p:sp>
      <p:graphicFrame>
        <p:nvGraphicFramePr>
          <p:cNvPr id="41" name="object 41"/>
          <p:cNvGraphicFramePr>
            <a:graphicFrameLocks noGrp="1"/>
          </p:cNvGraphicFramePr>
          <p:nvPr/>
        </p:nvGraphicFramePr>
        <p:xfrm>
          <a:off x="2508250" y="603250"/>
          <a:ext cx="3962400" cy="685800"/>
        </p:xfrm>
        <a:graphic>
          <a:graphicData uri="http://schemas.openxmlformats.org/drawingml/2006/table">
            <a:tbl>
              <a:tblPr firstRow="1" bandRow="1">
                <a:tableStyleId>{2D5ABB26-0587-4C30-8999-92F81FD0307C}</a:tableStyleId>
              </a:tblPr>
              <a:tblGrid>
                <a:gridCol w="3810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gridCol w="533400">
                  <a:extLst>
                    <a:ext uri="{9D8B030D-6E8A-4147-A177-3AD203B41FA5}">
                      <a16:colId xmlns:a16="http://schemas.microsoft.com/office/drawing/2014/main" val="20002"/>
                    </a:ext>
                  </a:extLst>
                </a:gridCol>
                <a:gridCol w="533400">
                  <a:extLst>
                    <a:ext uri="{9D8B030D-6E8A-4147-A177-3AD203B41FA5}">
                      <a16:colId xmlns:a16="http://schemas.microsoft.com/office/drawing/2014/main" val="20003"/>
                    </a:ext>
                  </a:extLst>
                </a:gridCol>
                <a:gridCol w="533400">
                  <a:extLst>
                    <a:ext uri="{9D8B030D-6E8A-4147-A177-3AD203B41FA5}">
                      <a16:colId xmlns:a16="http://schemas.microsoft.com/office/drawing/2014/main" val="20004"/>
                    </a:ext>
                  </a:extLst>
                </a:gridCol>
                <a:gridCol w="533400">
                  <a:extLst>
                    <a:ext uri="{9D8B030D-6E8A-4147-A177-3AD203B41FA5}">
                      <a16:colId xmlns:a16="http://schemas.microsoft.com/office/drawing/2014/main" val="20005"/>
                    </a:ext>
                  </a:extLst>
                </a:gridCol>
                <a:gridCol w="533400">
                  <a:extLst>
                    <a:ext uri="{9D8B030D-6E8A-4147-A177-3AD203B41FA5}">
                      <a16:colId xmlns:a16="http://schemas.microsoft.com/office/drawing/2014/main" val="20006"/>
                    </a:ext>
                  </a:extLst>
                </a:gridCol>
                <a:gridCol w="381000">
                  <a:extLst>
                    <a:ext uri="{9D8B030D-6E8A-4147-A177-3AD203B41FA5}">
                      <a16:colId xmlns:a16="http://schemas.microsoft.com/office/drawing/2014/main" val="20007"/>
                    </a:ext>
                  </a:extLst>
                </a:gridCol>
              </a:tblGrid>
              <a:tr h="685800">
                <a:tc>
                  <a:txBody>
                    <a:bodyPr/>
                    <a:lstStyle/>
                    <a:p>
                      <a:pPr>
                        <a:lnSpc>
                          <a:spcPct val="100000"/>
                        </a:lnSpc>
                      </a:pPr>
                      <a:endParaRPr sz="3500">
                        <a:latin typeface="Times New Roman"/>
                        <a:cs typeface="Times New Roman"/>
                      </a:endParaRPr>
                    </a:p>
                  </a:txBody>
                  <a:tcPr marL="0" marR="0" marT="0" marB="0">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35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92405">
                        <a:lnSpc>
                          <a:spcPct val="100000"/>
                        </a:lnSpc>
                        <a:spcBef>
                          <a:spcPts val="114"/>
                        </a:spcBef>
                      </a:pPr>
                      <a:r>
                        <a:rPr sz="3600" i="1" dirty="0">
                          <a:latin typeface="Times New Roman"/>
                          <a:cs typeface="Times New Roman"/>
                        </a:rPr>
                        <a:t>x</a:t>
                      </a:r>
                      <a:endParaRPr sz="3600">
                        <a:latin typeface="Times New Roman"/>
                        <a:cs typeface="Times New Roman"/>
                      </a:endParaRPr>
                    </a:p>
                  </a:txBody>
                  <a:tcPr marL="0" marR="0" marT="1460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70180">
                        <a:lnSpc>
                          <a:spcPct val="100000"/>
                        </a:lnSpc>
                        <a:spcBef>
                          <a:spcPts val="114"/>
                        </a:spcBef>
                      </a:pPr>
                      <a:r>
                        <a:rPr sz="3600" i="1" dirty="0">
                          <a:latin typeface="Times New Roman"/>
                          <a:cs typeface="Times New Roman"/>
                        </a:rPr>
                        <a:t>a</a:t>
                      </a:r>
                      <a:endParaRPr sz="3600" dirty="0">
                        <a:latin typeface="Times New Roman"/>
                        <a:cs typeface="Times New Roman"/>
                      </a:endParaRPr>
                    </a:p>
                  </a:txBody>
                  <a:tcPr marL="0" marR="0" marT="1460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13360">
                        <a:lnSpc>
                          <a:spcPct val="100000"/>
                        </a:lnSpc>
                        <a:spcBef>
                          <a:spcPts val="114"/>
                        </a:spcBef>
                      </a:pPr>
                      <a:r>
                        <a:rPr sz="3600" i="1" dirty="0">
                          <a:latin typeface="Times New Roman"/>
                          <a:cs typeface="Times New Roman"/>
                        </a:rPr>
                        <a:t>y</a:t>
                      </a:r>
                      <a:endParaRPr sz="3600">
                        <a:latin typeface="Times New Roman"/>
                        <a:cs typeface="Times New Roman"/>
                      </a:endParaRPr>
                    </a:p>
                  </a:txBody>
                  <a:tcPr marL="0" marR="0" marT="1460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56210">
                        <a:lnSpc>
                          <a:spcPct val="100000"/>
                        </a:lnSpc>
                        <a:spcBef>
                          <a:spcPts val="440"/>
                        </a:spcBef>
                      </a:pPr>
                      <a:r>
                        <a:rPr sz="3550" i="1" dirty="0">
                          <a:latin typeface="Times New Roman"/>
                          <a:cs typeface="Times New Roman"/>
                        </a:rPr>
                        <a:t>b</a:t>
                      </a:r>
                      <a:endParaRPr sz="3550">
                        <a:latin typeface="Times New Roman"/>
                        <a:cs typeface="Times New Roman"/>
                      </a:endParaRPr>
                    </a:p>
                  </a:txBody>
                  <a:tcPr marL="0" marR="0" marT="5588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35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3500" dirty="0">
                        <a:latin typeface="Times New Roman"/>
                        <a:cs typeface="Times New Roman"/>
                      </a:endParaRPr>
                    </a:p>
                  </a:txBody>
                  <a:tcPr marL="0" marR="0" marT="0" marB="0">
                    <a:lnL w="12700">
                      <a:solidFill>
                        <a:srgbClr val="000000"/>
                      </a:solidFill>
                      <a:prstDash val="solid"/>
                    </a:lnL>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0"/>
                  </a:ext>
                </a:extLst>
              </a:tr>
            </a:tbl>
          </a:graphicData>
        </a:graphic>
      </p:graphicFrame>
      <p:sp>
        <p:nvSpPr>
          <p:cNvPr id="42" name="object 42"/>
          <p:cNvSpPr/>
          <p:nvPr/>
        </p:nvSpPr>
        <p:spPr>
          <a:xfrm>
            <a:off x="6266805" y="761997"/>
            <a:ext cx="234010" cy="368302"/>
          </a:xfrm>
          <a:prstGeom prst="rect">
            <a:avLst/>
          </a:prstGeom>
          <a:blipFill>
            <a:blip r:embed="rId9" cstate="print"/>
            <a:stretch>
              <a:fillRect/>
            </a:stretch>
          </a:blipFill>
        </p:spPr>
        <p:txBody>
          <a:bodyPr wrap="square" lIns="0" tIns="0" rIns="0" bIns="0" rtlCol="0"/>
          <a:lstStyle/>
          <a:p>
            <a:endParaRPr/>
          </a:p>
        </p:txBody>
      </p:sp>
      <p:sp>
        <p:nvSpPr>
          <p:cNvPr id="43" name="object 43"/>
          <p:cNvSpPr txBox="1"/>
          <p:nvPr/>
        </p:nvSpPr>
        <p:spPr>
          <a:xfrm>
            <a:off x="294640" y="697738"/>
            <a:ext cx="3693160" cy="1461770"/>
          </a:xfrm>
          <a:prstGeom prst="rect">
            <a:avLst/>
          </a:prstGeom>
        </p:spPr>
        <p:txBody>
          <a:bodyPr vert="horz" wrap="square" lIns="0" tIns="13335" rIns="0" bIns="0" rtlCol="0">
            <a:spAutoFit/>
          </a:bodyPr>
          <a:lstStyle/>
          <a:p>
            <a:pPr marL="25400">
              <a:lnSpc>
                <a:spcPct val="100000"/>
              </a:lnSpc>
              <a:spcBef>
                <a:spcPts val="105"/>
              </a:spcBef>
            </a:pPr>
            <a:r>
              <a:rPr sz="3200" dirty="0">
                <a:solidFill>
                  <a:srgbClr val="339933"/>
                </a:solidFill>
                <a:latin typeface="Comic Sans MS"/>
                <a:cs typeface="Comic Sans MS"/>
              </a:rPr>
              <a:t>Time</a:t>
            </a:r>
            <a:r>
              <a:rPr sz="3200" spc="-20" dirty="0">
                <a:solidFill>
                  <a:srgbClr val="339933"/>
                </a:solidFill>
                <a:latin typeface="Comic Sans MS"/>
                <a:cs typeface="Comic Sans MS"/>
              </a:rPr>
              <a:t> </a:t>
            </a:r>
            <a:r>
              <a:rPr sz="3200" dirty="0">
                <a:solidFill>
                  <a:srgbClr val="339933"/>
                </a:solidFill>
                <a:latin typeface="Comic Sans MS"/>
                <a:cs typeface="Comic Sans MS"/>
              </a:rPr>
              <a:t>4</a:t>
            </a:r>
            <a:endParaRPr sz="3200">
              <a:latin typeface="Comic Sans MS"/>
              <a:cs typeface="Comic Sans MS"/>
            </a:endParaRPr>
          </a:p>
          <a:p>
            <a:pPr marR="43180" algn="r">
              <a:lnSpc>
                <a:spcPct val="100000"/>
              </a:lnSpc>
              <a:spcBef>
                <a:spcPts val="3195"/>
              </a:spcBef>
            </a:pPr>
            <a:r>
              <a:rPr sz="3550" i="1" spc="-20" dirty="0">
                <a:latin typeface="Times New Roman"/>
                <a:cs typeface="Times New Roman"/>
              </a:rPr>
              <a:t>q</a:t>
            </a:r>
            <a:r>
              <a:rPr sz="4425" spc="22" baseline="-16949" dirty="0">
                <a:latin typeface="Times New Roman"/>
                <a:cs typeface="Times New Roman"/>
              </a:rPr>
              <a:t>2</a:t>
            </a:r>
            <a:endParaRPr sz="4425" baseline="-16949">
              <a:latin typeface="Times New Roman"/>
              <a:cs typeface="Times New Roman"/>
            </a:endParaRPr>
          </a:p>
        </p:txBody>
      </p:sp>
      <p:sp>
        <p:nvSpPr>
          <p:cNvPr id="44" name="object 44"/>
          <p:cNvSpPr txBox="1"/>
          <p:nvPr/>
        </p:nvSpPr>
        <p:spPr>
          <a:xfrm>
            <a:off x="1267855" y="5091229"/>
            <a:ext cx="234315" cy="535305"/>
          </a:xfrm>
          <a:prstGeom prst="rect">
            <a:avLst/>
          </a:prstGeom>
        </p:spPr>
        <p:txBody>
          <a:bodyPr vert="horz" wrap="square" lIns="0" tIns="0" rIns="0" bIns="0" rtlCol="0">
            <a:spAutoFit/>
          </a:bodyPr>
          <a:lstStyle/>
          <a:p>
            <a:pPr marL="12700">
              <a:lnSpc>
                <a:spcPts val="4045"/>
              </a:lnSpc>
            </a:pPr>
            <a:r>
              <a:rPr sz="3600" i="1" spc="40" dirty="0">
                <a:latin typeface="Times New Roman"/>
                <a:cs typeface="Times New Roman"/>
              </a:rPr>
              <a:t>y</a:t>
            </a:r>
            <a:endParaRPr sz="3600">
              <a:latin typeface="Times New Roman"/>
              <a:cs typeface="Times New Roman"/>
            </a:endParaRPr>
          </a:p>
        </p:txBody>
      </p:sp>
      <p:sp>
        <p:nvSpPr>
          <p:cNvPr id="45" name="object 45"/>
          <p:cNvSpPr txBox="1"/>
          <p:nvPr/>
        </p:nvSpPr>
        <p:spPr>
          <a:xfrm>
            <a:off x="2167135" y="5091210"/>
            <a:ext cx="1530350" cy="890269"/>
          </a:xfrm>
          <a:prstGeom prst="rect">
            <a:avLst/>
          </a:prstGeom>
        </p:spPr>
        <p:txBody>
          <a:bodyPr vert="horz" wrap="square" lIns="0" tIns="0" rIns="0" bIns="0" rtlCol="0">
            <a:spAutoFit/>
          </a:bodyPr>
          <a:lstStyle/>
          <a:p>
            <a:pPr marL="12700">
              <a:lnSpc>
                <a:spcPts val="4054"/>
              </a:lnSpc>
            </a:pPr>
            <a:r>
              <a:rPr sz="3600" i="1" spc="60" dirty="0">
                <a:latin typeface="Times New Roman"/>
                <a:cs typeface="Times New Roman"/>
              </a:rPr>
              <a:t>y</a:t>
            </a:r>
            <a:r>
              <a:rPr sz="3600" spc="60" dirty="0">
                <a:latin typeface="Times New Roman"/>
                <a:cs typeface="Times New Roman"/>
              </a:rPr>
              <a:t>, </a:t>
            </a:r>
            <a:r>
              <a:rPr sz="3600" i="1" spc="145" dirty="0">
                <a:latin typeface="Times New Roman"/>
                <a:cs typeface="Times New Roman"/>
              </a:rPr>
              <a:t>R</a:t>
            </a:r>
            <a:r>
              <a:rPr sz="5325" i="1" spc="217" baseline="-32081" dirty="0">
                <a:latin typeface="Times New Roman"/>
                <a:cs typeface="Times New Roman"/>
              </a:rPr>
              <a:t>q</a:t>
            </a:r>
            <a:r>
              <a:rPr sz="4425" spc="217" baseline="-55555" dirty="0">
                <a:latin typeface="Times New Roman"/>
                <a:cs typeface="Times New Roman"/>
              </a:rPr>
              <a:t>0</a:t>
            </a:r>
            <a:r>
              <a:rPr sz="4425" spc="-480" baseline="-55555" dirty="0">
                <a:latin typeface="Times New Roman"/>
                <a:cs typeface="Times New Roman"/>
              </a:rPr>
              <a:t> </a:t>
            </a:r>
            <a:r>
              <a:rPr sz="3600" i="1" spc="65" dirty="0">
                <a:latin typeface="Times New Roman"/>
                <a:cs typeface="Times New Roman"/>
              </a:rPr>
              <a:t>a</a:t>
            </a:r>
            <a:endParaRPr sz="3600">
              <a:latin typeface="Times New Roman"/>
              <a:cs typeface="Times New Roman"/>
            </a:endParaRPr>
          </a:p>
        </p:txBody>
      </p:sp>
      <p:sp>
        <p:nvSpPr>
          <p:cNvPr id="46" name="object 46"/>
          <p:cNvSpPr txBox="1"/>
          <p:nvPr/>
        </p:nvSpPr>
        <p:spPr>
          <a:xfrm>
            <a:off x="4330789" y="5091210"/>
            <a:ext cx="699135" cy="536575"/>
          </a:xfrm>
          <a:prstGeom prst="rect">
            <a:avLst/>
          </a:prstGeom>
        </p:spPr>
        <p:txBody>
          <a:bodyPr vert="horz" wrap="square" lIns="0" tIns="0" rIns="0" bIns="0" rtlCol="0">
            <a:spAutoFit/>
          </a:bodyPr>
          <a:lstStyle/>
          <a:p>
            <a:pPr marL="12700">
              <a:lnSpc>
                <a:spcPts val="4054"/>
              </a:lnSpc>
            </a:pPr>
            <a:r>
              <a:rPr sz="3600" i="1" spc="30" dirty="0">
                <a:latin typeface="Times New Roman"/>
                <a:cs typeface="Times New Roman"/>
              </a:rPr>
              <a:t>x</a:t>
            </a:r>
            <a:r>
              <a:rPr sz="3600" spc="30" dirty="0">
                <a:latin typeface="Times New Roman"/>
                <a:cs typeface="Times New Roman"/>
              </a:rPr>
              <a:t>,</a:t>
            </a:r>
            <a:r>
              <a:rPr sz="3600" spc="-525" dirty="0">
                <a:latin typeface="Times New Roman"/>
                <a:cs typeface="Times New Roman"/>
              </a:rPr>
              <a:t> </a:t>
            </a:r>
            <a:r>
              <a:rPr sz="3600" i="1" spc="80" dirty="0">
                <a:latin typeface="Times New Roman"/>
                <a:cs typeface="Times New Roman"/>
              </a:rPr>
              <a:t>R</a:t>
            </a:r>
            <a:endParaRPr sz="3600">
              <a:latin typeface="Times New Roman"/>
              <a:cs typeface="Times New Roman"/>
            </a:endParaRPr>
          </a:p>
        </p:txBody>
      </p:sp>
      <p:sp>
        <p:nvSpPr>
          <p:cNvPr id="47" name="object 47"/>
          <p:cNvSpPr txBox="1"/>
          <p:nvPr/>
        </p:nvSpPr>
        <p:spPr>
          <a:xfrm>
            <a:off x="6011136" y="5104267"/>
            <a:ext cx="259715" cy="532130"/>
          </a:xfrm>
          <a:prstGeom prst="rect">
            <a:avLst/>
          </a:prstGeom>
        </p:spPr>
        <p:txBody>
          <a:bodyPr vert="horz" wrap="square" lIns="0" tIns="0" rIns="0" bIns="0" rtlCol="0">
            <a:spAutoFit/>
          </a:bodyPr>
          <a:lstStyle/>
          <a:p>
            <a:pPr marL="12700">
              <a:lnSpc>
                <a:spcPts val="4029"/>
              </a:lnSpc>
            </a:pPr>
            <a:r>
              <a:rPr sz="3600" i="1" spc="40" dirty="0">
                <a:latin typeface="Times New Roman"/>
                <a:cs typeface="Times New Roman"/>
              </a:rPr>
              <a:t>b</a:t>
            </a:r>
            <a:endParaRPr sz="3600">
              <a:latin typeface="Times New Roman"/>
              <a:cs typeface="Times New Roman"/>
            </a:endParaRPr>
          </a:p>
        </p:txBody>
      </p:sp>
      <p:sp>
        <p:nvSpPr>
          <p:cNvPr id="48" name="object 48"/>
          <p:cNvSpPr txBox="1"/>
          <p:nvPr/>
        </p:nvSpPr>
        <p:spPr>
          <a:xfrm>
            <a:off x="6922881" y="5104267"/>
            <a:ext cx="676910" cy="532130"/>
          </a:xfrm>
          <a:prstGeom prst="rect">
            <a:avLst/>
          </a:prstGeom>
        </p:spPr>
        <p:txBody>
          <a:bodyPr vert="horz" wrap="square" lIns="0" tIns="0" rIns="0" bIns="0" rtlCol="0">
            <a:spAutoFit/>
          </a:bodyPr>
          <a:lstStyle/>
          <a:p>
            <a:pPr marL="12700">
              <a:lnSpc>
                <a:spcPts val="4029"/>
              </a:lnSpc>
            </a:pPr>
            <a:r>
              <a:rPr sz="3600" i="1" spc="55" dirty="0">
                <a:latin typeface="Times New Roman"/>
                <a:cs typeface="Times New Roman"/>
              </a:rPr>
              <a:t>y</a:t>
            </a:r>
            <a:r>
              <a:rPr sz="3600" spc="55" dirty="0">
                <a:latin typeface="Times New Roman"/>
                <a:cs typeface="Times New Roman"/>
              </a:rPr>
              <a:t>,</a:t>
            </a:r>
            <a:r>
              <a:rPr sz="3600" spc="-515" dirty="0">
                <a:latin typeface="Times New Roman"/>
                <a:cs typeface="Times New Roman"/>
              </a:rPr>
              <a:t> </a:t>
            </a:r>
            <a:r>
              <a:rPr sz="3600" i="1" spc="45" dirty="0">
                <a:latin typeface="Times New Roman"/>
                <a:cs typeface="Times New Roman"/>
              </a:rPr>
              <a:t>L</a:t>
            </a:r>
            <a:endParaRPr sz="3600">
              <a:latin typeface="Times New Roman"/>
              <a:cs typeface="Times New Roman"/>
            </a:endParaRPr>
          </a:p>
        </p:txBody>
      </p:sp>
      <p:sp>
        <p:nvSpPr>
          <p:cNvPr id="49" name="object 49"/>
          <p:cNvSpPr txBox="1"/>
          <p:nvPr/>
        </p:nvSpPr>
        <p:spPr>
          <a:xfrm>
            <a:off x="614979" y="5358625"/>
            <a:ext cx="426084" cy="622935"/>
          </a:xfrm>
          <a:prstGeom prst="rect">
            <a:avLst/>
          </a:prstGeom>
        </p:spPr>
        <p:txBody>
          <a:bodyPr vert="horz" wrap="square" lIns="0" tIns="0" rIns="0" bIns="0" rtlCol="0">
            <a:spAutoFit/>
          </a:bodyPr>
          <a:lstStyle/>
          <a:p>
            <a:pPr marL="12700">
              <a:lnSpc>
                <a:spcPts val="3979"/>
              </a:lnSpc>
            </a:pPr>
            <a:r>
              <a:rPr sz="3550" i="1" spc="-105" dirty="0">
                <a:latin typeface="Times New Roman"/>
                <a:cs typeface="Times New Roman"/>
              </a:rPr>
              <a:t>q</a:t>
            </a:r>
            <a:r>
              <a:rPr sz="4425" baseline="-16949" dirty="0">
                <a:latin typeface="Times New Roman"/>
                <a:cs typeface="Times New Roman"/>
              </a:rPr>
              <a:t>3</a:t>
            </a:r>
            <a:endParaRPr sz="4425" baseline="-16949">
              <a:latin typeface="Times New Roman"/>
              <a:cs typeface="Times New Roman"/>
            </a:endParaRPr>
          </a:p>
        </p:txBody>
      </p:sp>
      <p:sp>
        <p:nvSpPr>
          <p:cNvPr id="50" name="object 50"/>
          <p:cNvSpPr txBox="1"/>
          <p:nvPr/>
        </p:nvSpPr>
        <p:spPr>
          <a:xfrm>
            <a:off x="7853739" y="5363376"/>
            <a:ext cx="438784" cy="626745"/>
          </a:xfrm>
          <a:prstGeom prst="rect">
            <a:avLst/>
          </a:prstGeom>
        </p:spPr>
        <p:txBody>
          <a:bodyPr vert="horz" wrap="square" lIns="0" tIns="0" rIns="0" bIns="0" rtlCol="0">
            <a:spAutoFit/>
          </a:bodyPr>
          <a:lstStyle/>
          <a:p>
            <a:pPr marL="12700">
              <a:lnSpc>
                <a:spcPts val="4000"/>
              </a:lnSpc>
            </a:pPr>
            <a:r>
              <a:rPr sz="3550" i="1" spc="-20" dirty="0">
                <a:latin typeface="Times New Roman"/>
                <a:cs typeface="Times New Roman"/>
              </a:rPr>
              <a:t>q</a:t>
            </a:r>
            <a:r>
              <a:rPr sz="4425" spc="22" baseline="-16949" dirty="0">
                <a:latin typeface="Times New Roman"/>
                <a:cs typeface="Times New Roman"/>
              </a:rPr>
              <a:t>2</a:t>
            </a:r>
            <a:endParaRPr sz="4425" baseline="-16949">
              <a:latin typeface="Times New Roman"/>
              <a:cs typeface="Times New Roman"/>
            </a:endParaRPr>
          </a:p>
        </p:txBody>
      </p:sp>
      <p:sp>
        <p:nvSpPr>
          <p:cNvPr id="51" name="object 51"/>
          <p:cNvSpPr txBox="1"/>
          <p:nvPr/>
        </p:nvSpPr>
        <p:spPr>
          <a:xfrm>
            <a:off x="5458744" y="5376076"/>
            <a:ext cx="398780" cy="626745"/>
          </a:xfrm>
          <a:prstGeom prst="rect">
            <a:avLst/>
          </a:prstGeom>
        </p:spPr>
        <p:txBody>
          <a:bodyPr vert="horz" wrap="square" lIns="0" tIns="0" rIns="0" bIns="0" rtlCol="0">
            <a:spAutoFit/>
          </a:bodyPr>
          <a:lstStyle/>
          <a:p>
            <a:pPr marL="12700">
              <a:lnSpc>
                <a:spcPts val="4000"/>
              </a:lnSpc>
            </a:pPr>
            <a:r>
              <a:rPr sz="3550" i="1" spc="-315" dirty="0">
                <a:latin typeface="Times New Roman"/>
                <a:cs typeface="Times New Roman"/>
              </a:rPr>
              <a:t>q</a:t>
            </a:r>
            <a:r>
              <a:rPr sz="4425" spc="-15" baseline="-16949" dirty="0">
                <a:latin typeface="Times New Roman"/>
                <a:cs typeface="Times New Roman"/>
              </a:rPr>
              <a:t>1</a:t>
            </a:r>
            <a:endParaRPr sz="4425" baseline="-16949">
              <a:latin typeface="Times New Roman"/>
              <a:cs typeface="Times New Roman"/>
            </a:endParaRPr>
          </a:p>
        </p:txBody>
      </p:sp>
      <p:sp>
        <p:nvSpPr>
          <p:cNvPr id="52" name="object 52"/>
          <p:cNvSpPr txBox="1"/>
          <p:nvPr/>
        </p:nvSpPr>
        <p:spPr>
          <a:xfrm>
            <a:off x="4979776" y="6081810"/>
            <a:ext cx="236220" cy="536575"/>
          </a:xfrm>
          <a:prstGeom prst="rect">
            <a:avLst/>
          </a:prstGeom>
        </p:spPr>
        <p:txBody>
          <a:bodyPr vert="horz" wrap="square" lIns="0" tIns="0" rIns="0" bIns="0" rtlCol="0">
            <a:spAutoFit/>
          </a:bodyPr>
          <a:lstStyle/>
          <a:p>
            <a:pPr marL="12700">
              <a:lnSpc>
                <a:spcPts val="4054"/>
              </a:lnSpc>
            </a:pPr>
            <a:r>
              <a:rPr sz="3600" i="1" spc="55" dirty="0">
                <a:latin typeface="Times New Roman"/>
                <a:cs typeface="Times New Roman"/>
              </a:rPr>
              <a:t>x</a:t>
            </a:r>
            <a:endParaRPr sz="3600">
              <a:latin typeface="Times New Roman"/>
              <a:cs typeface="Times New Roman"/>
            </a:endParaRPr>
          </a:p>
        </p:txBody>
      </p:sp>
      <p:sp>
        <p:nvSpPr>
          <p:cNvPr id="53" name="object 53"/>
          <p:cNvSpPr txBox="1"/>
          <p:nvPr/>
        </p:nvSpPr>
        <p:spPr>
          <a:xfrm>
            <a:off x="5847639" y="6081810"/>
            <a:ext cx="699135" cy="536575"/>
          </a:xfrm>
          <a:prstGeom prst="rect">
            <a:avLst/>
          </a:prstGeom>
        </p:spPr>
        <p:txBody>
          <a:bodyPr vert="horz" wrap="square" lIns="0" tIns="0" rIns="0" bIns="0" rtlCol="0">
            <a:spAutoFit/>
          </a:bodyPr>
          <a:lstStyle/>
          <a:p>
            <a:pPr marL="12700">
              <a:lnSpc>
                <a:spcPts val="4054"/>
              </a:lnSpc>
            </a:pPr>
            <a:r>
              <a:rPr sz="3600" i="1" spc="30" dirty="0">
                <a:latin typeface="Times New Roman"/>
                <a:cs typeface="Times New Roman"/>
              </a:rPr>
              <a:t>x</a:t>
            </a:r>
            <a:r>
              <a:rPr sz="3600" spc="30" dirty="0">
                <a:latin typeface="Times New Roman"/>
                <a:cs typeface="Times New Roman"/>
              </a:rPr>
              <a:t>,</a:t>
            </a:r>
            <a:r>
              <a:rPr sz="3600" spc="-525" dirty="0">
                <a:latin typeface="Times New Roman"/>
                <a:cs typeface="Times New Roman"/>
              </a:rPr>
              <a:t> </a:t>
            </a:r>
            <a:r>
              <a:rPr sz="3600" i="1" spc="80" dirty="0">
                <a:latin typeface="Times New Roman"/>
                <a:cs typeface="Times New Roman"/>
              </a:rPr>
              <a:t>R</a:t>
            </a:r>
            <a:endParaRPr sz="3600">
              <a:latin typeface="Times New Roman"/>
              <a:cs typeface="Times New Roman"/>
            </a:endParaRPr>
          </a:p>
        </p:txBody>
      </p:sp>
      <p:sp>
        <p:nvSpPr>
          <p:cNvPr id="54" name="Footer Placeholder 53"/>
          <p:cNvSpPr>
            <a:spLocks noGrp="1"/>
          </p:cNvSpPr>
          <p:nvPr>
            <p:ph type="ftr" sz="quarter" idx="11"/>
          </p:nvPr>
        </p:nvSpPr>
        <p:spPr/>
        <p:txBody>
          <a:bodyPr/>
          <a:lstStyle/>
          <a:p>
            <a:r>
              <a:rPr lang="en-US"/>
              <a:t>unit-4/Turning Machine</a:t>
            </a:r>
          </a:p>
        </p:txBody>
      </p:sp>
      <p:sp>
        <p:nvSpPr>
          <p:cNvPr id="55" name="Slide Number Placeholder 54"/>
          <p:cNvSpPr>
            <a:spLocks noGrp="1"/>
          </p:cNvSpPr>
          <p:nvPr>
            <p:ph type="sldNum" sz="quarter" idx="12"/>
          </p:nvPr>
        </p:nvSpPr>
        <p:spPr/>
        <p:txBody>
          <a:bodyPr/>
          <a:lstStyle/>
          <a:p>
            <a:fld id="{565C65C6-1AC9-4B56-AB8E-0D5719812ABF}" type="slidenum">
              <a:rPr lang="en-US" smtClean="0"/>
              <a:pPr/>
              <a:t>47</a:t>
            </a:fld>
            <a:endParaRPr lang="en-US"/>
          </a:p>
        </p:txBody>
      </p:sp>
    </p:spTree>
    <p:extLst>
      <p:ext uri="{BB962C8B-B14F-4D97-AF65-F5344CB8AC3E}">
        <p14:creationId xmlns:p14="http://schemas.microsoft.com/office/powerpoint/2010/main" val="103426526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450850" y="3949705"/>
            <a:ext cx="8050530" cy="2750185"/>
            <a:chOff x="450850" y="3949705"/>
            <a:chExt cx="8050530" cy="2750185"/>
          </a:xfrm>
        </p:grpSpPr>
        <p:sp>
          <p:nvSpPr>
            <p:cNvPr id="3" name="object 3"/>
            <p:cNvSpPr/>
            <p:nvPr/>
          </p:nvSpPr>
          <p:spPr>
            <a:xfrm>
              <a:off x="2743200" y="5410199"/>
              <a:ext cx="685800" cy="609600"/>
            </a:xfrm>
            <a:custGeom>
              <a:avLst/>
              <a:gdLst/>
              <a:ahLst/>
              <a:cxnLst/>
              <a:rect l="l" t="t" r="r" b="b"/>
              <a:pathLst>
                <a:path w="685800" h="609600">
                  <a:moveTo>
                    <a:pt x="342900" y="0"/>
                  </a:moveTo>
                  <a:lnTo>
                    <a:pt x="292233" y="3306"/>
                  </a:lnTo>
                  <a:lnTo>
                    <a:pt x="243873" y="12909"/>
                  </a:lnTo>
                  <a:lnTo>
                    <a:pt x="198351" y="28338"/>
                  </a:lnTo>
                  <a:lnTo>
                    <a:pt x="156196" y="49120"/>
                  </a:lnTo>
                  <a:lnTo>
                    <a:pt x="117941" y="74783"/>
                  </a:lnTo>
                  <a:lnTo>
                    <a:pt x="84114" y="104853"/>
                  </a:lnTo>
                  <a:lnTo>
                    <a:pt x="55248" y="138860"/>
                  </a:lnTo>
                  <a:lnTo>
                    <a:pt x="31873" y="176330"/>
                  </a:lnTo>
                  <a:lnTo>
                    <a:pt x="14519" y="216792"/>
                  </a:lnTo>
                  <a:lnTo>
                    <a:pt x="3718" y="259772"/>
                  </a:lnTo>
                  <a:lnTo>
                    <a:pt x="0" y="304800"/>
                  </a:lnTo>
                  <a:lnTo>
                    <a:pt x="3718" y="349841"/>
                  </a:lnTo>
                  <a:lnTo>
                    <a:pt x="14519" y="392831"/>
                  </a:lnTo>
                  <a:lnTo>
                    <a:pt x="31873" y="433296"/>
                  </a:lnTo>
                  <a:lnTo>
                    <a:pt x="55248" y="470767"/>
                  </a:lnTo>
                  <a:lnTo>
                    <a:pt x="84114" y="504772"/>
                  </a:lnTo>
                  <a:lnTo>
                    <a:pt x="117941" y="534838"/>
                  </a:lnTo>
                  <a:lnTo>
                    <a:pt x="156196" y="560495"/>
                  </a:lnTo>
                  <a:lnTo>
                    <a:pt x="198351" y="581271"/>
                  </a:lnTo>
                  <a:lnTo>
                    <a:pt x="243873" y="596695"/>
                  </a:lnTo>
                  <a:lnTo>
                    <a:pt x="292233" y="606295"/>
                  </a:lnTo>
                  <a:lnTo>
                    <a:pt x="342900" y="609600"/>
                  </a:lnTo>
                  <a:lnTo>
                    <a:pt x="393566" y="606295"/>
                  </a:lnTo>
                  <a:lnTo>
                    <a:pt x="441926" y="596695"/>
                  </a:lnTo>
                  <a:lnTo>
                    <a:pt x="487448" y="581271"/>
                  </a:lnTo>
                  <a:lnTo>
                    <a:pt x="529603" y="560495"/>
                  </a:lnTo>
                  <a:lnTo>
                    <a:pt x="567858" y="534838"/>
                  </a:lnTo>
                  <a:lnTo>
                    <a:pt x="601685" y="504772"/>
                  </a:lnTo>
                  <a:lnTo>
                    <a:pt x="630551" y="470767"/>
                  </a:lnTo>
                  <a:lnTo>
                    <a:pt x="653926" y="433296"/>
                  </a:lnTo>
                  <a:lnTo>
                    <a:pt x="671280" y="392831"/>
                  </a:lnTo>
                  <a:lnTo>
                    <a:pt x="682081" y="349841"/>
                  </a:lnTo>
                  <a:lnTo>
                    <a:pt x="685800" y="304800"/>
                  </a:lnTo>
                  <a:lnTo>
                    <a:pt x="682081" y="259772"/>
                  </a:lnTo>
                  <a:lnTo>
                    <a:pt x="671280" y="216792"/>
                  </a:lnTo>
                  <a:lnTo>
                    <a:pt x="653926" y="176330"/>
                  </a:lnTo>
                  <a:lnTo>
                    <a:pt x="630551" y="138860"/>
                  </a:lnTo>
                  <a:lnTo>
                    <a:pt x="601685" y="104853"/>
                  </a:lnTo>
                  <a:lnTo>
                    <a:pt x="567858" y="74783"/>
                  </a:lnTo>
                  <a:lnTo>
                    <a:pt x="529603" y="49120"/>
                  </a:lnTo>
                  <a:lnTo>
                    <a:pt x="487448" y="28338"/>
                  </a:lnTo>
                  <a:lnTo>
                    <a:pt x="441926" y="12909"/>
                  </a:lnTo>
                  <a:lnTo>
                    <a:pt x="393566" y="3306"/>
                  </a:lnTo>
                  <a:lnTo>
                    <a:pt x="342900" y="0"/>
                  </a:lnTo>
                  <a:close/>
                </a:path>
              </a:pathLst>
            </a:custGeom>
            <a:solidFill>
              <a:srgbClr val="FF0000">
                <a:alpha val="50195"/>
              </a:srgbClr>
            </a:solidFill>
          </p:spPr>
          <p:txBody>
            <a:bodyPr wrap="square" lIns="0" tIns="0" rIns="0" bIns="0" rtlCol="0"/>
            <a:lstStyle/>
            <a:p>
              <a:endParaRPr/>
            </a:p>
          </p:txBody>
        </p:sp>
        <p:sp>
          <p:nvSpPr>
            <p:cNvPr id="4" name="object 4"/>
            <p:cNvSpPr/>
            <p:nvPr/>
          </p:nvSpPr>
          <p:spPr>
            <a:xfrm>
              <a:off x="2743200" y="5410199"/>
              <a:ext cx="685800" cy="609600"/>
            </a:xfrm>
            <a:custGeom>
              <a:avLst/>
              <a:gdLst/>
              <a:ahLst/>
              <a:cxnLst/>
              <a:rect l="l" t="t" r="r" b="b"/>
              <a:pathLst>
                <a:path w="685800" h="609600">
                  <a:moveTo>
                    <a:pt x="0" y="304800"/>
                  </a:moveTo>
                  <a:lnTo>
                    <a:pt x="3718" y="259772"/>
                  </a:lnTo>
                  <a:lnTo>
                    <a:pt x="14519" y="216792"/>
                  </a:lnTo>
                  <a:lnTo>
                    <a:pt x="31873" y="176330"/>
                  </a:lnTo>
                  <a:lnTo>
                    <a:pt x="55248" y="138860"/>
                  </a:lnTo>
                  <a:lnTo>
                    <a:pt x="84114" y="104853"/>
                  </a:lnTo>
                  <a:lnTo>
                    <a:pt x="117941" y="74783"/>
                  </a:lnTo>
                  <a:lnTo>
                    <a:pt x="156196" y="49120"/>
                  </a:lnTo>
                  <a:lnTo>
                    <a:pt x="198351" y="28338"/>
                  </a:lnTo>
                  <a:lnTo>
                    <a:pt x="243873" y="12909"/>
                  </a:lnTo>
                  <a:lnTo>
                    <a:pt x="292233" y="3306"/>
                  </a:lnTo>
                  <a:lnTo>
                    <a:pt x="342900" y="0"/>
                  </a:lnTo>
                  <a:lnTo>
                    <a:pt x="393566" y="3306"/>
                  </a:lnTo>
                  <a:lnTo>
                    <a:pt x="441926" y="12909"/>
                  </a:lnTo>
                  <a:lnTo>
                    <a:pt x="487448" y="28338"/>
                  </a:lnTo>
                  <a:lnTo>
                    <a:pt x="529603" y="49120"/>
                  </a:lnTo>
                  <a:lnTo>
                    <a:pt x="567858" y="74783"/>
                  </a:lnTo>
                  <a:lnTo>
                    <a:pt x="601685" y="104853"/>
                  </a:lnTo>
                  <a:lnTo>
                    <a:pt x="630551" y="138860"/>
                  </a:lnTo>
                  <a:lnTo>
                    <a:pt x="653926" y="176330"/>
                  </a:lnTo>
                  <a:lnTo>
                    <a:pt x="671280" y="216792"/>
                  </a:lnTo>
                  <a:lnTo>
                    <a:pt x="682081" y="259772"/>
                  </a:lnTo>
                  <a:lnTo>
                    <a:pt x="685800" y="304800"/>
                  </a:lnTo>
                  <a:lnTo>
                    <a:pt x="682081" y="349841"/>
                  </a:lnTo>
                  <a:lnTo>
                    <a:pt x="671280" y="392831"/>
                  </a:lnTo>
                  <a:lnTo>
                    <a:pt x="653926" y="433296"/>
                  </a:lnTo>
                  <a:lnTo>
                    <a:pt x="630551" y="470767"/>
                  </a:lnTo>
                  <a:lnTo>
                    <a:pt x="601685" y="504772"/>
                  </a:lnTo>
                  <a:lnTo>
                    <a:pt x="567858" y="534838"/>
                  </a:lnTo>
                  <a:lnTo>
                    <a:pt x="529603" y="560495"/>
                  </a:lnTo>
                  <a:lnTo>
                    <a:pt x="487448" y="581271"/>
                  </a:lnTo>
                  <a:lnTo>
                    <a:pt x="441926" y="596695"/>
                  </a:lnTo>
                  <a:lnTo>
                    <a:pt x="393566" y="606295"/>
                  </a:lnTo>
                  <a:lnTo>
                    <a:pt x="342900" y="609600"/>
                  </a:lnTo>
                  <a:lnTo>
                    <a:pt x="292233" y="606295"/>
                  </a:lnTo>
                  <a:lnTo>
                    <a:pt x="243873" y="596695"/>
                  </a:lnTo>
                  <a:lnTo>
                    <a:pt x="198351" y="581271"/>
                  </a:lnTo>
                  <a:lnTo>
                    <a:pt x="156196" y="560495"/>
                  </a:lnTo>
                  <a:lnTo>
                    <a:pt x="117941" y="534838"/>
                  </a:lnTo>
                  <a:lnTo>
                    <a:pt x="84114" y="504772"/>
                  </a:lnTo>
                  <a:lnTo>
                    <a:pt x="55248" y="470767"/>
                  </a:lnTo>
                  <a:lnTo>
                    <a:pt x="31873" y="433296"/>
                  </a:lnTo>
                  <a:lnTo>
                    <a:pt x="14519" y="392831"/>
                  </a:lnTo>
                  <a:lnTo>
                    <a:pt x="3718" y="349841"/>
                  </a:lnTo>
                  <a:lnTo>
                    <a:pt x="0" y="304800"/>
                  </a:lnTo>
                  <a:close/>
                </a:path>
              </a:pathLst>
            </a:custGeom>
            <a:ln w="38100">
              <a:solidFill>
                <a:srgbClr val="FF0000"/>
              </a:solidFill>
            </a:ln>
          </p:spPr>
          <p:txBody>
            <a:bodyPr wrap="square" lIns="0" tIns="0" rIns="0" bIns="0" rtlCol="0"/>
            <a:lstStyle/>
            <a:p>
              <a:endParaRPr/>
            </a:p>
          </p:txBody>
        </p:sp>
        <p:sp>
          <p:nvSpPr>
            <p:cNvPr id="5" name="object 5"/>
            <p:cNvSpPr/>
            <p:nvPr/>
          </p:nvSpPr>
          <p:spPr>
            <a:xfrm>
              <a:off x="3429000" y="5638799"/>
              <a:ext cx="1828800" cy="127000"/>
            </a:xfrm>
            <a:custGeom>
              <a:avLst/>
              <a:gdLst/>
              <a:ahLst/>
              <a:cxnLst/>
              <a:rect l="l" t="t" r="r" b="b"/>
              <a:pathLst>
                <a:path w="1828800" h="127000">
                  <a:moveTo>
                    <a:pt x="1701800" y="0"/>
                  </a:moveTo>
                  <a:lnTo>
                    <a:pt x="1701800" y="127000"/>
                  </a:lnTo>
                  <a:lnTo>
                    <a:pt x="1816100" y="69850"/>
                  </a:lnTo>
                  <a:lnTo>
                    <a:pt x="1714500" y="69850"/>
                  </a:lnTo>
                  <a:lnTo>
                    <a:pt x="1714500" y="57150"/>
                  </a:lnTo>
                  <a:lnTo>
                    <a:pt x="1816100" y="57150"/>
                  </a:lnTo>
                  <a:lnTo>
                    <a:pt x="1701800" y="0"/>
                  </a:lnTo>
                  <a:close/>
                </a:path>
                <a:path w="1828800" h="127000">
                  <a:moveTo>
                    <a:pt x="1701800" y="57150"/>
                  </a:moveTo>
                  <a:lnTo>
                    <a:pt x="0" y="57150"/>
                  </a:lnTo>
                  <a:lnTo>
                    <a:pt x="0" y="69850"/>
                  </a:lnTo>
                  <a:lnTo>
                    <a:pt x="1701800" y="69850"/>
                  </a:lnTo>
                  <a:lnTo>
                    <a:pt x="1701800" y="57150"/>
                  </a:lnTo>
                  <a:close/>
                </a:path>
                <a:path w="1828800" h="127000">
                  <a:moveTo>
                    <a:pt x="1816100" y="57150"/>
                  </a:moveTo>
                  <a:lnTo>
                    <a:pt x="1714500" y="57150"/>
                  </a:lnTo>
                  <a:lnTo>
                    <a:pt x="1714500" y="69850"/>
                  </a:lnTo>
                  <a:lnTo>
                    <a:pt x="1816100" y="69850"/>
                  </a:lnTo>
                  <a:lnTo>
                    <a:pt x="1828800" y="63500"/>
                  </a:lnTo>
                  <a:lnTo>
                    <a:pt x="1816100" y="57150"/>
                  </a:lnTo>
                  <a:close/>
                </a:path>
              </a:pathLst>
            </a:custGeom>
            <a:solidFill>
              <a:srgbClr val="000000"/>
            </a:solidFill>
          </p:spPr>
          <p:txBody>
            <a:bodyPr wrap="square" lIns="0" tIns="0" rIns="0" bIns="0" rtlCol="0"/>
            <a:lstStyle/>
            <a:p>
              <a:endParaRPr/>
            </a:p>
          </p:txBody>
        </p:sp>
        <p:sp>
          <p:nvSpPr>
            <p:cNvPr id="6" name="object 6"/>
            <p:cNvSpPr/>
            <p:nvPr/>
          </p:nvSpPr>
          <p:spPr>
            <a:xfrm>
              <a:off x="5270500" y="5397499"/>
              <a:ext cx="3111500" cy="622300"/>
            </a:xfrm>
            <a:custGeom>
              <a:avLst/>
              <a:gdLst/>
              <a:ahLst/>
              <a:cxnLst/>
              <a:rect l="l" t="t" r="r" b="b"/>
              <a:pathLst>
                <a:path w="3111500" h="622300">
                  <a:moveTo>
                    <a:pt x="0" y="317500"/>
                  </a:moveTo>
                  <a:lnTo>
                    <a:pt x="3718" y="272472"/>
                  </a:lnTo>
                  <a:lnTo>
                    <a:pt x="14519" y="229492"/>
                  </a:lnTo>
                  <a:lnTo>
                    <a:pt x="31873" y="189030"/>
                  </a:lnTo>
                  <a:lnTo>
                    <a:pt x="55248" y="151560"/>
                  </a:lnTo>
                  <a:lnTo>
                    <a:pt x="84114" y="117553"/>
                  </a:lnTo>
                  <a:lnTo>
                    <a:pt x="117941" y="87483"/>
                  </a:lnTo>
                  <a:lnTo>
                    <a:pt x="156196" y="61820"/>
                  </a:lnTo>
                  <a:lnTo>
                    <a:pt x="198351" y="41038"/>
                  </a:lnTo>
                  <a:lnTo>
                    <a:pt x="243873" y="25609"/>
                  </a:lnTo>
                  <a:lnTo>
                    <a:pt x="292233" y="16006"/>
                  </a:lnTo>
                  <a:lnTo>
                    <a:pt x="342900" y="12700"/>
                  </a:lnTo>
                  <a:lnTo>
                    <a:pt x="393566" y="16006"/>
                  </a:lnTo>
                  <a:lnTo>
                    <a:pt x="441926" y="25609"/>
                  </a:lnTo>
                  <a:lnTo>
                    <a:pt x="487448" y="41038"/>
                  </a:lnTo>
                  <a:lnTo>
                    <a:pt x="529603" y="61820"/>
                  </a:lnTo>
                  <a:lnTo>
                    <a:pt x="567858" y="87483"/>
                  </a:lnTo>
                  <a:lnTo>
                    <a:pt x="601685" y="117553"/>
                  </a:lnTo>
                  <a:lnTo>
                    <a:pt x="630551" y="151560"/>
                  </a:lnTo>
                  <a:lnTo>
                    <a:pt x="653926" y="189030"/>
                  </a:lnTo>
                  <a:lnTo>
                    <a:pt x="671280" y="229492"/>
                  </a:lnTo>
                  <a:lnTo>
                    <a:pt x="682081" y="272472"/>
                  </a:lnTo>
                  <a:lnTo>
                    <a:pt x="685800" y="317500"/>
                  </a:lnTo>
                  <a:lnTo>
                    <a:pt x="682081" y="362541"/>
                  </a:lnTo>
                  <a:lnTo>
                    <a:pt x="671280" y="405531"/>
                  </a:lnTo>
                  <a:lnTo>
                    <a:pt x="653926" y="445996"/>
                  </a:lnTo>
                  <a:lnTo>
                    <a:pt x="630551" y="483467"/>
                  </a:lnTo>
                  <a:lnTo>
                    <a:pt x="601685" y="517472"/>
                  </a:lnTo>
                  <a:lnTo>
                    <a:pt x="567858" y="547538"/>
                  </a:lnTo>
                  <a:lnTo>
                    <a:pt x="529603" y="573195"/>
                  </a:lnTo>
                  <a:lnTo>
                    <a:pt x="487448" y="593971"/>
                  </a:lnTo>
                  <a:lnTo>
                    <a:pt x="441926" y="609395"/>
                  </a:lnTo>
                  <a:lnTo>
                    <a:pt x="393566" y="618995"/>
                  </a:lnTo>
                  <a:lnTo>
                    <a:pt x="342900" y="622300"/>
                  </a:lnTo>
                  <a:lnTo>
                    <a:pt x="292233" y="618995"/>
                  </a:lnTo>
                  <a:lnTo>
                    <a:pt x="243873" y="609395"/>
                  </a:lnTo>
                  <a:lnTo>
                    <a:pt x="198351" y="593971"/>
                  </a:lnTo>
                  <a:lnTo>
                    <a:pt x="156196" y="573195"/>
                  </a:lnTo>
                  <a:lnTo>
                    <a:pt x="117941" y="547538"/>
                  </a:lnTo>
                  <a:lnTo>
                    <a:pt x="84114" y="517472"/>
                  </a:lnTo>
                  <a:lnTo>
                    <a:pt x="55248" y="483467"/>
                  </a:lnTo>
                  <a:lnTo>
                    <a:pt x="31873" y="445996"/>
                  </a:lnTo>
                  <a:lnTo>
                    <a:pt x="14519" y="405531"/>
                  </a:lnTo>
                  <a:lnTo>
                    <a:pt x="3718" y="362541"/>
                  </a:lnTo>
                  <a:lnTo>
                    <a:pt x="0" y="317500"/>
                  </a:lnTo>
                  <a:close/>
                </a:path>
                <a:path w="3111500" h="622300">
                  <a:moveTo>
                    <a:pt x="2425700" y="304800"/>
                  </a:moveTo>
                  <a:lnTo>
                    <a:pt x="2429418" y="259772"/>
                  </a:lnTo>
                  <a:lnTo>
                    <a:pt x="2440219" y="216792"/>
                  </a:lnTo>
                  <a:lnTo>
                    <a:pt x="2457573" y="176330"/>
                  </a:lnTo>
                  <a:lnTo>
                    <a:pt x="2480948" y="138860"/>
                  </a:lnTo>
                  <a:lnTo>
                    <a:pt x="2509814" y="104853"/>
                  </a:lnTo>
                  <a:lnTo>
                    <a:pt x="2543641" y="74783"/>
                  </a:lnTo>
                  <a:lnTo>
                    <a:pt x="2581896" y="49120"/>
                  </a:lnTo>
                  <a:lnTo>
                    <a:pt x="2624051" y="28338"/>
                  </a:lnTo>
                  <a:lnTo>
                    <a:pt x="2669573" y="12909"/>
                  </a:lnTo>
                  <a:lnTo>
                    <a:pt x="2717933" y="3306"/>
                  </a:lnTo>
                  <a:lnTo>
                    <a:pt x="2768600" y="0"/>
                  </a:lnTo>
                  <a:lnTo>
                    <a:pt x="2819266" y="3306"/>
                  </a:lnTo>
                  <a:lnTo>
                    <a:pt x="2867626" y="12909"/>
                  </a:lnTo>
                  <a:lnTo>
                    <a:pt x="2913148" y="28338"/>
                  </a:lnTo>
                  <a:lnTo>
                    <a:pt x="2955303" y="49120"/>
                  </a:lnTo>
                  <a:lnTo>
                    <a:pt x="2993558" y="74783"/>
                  </a:lnTo>
                  <a:lnTo>
                    <a:pt x="3027385" y="104853"/>
                  </a:lnTo>
                  <a:lnTo>
                    <a:pt x="3056251" y="138860"/>
                  </a:lnTo>
                  <a:lnTo>
                    <a:pt x="3079626" y="176330"/>
                  </a:lnTo>
                  <a:lnTo>
                    <a:pt x="3096980" y="216792"/>
                  </a:lnTo>
                  <a:lnTo>
                    <a:pt x="3107781" y="259772"/>
                  </a:lnTo>
                  <a:lnTo>
                    <a:pt x="3111500" y="304800"/>
                  </a:lnTo>
                  <a:lnTo>
                    <a:pt x="3107781" y="349841"/>
                  </a:lnTo>
                  <a:lnTo>
                    <a:pt x="3096980" y="392831"/>
                  </a:lnTo>
                  <a:lnTo>
                    <a:pt x="3079626" y="433296"/>
                  </a:lnTo>
                  <a:lnTo>
                    <a:pt x="3056251" y="470767"/>
                  </a:lnTo>
                  <a:lnTo>
                    <a:pt x="3027385" y="504772"/>
                  </a:lnTo>
                  <a:lnTo>
                    <a:pt x="2993558" y="534838"/>
                  </a:lnTo>
                  <a:lnTo>
                    <a:pt x="2955303" y="560495"/>
                  </a:lnTo>
                  <a:lnTo>
                    <a:pt x="2913148" y="581271"/>
                  </a:lnTo>
                  <a:lnTo>
                    <a:pt x="2867626" y="596695"/>
                  </a:lnTo>
                  <a:lnTo>
                    <a:pt x="2819266" y="606295"/>
                  </a:lnTo>
                  <a:lnTo>
                    <a:pt x="2768600" y="609600"/>
                  </a:lnTo>
                  <a:lnTo>
                    <a:pt x="2717933" y="606295"/>
                  </a:lnTo>
                  <a:lnTo>
                    <a:pt x="2669573" y="596695"/>
                  </a:lnTo>
                  <a:lnTo>
                    <a:pt x="2624051" y="581271"/>
                  </a:lnTo>
                  <a:lnTo>
                    <a:pt x="2581896" y="560495"/>
                  </a:lnTo>
                  <a:lnTo>
                    <a:pt x="2543641" y="534838"/>
                  </a:lnTo>
                  <a:lnTo>
                    <a:pt x="2509814" y="504772"/>
                  </a:lnTo>
                  <a:lnTo>
                    <a:pt x="2480948" y="470767"/>
                  </a:lnTo>
                  <a:lnTo>
                    <a:pt x="2457573" y="433296"/>
                  </a:lnTo>
                  <a:lnTo>
                    <a:pt x="2440219" y="392831"/>
                  </a:lnTo>
                  <a:lnTo>
                    <a:pt x="2429418" y="349841"/>
                  </a:lnTo>
                  <a:lnTo>
                    <a:pt x="2425700" y="304800"/>
                  </a:lnTo>
                  <a:close/>
                </a:path>
              </a:pathLst>
            </a:custGeom>
            <a:ln w="12700">
              <a:solidFill>
                <a:srgbClr val="000000"/>
              </a:solidFill>
            </a:ln>
          </p:spPr>
          <p:txBody>
            <a:bodyPr wrap="square" lIns="0" tIns="0" rIns="0" bIns="0" rtlCol="0"/>
            <a:lstStyle/>
            <a:p>
              <a:endParaRPr/>
            </a:p>
          </p:txBody>
        </p:sp>
        <p:sp>
          <p:nvSpPr>
            <p:cNvPr id="7" name="object 7"/>
            <p:cNvSpPr/>
            <p:nvPr/>
          </p:nvSpPr>
          <p:spPr>
            <a:xfrm>
              <a:off x="3276600" y="4488814"/>
              <a:ext cx="4727575" cy="2211070"/>
            </a:xfrm>
            <a:custGeom>
              <a:avLst/>
              <a:gdLst/>
              <a:ahLst/>
              <a:cxnLst/>
              <a:rect l="l" t="t" r="r" b="b"/>
              <a:pathLst>
                <a:path w="4727575" h="2211070">
                  <a:moveTo>
                    <a:pt x="2767571" y="360807"/>
                  </a:moveTo>
                  <a:lnTo>
                    <a:pt x="2762123" y="310007"/>
                  </a:lnTo>
                  <a:lnTo>
                    <a:pt x="2743708" y="262509"/>
                  </a:lnTo>
                  <a:lnTo>
                    <a:pt x="2712593" y="217043"/>
                  </a:lnTo>
                  <a:lnTo>
                    <a:pt x="2685923" y="188087"/>
                  </a:lnTo>
                  <a:lnTo>
                    <a:pt x="2655189" y="160401"/>
                  </a:lnTo>
                  <a:lnTo>
                    <a:pt x="2620899" y="134239"/>
                  </a:lnTo>
                  <a:lnTo>
                    <a:pt x="2583815" y="109728"/>
                  </a:lnTo>
                  <a:lnTo>
                    <a:pt x="2544572" y="87122"/>
                  </a:lnTo>
                  <a:lnTo>
                    <a:pt x="2503551" y="66675"/>
                  </a:lnTo>
                  <a:lnTo>
                    <a:pt x="2461641" y="48387"/>
                  </a:lnTo>
                  <a:lnTo>
                    <a:pt x="2419350" y="32766"/>
                  </a:lnTo>
                  <a:lnTo>
                    <a:pt x="2377059" y="19939"/>
                  </a:lnTo>
                  <a:lnTo>
                    <a:pt x="2347645" y="12700"/>
                  </a:lnTo>
                  <a:lnTo>
                    <a:pt x="2335657" y="10033"/>
                  </a:lnTo>
                  <a:lnTo>
                    <a:pt x="2295652" y="3302"/>
                  </a:lnTo>
                  <a:lnTo>
                    <a:pt x="2257552" y="127"/>
                  </a:lnTo>
                  <a:lnTo>
                    <a:pt x="2239391" y="0"/>
                  </a:lnTo>
                  <a:lnTo>
                    <a:pt x="2221992" y="635"/>
                  </a:lnTo>
                  <a:lnTo>
                    <a:pt x="2167001" y="9144"/>
                  </a:lnTo>
                  <a:lnTo>
                    <a:pt x="2127123" y="19939"/>
                  </a:lnTo>
                  <a:lnTo>
                    <a:pt x="2084959" y="34417"/>
                  </a:lnTo>
                  <a:lnTo>
                    <a:pt x="2041652" y="52070"/>
                  </a:lnTo>
                  <a:lnTo>
                    <a:pt x="1997964" y="72644"/>
                  </a:lnTo>
                  <a:lnTo>
                    <a:pt x="1954149" y="96012"/>
                  </a:lnTo>
                  <a:lnTo>
                    <a:pt x="1890395" y="135128"/>
                  </a:lnTo>
                  <a:lnTo>
                    <a:pt x="1850009" y="163576"/>
                  </a:lnTo>
                  <a:lnTo>
                    <a:pt x="1812417" y="193421"/>
                  </a:lnTo>
                  <a:lnTo>
                    <a:pt x="1778127" y="224536"/>
                  </a:lnTo>
                  <a:lnTo>
                    <a:pt x="1748028" y="256540"/>
                  </a:lnTo>
                  <a:lnTo>
                    <a:pt x="1722501" y="289179"/>
                  </a:lnTo>
                  <a:lnTo>
                    <a:pt x="1702689" y="322072"/>
                  </a:lnTo>
                  <a:lnTo>
                    <a:pt x="1684909" y="371475"/>
                  </a:lnTo>
                  <a:lnTo>
                    <a:pt x="1682369" y="403987"/>
                  </a:lnTo>
                  <a:lnTo>
                    <a:pt x="1683385" y="420497"/>
                  </a:lnTo>
                  <a:lnTo>
                    <a:pt x="1694434" y="471424"/>
                  </a:lnTo>
                  <a:lnTo>
                    <a:pt x="1716532" y="524510"/>
                  </a:lnTo>
                  <a:lnTo>
                    <a:pt x="1736852" y="561213"/>
                  </a:lnTo>
                  <a:lnTo>
                    <a:pt x="1761109" y="598551"/>
                  </a:lnTo>
                  <a:lnTo>
                    <a:pt x="1788922" y="636651"/>
                  </a:lnTo>
                  <a:lnTo>
                    <a:pt x="1820037" y="675513"/>
                  </a:lnTo>
                  <a:lnTo>
                    <a:pt x="1853946" y="714895"/>
                  </a:lnTo>
                  <a:lnTo>
                    <a:pt x="1890522" y="755015"/>
                  </a:lnTo>
                  <a:lnTo>
                    <a:pt x="1929130" y="795401"/>
                  </a:lnTo>
                  <a:lnTo>
                    <a:pt x="1969516" y="836422"/>
                  </a:lnTo>
                  <a:lnTo>
                    <a:pt x="2011426" y="877570"/>
                  </a:lnTo>
                  <a:lnTo>
                    <a:pt x="2054352" y="918972"/>
                  </a:lnTo>
                  <a:lnTo>
                    <a:pt x="2141982" y="1002157"/>
                  </a:lnTo>
                  <a:lnTo>
                    <a:pt x="2150745" y="993013"/>
                  </a:lnTo>
                  <a:lnTo>
                    <a:pt x="2106676" y="951357"/>
                  </a:lnTo>
                  <a:lnTo>
                    <a:pt x="2020189" y="868426"/>
                  </a:lnTo>
                  <a:lnTo>
                    <a:pt x="1978406" y="827278"/>
                  </a:lnTo>
                  <a:lnTo>
                    <a:pt x="1938147" y="786511"/>
                  </a:lnTo>
                  <a:lnTo>
                    <a:pt x="1899666" y="746252"/>
                  </a:lnTo>
                  <a:lnTo>
                    <a:pt x="1863471" y="706513"/>
                  </a:lnTo>
                  <a:lnTo>
                    <a:pt x="1829689" y="667258"/>
                  </a:lnTo>
                  <a:lnTo>
                    <a:pt x="1798955" y="628904"/>
                  </a:lnTo>
                  <a:lnTo>
                    <a:pt x="1771396" y="591185"/>
                  </a:lnTo>
                  <a:lnTo>
                    <a:pt x="1747647" y="554482"/>
                  </a:lnTo>
                  <a:lnTo>
                    <a:pt x="1727835" y="518668"/>
                  </a:lnTo>
                  <a:lnTo>
                    <a:pt x="1706372" y="467233"/>
                  </a:lnTo>
                  <a:lnTo>
                    <a:pt x="1695958" y="418719"/>
                  </a:lnTo>
                  <a:lnTo>
                    <a:pt x="1695069" y="403225"/>
                  </a:lnTo>
                  <a:lnTo>
                    <a:pt x="1695450" y="388239"/>
                  </a:lnTo>
                  <a:lnTo>
                    <a:pt x="1707007" y="342900"/>
                  </a:lnTo>
                  <a:lnTo>
                    <a:pt x="1733169" y="296164"/>
                  </a:lnTo>
                  <a:lnTo>
                    <a:pt x="1757807" y="264668"/>
                  </a:lnTo>
                  <a:lnTo>
                    <a:pt x="1787271" y="233426"/>
                  </a:lnTo>
                  <a:lnTo>
                    <a:pt x="1820799" y="203073"/>
                  </a:lnTo>
                  <a:lnTo>
                    <a:pt x="1857756" y="173609"/>
                  </a:lnTo>
                  <a:lnTo>
                    <a:pt x="1897507" y="145542"/>
                  </a:lnTo>
                  <a:lnTo>
                    <a:pt x="1939290" y="119380"/>
                  </a:lnTo>
                  <a:lnTo>
                    <a:pt x="1982089" y="95123"/>
                  </a:lnTo>
                  <a:lnTo>
                    <a:pt x="2025396" y="73406"/>
                  </a:lnTo>
                  <a:lnTo>
                    <a:pt x="2068449" y="54610"/>
                  </a:lnTo>
                  <a:lnTo>
                    <a:pt x="2110486" y="38735"/>
                  </a:lnTo>
                  <a:lnTo>
                    <a:pt x="2150872" y="26289"/>
                  </a:lnTo>
                  <a:lnTo>
                    <a:pt x="2188718" y="17780"/>
                  </a:lnTo>
                  <a:lnTo>
                    <a:pt x="2239899" y="12700"/>
                  </a:lnTo>
                  <a:lnTo>
                    <a:pt x="2257298" y="12827"/>
                  </a:lnTo>
                  <a:lnTo>
                    <a:pt x="2313559" y="18796"/>
                  </a:lnTo>
                  <a:lnTo>
                    <a:pt x="2353437" y="27051"/>
                  </a:lnTo>
                  <a:lnTo>
                    <a:pt x="2394585" y="38100"/>
                  </a:lnTo>
                  <a:lnTo>
                    <a:pt x="2436241" y="52197"/>
                  </a:lnTo>
                  <a:lnTo>
                    <a:pt x="2477897" y="68961"/>
                  </a:lnTo>
                  <a:lnTo>
                    <a:pt x="2518664" y="88011"/>
                  </a:lnTo>
                  <a:lnTo>
                    <a:pt x="2577465" y="120650"/>
                  </a:lnTo>
                  <a:lnTo>
                    <a:pt x="2613660" y="144653"/>
                  </a:lnTo>
                  <a:lnTo>
                    <a:pt x="2647188" y="170307"/>
                  </a:lnTo>
                  <a:lnTo>
                    <a:pt x="2677287" y="197358"/>
                  </a:lnTo>
                  <a:lnTo>
                    <a:pt x="2703068" y="225552"/>
                  </a:lnTo>
                  <a:lnTo>
                    <a:pt x="2732786" y="268986"/>
                  </a:lnTo>
                  <a:lnTo>
                    <a:pt x="2749804" y="313563"/>
                  </a:lnTo>
                  <a:lnTo>
                    <a:pt x="2755011" y="360807"/>
                  </a:lnTo>
                  <a:lnTo>
                    <a:pt x="2754503" y="377825"/>
                  </a:lnTo>
                  <a:lnTo>
                    <a:pt x="2746883" y="431673"/>
                  </a:lnTo>
                  <a:lnTo>
                    <a:pt x="2736850" y="469900"/>
                  </a:lnTo>
                  <a:lnTo>
                    <a:pt x="2723515" y="509905"/>
                  </a:lnTo>
                  <a:lnTo>
                    <a:pt x="2706878" y="551434"/>
                  </a:lnTo>
                  <a:lnTo>
                    <a:pt x="2687193" y="594233"/>
                  </a:lnTo>
                  <a:lnTo>
                    <a:pt x="2665095" y="638429"/>
                  </a:lnTo>
                  <a:lnTo>
                    <a:pt x="2627503" y="706628"/>
                  </a:lnTo>
                  <a:lnTo>
                    <a:pt x="2599944" y="753237"/>
                  </a:lnTo>
                  <a:lnTo>
                    <a:pt x="2571115" y="800481"/>
                  </a:lnTo>
                  <a:lnTo>
                    <a:pt x="2540889" y="848360"/>
                  </a:lnTo>
                  <a:lnTo>
                    <a:pt x="2515425" y="887806"/>
                  </a:lnTo>
                  <a:lnTo>
                    <a:pt x="2467610" y="856488"/>
                  </a:lnTo>
                  <a:lnTo>
                    <a:pt x="2451100" y="997585"/>
                  </a:lnTo>
                  <a:lnTo>
                    <a:pt x="2573909" y="926084"/>
                  </a:lnTo>
                  <a:lnTo>
                    <a:pt x="2542286" y="905383"/>
                  </a:lnTo>
                  <a:lnTo>
                    <a:pt x="2526017" y="894740"/>
                  </a:lnTo>
                  <a:lnTo>
                    <a:pt x="2551557" y="855091"/>
                  </a:lnTo>
                  <a:lnTo>
                    <a:pt x="2581910" y="807212"/>
                  </a:lnTo>
                  <a:lnTo>
                    <a:pt x="2610993" y="759587"/>
                  </a:lnTo>
                  <a:lnTo>
                    <a:pt x="2638552" y="712863"/>
                  </a:lnTo>
                  <a:lnTo>
                    <a:pt x="2664206" y="666877"/>
                  </a:lnTo>
                  <a:lnTo>
                    <a:pt x="2687828" y="621792"/>
                  </a:lnTo>
                  <a:lnTo>
                    <a:pt x="2709037" y="577850"/>
                  </a:lnTo>
                  <a:lnTo>
                    <a:pt x="2727452" y="535051"/>
                  </a:lnTo>
                  <a:lnTo>
                    <a:pt x="2742819" y="493522"/>
                  </a:lnTo>
                  <a:lnTo>
                    <a:pt x="2754757" y="453517"/>
                  </a:lnTo>
                  <a:lnTo>
                    <a:pt x="2762885" y="415036"/>
                  </a:lnTo>
                  <a:lnTo>
                    <a:pt x="2767203" y="378206"/>
                  </a:lnTo>
                  <a:lnTo>
                    <a:pt x="2767571" y="360807"/>
                  </a:lnTo>
                  <a:close/>
                </a:path>
                <a:path w="4727575" h="2211070">
                  <a:moveTo>
                    <a:pt x="4419600" y="1213485"/>
                  </a:moveTo>
                  <a:lnTo>
                    <a:pt x="4406900" y="1207135"/>
                  </a:lnTo>
                  <a:lnTo>
                    <a:pt x="4292600" y="1149985"/>
                  </a:lnTo>
                  <a:lnTo>
                    <a:pt x="4292600" y="1207135"/>
                  </a:lnTo>
                  <a:lnTo>
                    <a:pt x="2667000" y="1207135"/>
                  </a:lnTo>
                  <a:lnTo>
                    <a:pt x="2667000" y="1219835"/>
                  </a:lnTo>
                  <a:lnTo>
                    <a:pt x="4292600" y="1219835"/>
                  </a:lnTo>
                  <a:lnTo>
                    <a:pt x="4292600" y="1276985"/>
                  </a:lnTo>
                  <a:lnTo>
                    <a:pt x="4406900" y="1219835"/>
                  </a:lnTo>
                  <a:lnTo>
                    <a:pt x="4419600" y="1213485"/>
                  </a:lnTo>
                  <a:close/>
                </a:path>
                <a:path w="4727575" h="2211070">
                  <a:moveTo>
                    <a:pt x="4727194" y="1524000"/>
                  </a:moveTo>
                  <a:lnTo>
                    <a:pt x="4721606" y="1512620"/>
                  </a:lnTo>
                  <a:lnTo>
                    <a:pt x="4463669" y="1640547"/>
                  </a:lnTo>
                  <a:lnTo>
                    <a:pt x="4334383" y="1703197"/>
                  </a:lnTo>
                  <a:lnTo>
                    <a:pt x="4204716" y="1764411"/>
                  </a:lnTo>
                  <a:lnTo>
                    <a:pt x="4074414" y="1823529"/>
                  </a:lnTo>
                  <a:lnTo>
                    <a:pt x="3943350" y="1880146"/>
                  </a:lnTo>
                  <a:lnTo>
                    <a:pt x="3811651" y="1933816"/>
                  </a:lnTo>
                  <a:lnTo>
                    <a:pt x="3678809" y="1983854"/>
                  </a:lnTo>
                  <a:lnTo>
                    <a:pt x="3544697" y="2029891"/>
                  </a:lnTo>
                  <a:lnTo>
                    <a:pt x="3409442" y="2071458"/>
                  </a:lnTo>
                  <a:lnTo>
                    <a:pt x="3272663" y="2107971"/>
                  </a:lnTo>
                  <a:lnTo>
                    <a:pt x="3134487" y="2138959"/>
                  </a:lnTo>
                  <a:lnTo>
                    <a:pt x="3064637" y="2152256"/>
                  </a:lnTo>
                  <a:lnTo>
                    <a:pt x="2994406" y="2163940"/>
                  </a:lnTo>
                  <a:lnTo>
                    <a:pt x="2923667" y="2174011"/>
                  </a:lnTo>
                  <a:lnTo>
                    <a:pt x="2852420" y="2182380"/>
                  </a:lnTo>
                  <a:lnTo>
                    <a:pt x="2780665" y="2189022"/>
                  </a:lnTo>
                  <a:lnTo>
                    <a:pt x="2708529" y="2193874"/>
                  </a:lnTo>
                  <a:lnTo>
                    <a:pt x="2635631" y="2196820"/>
                  </a:lnTo>
                  <a:lnTo>
                    <a:pt x="2562352" y="2197760"/>
                  </a:lnTo>
                  <a:lnTo>
                    <a:pt x="2488438" y="2196808"/>
                  </a:lnTo>
                  <a:lnTo>
                    <a:pt x="2413889" y="2193861"/>
                  </a:lnTo>
                  <a:lnTo>
                    <a:pt x="2338832" y="2189010"/>
                  </a:lnTo>
                  <a:lnTo>
                    <a:pt x="2263267" y="2182355"/>
                  </a:lnTo>
                  <a:lnTo>
                    <a:pt x="2187067" y="2173986"/>
                  </a:lnTo>
                  <a:lnTo>
                    <a:pt x="2110486" y="2163915"/>
                  </a:lnTo>
                  <a:lnTo>
                    <a:pt x="2033270" y="2152205"/>
                  </a:lnTo>
                  <a:lnTo>
                    <a:pt x="1955673" y="2138896"/>
                  </a:lnTo>
                  <a:lnTo>
                    <a:pt x="1799209" y="2107869"/>
                  </a:lnTo>
                  <a:lnTo>
                    <a:pt x="1641094" y="2071344"/>
                  </a:lnTo>
                  <a:lnTo>
                    <a:pt x="1481455" y="2029752"/>
                  </a:lnTo>
                  <a:lnTo>
                    <a:pt x="1320419" y="1983701"/>
                  </a:lnTo>
                  <a:lnTo>
                    <a:pt x="1158240" y="1933638"/>
                  </a:lnTo>
                  <a:lnTo>
                    <a:pt x="995172" y="1879942"/>
                  </a:lnTo>
                  <a:lnTo>
                    <a:pt x="831088" y="1823300"/>
                  </a:lnTo>
                  <a:lnTo>
                    <a:pt x="666242" y="1764182"/>
                  </a:lnTo>
                  <a:lnTo>
                    <a:pt x="334899" y="1640293"/>
                  </a:lnTo>
                  <a:lnTo>
                    <a:pt x="120827" y="1557985"/>
                  </a:lnTo>
                  <a:lnTo>
                    <a:pt x="122580" y="1553425"/>
                  </a:lnTo>
                  <a:lnTo>
                    <a:pt x="141351" y="1504632"/>
                  </a:lnTo>
                  <a:lnTo>
                    <a:pt x="0" y="1518310"/>
                  </a:lnTo>
                  <a:lnTo>
                    <a:pt x="95758" y="1623174"/>
                  </a:lnTo>
                  <a:lnTo>
                    <a:pt x="116268" y="1569847"/>
                  </a:lnTo>
                  <a:lnTo>
                    <a:pt x="330327" y="1652181"/>
                  </a:lnTo>
                  <a:lnTo>
                    <a:pt x="661924" y="1776133"/>
                  </a:lnTo>
                  <a:lnTo>
                    <a:pt x="826897" y="1835302"/>
                  </a:lnTo>
                  <a:lnTo>
                    <a:pt x="991235" y="1892007"/>
                  </a:lnTo>
                  <a:lnTo>
                    <a:pt x="1154557" y="1945767"/>
                  </a:lnTo>
                  <a:lnTo>
                    <a:pt x="1316990" y="1995906"/>
                  </a:lnTo>
                  <a:lnTo>
                    <a:pt x="1478153" y="2042045"/>
                  </a:lnTo>
                  <a:lnTo>
                    <a:pt x="1638173" y="2083714"/>
                  </a:lnTo>
                  <a:lnTo>
                    <a:pt x="1796669" y="2120328"/>
                  </a:lnTo>
                  <a:lnTo>
                    <a:pt x="1953514" y="2151418"/>
                  </a:lnTo>
                  <a:lnTo>
                    <a:pt x="2031365" y="2164765"/>
                  </a:lnTo>
                  <a:lnTo>
                    <a:pt x="2108708" y="2176500"/>
                  </a:lnTo>
                  <a:lnTo>
                    <a:pt x="2185670" y="2186609"/>
                  </a:lnTo>
                  <a:lnTo>
                    <a:pt x="2262124" y="2195004"/>
                  </a:lnTo>
                  <a:lnTo>
                    <a:pt x="2337943" y="2201684"/>
                  </a:lnTo>
                  <a:lnTo>
                    <a:pt x="2413381" y="2206548"/>
                  </a:lnTo>
                  <a:lnTo>
                    <a:pt x="2488184" y="2209508"/>
                  </a:lnTo>
                  <a:lnTo>
                    <a:pt x="2562479" y="2210460"/>
                  </a:lnTo>
                  <a:lnTo>
                    <a:pt x="2636266" y="2209508"/>
                  </a:lnTo>
                  <a:lnTo>
                    <a:pt x="2709291" y="2206548"/>
                  </a:lnTo>
                  <a:lnTo>
                    <a:pt x="2781935" y="2201672"/>
                  </a:lnTo>
                  <a:lnTo>
                    <a:pt x="2824099" y="2197760"/>
                  </a:lnTo>
                  <a:lnTo>
                    <a:pt x="2853944" y="2194991"/>
                  </a:lnTo>
                  <a:lnTo>
                    <a:pt x="2925445" y="2186584"/>
                  </a:lnTo>
                  <a:lnTo>
                    <a:pt x="2996438" y="2176475"/>
                  </a:lnTo>
                  <a:lnTo>
                    <a:pt x="3067050" y="2164727"/>
                  </a:lnTo>
                  <a:lnTo>
                    <a:pt x="3137154" y="2151354"/>
                  </a:lnTo>
                  <a:lnTo>
                    <a:pt x="3275965" y="2120239"/>
                  </a:lnTo>
                  <a:lnTo>
                    <a:pt x="3413125" y="2083600"/>
                  </a:lnTo>
                  <a:lnTo>
                    <a:pt x="3548888" y="2041906"/>
                  </a:lnTo>
                  <a:lnTo>
                    <a:pt x="3683254" y="1995741"/>
                  </a:lnTo>
                  <a:lnTo>
                    <a:pt x="3816350" y="1945576"/>
                  </a:lnTo>
                  <a:lnTo>
                    <a:pt x="3948430" y="1891804"/>
                  </a:lnTo>
                  <a:lnTo>
                    <a:pt x="4079748" y="1835086"/>
                  </a:lnTo>
                  <a:lnTo>
                    <a:pt x="4210050" y="1775904"/>
                  </a:lnTo>
                  <a:lnTo>
                    <a:pt x="4339971" y="1714627"/>
                  </a:lnTo>
                  <a:lnTo>
                    <a:pt x="4469257" y="1651927"/>
                  </a:lnTo>
                  <a:lnTo>
                    <a:pt x="4727194" y="1524000"/>
                  </a:lnTo>
                  <a:close/>
                </a:path>
              </a:pathLst>
            </a:custGeom>
            <a:solidFill>
              <a:srgbClr val="000000"/>
            </a:solidFill>
          </p:spPr>
          <p:txBody>
            <a:bodyPr wrap="square" lIns="0" tIns="0" rIns="0" bIns="0" rtlCol="0"/>
            <a:lstStyle/>
            <a:p>
              <a:endParaRPr/>
            </a:p>
          </p:txBody>
        </p:sp>
        <p:sp>
          <p:nvSpPr>
            <p:cNvPr id="8" name="object 8"/>
            <p:cNvSpPr/>
            <p:nvPr/>
          </p:nvSpPr>
          <p:spPr>
            <a:xfrm>
              <a:off x="3777757" y="5168905"/>
              <a:ext cx="900189" cy="447216"/>
            </a:xfrm>
            <a:prstGeom prst="rect">
              <a:avLst/>
            </a:prstGeom>
            <a:blipFill>
              <a:blip r:embed="rId2" cstate="print"/>
              <a:stretch>
                <a:fillRect/>
              </a:stretch>
            </a:blipFill>
          </p:spPr>
          <p:txBody>
            <a:bodyPr wrap="square" lIns="0" tIns="0" rIns="0" bIns="0" rtlCol="0"/>
            <a:lstStyle/>
            <a:p>
              <a:endParaRPr/>
            </a:p>
          </p:txBody>
        </p:sp>
        <p:sp>
          <p:nvSpPr>
            <p:cNvPr id="9" name="object 9"/>
            <p:cNvSpPr/>
            <p:nvPr/>
          </p:nvSpPr>
          <p:spPr>
            <a:xfrm>
              <a:off x="6347423" y="5168898"/>
              <a:ext cx="900561" cy="456112"/>
            </a:xfrm>
            <a:prstGeom prst="rect">
              <a:avLst/>
            </a:prstGeom>
            <a:blipFill>
              <a:blip r:embed="rId3" cstate="print"/>
              <a:stretch>
                <a:fillRect/>
              </a:stretch>
            </a:blipFill>
          </p:spPr>
          <p:txBody>
            <a:bodyPr wrap="square" lIns="0" tIns="0" rIns="0" bIns="0" rtlCol="0"/>
            <a:lstStyle/>
            <a:p>
              <a:endParaRPr/>
            </a:p>
          </p:txBody>
        </p:sp>
        <p:sp>
          <p:nvSpPr>
            <p:cNvPr id="10" name="object 10"/>
            <p:cNvSpPr/>
            <p:nvPr/>
          </p:nvSpPr>
          <p:spPr>
            <a:xfrm>
              <a:off x="7397368" y="4412614"/>
              <a:ext cx="1085215" cy="1002665"/>
            </a:xfrm>
            <a:custGeom>
              <a:avLst/>
              <a:gdLst/>
              <a:ahLst/>
              <a:cxnLst/>
              <a:rect l="l" t="t" r="r" b="b"/>
              <a:pathLst>
                <a:path w="1085215" h="1002664">
                  <a:moveTo>
                    <a:pt x="557022" y="0"/>
                  </a:moveTo>
                  <a:lnTo>
                    <a:pt x="503808" y="5334"/>
                  </a:lnTo>
                  <a:lnTo>
                    <a:pt x="464947" y="14097"/>
                  </a:lnTo>
                  <a:lnTo>
                    <a:pt x="423799" y="26670"/>
                  </a:lnTo>
                  <a:lnTo>
                    <a:pt x="381126" y="42799"/>
                  </a:lnTo>
                  <a:lnTo>
                    <a:pt x="337438" y="61976"/>
                  </a:lnTo>
                  <a:lnTo>
                    <a:pt x="293624" y="83947"/>
                  </a:lnTo>
                  <a:lnTo>
                    <a:pt x="250062" y="108585"/>
                  </a:lnTo>
                  <a:lnTo>
                    <a:pt x="208025" y="135128"/>
                  </a:lnTo>
                  <a:lnTo>
                    <a:pt x="167639" y="163576"/>
                  </a:lnTo>
                  <a:lnTo>
                    <a:pt x="130048" y="193421"/>
                  </a:lnTo>
                  <a:lnTo>
                    <a:pt x="95757" y="224536"/>
                  </a:lnTo>
                  <a:lnTo>
                    <a:pt x="65658" y="256540"/>
                  </a:lnTo>
                  <a:lnTo>
                    <a:pt x="40131" y="289179"/>
                  </a:lnTo>
                  <a:lnTo>
                    <a:pt x="20320" y="322072"/>
                  </a:lnTo>
                  <a:lnTo>
                    <a:pt x="2539" y="371475"/>
                  </a:lnTo>
                  <a:lnTo>
                    <a:pt x="0" y="403987"/>
                  </a:lnTo>
                  <a:lnTo>
                    <a:pt x="1015" y="420497"/>
                  </a:lnTo>
                  <a:lnTo>
                    <a:pt x="12064" y="471424"/>
                  </a:lnTo>
                  <a:lnTo>
                    <a:pt x="34162" y="524510"/>
                  </a:lnTo>
                  <a:lnTo>
                    <a:pt x="54482" y="561213"/>
                  </a:lnTo>
                  <a:lnTo>
                    <a:pt x="78739" y="598551"/>
                  </a:lnTo>
                  <a:lnTo>
                    <a:pt x="106552" y="636651"/>
                  </a:lnTo>
                  <a:lnTo>
                    <a:pt x="137667" y="675513"/>
                  </a:lnTo>
                  <a:lnTo>
                    <a:pt x="171576" y="714883"/>
                  </a:lnTo>
                  <a:lnTo>
                    <a:pt x="208152" y="755015"/>
                  </a:lnTo>
                  <a:lnTo>
                    <a:pt x="246760" y="795401"/>
                  </a:lnTo>
                  <a:lnTo>
                    <a:pt x="287147" y="836422"/>
                  </a:lnTo>
                  <a:lnTo>
                    <a:pt x="329056" y="877570"/>
                  </a:lnTo>
                  <a:lnTo>
                    <a:pt x="371982" y="918972"/>
                  </a:lnTo>
                  <a:lnTo>
                    <a:pt x="459612" y="1002157"/>
                  </a:lnTo>
                  <a:lnTo>
                    <a:pt x="468375" y="993013"/>
                  </a:lnTo>
                  <a:lnTo>
                    <a:pt x="424306" y="951357"/>
                  </a:lnTo>
                  <a:lnTo>
                    <a:pt x="337820" y="868426"/>
                  </a:lnTo>
                  <a:lnTo>
                    <a:pt x="296036" y="827278"/>
                  </a:lnTo>
                  <a:lnTo>
                    <a:pt x="255777" y="786511"/>
                  </a:lnTo>
                  <a:lnTo>
                    <a:pt x="217297" y="746252"/>
                  </a:lnTo>
                  <a:lnTo>
                    <a:pt x="181101" y="706501"/>
                  </a:lnTo>
                  <a:lnTo>
                    <a:pt x="147320" y="667258"/>
                  </a:lnTo>
                  <a:lnTo>
                    <a:pt x="116585" y="628904"/>
                  </a:lnTo>
                  <a:lnTo>
                    <a:pt x="89026" y="591185"/>
                  </a:lnTo>
                  <a:lnTo>
                    <a:pt x="65277" y="554482"/>
                  </a:lnTo>
                  <a:lnTo>
                    <a:pt x="45465" y="518668"/>
                  </a:lnTo>
                  <a:lnTo>
                    <a:pt x="24002" y="467233"/>
                  </a:lnTo>
                  <a:lnTo>
                    <a:pt x="13588" y="418719"/>
                  </a:lnTo>
                  <a:lnTo>
                    <a:pt x="12700" y="403225"/>
                  </a:lnTo>
                  <a:lnTo>
                    <a:pt x="13080" y="388239"/>
                  </a:lnTo>
                  <a:lnTo>
                    <a:pt x="24637" y="342900"/>
                  </a:lnTo>
                  <a:lnTo>
                    <a:pt x="50800" y="296164"/>
                  </a:lnTo>
                  <a:lnTo>
                    <a:pt x="75437" y="264668"/>
                  </a:lnTo>
                  <a:lnTo>
                    <a:pt x="104901" y="233426"/>
                  </a:lnTo>
                  <a:lnTo>
                    <a:pt x="138429" y="203073"/>
                  </a:lnTo>
                  <a:lnTo>
                    <a:pt x="175386" y="173609"/>
                  </a:lnTo>
                  <a:lnTo>
                    <a:pt x="215137" y="145542"/>
                  </a:lnTo>
                  <a:lnTo>
                    <a:pt x="256921" y="119380"/>
                  </a:lnTo>
                  <a:lnTo>
                    <a:pt x="299720" y="95123"/>
                  </a:lnTo>
                  <a:lnTo>
                    <a:pt x="343026" y="73406"/>
                  </a:lnTo>
                  <a:lnTo>
                    <a:pt x="386079" y="54610"/>
                  </a:lnTo>
                  <a:lnTo>
                    <a:pt x="428116" y="38735"/>
                  </a:lnTo>
                  <a:lnTo>
                    <a:pt x="468502" y="26289"/>
                  </a:lnTo>
                  <a:lnTo>
                    <a:pt x="506349" y="17780"/>
                  </a:lnTo>
                  <a:lnTo>
                    <a:pt x="557529" y="12700"/>
                  </a:lnTo>
                  <a:lnTo>
                    <a:pt x="665289" y="12700"/>
                  </a:lnTo>
                  <a:lnTo>
                    <a:pt x="653287" y="10033"/>
                  </a:lnTo>
                  <a:lnTo>
                    <a:pt x="632967" y="6223"/>
                  </a:lnTo>
                  <a:lnTo>
                    <a:pt x="613282" y="3302"/>
                  </a:lnTo>
                  <a:lnTo>
                    <a:pt x="593978" y="1270"/>
                  </a:lnTo>
                  <a:lnTo>
                    <a:pt x="575182" y="127"/>
                  </a:lnTo>
                  <a:lnTo>
                    <a:pt x="557022" y="0"/>
                  </a:lnTo>
                  <a:close/>
                </a:path>
                <a:path w="1085215" h="1002664">
                  <a:moveTo>
                    <a:pt x="785240" y="856488"/>
                  </a:moveTo>
                  <a:lnTo>
                    <a:pt x="768730" y="997585"/>
                  </a:lnTo>
                  <a:lnTo>
                    <a:pt x="891539" y="926084"/>
                  </a:lnTo>
                  <a:lnTo>
                    <a:pt x="859921" y="905383"/>
                  </a:lnTo>
                  <a:lnTo>
                    <a:pt x="836802" y="905383"/>
                  </a:lnTo>
                  <a:lnTo>
                    <a:pt x="826134" y="898525"/>
                  </a:lnTo>
                  <a:lnTo>
                    <a:pt x="833060" y="887796"/>
                  </a:lnTo>
                  <a:lnTo>
                    <a:pt x="785240" y="856488"/>
                  </a:lnTo>
                  <a:close/>
                </a:path>
                <a:path w="1085215" h="1002664">
                  <a:moveTo>
                    <a:pt x="833060" y="887796"/>
                  </a:moveTo>
                  <a:lnTo>
                    <a:pt x="826134" y="898525"/>
                  </a:lnTo>
                  <a:lnTo>
                    <a:pt x="836802" y="905383"/>
                  </a:lnTo>
                  <a:lnTo>
                    <a:pt x="843659" y="894735"/>
                  </a:lnTo>
                  <a:lnTo>
                    <a:pt x="833060" y="887796"/>
                  </a:lnTo>
                  <a:close/>
                </a:path>
                <a:path w="1085215" h="1002664">
                  <a:moveTo>
                    <a:pt x="843659" y="894735"/>
                  </a:moveTo>
                  <a:lnTo>
                    <a:pt x="836802" y="905383"/>
                  </a:lnTo>
                  <a:lnTo>
                    <a:pt x="859921" y="905383"/>
                  </a:lnTo>
                  <a:lnTo>
                    <a:pt x="843659" y="894735"/>
                  </a:lnTo>
                  <a:close/>
                </a:path>
                <a:path w="1085215" h="1002664">
                  <a:moveTo>
                    <a:pt x="665289" y="12700"/>
                  </a:moveTo>
                  <a:lnTo>
                    <a:pt x="557529" y="12700"/>
                  </a:lnTo>
                  <a:lnTo>
                    <a:pt x="574928" y="12827"/>
                  </a:lnTo>
                  <a:lnTo>
                    <a:pt x="593089" y="13970"/>
                  </a:lnTo>
                  <a:lnTo>
                    <a:pt x="631189" y="18796"/>
                  </a:lnTo>
                  <a:lnTo>
                    <a:pt x="671067" y="27051"/>
                  </a:lnTo>
                  <a:lnTo>
                    <a:pt x="712215" y="38100"/>
                  </a:lnTo>
                  <a:lnTo>
                    <a:pt x="753872" y="52197"/>
                  </a:lnTo>
                  <a:lnTo>
                    <a:pt x="795527" y="68961"/>
                  </a:lnTo>
                  <a:lnTo>
                    <a:pt x="836295" y="88011"/>
                  </a:lnTo>
                  <a:lnTo>
                    <a:pt x="895096" y="120650"/>
                  </a:lnTo>
                  <a:lnTo>
                    <a:pt x="931290" y="144653"/>
                  </a:lnTo>
                  <a:lnTo>
                    <a:pt x="964819" y="170307"/>
                  </a:lnTo>
                  <a:lnTo>
                    <a:pt x="994917" y="197358"/>
                  </a:lnTo>
                  <a:lnTo>
                    <a:pt x="1020699" y="225552"/>
                  </a:lnTo>
                  <a:lnTo>
                    <a:pt x="1050416" y="268986"/>
                  </a:lnTo>
                  <a:lnTo>
                    <a:pt x="1067434" y="313563"/>
                  </a:lnTo>
                  <a:lnTo>
                    <a:pt x="1072641" y="360807"/>
                  </a:lnTo>
                  <a:lnTo>
                    <a:pt x="1072133" y="377825"/>
                  </a:lnTo>
                  <a:lnTo>
                    <a:pt x="1064513" y="431673"/>
                  </a:lnTo>
                  <a:lnTo>
                    <a:pt x="1054480" y="469900"/>
                  </a:lnTo>
                  <a:lnTo>
                    <a:pt x="1041146" y="509905"/>
                  </a:lnTo>
                  <a:lnTo>
                    <a:pt x="1024508" y="551434"/>
                  </a:lnTo>
                  <a:lnTo>
                    <a:pt x="1004824" y="594233"/>
                  </a:lnTo>
                  <a:lnTo>
                    <a:pt x="982726" y="638429"/>
                  </a:lnTo>
                  <a:lnTo>
                    <a:pt x="945133" y="706628"/>
                  </a:lnTo>
                  <a:lnTo>
                    <a:pt x="917575" y="753237"/>
                  </a:lnTo>
                  <a:lnTo>
                    <a:pt x="888746" y="800481"/>
                  </a:lnTo>
                  <a:lnTo>
                    <a:pt x="858520" y="848360"/>
                  </a:lnTo>
                  <a:lnTo>
                    <a:pt x="833060" y="887796"/>
                  </a:lnTo>
                  <a:lnTo>
                    <a:pt x="843659" y="894735"/>
                  </a:lnTo>
                  <a:lnTo>
                    <a:pt x="869187" y="855091"/>
                  </a:lnTo>
                  <a:lnTo>
                    <a:pt x="899540" y="807212"/>
                  </a:lnTo>
                  <a:lnTo>
                    <a:pt x="928624" y="759587"/>
                  </a:lnTo>
                  <a:lnTo>
                    <a:pt x="956182" y="712851"/>
                  </a:lnTo>
                  <a:lnTo>
                    <a:pt x="981836" y="666877"/>
                  </a:lnTo>
                  <a:lnTo>
                    <a:pt x="1005458" y="621792"/>
                  </a:lnTo>
                  <a:lnTo>
                    <a:pt x="1026667" y="577850"/>
                  </a:lnTo>
                  <a:lnTo>
                    <a:pt x="1045082" y="535051"/>
                  </a:lnTo>
                  <a:lnTo>
                    <a:pt x="1060450" y="493522"/>
                  </a:lnTo>
                  <a:lnTo>
                    <a:pt x="1072387" y="453517"/>
                  </a:lnTo>
                  <a:lnTo>
                    <a:pt x="1080515" y="415036"/>
                  </a:lnTo>
                  <a:lnTo>
                    <a:pt x="1085206" y="360807"/>
                  </a:lnTo>
                  <a:lnTo>
                    <a:pt x="1084748" y="344551"/>
                  </a:lnTo>
                  <a:lnTo>
                    <a:pt x="1075181" y="294132"/>
                  </a:lnTo>
                  <a:lnTo>
                    <a:pt x="1052195" y="247142"/>
                  </a:lnTo>
                  <a:lnTo>
                    <a:pt x="1017397" y="202565"/>
                  </a:lnTo>
                  <a:lnTo>
                    <a:pt x="988567" y="174117"/>
                  </a:lnTo>
                  <a:lnTo>
                    <a:pt x="956055" y="147066"/>
                  </a:lnTo>
                  <a:lnTo>
                    <a:pt x="920369" y="121793"/>
                  </a:lnTo>
                  <a:lnTo>
                    <a:pt x="862202" y="87122"/>
                  </a:lnTo>
                  <a:lnTo>
                    <a:pt x="821181" y="66675"/>
                  </a:lnTo>
                  <a:lnTo>
                    <a:pt x="779272" y="48387"/>
                  </a:lnTo>
                  <a:lnTo>
                    <a:pt x="736980" y="32766"/>
                  </a:lnTo>
                  <a:lnTo>
                    <a:pt x="694689" y="19939"/>
                  </a:lnTo>
                  <a:lnTo>
                    <a:pt x="673861" y="14605"/>
                  </a:lnTo>
                  <a:lnTo>
                    <a:pt x="665289" y="12700"/>
                  </a:lnTo>
                  <a:close/>
                </a:path>
              </a:pathLst>
            </a:custGeom>
            <a:solidFill>
              <a:srgbClr val="000000"/>
            </a:solidFill>
          </p:spPr>
          <p:txBody>
            <a:bodyPr wrap="square" lIns="0" tIns="0" rIns="0" bIns="0" rtlCol="0"/>
            <a:lstStyle/>
            <a:p>
              <a:endParaRPr/>
            </a:p>
          </p:txBody>
        </p:sp>
        <p:sp>
          <p:nvSpPr>
            <p:cNvPr id="11" name="object 11"/>
            <p:cNvSpPr/>
            <p:nvPr/>
          </p:nvSpPr>
          <p:spPr>
            <a:xfrm>
              <a:off x="7600739" y="3949705"/>
              <a:ext cx="900561" cy="447216"/>
            </a:xfrm>
            <a:prstGeom prst="rect">
              <a:avLst/>
            </a:prstGeom>
            <a:blipFill>
              <a:blip r:embed="rId4" cstate="print"/>
              <a:stretch>
                <a:fillRect/>
              </a:stretch>
            </a:blipFill>
          </p:spPr>
          <p:txBody>
            <a:bodyPr wrap="square" lIns="0" tIns="0" rIns="0" bIns="0" rtlCol="0"/>
            <a:lstStyle/>
            <a:p>
              <a:endParaRPr/>
            </a:p>
          </p:txBody>
        </p:sp>
        <p:sp>
          <p:nvSpPr>
            <p:cNvPr id="12" name="object 12"/>
            <p:cNvSpPr/>
            <p:nvPr/>
          </p:nvSpPr>
          <p:spPr>
            <a:xfrm>
              <a:off x="457200" y="5397499"/>
              <a:ext cx="685800" cy="609600"/>
            </a:xfrm>
            <a:custGeom>
              <a:avLst/>
              <a:gdLst/>
              <a:ahLst/>
              <a:cxnLst/>
              <a:rect l="l" t="t" r="r" b="b"/>
              <a:pathLst>
                <a:path w="685800" h="609600">
                  <a:moveTo>
                    <a:pt x="0" y="304800"/>
                  </a:moveTo>
                  <a:lnTo>
                    <a:pt x="3717" y="259772"/>
                  </a:lnTo>
                  <a:lnTo>
                    <a:pt x="14517" y="216792"/>
                  </a:lnTo>
                  <a:lnTo>
                    <a:pt x="31869" y="176330"/>
                  </a:lnTo>
                  <a:lnTo>
                    <a:pt x="55242" y="138860"/>
                  </a:lnTo>
                  <a:lnTo>
                    <a:pt x="84106" y="104853"/>
                  </a:lnTo>
                  <a:lnTo>
                    <a:pt x="117930" y="74783"/>
                  </a:lnTo>
                  <a:lnTo>
                    <a:pt x="156185" y="49120"/>
                  </a:lnTo>
                  <a:lnTo>
                    <a:pt x="198340" y="28338"/>
                  </a:lnTo>
                  <a:lnTo>
                    <a:pt x="243864" y="12909"/>
                  </a:lnTo>
                  <a:lnTo>
                    <a:pt x="292227" y="3306"/>
                  </a:lnTo>
                  <a:lnTo>
                    <a:pt x="342900" y="0"/>
                  </a:lnTo>
                  <a:lnTo>
                    <a:pt x="393572" y="3306"/>
                  </a:lnTo>
                  <a:lnTo>
                    <a:pt x="441935" y="12909"/>
                  </a:lnTo>
                  <a:lnTo>
                    <a:pt x="487459" y="28338"/>
                  </a:lnTo>
                  <a:lnTo>
                    <a:pt x="529614" y="49120"/>
                  </a:lnTo>
                  <a:lnTo>
                    <a:pt x="567869" y="74783"/>
                  </a:lnTo>
                  <a:lnTo>
                    <a:pt x="601693" y="104853"/>
                  </a:lnTo>
                  <a:lnTo>
                    <a:pt x="630557" y="138860"/>
                  </a:lnTo>
                  <a:lnTo>
                    <a:pt x="653930" y="176330"/>
                  </a:lnTo>
                  <a:lnTo>
                    <a:pt x="671282" y="216792"/>
                  </a:lnTo>
                  <a:lnTo>
                    <a:pt x="682082" y="259772"/>
                  </a:lnTo>
                  <a:lnTo>
                    <a:pt x="685800" y="304800"/>
                  </a:lnTo>
                  <a:lnTo>
                    <a:pt x="682082" y="349841"/>
                  </a:lnTo>
                  <a:lnTo>
                    <a:pt x="671282" y="392831"/>
                  </a:lnTo>
                  <a:lnTo>
                    <a:pt x="653930" y="433296"/>
                  </a:lnTo>
                  <a:lnTo>
                    <a:pt x="630557" y="470767"/>
                  </a:lnTo>
                  <a:lnTo>
                    <a:pt x="601693" y="504772"/>
                  </a:lnTo>
                  <a:lnTo>
                    <a:pt x="567869" y="534838"/>
                  </a:lnTo>
                  <a:lnTo>
                    <a:pt x="529614" y="560495"/>
                  </a:lnTo>
                  <a:lnTo>
                    <a:pt x="487459" y="581271"/>
                  </a:lnTo>
                  <a:lnTo>
                    <a:pt x="441935" y="596695"/>
                  </a:lnTo>
                  <a:lnTo>
                    <a:pt x="393572" y="606295"/>
                  </a:lnTo>
                  <a:lnTo>
                    <a:pt x="342900" y="609600"/>
                  </a:lnTo>
                  <a:lnTo>
                    <a:pt x="292227" y="606295"/>
                  </a:lnTo>
                  <a:lnTo>
                    <a:pt x="243864" y="596695"/>
                  </a:lnTo>
                  <a:lnTo>
                    <a:pt x="198340" y="581271"/>
                  </a:lnTo>
                  <a:lnTo>
                    <a:pt x="156185" y="560495"/>
                  </a:lnTo>
                  <a:lnTo>
                    <a:pt x="117930" y="534838"/>
                  </a:lnTo>
                  <a:lnTo>
                    <a:pt x="84106" y="504772"/>
                  </a:lnTo>
                  <a:lnTo>
                    <a:pt x="55242" y="470767"/>
                  </a:lnTo>
                  <a:lnTo>
                    <a:pt x="31869" y="433296"/>
                  </a:lnTo>
                  <a:lnTo>
                    <a:pt x="14517" y="392831"/>
                  </a:lnTo>
                  <a:lnTo>
                    <a:pt x="3717" y="349841"/>
                  </a:lnTo>
                  <a:lnTo>
                    <a:pt x="0" y="304800"/>
                  </a:lnTo>
                  <a:close/>
                </a:path>
              </a:pathLst>
            </a:custGeom>
            <a:ln w="12700">
              <a:solidFill>
                <a:srgbClr val="000000"/>
              </a:solidFill>
            </a:ln>
          </p:spPr>
          <p:txBody>
            <a:bodyPr wrap="square" lIns="0" tIns="0" rIns="0" bIns="0" rtlCol="0"/>
            <a:lstStyle/>
            <a:p>
              <a:endParaRPr/>
            </a:p>
          </p:txBody>
        </p:sp>
      </p:grpSp>
      <p:sp>
        <p:nvSpPr>
          <p:cNvPr id="13" name="object 13"/>
          <p:cNvSpPr/>
          <p:nvPr/>
        </p:nvSpPr>
        <p:spPr>
          <a:xfrm>
            <a:off x="5079214" y="3962405"/>
            <a:ext cx="900414" cy="447216"/>
          </a:xfrm>
          <a:prstGeom prst="rect">
            <a:avLst/>
          </a:prstGeom>
          <a:blipFill>
            <a:blip r:embed="rId2" cstate="print"/>
            <a:stretch>
              <a:fillRect/>
            </a:stretch>
          </a:blipFill>
        </p:spPr>
        <p:txBody>
          <a:bodyPr wrap="square" lIns="0" tIns="0" rIns="0" bIns="0" rtlCol="0"/>
          <a:lstStyle/>
          <a:p>
            <a:endParaRPr/>
          </a:p>
        </p:txBody>
      </p:sp>
      <p:sp>
        <p:nvSpPr>
          <p:cNvPr id="14" name="object 14"/>
          <p:cNvSpPr txBox="1"/>
          <p:nvPr/>
        </p:nvSpPr>
        <p:spPr>
          <a:xfrm>
            <a:off x="4736407" y="3167621"/>
            <a:ext cx="1652905" cy="1245870"/>
          </a:xfrm>
          <a:prstGeom prst="rect">
            <a:avLst/>
          </a:prstGeom>
        </p:spPr>
        <p:txBody>
          <a:bodyPr vert="horz" wrap="square" lIns="0" tIns="72390" rIns="0" bIns="0" rtlCol="0">
            <a:spAutoFit/>
          </a:bodyPr>
          <a:lstStyle/>
          <a:p>
            <a:pPr marL="61594">
              <a:lnSpc>
                <a:spcPct val="100000"/>
              </a:lnSpc>
              <a:spcBef>
                <a:spcPts val="570"/>
              </a:spcBef>
              <a:tabLst>
                <a:tab pos="960755" algn="l"/>
              </a:tabLst>
            </a:pPr>
            <a:r>
              <a:rPr sz="3600" i="1" spc="40" dirty="0">
                <a:latin typeface="Times New Roman"/>
                <a:cs typeface="Times New Roman"/>
              </a:rPr>
              <a:t>y	</a:t>
            </a:r>
            <a:r>
              <a:rPr sz="3600" i="1" spc="60" dirty="0">
                <a:latin typeface="Times New Roman"/>
                <a:cs typeface="Times New Roman"/>
              </a:rPr>
              <a:t>y</a:t>
            </a:r>
            <a:r>
              <a:rPr sz="3600" spc="60" dirty="0">
                <a:latin typeface="Times New Roman"/>
                <a:cs typeface="Times New Roman"/>
              </a:rPr>
              <a:t>,</a:t>
            </a:r>
            <a:r>
              <a:rPr sz="3600" spc="-515" dirty="0">
                <a:latin typeface="Times New Roman"/>
                <a:cs typeface="Times New Roman"/>
              </a:rPr>
              <a:t> </a:t>
            </a:r>
            <a:r>
              <a:rPr sz="3600" i="1" spc="55" dirty="0">
                <a:latin typeface="Times New Roman"/>
                <a:cs typeface="Times New Roman"/>
              </a:rPr>
              <a:t>R</a:t>
            </a:r>
            <a:endParaRPr sz="3600">
              <a:latin typeface="Times New Roman"/>
              <a:cs typeface="Times New Roman"/>
            </a:endParaRPr>
          </a:p>
          <a:p>
            <a:pPr marL="12700">
              <a:lnSpc>
                <a:spcPct val="100000"/>
              </a:lnSpc>
              <a:spcBef>
                <a:spcPts val="490"/>
              </a:spcBef>
              <a:tabLst>
                <a:tab pos="886460" algn="l"/>
              </a:tabLst>
            </a:pPr>
            <a:r>
              <a:rPr sz="3600" i="1" spc="65" dirty="0">
                <a:latin typeface="Times New Roman"/>
                <a:cs typeface="Times New Roman"/>
              </a:rPr>
              <a:t>a	</a:t>
            </a:r>
            <a:r>
              <a:rPr sz="3600" i="1" spc="40" dirty="0">
                <a:latin typeface="Times New Roman"/>
                <a:cs typeface="Times New Roman"/>
              </a:rPr>
              <a:t>a</a:t>
            </a:r>
            <a:r>
              <a:rPr sz="3600" spc="40" dirty="0">
                <a:latin typeface="Times New Roman"/>
                <a:cs typeface="Times New Roman"/>
              </a:rPr>
              <a:t>,</a:t>
            </a:r>
            <a:r>
              <a:rPr sz="3600" spc="-495" dirty="0">
                <a:latin typeface="Times New Roman"/>
                <a:cs typeface="Times New Roman"/>
              </a:rPr>
              <a:t> </a:t>
            </a:r>
            <a:r>
              <a:rPr sz="3600" i="1" spc="80" dirty="0">
                <a:latin typeface="Times New Roman"/>
                <a:cs typeface="Times New Roman"/>
              </a:rPr>
              <a:t>R</a:t>
            </a:r>
            <a:endParaRPr sz="3600">
              <a:latin typeface="Times New Roman"/>
              <a:cs typeface="Times New Roman"/>
            </a:endParaRPr>
          </a:p>
        </p:txBody>
      </p:sp>
      <p:sp>
        <p:nvSpPr>
          <p:cNvPr id="15" name="object 15"/>
          <p:cNvSpPr/>
          <p:nvPr/>
        </p:nvSpPr>
        <p:spPr>
          <a:xfrm>
            <a:off x="5108332" y="3352801"/>
            <a:ext cx="899896" cy="445614"/>
          </a:xfrm>
          <a:prstGeom prst="rect">
            <a:avLst/>
          </a:prstGeom>
          <a:blipFill>
            <a:blip r:embed="rId5" cstate="print"/>
            <a:stretch>
              <a:fillRect/>
            </a:stretch>
          </a:blipFill>
        </p:spPr>
        <p:txBody>
          <a:bodyPr wrap="square" lIns="0" tIns="0" rIns="0" bIns="0" rtlCol="0"/>
          <a:lstStyle/>
          <a:p>
            <a:endParaRPr/>
          </a:p>
        </p:txBody>
      </p:sp>
      <p:sp>
        <p:nvSpPr>
          <p:cNvPr id="16" name="object 16"/>
          <p:cNvSpPr txBox="1"/>
          <p:nvPr/>
        </p:nvSpPr>
        <p:spPr>
          <a:xfrm>
            <a:off x="7257322" y="3154921"/>
            <a:ext cx="1615440" cy="1245870"/>
          </a:xfrm>
          <a:prstGeom prst="rect">
            <a:avLst/>
          </a:prstGeom>
        </p:spPr>
        <p:txBody>
          <a:bodyPr vert="horz" wrap="square" lIns="0" tIns="72390" rIns="0" bIns="0" rtlCol="0">
            <a:spAutoFit/>
          </a:bodyPr>
          <a:lstStyle/>
          <a:p>
            <a:pPr marL="55244">
              <a:lnSpc>
                <a:spcPct val="100000"/>
              </a:lnSpc>
              <a:spcBef>
                <a:spcPts val="570"/>
              </a:spcBef>
              <a:tabLst>
                <a:tab pos="949960" algn="l"/>
              </a:tabLst>
            </a:pPr>
            <a:r>
              <a:rPr sz="3600" i="1" spc="50" dirty="0">
                <a:latin typeface="Times New Roman"/>
                <a:cs typeface="Times New Roman"/>
              </a:rPr>
              <a:t>y	</a:t>
            </a:r>
            <a:r>
              <a:rPr sz="3600" i="1" spc="55" dirty="0">
                <a:latin typeface="Times New Roman"/>
                <a:cs typeface="Times New Roman"/>
              </a:rPr>
              <a:t>y</a:t>
            </a:r>
            <a:r>
              <a:rPr sz="3600" spc="55" dirty="0">
                <a:latin typeface="Times New Roman"/>
                <a:cs typeface="Times New Roman"/>
              </a:rPr>
              <a:t>,</a:t>
            </a:r>
            <a:r>
              <a:rPr sz="3600" spc="-525" dirty="0">
                <a:latin typeface="Times New Roman"/>
                <a:cs typeface="Times New Roman"/>
              </a:rPr>
              <a:t> </a:t>
            </a:r>
            <a:r>
              <a:rPr sz="3600" i="1" spc="60" dirty="0">
                <a:latin typeface="Times New Roman"/>
                <a:cs typeface="Times New Roman"/>
              </a:rPr>
              <a:t>L</a:t>
            </a:r>
            <a:endParaRPr sz="3600">
              <a:latin typeface="Times New Roman"/>
              <a:cs typeface="Times New Roman"/>
            </a:endParaRPr>
          </a:p>
          <a:p>
            <a:pPr marL="12700">
              <a:lnSpc>
                <a:spcPct val="100000"/>
              </a:lnSpc>
              <a:spcBef>
                <a:spcPts val="490"/>
              </a:spcBef>
              <a:tabLst>
                <a:tab pos="888365" algn="l"/>
              </a:tabLst>
            </a:pPr>
            <a:r>
              <a:rPr sz="3600" i="1" spc="60" dirty="0">
                <a:latin typeface="Times New Roman"/>
                <a:cs typeface="Times New Roman"/>
              </a:rPr>
              <a:t>a	</a:t>
            </a:r>
            <a:r>
              <a:rPr sz="3600" i="1" spc="45" dirty="0">
                <a:latin typeface="Times New Roman"/>
                <a:cs typeface="Times New Roman"/>
              </a:rPr>
              <a:t>a</a:t>
            </a:r>
            <a:r>
              <a:rPr sz="3600" spc="45" dirty="0">
                <a:latin typeface="Times New Roman"/>
                <a:cs typeface="Times New Roman"/>
              </a:rPr>
              <a:t>,</a:t>
            </a:r>
            <a:r>
              <a:rPr sz="3600" spc="-505" dirty="0">
                <a:latin typeface="Times New Roman"/>
                <a:cs typeface="Times New Roman"/>
              </a:rPr>
              <a:t> </a:t>
            </a:r>
            <a:r>
              <a:rPr sz="3600" i="1" spc="70" dirty="0">
                <a:latin typeface="Times New Roman"/>
                <a:cs typeface="Times New Roman"/>
              </a:rPr>
              <a:t>L</a:t>
            </a:r>
            <a:endParaRPr sz="3600">
              <a:latin typeface="Times New Roman"/>
              <a:cs typeface="Times New Roman"/>
            </a:endParaRPr>
          </a:p>
        </p:txBody>
      </p:sp>
      <p:sp>
        <p:nvSpPr>
          <p:cNvPr id="17" name="object 17"/>
          <p:cNvSpPr/>
          <p:nvPr/>
        </p:nvSpPr>
        <p:spPr>
          <a:xfrm>
            <a:off x="7621044" y="3340101"/>
            <a:ext cx="900002" cy="445614"/>
          </a:xfrm>
          <a:prstGeom prst="rect">
            <a:avLst/>
          </a:prstGeom>
          <a:blipFill>
            <a:blip r:embed="rId6" cstate="print"/>
            <a:stretch>
              <a:fillRect/>
            </a:stretch>
          </a:blipFill>
        </p:spPr>
        <p:txBody>
          <a:bodyPr wrap="square" lIns="0" tIns="0" rIns="0" bIns="0" rtlCol="0"/>
          <a:lstStyle/>
          <a:p>
            <a:endParaRPr/>
          </a:p>
        </p:txBody>
      </p:sp>
      <p:grpSp>
        <p:nvGrpSpPr>
          <p:cNvPr id="18" name="object 18"/>
          <p:cNvGrpSpPr/>
          <p:nvPr/>
        </p:nvGrpSpPr>
        <p:grpSpPr>
          <a:xfrm>
            <a:off x="158343" y="4412615"/>
            <a:ext cx="6036945" cy="2280285"/>
            <a:chOff x="158343" y="4412615"/>
            <a:chExt cx="6036945" cy="2280285"/>
          </a:xfrm>
        </p:grpSpPr>
        <p:sp>
          <p:nvSpPr>
            <p:cNvPr id="19" name="object 19"/>
            <p:cNvSpPr/>
            <p:nvPr/>
          </p:nvSpPr>
          <p:spPr>
            <a:xfrm>
              <a:off x="5294607" y="6159505"/>
              <a:ext cx="900189" cy="447216"/>
            </a:xfrm>
            <a:prstGeom prst="rect">
              <a:avLst/>
            </a:prstGeom>
            <a:blipFill>
              <a:blip r:embed="rId2" cstate="print"/>
              <a:stretch>
                <a:fillRect/>
              </a:stretch>
            </a:blipFill>
          </p:spPr>
          <p:txBody>
            <a:bodyPr wrap="square" lIns="0" tIns="0" rIns="0" bIns="0" rtlCol="0"/>
            <a:lstStyle/>
            <a:p>
              <a:endParaRPr/>
            </a:p>
          </p:txBody>
        </p:sp>
        <p:sp>
          <p:nvSpPr>
            <p:cNvPr id="20" name="object 20"/>
            <p:cNvSpPr/>
            <p:nvPr/>
          </p:nvSpPr>
          <p:spPr>
            <a:xfrm>
              <a:off x="1143000" y="5638800"/>
              <a:ext cx="1968500" cy="1054100"/>
            </a:xfrm>
            <a:custGeom>
              <a:avLst/>
              <a:gdLst/>
              <a:ahLst/>
              <a:cxnLst/>
              <a:rect l="l" t="t" r="r" b="b"/>
              <a:pathLst>
                <a:path w="1968500" h="1054100">
                  <a:moveTo>
                    <a:pt x="1600200" y="57150"/>
                  </a:moveTo>
                  <a:lnTo>
                    <a:pt x="127000" y="57150"/>
                  </a:lnTo>
                  <a:lnTo>
                    <a:pt x="127000" y="0"/>
                  </a:lnTo>
                  <a:lnTo>
                    <a:pt x="0" y="63500"/>
                  </a:lnTo>
                  <a:lnTo>
                    <a:pt x="127000" y="127000"/>
                  </a:lnTo>
                  <a:lnTo>
                    <a:pt x="127000" y="69850"/>
                  </a:lnTo>
                  <a:lnTo>
                    <a:pt x="1600200" y="69850"/>
                  </a:lnTo>
                  <a:lnTo>
                    <a:pt x="1600200" y="57150"/>
                  </a:lnTo>
                  <a:close/>
                </a:path>
                <a:path w="1968500" h="1054100">
                  <a:moveTo>
                    <a:pt x="1968500" y="495300"/>
                  </a:moveTo>
                  <a:lnTo>
                    <a:pt x="1962150" y="482600"/>
                  </a:lnTo>
                  <a:lnTo>
                    <a:pt x="1905000" y="368300"/>
                  </a:lnTo>
                  <a:lnTo>
                    <a:pt x="1841500" y="495300"/>
                  </a:lnTo>
                  <a:lnTo>
                    <a:pt x="1898650" y="495300"/>
                  </a:lnTo>
                  <a:lnTo>
                    <a:pt x="1898650" y="1054100"/>
                  </a:lnTo>
                  <a:lnTo>
                    <a:pt x="1911350" y="1054100"/>
                  </a:lnTo>
                  <a:lnTo>
                    <a:pt x="1911350" y="495300"/>
                  </a:lnTo>
                  <a:lnTo>
                    <a:pt x="1968500" y="495300"/>
                  </a:lnTo>
                  <a:close/>
                </a:path>
              </a:pathLst>
            </a:custGeom>
            <a:solidFill>
              <a:srgbClr val="000000"/>
            </a:solidFill>
          </p:spPr>
          <p:txBody>
            <a:bodyPr wrap="square" lIns="0" tIns="0" rIns="0" bIns="0" rtlCol="0"/>
            <a:lstStyle/>
            <a:p>
              <a:endParaRPr/>
            </a:p>
          </p:txBody>
        </p:sp>
        <p:sp>
          <p:nvSpPr>
            <p:cNvPr id="21" name="object 21"/>
            <p:cNvSpPr/>
            <p:nvPr/>
          </p:nvSpPr>
          <p:spPr>
            <a:xfrm>
              <a:off x="1590432" y="5168901"/>
              <a:ext cx="899896" cy="445614"/>
            </a:xfrm>
            <a:prstGeom prst="rect">
              <a:avLst/>
            </a:prstGeom>
            <a:blipFill>
              <a:blip r:embed="rId5" cstate="print"/>
              <a:stretch>
                <a:fillRect/>
              </a:stretch>
            </a:blipFill>
          </p:spPr>
          <p:txBody>
            <a:bodyPr wrap="square" lIns="0" tIns="0" rIns="0" bIns="0" rtlCol="0"/>
            <a:lstStyle/>
            <a:p>
              <a:endParaRPr/>
            </a:p>
          </p:txBody>
        </p:sp>
        <p:sp>
          <p:nvSpPr>
            <p:cNvPr id="22" name="object 22"/>
            <p:cNvSpPr/>
            <p:nvPr/>
          </p:nvSpPr>
          <p:spPr>
            <a:xfrm>
              <a:off x="158343" y="4412615"/>
              <a:ext cx="1085850" cy="1002665"/>
            </a:xfrm>
            <a:custGeom>
              <a:avLst/>
              <a:gdLst/>
              <a:ahLst/>
              <a:cxnLst/>
              <a:rect l="l" t="t" r="r" b="b"/>
              <a:pathLst>
                <a:path w="1085850" h="1002664">
                  <a:moveTo>
                    <a:pt x="557022" y="0"/>
                  </a:moveTo>
                  <a:lnTo>
                    <a:pt x="503809" y="5334"/>
                  </a:lnTo>
                  <a:lnTo>
                    <a:pt x="465023" y="14097"/>
                  </a:lnTo>
                  <a:lnTo>
                    <a:pt x="423849" y="26670"/>
                  </a:lnTo>
                  <a:lnTo>
                    <a:pt x="381152" y="42799"/>
                  </a:lnTo>
                  <a:lnTo>
                    <a:pt x="337515" y="61976"/>
                  </a:lnTo>
                  <a:lnTo>
                    <a:pt x="293611" y="83947"/>
                  </a:lnTo>
                  <a:lnTo>
                    <a:pt x="250139" y="108585"/>
                  </a:lnTo>
                  <a:lnTo>
                    <a:pt x="208013" y="135128"/>
                  </a:lnTo>
                  <a:lnTo>
                    <a:pt x="167728" y="163576"/>
                  </a:lnTo>
                  <a:lnTo>
                    <a:pt x="130086" y="193421"/>
                  </a:lnTo>
                  <a:lnTo>
                    <a:pt x="95834" y="224536"/>
                  </a:lnTo>
                  <a:lnTo>
                    <a:pt x="65646" y="256540"/>
                  </a:lnTo>
                  <a:lnTo>
                    <a:pt x="40170" y="289179"/>
                  </a:lnTo>
                  <a:lnTo>
                    <a:pt x="20281" y="322072"/>
                  </a:lnTo>
                  <a:lnTo>
                    <a:pt x="2616" y="371475"/>
                  </a:lnTo>
                  <a:lnTo>
                    <a:pt x="0" y="403987"/>
                  </a:lnTo>
                  <a:lnTo>
                    <a:pt x="1003" y="420497"/>
                  </a:lnTo>
                  <a:lnTo>
                    <a:pt x="12077" y="471424"/>
                  </a:lnTo>
                  <a:lnTo>
                    <a:pt x="34251" y="524510"/>
                  </a:lnTo>
                  <a:lnTo>
                    <a:pt x="54495" y="561213"/>
                  </a:lnTo>
                  <a:lnTo>
                    <a:pt x="78701" y="598551"/>
                  </a:lnTo>
                  <a:lnTo>
                    <a:pt x="106591" y="636651"/>
                  </a:lnTo>
                  <a:lnTo>
                    <a:pt x="137706" y="675513"/>
                  </a:lnTo>
                  <a:lnTo>
                    <a:pt x="171640" y="714883"/>
                  </a:lnTo>
                  <a:lnTo>
                    <a:pt x="208153" y="755015"/>
                  </a:lnTo>
                  <a:lnTo>
                    <a:pt x="246799" y="795401"/>
                  </a:lnTo>
                  <a:lnTo>
                    <a:pt x="287159" y="836422"/>
                  </a:lnTo>
                  <a:lnTo>
                    <a:pt x="329031" y="877570"/>
                  </a:lnTo>
                  <a:lnTo>
                    <a:pt x="415645" y="960628"/>
                  </a:lnTo>
                  <a:lnTo>
                    <a:pt x="459651" y="1002157"/>
                  </a:lnTo>
                  <a:lnTo>
                    <a:pt x="468388" y="993013"/>
                  </a:lnTo>
                  <a:lnTo>
                    <a:pt x="380771" y="909701"/>
                  </a:lnTo>
                  <a:lnTo>
                    <a:pt x="337832" y="868426"/>
                  </a:lnTo>
                  <a:lnTo>
                    <a:pt x="296075" y="827278"/>
                  </a:lnTo>
                  <a:lnTo>
                    <a:pt x="255854" y="786511"/>
                  </a:lnTo>
                  <a:lnTo>
                    <a:pt x="217347" y="746252"/>
                  </a:lnTo>
                  <a:lnTo>
                    <a:pt x="181089" y="706501"/>
                  </a:lnTo>
                  <a:lnTo>
                    <a:pt x="147396" y="667258"/>
                  </a:lnTo>
                  <a:lnTo>
                    <a:pt x="116598" y="628904"/>
                  </a:lnTo>
                  <a:lnTo>
                    <a:pt x="89052" y="591185"/>
                  </a:lnTo>
                  <a:lnTo>
                    <a:pt x="65252" y="554482"/>
                  </a:lnTo>
                  <a:lnTo>
                    <a:pt x="45491" y="518668"/>
                  </a:lnTo>
                  <a:lnTo>
                    <a:pt x="24041" y="467233"/>
                  </a:lnTo>
                  <a:lnTo>
                    <a:pt x="13589" y="418719"/>
                  </a:lnTo>
                  <a:lnTo>
                    <a:pt x="12687" y="403225"/>
                  </a:lnTo>
                  <a:lnTo>
                    <a:pt x="13169" y="388239"/>
                  </a:lnTo>
                  <a:lnTo>
                    <a:pt x="24688" y="342900"/>
                  </a:lnTo>
                  <a:lnTo>
                    <a:pt x="50812" y="296164"/>
                  </a:lnTo>
                  <a:lnTo>
                    <a:pt x="75438" y="264668"/>
                  </a:lnTo>
                  <a:lnTo>
                    <a:pt x="104876" y="233426"/>
                  </a:lnTo>
                  <a:lnTo>
                    <a:pt x="138442" y="203073"/>
                  </a:lnTo>
                  <a:lnTo>
                    <a:pt x="175475" y="173609"/>
                  </a:lnTo>
                  <a:lnTo>
                    <a:pt x="215201" y="145542"/>
                  </a:lnTo>
                  <a:lnTo>
                    <a:pt x="256895" y="119380"/>
                  </a:lnTo>
                  <a:lnTo>
                    <a:pt x="299720" y="95123"/>
                  </a:lnTo>
                  <a:lnTo>
                    <a:pt x="343065" y="73406"/>
                  </a:lnTo>
                  <a:lnTo>
                    <a:pt x="386105" y="54610"/>
                  </a:lnTo>
                  <a:lnTo>
                    <a:pt x="428180" y="38735"/>
                  </a:lnTo>
                  <a:lnTo>
                    <a:pt x="468541" y="26289"/>
                  </a:lnTo>
                  <a:lnTo>
                    <a:pt x="506323" y="17780"/>
                  </a:lnTo>
                  <a:lnTo>
                    <a:pt x="557517" y="12700"/>
                  </a:lnTo>
                  <a:lnTo>
                    <a:pt x="665324" y="12700"/>
                  </a:lnTo>
                  <a:lnTo>
                    <a:pt x="653300" y="10033"/>
                  </a:lnTo>
                  <a:lnTo>
                    <a:pt x="633056" y="6223"/>
                  </a:lnTo>
                  <a:lnTo>
                    <a:pt x="613270" y="3302"/>
                  </a:lnTo>
                  <a:lnTo>
                    <a:pt x="593953" y="1270"/>
                  </a:lnTo>
                  <a:lnTo>
                    <a:pt x="575144" y="127"/>
                  </a:lnTo>
                  <a:lnTo>
                    <a:pt x="557022" y="0"/>
                  </a:lnTo>
                  <a:close/>
                </a:path>
                <a:path w="1085850" h="1002664">
                  <a:moveTo>
                    <a:pt x="785279" y="856488"/>
                  </a:moveTo>
                  <a:lnTo>
                    <a:pt x="768819" y="997585"/>
                  </a:lnTo>
                  <a:lnTo>
                    <a:pt x="891514" y="926084"/>
                  </a:lnTo>
                  <a:lnTo>
                    <a:pt x="859915" y="905383"/>
                  </a:lnTo>
                  <a:lnTo>
                    <a:pt x="836777" y="905383"/>
                  </a:lnTo>
                  <a:lnTo>
                    <a:pt x="826109" y="898525"/>
                  </a:lnTo>
                  <a:lnTo>
                    <a:pt x="833047" y="887781"/>
                  </a:lnTo>
                  <a:lnTo>
                    <a:pt x="785279" y="856488"/>
                  </a:lnTo>
                  <a:close/>
                </a:path>
                <a:path w="1085850" h="1002664">
                  <a:moveTo>
                    <a:pt x="833047" y="887781"/>
                  </a:moveTo>
                  <a:lnTo>
                    <a:pt x="826109" y="898525"/>
                  </a:lnTo>
                  <a:lnTo>
                    <a:pt x="836777" y="905383"/>
                  </a:lnTo>
                  <a:lnTo>
                    <a:pt x="843655" y="894731"/>
                  </a:lnTo>
                  <a:lnTo>
                    <a:pt x="833047" y="887781"/>
                  </a:lnTo>
                  <a:close/>
                </a:path>
                <a:path w="1085850" h="1002664">
                  <a:moveTo>
                    <a:pt x="843655" y="894731"/>
                  </a:moveTo>
                  <a:lnTo>
                    <a:pt x="836777" y="905383"/>
                  </a:lnTo>
                  <a:lnTo>
                    <a:pt x="859915" y="905383"/>
                  </a:lnTo>
                  <a:lnTo>
                    <a:pt x="843655" y="894731"/>
                  </a:lnTo>
                  <a:close/>
                </a:path>
                <a:path w="1085850" h="1002664">
                  <a:moveTo>
                    <a:pt x="665324" y="12700"/>
                  </a:moveTo>
                  <a:lnTo>
                    <a:pt x="557517" y="12700"/>
                  </a:lnTo>
                  <a:lnTo>
                    <a:pt x="575017" y="12827"/>
                  </a:lnTo>
                  <a:lnTo>
                    <a:pt x="593166" y="13970"/>
                  </a:lnTo>
                  <a:lnTo>
                    <a:pt x="631215" y="18796"/>
                  </a:lnTo>
                  <a:lnTo>
                    <a:pt x="671131" y="27051"/>
                  </a:lnTo>
                  <a:lnTo>
                    <a:pt x="712292" y="38100"/>
                  </a:lnTo>
                  <a:lnTo>
                    <a:pt x="753948" y="52197"/>
                  </a:lnTo>
                  <a:lnTo>
                    <a:pt x="795515" y="68961"/>
                  </a:lnTo>
                  <a:lnTo>
                    <a:pt x="836345" y="88011"/>
                  </a:lnTo>
                  <a:lnTo>
                    <a:pt x="895095" y="120650"/>
                  </a:lnTo>
                  <a:lnTo>
                    <a:pt x="931341" y="144653"/>
                  </a:lnTo>
                  <a:lnTo>
                    <a:pt x="964895" y="170307"/>
                  </a:lnTo>
                  <a:lnTo>
                    <a:pt x="994892" y="197358"/>
                  </a:lnTo>
                  <a:lnTo>
                    <a:pt x="1020749" y="225552"/>
                  </a:lnTo>
                  <a:lnTo>
                    <a:pt x="1050429" y="268986"/>
                  </a:lnTo>
                  <a:lnTo>
                    <a:pt x="1067511" y="313563"/>
                  </a:lnTo>
                  <a:lnTo>
                    <a:pt x="1072603" y="360807"/>
                  </a:lnTo>
                  <a:lnTo>
                    <a:pt x="1072134" y="377825"/>
                  </a:lnTo>
                  <a:lnTo>
                    <a:pt x="1064526" y="431673"/>
                  </a:lnTo>
                  <a:lnTo>
                    <a:pt x="1054557" y="469900"/>
                  </a:lnTo>
                  <a:lnTo>
                    <a:pt x="1041158" y="509905"/>
                  </a:lnTo>
                  <a:lnTo>
                    <a:pt x="1024509" y="551434"/>
                  </a:lnTo>
                  <a:lnTo>
                    <a:pt x="1004912" y="594233"/>
                  </a:lnTo>
                  <a:lnTo>
                    <a:pt x="982713" y="638429"/>
                  </a:lnTo>
                  <a:lnTo>
                    <a:pt x="945108" y="706628"/>
                  </a:lnTo>
                  <a:lnTo>
                    <a:pt x="917651" y="753237"/>
                  </a:lnTo>
                  <a:lnTo>
                    <a:pt x="888745" y="800481"/>
                  </a:lnTo>
                  <a:lnTo>
                    <a:pt x="858507" y="848360"/>
                  </a:lnTo>
                  <a:lnTo>
                    <a:pt x="833047" y="887781"/>
                  </a:lnTo>
                  <a:lnTo>
                    <a:pt x="843655" y="894731"/>
                  </a:lnTo>
                  <a:lnTo>
                    <a:pt x="869251" y="855091"/>
                  </a:lnTo>
                  <a:lnTo>
                    <a:pt x="899591" y="807212"/>
                  </a:lnTo>
                  <a:lnTo>
                    <a:pt x="928598" y="759587"/>
                  </a:lnTo>
                  <a:lnTo>
                    <a:pt x="956195" y="712851"/>
                  </a:lnTo>
                  <a:lnTo>
                    <a:pt x="981875" y="666877"/>
                  </a:lnTo>
                  <a:lnTo>
                    <a:pt x="1005497" y="621792"/>
                  </a:lnTo>
                  <a:lnTo>
                    <a:pt x="1026655" y="577850"/>
                  </a:lnTo>
                  <a:lnTo>
                    <a:pt x="1045070" y="535051"/>
                  </a:lnTo>
                  <a:lnTo>
                    <a:pt x="1060437" y="493522"/>
                  </a:lnTo>
                  <a:lnTo>
                    <a:pt x="1072362" y="453517"/>
                  </a:lnTo>
                  <a:lnTo>
                    <a:pt x="1080566" y="415036"/>
                  </a:lnTo>
                  <a:lnTo>
                    <a:pt x="1085293" y="360807"/>
                  </a:lnTo>
                  <a:lnTo>
                    <a:pt x="1085227" y="358267"/>
                  </a:lnTo>
                  <a:lnTo>
                    <a:pt x="1079728" y="310007"/>
                  </a:lnTo>
                  <a:lnTo>
                    <a:pt x="1061377" y="262509"/>
                  </a:lnTo>
                  <a:lnTo>
                    <a:pt x="1030287" y="217043"/>
                  </a:lnTo>
                  <a:lnTo>
                    <a:pt x="1003566" y="188087"/>
                  </a:lnTo>
                  <a:lnTo>
                    <a:pt x="972794" y="160401"/>
                  </a:lnTo>
                  <a:lnTo>
                    <a:pt x="938529" y="134239"/>
                  </a:lnTo>
                  <a:lnTo>
                    <a:pt x="901433" y="109728"/>
                  </a:lnTo>
                  <a:lnTo>
                    <a:pt x="862215" y="87122"/>
                  </a:lnTo>
                  <a:lnTo>
                    <a:pt x="821245" y="66675"/>
                  </a:lnTo>
                  <a:lnTo>
                    <a:pt x="779297" y="48387"/>
                  </a:lnTo>
                  <a:lnTo>
                    <a:pt x="736955" y="32766"/>
                  </a:lnTo>
                  <a:lnTo>
                    <a:pt x="694753" y="19939"/>
                  </a:lnTo>
                  <a:lnTo>
                    <a:pt x="673912" y="14605"/>
                  </a:lnTo>
                  <a:lnTo>
                    <a:pt x="665324" y="12700"/>
                  </a:lnTo>
                  <a:close/>
                </a:path>
              </a:pathLst>
            </a:custGeom>
            <a:solidFill>
              <a:srgbClr val="000000"/>
            </a:solidFill>
          </p:spPr>
          <p:txBody>
            <a:bodyPr wrap="square" lIns="0" tIns="0" rIns="0" bIns="0" rtlCol="0"/>
            <a:lstStyle/>
            <a:p>
              <a:endParaRPr/>
            </a:p>
          </p:txBody>
        </p:sp>
      </p:grpSp>
      <p:sp>
        <p:nvSpPr>
          <p:cNvPr id="23" name="object 23"/>
          <p:cNvSpPr txBox="1"/>
          <p:nvPr/>
        </p:nvSpPr>
        <p:spPr>
          <a:xfrm>
            <a:off x="48655" y="3745753"/>
            <a:ext cx="1604010" cy="577850"/>
          </a:xfrm>
          <a:prstGeom prst="rect">
            <a:avLst/>
          </a:prstGeom>
        </p:spPr>
        <p:txBody>
          <a:bodyPr vert="horz" wrap="square" lIns="0" tIns="15240" rIns="0" bIns="0" rtlCol="0">
            <a:spAutoFit/>
          </a:bodyPr>
          <a:lstStyle/>
          <a:p>
            <a:pPr marL="12700">
              <a:lnSpc>
                <a:spcPct val="100000"/>
              </a:lnSpc>
              <a:spcBef>
                <a:spcPts val="120"/>
              </a:spcBef>
              <a:tabLst>
                <a:tab pos="911860" algn="l"/>
              </a:tabLst>
            </a:pPr>
            <a:r>
              <a:rPr sz="3600" i="1" spc="40" dirty="0">
                <a:latin typeface="Times New Roman"/>
                <a:cs typeface="Times New Roman"/>
              </a:rPr>
              <a:t>y	</a:t>
            </a:r>
            <a:r>
              <a:rPr sz="3600" i="1" spc="60" dirty="0">
                <a:latin typeface="Times New Roman"/>
                <a:cs typeface="Times New Roman"/>
              </a:rPr>
              <a:t>y</a:t>
            </a:r>
            <a:r>
              <a:rPr sz="3600" spc="60" dirty="0">
                <a:latin typeface="Times New Roman"/>
                <a:cs typeface="Times New Roman"/>
              </a:rPr>
              <a:t>,</a:t>
            </a:r>
            <a:r>
              <a:rPr sz="3600" spc="-515" dirty="0">
                <a:latin typeface="Times New Roman"/>
                <a:cs typeface="Times New Roman"/>
              </a:rPr>
              <a:t> </a:t>
            </a:r>
            <a:r>
              <a:rPr sz="3600" i="1" spc="55" dirty="0">
                <a:latin typeface="Times New Roman"/>
                <a:cs typeface="Times New Roman"/>
              </a:rPr>
              <a:t>R</a:t>
            </a:r>
            <a:endParaRPr sz="3600">
              <a:latin typeface="Times New Roman"/>
              <a:cs typeface="Times New Roman"/>
            </a:endParaRPr>
          </a:p>
        </p:txBody>
      </p:sp>
      <p:sp>
        <p:nvSpPr>
          <p:cNvPr id="24" name="object 24"/>
          <p:cNvSpPr/>
          <p:nvPr/>
        </p:nvSpPr>
        <p:spPr>
          <a:xfrm>
            <a:off x="371232" y="3873501"/>
            <a:ext cx="899896" cy="445614"/>
          </a:xfrm>
          <a:prstGeom prst="rect">
            <a:avLst/>
          </a:prstGeom>
          <a:blipFill>
            <a:blip r:embed="rId5" cstate="print"/>
            <a:stretch>
              <a:fillRect/>
            </a:stretch>
          </a:blipFill>
        </p:spPr>
        <p:txBody>
          <a:bodyPr wrap="square" lIns="0" tIns="0" rIns="0" bIns="0" rtlCol="0"/>
          <a:lstStyle/>
          <a:p>
            <a:endParaRPr/>
          </a:p>
        </p:txBody>
      </p:sp>
      <p:sp>
        <p:nvSpPr>
          <p:cNvPr id="25" name="object 25"/>
          <p:cNvSpPr txBox="1"/>
          <p:nvPr/>
        </p:nvSpPr>
        <p:spPr>
          <a:xfrm>
            <a:off x="2799140" y="3332712"/>
            <a:ext cx="490220" cy="571500"/>
          </a:xfrm>
          <a:prstGeom prst="rect">
            <a:avLst/>
          </a:prstGeom>
        </p:spPr>
        <p:txBody>
          <a:bodyPr vert="horz" wrap="square" lIns="0" tIns="16510" rIns="0" bIns="0" rtlCol="0">
            <a:spAutoFit/>
          </a:bodyPr>
          <a:lstStyle/>
          <a:p>
            <a:pPr marL="38100">
              <a:lnSpc>
                <a:spcPct val="100000"/>
              </a:lnSpc>
              <a:spcBef>
                <a:spcPts val="130"/>
              </a:spcBef>
            </a:pPr>
            <a:r>
              <a:rPr sz="3550" i="1" dirty="0">
                <a:latin typeface="Times New Roman"/>
                <a:cs typeface="Times New Roman"/>
              </a:rPr>
              <a:t>q</a:t>
            </a:r>
            <a:r>
              <a:rPr sz="4425" baseline="-16949" dirty="0">
                <a:latin typeface="Times New Roman"/>
                <a:cs typeface="Times New Roman"/>
              </a:rPr>
              <a:t>4</a:t>
            </a:r>
            <a:endParaRPr sz="4425" baseline="-16949">
              <a:latin typeface="Times New Roman"/>
              <a:cs typeface="Times New Roman"/>
            </a:endParaRPr>
          </a:p>
        </p:txBody>
      </p:sp>
      <p:grpSp>
        <p:nvGrpSpPr>
          <p:cNvPr id="26" name="object 26"/>
          <p:cNvGrpSpPr/>
          <p:nvPr/>
        </p:nvGrpSpPr>
        <p:grpSpPr>
          <a:xfrm>
            <a:off x="1062545" y="3257550"/>
            <a:ext cx="2525395" cy="2221230"/>
            <a:chOff x="1062545" y="3257550"/>
            <a:chExt cx="2525395" cy="2221230"/>
          </a:xfrm>
        </p:grpSpPr>
        <p:sp>
          <p:nvSpPr>
            <p:cNvPr id="27" name="object 27"/>
            <p:cNvSpPr/>
            <p:nvPr/>
          </p:nvSpPr>
          <p:spPr>
            <a:xfrm>
              <a:off x="2743200" y="3416300"/>
              <a:ext cx="685800" cy="609600"/>
            </a:xfrm>
            <a:custGeom>
              <a:avLst/>
              <a:gdLst/>
              <a:ahLst/>
              <a:cxnLst/>
              <a:rect l="l" t="t" r="r" b="b"/>
              <a:pathLst>
                <a:path w="685800" h="609600">
                  <a:moveTo>
                    <a:pt x="0" y="304800"/>
                  </a:moveTo>
                  <a:lnTo>
                    <a:pt x="3718" y="259772"/>
                  </a:lnTo>
                  <a:lnTo>
                    <a:pt x="14519" y="216792"/>
                  </a:lnTo>
                  <a:lnTo>
                    <a:pt x="31873" y="176330"/>
                  </a:lnTo>
                  <a:lnTo>
                    <a:pt x="55248" y="138860"/>
                  </a:lnTo>
                  <a:lnTo>
                    <a:pt x="84114" y="104853"/>
                  </a:lnTo>
                  <a:lnTo>
                    <a:pt x="117941" y="74783"/>
                  </a:lnTo>
                  <a:lnTo>
                    <a:pt x="156196" y="49120"/>
                  </a:lnTo>
                  <a:lnTo>
                    <a:pt x="198351" y="28338"/>
                  </a:lnTo>
                  <a:lnTo>
                    <a:pt x="243873" y="12909"/>
                  </a:lnTo>
                  <a:lnTo>
                    <a:pt x="292233" y="3306"/>
                  </a:lnTo>
                  <a:lnTo>
                    <a:pt x="342900" y="0"/>
                  </a:lnTo>
                  <a:lnTo>
                    <a:pt x="393566" y="3306"/>
                  </a:lnTo>
                  <a:lnTo>
                    <a:pt x="441926" y="12909"/>
                  </a:lnTo>
                  <a:lnTo>
                    <a:pt x="487448" y="28338"/>
                  </a:lnTo>
                  <a:lnTo>
                    <a:pt x="529603" y="49120"/>
                  </a:lnTo>
                  <a:lnTo>
                    <a:pt x="567858" y="74783"/>
                  </a:lnTo>
                  <a:lnTo>
                    <a:pt x="601685" y="104853"/>
                  </a:lnTo>
                  <a:lnTo>
                    <a:pt x="630551" y="138860"/>
                  </a:lnTo>
                  <a:lnTo>
                    <a:pt x="653926" y="176330"/>
                  </a:lnTo>
                  <a:lnTo>
                    <a:pt x="671280" y="216792"/>
                  </a:lnTo>
                  <a:lnTo>
                    <a:pt x="682081" y="259772"/>
                  </a:lnTo>
                  <a:lnTo>
                    <a:pt x="685800" y="304800"/>
                  </a:lnTo>
                  <a:lnTo>
                    <a:pt x="682081" y="349827"/>
                  </a:lnTo>
                  <a:lnTo>
                    <a:pt x="671280" y="392807"/>
                  </a:lnTo>
                  <a:lnTo>
                    <a:pt x="653926" y="433269"/>
                  </a:lnTo>
                  <a:lnTo>
                    <a:pt x="630551" y="470739"/>
                  </a:lnTo>
                  <a:lnTo>
                    <a:pt x="601685" y="504746"/>
                  </a:lnTo>
                  <a:lnTo>
                    <a:pt x="567858" y="534816"/>
                  </a:lnTo>
                  <a:lnTo>
                    <a:pt x="529603" y="560479"/>
                  </a:lnTo>
                  <a:lnTo>
                    <a:pt x="487448" y="581261"/>
                  </a:lnTo>
                  <a:lnTo>
                    <a:pt x="441926" y="596690"/>
                  </a:lnTo>
                  <a:lnTo>
                    <a:pt x="393566" y="606293"/>
                  </a:lnTo>
                  <a:lnTo>
                    <a:pt x="342900" y="609600"/>
                  </a:lnTo>
                  <a:lnTo>
                    <a:pt x="292233" y="606293"/>
                  </a:lnTo>
                  <a:lnTo>
                    <a:pt x="243873" y="596690"/>
                  </a:lnTo>
                  <a:lnTo>
                    <a:pt x="198351" y="581261"/>
                  </a:lnTo>
                  <a:lnTo>
                    <a:pt x="156196" y="560479"/>
                  </a:lnTo>
                  <a:lnTo>
                    <a:pt x="117941" y="534816"/>
                  </a:lnTo>
                  <a:lnTo>
                    <a:pt x="84114" y="504746"/>
                  </a:lnTo>
                  <a:lnTo>
                    <a:pt x="55248" y="470739"/>
                  </a:lnTo>
                  <a:lnTo>
                    <a:pt x="31873" y="433269"/>
                  </a:lnTo>
                  <a:lnTo>
                    <a:pt x="14519" y="392807"/>
                  </a:lnTo>
                  <a:lnTo>
                    <a:pt x="3718" y="349827"/>
                  </a:lnTo>
                  <a:lnTo>
                    <a:pt x="0" y="304800"/>
                  </a:lnTo>
                  <a:close/>
                </a:path>
              </a:pathLst>
            </a:custGeom>
            <a:ln w="12700">
              <a:solidFill>
                <a:srgbClr val="000000"/>
              </a:solidFill>
            </a:ln>
          </p:spPr>
          <p:txBody>
            <a:bodyPr wrap="square" lIns="0" tIns="0" rIns="0" bIns="0" rtlCol="0"/>
            <a:lstStyle/>
            <a:p>
              <a:endParaRPr/>
            </a:p>
          </p:txBody>
        </p:sp>
        <p:sp>
          <p:nvSpPr>
            <p:cNvPr id="28" name="object 28"/>
            <p:cNvSpPr/>
            <p:nvPr/>
          </p:nvSpPr>
          <p:spPr>
            <a:xfrm>
              <a:off x="1062545" y="4025900"/>
              <a:ext cx="1604645" cy="1452880"/>
            </a:xfrm>
            <a:custGeom>
              <a:avLst/>
              <a:gdLst/>
              <a:ahLst/>
              <a:cxnLst/>
              <a:rect l="l" t="t" r="r" b="b"/>
              <a:pathLst>
                <a:path w="1604645" h="1452879">
                  <a:moveTo>
                    <a:pt x="1506029" y="80512"/>
                  </a:moveTo>
                  <a:lnTo>
                    <a:pt x="0" y="1443101"/>
                  </a:lnTo>
                  <a:lnTo>
                    <a:pt x="8508" y="1452499"/>
                  </a:lnTo>
                  <a:lnTo>
                    <a:pt x="1514532" y="89915"/>
                  </a:lnTo>
                  <a:lnTo>
                    <a:pt x="1506029" y="80512"/>
                  </a:lnTo>
                  <a:close/>
                </a:path>
                <a:path w="1604645" h="1452879">
                  <a:moveTo>
                    <a:pt x="1576397" y="72008"/>
                  </a:moveTo>
                  <a:lnTo>
                    <a:pt x="1515427" y="72008"/>
                  </a:lnTo>
                  <a:lnTo>
                    <a:pt x="1523936" y="81406"/>
                  </a:lnTo>
                  <a:lnTo>
                    <a:pt x="1514532" y="89915"/>
                  </a:lnTo>
                  <a:lnTo>
                    <a:pt x="1552892" y="132333"/>
                  </a:lnTo>
                  <a:lnTo>
                    <a:pt x="1576397" y="72008"/>
                  </a:lnTo>
                  <a:close/>
                </a:path>
                <a:path w="1604645" h="1452879">
                  <a:moveTo>
                    <a:pt x="1515427" y="72008"/>
                  </a:moveTo>
                  <a:lnTo>
                    <a:pt x="1506029" y="80512"/>
                  </a:lnTo>
                  <a:lnTo>
                    <a:pt x="1514532" y="89915"/>
                  </a:lnTo>
                  <a:lnTo>
                    <a:pt x="1523936" y="81406"/>
                  </a:lnTo>
                  <a:lnTo>
                    <a:pt x="1515427" y="72008"/>
                  </a:lnTo>
                  <a:close/>
                </a:path>
                <a:path w="1604645" h="1452879">
                  <a:moveTo>
                    <a:pt x="1604454" y="0"/>
                  </a:moveTo>
                  <a:lnTo>
                    <a:pt x="1467675" y="38100"/>
                  </a:lnTo>
                  <a:lnTo>
                    <a:pt x="1506029" y="80512"/>
                  </a:lnTo>
                  <a:lnTo>
                    <a:pt x="1515427" y="72008"/>
                  </a:lnTo>
                  <a:lnTo>
                    <a:pt x="1576397" y="72008"/>
                  </a:lnTo>
                  <a:lnTo>
                    <a:pt x="1604454" y="0"/>
                  </a:lnTo>
                  <a:close/>
                </a:path>
              </a:pathLst>
            </a:custGeom>
            <a:solidFill>
              <a:srgbClr val="000000"/>
            </a:solidFill>
          </p:spPr>
          <p:txBody>
            <a:bodyPr wrap="square" lIns="0" tIns="0" rIns="0" bIns="0" rtlCol="0"/>
            <a:lstStyle/>
            <a:p>
              <a:endParaRPr/>
            </a:p>
          </p:txBody>
        </p:sp>
        <p:sp>
          <p:nvSpPr>
            <p:cNvPr id="29" name="object 29"/>
            <p:cNvSpPr/>
            <p:nvPr/>
          </p:nvSpPr>
          <p:spPr>
            <a:xfrm>
              <a:off x="2590800" y="3263900"/>
              <a:ext cx="990600" cy="914400"/>
            </a:xfrm>
            <a:custGeom>
              <a:avLst/>
              <a:gdLst/>
              <a:ahLst/>
              <a:cxnLst/>
              <a:rect l="l" t="t" r="r" b="b"/>
              <a:pathLst>
                <a:path w="990600" h="914400">
                  <a:moveTo>
                    <a:pt x="0" y="457200"/>
                  </a:moveTo>
                  <a:lnTo>
                    <a:pt x="2557" y="410458"/>
                  </a:lnTo>
                  <a:lnTo>
                    <a:pt x="10062" y="365066"/>
                  </a:lnTo>
                  <a:lnTo>
                    <a:pt x="22266" y="321253"/>
                  </a:lnTo>
                  <a:lnTo>
                    <a:pt x="38921" y="279249"/>
                  </a:lnTo>
                  <a:lnTo>
                    <a:pt x="59777" y="239283"/>
                  </a:lnTo>
                  <a:lnTo>
                    <a:pt x="84586" y="201587"/>
                  </a:lnTo>
                  <a:lnTo>
                    <a:pt x="113098" y="166390"/>
                  </a:lnTo>
                  <a:lnTo>
                    <a:pt x="145065" y="133921"/>
                  </a:lnTo>
                  <a:lnTo>
                    <a:pt x="180238" y="104411"/>
                  </a:lnTo>
                  <a:lnTo>
                    <a:pt x="218368" y="78090"/>
                  </a:lnTo>
                  <a:lnTo>
                    <a:pt x="259205" y="55187"/>
                  </a:lnTo>
                  <a:lnTo>
                    <a:pt x="302502" y="35933"/>
                  </a:lnTo>
                  <a:lnTo>
                    <a:pt x="348008" y="20557"/>
                  </a:lnTo>
                  <a:lnTo>
                    <a:pt x="395476" y="9289"/>
                  </a:lnTo>
                  <a:lnTo>
                    <a:pt x="444656" y="2360"/>
                  </a:lnTo>
                  <a:lnTo>
                    <a:pt x="495300" y="0"/>
                  </a:lnTo>
                  <a:lnTo>
                    <a:pt x="545943" y="2360"/>
                  </a:lnTo>
                  <a:lnTo>
                    <a:pt x="595123" y="9289"/>
                  </a:lnTo>
                  <a:lnTo>
                    <a:pt x="642591" y="20557"/>
                  </a:lnTo>
                  <a:lnTo>
                    <a:pt x="688097" y="35933"/>
                  </a:lnTo>
                  <a:lnTo>
                    <a:pt x="731394" y="55187"/>
                  </a:lnTo>
                  <a:lnTo>
                    <a:pt x="772231" y="78090"/>
                  </a:lnTo>
                  <a:lnTo>
                    <a:pt x="810361" y="104411"/>
                  </a:lnTo>
                  <a:lnTo>
                    <a:pt x="845534" y="133921"/>
                  </a:lnTo>
                  <a:lnTo>
                    <a:pt x="877501" y="166390"/>
                  </a:lnTo>
                  <a:lnTo>
                    <a:pt x="906013" y="201587"/>
                  </a:lnTo>
                  <a:lnTo>
                    <a:pt x="930822" y="239283"/>
                  </a:lnTo>
                  <a:lnTo>
                    <a:pt x="951678" y="279249"/>
                  </a:lnTo>
                  <a:lnTo>
                    <a:pt x="968333" y="321253"/>
                  </a:lnTo>
                  <a:lnTo>
                    <a:pt x="980537" y="365066"/>
                  </a:lnTo>
                  <a:lnTo>
                    <a:pt x="988042" y="410458"/>
                  </a:lnTo>
                  <a:lnTo>
                    <a:pt x="990600" y="457200"/>
                  </a:lnTo>
                  <a:lnTo>
                    <a:pt x="988042" y="503941"/>
                  </a:lnTo>
                  <a:lnTo>
                    <a:pt x="980537" y="549333"/>
                  </a:lnTo>
                  <a:lnTo>
                    <a:pt x="968333" y="593146"/>
                  </a:lnTo>
                  <a:lnTo>
                    <a:pt x="951678" y="635150"/>
                  </a:lnTo>
                  <a:lnTo>
                    <a:pt x="930822" y="675116"/>
                  </a:lnTo>
                  <a:lnTo>
                    <a:pt x="906013" y="712812"/>
                  </a:lnTo>
                  <a:lnTo>
                    <a:pt x="877501" y="748009"/>
                  </a:lnTo>
                  <a:lnTo>
                    <a:pt x="845534" y="780478"/>
                  </a:lnTo>
                  <a:lnTo>
                    <a:pt x="810361" y="809988"/>
                  </a:lnTo>
                  <a:lnTo>
                    <a:pt x="772231" y="836309"/>
                  </a:lnTo>
                  <a:lnTo>
                    <a:pt x="731394" y="859212"/>
                  </a:lnTo>
                  <a:lnTo>
                    <a:pt x="688097" y="878466"/>
                  </a:lnTo>
                  <a:lnTo>
                    <a:pt x="642591" y="893842"/>
                  </a:lnTo>
                  <a:lnTo>
                    <a:pt x="595123" y="905110"/>
                  </a:lnTo>
                  <a:lnTo>
                    <a:pt x="545943" y="912039"/>
                  </a:lnTo>
                  <a:lnTo>
                    <a:pt x="495300" y="914400"/>
                  </a:lnTo>
                  <a:lnTo>
                    <a:pt x="444656" y="912039"/>
                  </a:lnTo>
                  <a:lnTo>
                    <a:pt x="395476" y="905110"/>
                  </a:lnTo>
                  <a:lnTo>
                    <a:pt x="348008" y="893842"/>
                  </a:lnTo>
                  <a:lnTo>
                    <a:pt x="302502" y="878466"/>
                  </a:lnTo>
                  <a:lnTo>
                    <a:pt x="259205" y="859212"/>
                  </a:lnTo>
                  <a:lnTo>
                    <a:pt x="218368" y="836309"/>
                  </a:lnTo>
                  <a:lnTo>
                    <a:pt x="180238" y="809988"/>
                  </a:lnTo>
                  <a:lnTo>
                    <a:pt x="145065" y="780478"/>
                  </a:lnTo>
                  <a:lnTo>
                    <a:pt x="113098" y="748009"/>
                  </a:lnTo>
                  <a:lnTo>
                    <a:pt x="84586" y="712812"/>
                  </a:lnTo>
                  <a:lnTo>
                    <a:pt x="59777" y="675116"/>
                  </a:lnTo>
                  <a:lnTo>
                    <a:pt x="38921" y="635150"/>
                  </a:lnTo>
                  <a:lnTo>
                    <a:pt x="22266" y="593146"/>
                  </a:lnTo>
                  <a:lnTo>
                    <a:pt x="10062" y="549333"/>
                  </a:lnTo>
                  <a:lnTo>
                    <a:pt x="2557" y="503941"/>
                  </a:lnTo>
                  <a:lnTo>
                    <a:pt x="0" y="457200"/>
                  </a:lnTo>
                  <a:close/>
                </a:path>
              </a:pathLst>
            </a:custGeom>
            <a:ln w="12700">
              <a:solidFill>
                <a:srgbClr val="000000"/>
              </a:solidFill>
            </a:ln>
          </p:spPr>
          <p:txBody>
            <a:bodyPr wrap="square" lIns="0" tIns="0" rIns="0" bIns="0" rtlCol="0"/>
            <a:lstStyle/>
            <a:p>
              <a:endParaRPr/>
            </a:p>
          </p:txBody>
        </p:sp>
      </p:grpSp>
      <p:sp>
        <p:nvSpPr>
          <p:cNvPr id="30" name="object 30"/>
          <p:cNvSpPr txBox="1"/>
          <p:nvPr/>
        </p:nvSpPr>
        <p:spPr>
          <a:xfrm>
            <a:off x="3473603" y="4126599"/>
            <a:ext cx="464820" cy="579120"/>
          </a:xfrm>
          <a:prstGeom prst="rect">
            <a:avLst/>
          </a:prstGeom>
        </p:spPr>
        <p:txBody>
          <a:bodyPr vert="horz" wrap="square" lIns="0" tIns="16510" rIns="0" bIns="0" rtlCol="0">
            <a:spAutoFit/>
          </a:bodyPr>
          <a:lstStyle/>
          <a:p>
            <a:pPr marL="12700">
              <a:lnSpc>
                <a:spcPct val="100000"/>
              </a:lnSpc>
              <a:spcBef>
                <a:spcPts val="130"/>
              </a:spcBef>
            </a:pPr>
            <a:r>
              <a:rPr sz="3600" spc="25" dirty="0">
                <a:latin typeface="Times New Roman"/>
                <a:cs typeface="Times New Roman"/>
              </a:rPr>
              <a:t>,</a:t>
            </a:r>
            <a:r>
              <a:rPr sz="3600" spc="-520" dirty="0">
                <a:latin typeface="Times New Roman"/>
                <a:cs typeface="Times New Roman"/>
              </a:rPr>
              <a:t> </a:t>
            </a:r>
            <a:r>
              <a:rPr sz="3600" i="1" spc="65" dirty="0">
                <a:latin typeface="Times New Roman"/>
                <a:cs typeface="Times New Roman"/>
              </a:rPr>
              <a:t>L</a:t>
            </a:r>
            <a:endParaRPr sz="3600">
              <a:latin typeface="Times New Roman"/>
              <a:cs typeface="Times New Roman"/>
            </a:endParaRPr>
          </a:p>
        </p:txBody>
      </p:sp>
      <p:grpSp>
        <p:nvGrpSpPr>
          <p:cNvPr id="31" name="object 31"/>
          <p:cNvGrpSpPr/>
          <p:nvPr/>
        </p:nvGrpSpPr>
        <p:grpSpPr>
          <a:xfrm>
            <a:off x="2399518" y="4254505"/>
            <a:ext cx="2865120" cy="1390650"/>
            <a:chOff x="2399518" y="4254505"/>
            <a:chExt cx="2865120" cy="1390650"/>
          </a:xfrm>
        </p:grpSpPr>
        <p:sp>
          <p:nvSpPr>
            <p:cNvPr id="32" name="object 32"/>
            <p:cNvSpPr/>
            <p:nvPr/>
          </p:nvSpPr>
          <p:spPr>
            <a:xfrm>
              <a:off x="3263367" y="4254505"/>
              <a:ext cx="450200" cy="447216"/>
            </a:xfrm>
            <a:prstGeom prst="rect">
              <a:avLst/>
            </a:prstGeom>
            <a:blipFill>
              <a:blip r:embed="rId7" cstate="print"/>
              <a:stretch>
                <a:fillRect/>
              </a:stretch>
            </a:blipFill>
          </p:spPr>
          <p:txBody>
            <a:bodyPr wrap="square" lIns="0" tIns="0" rIns="0" bIns="0" rtlCol="0"/>
            <a:lstStyle/>
            <a:p>
              <a:endParaRPr/>
            </a:p>
          </p:txBody>
        </p:sp>
        <p:sp>
          <p:nvSpPr>
            <p:cNvPr id="33" name="object 33"/>
            <p:cNvSpPr/>
            <p:nvPr/>
          </p:nvSpPr>
          <p:spPr>
            <a:xfrm>
              <a:off x="2716880" y="4254505"/>
              <a:ext cx="900388" cy="447216"/>
            </a:xfrm>
            <a:prstGeom prst="rect">
              <a:avLst/>
            </a:prstGeom>
            <a:blipFill>
              <a:blip r:embed="rId8" cstate="print"/>
              <a:stretch>
                <a:fillRect/>
              </a:stretch>
            </a:blipFill>
          </p:spPr>
          <p:txBody>
            <a:bodyPr wrap="square" lIns="0" tIns="0" rIns="0" bIns="0" rtlCol="0"/>
            <a:lstStyle/>
            <a:p>
              <a:endParaRPr/>
            </a:p>
          </p:txBody>
        </p:sp>
        <p:sp>
          <p:nvSpPr>
            <p:cNvPr id="34" name="object 34"/>
            <p:cNvSpPr/>
            <p:nvPr/>
          </p:nvSpPr>
          <p:spPr>
            <a:xfrm>
              <a:off x="2399518" y="4254505"/>
              <a:ext cx="450200" cy="447216"/>
            </a:xfrm>
            <a:prstGeom prst="rect">
              <a:avLst/>
            </a:prstGeom>
            <a:blipFill>
              <a:blip r:embed="rId7" cstate="print"/>
              <a:stretch>
                <a:fillRect/>
              </a:stretch>
            </a:blipFill>
          </p:spPr>
          <p:txBody>
            <a:bodyPr wrap="square" lIns="0" tIns="0" rIns="0" bIns="0" rtlCol="0"/>
            <a:lstStyle/>
            <a:p>
              <a:endParaRPr/>
            </a:p>
          </p:txBody>
        </p:sp>
        <p:sp>
          <p:nvSpPr>
            <p:cNvPr id="35" name="object 35"/>
            <p:cNvSpPr/>
            <p:nvPr/>
          </p:nvSpPr>
          <p:spPr>
            <a:xfrm>
              <a:off x="3276600" y="5029199"/>
              <a:ext cx="1981200" cy="609600"/>
            </a:xfrm>
            <a:custGeom>
              <a:avLst/>
              <a:gdLst/>
              <a:ahLst/>
              <a:cxnLst/>
              <a:rect l="l" t="t" r="r" b="b"/>
              <a:pathLst>
                <a:path w="1981200" h="609600">
                  <a:moveTo>
                    <a:pt x="0" y="304800"/>
                  </a:moveTo>
                  <a:lnTo>
                    <a:pt x="9836" y="261691"/>
                  </a:lnTo>
                  <a:lnTo>
                    <a:pt x="38452" y="220436"/>
                  </a:lnTo>
                  <a:lnTo>
                    <a:pt x="84507" y="181448"/>
                  </a:lnTo>
                  <a:lnTo>
                    <a:pt x="146660" y="145141"/>
                  </a:lnTo>
                  <a:lnTo>
                    <a:pt x="183354" y="128122"/>
                  </a:lnTo>
                  <a:lnTo>
                    <a:pt x="223570" y="111927"/>
                  </a:lnTo>
                  <a:lnTo>
                    <a:pt x="267141" y="96610"/>
                  </a:lnTo>
                  <a:lnTo>
                    <a:pt x="313897" y="82221"/>
                  </a:lnTo>
                  <a:lnTo>
                    <a:pt x="363673" y="68812"/>
                  </a:lnTo>
                  <a:lnTo>
                    <a:pt x="416300" y="56436"/>
                  </a:lnTo>
                  <a:lnTo>
                    <a:pt x="471610" y="45142"/>
                  </a:lnTo>
                  <a:lnTo>
                    <a:pt x="529437" y="34984"/>
                  </a:lnTo>
                  <a:lnTo>
                    <a:pt x="589613" y="26012"/>
                  </a:lnTo>
                  <a:lnTo>
                    <a:pt x="651969" y="18279"/>
                  </a:lnTo>
                  <a:lnTo>
                    <a:pt x="716339" y="11836"/>
                  </a:lnTo>
                  <a:lnTo>
                    <a:pt x="782554" y="6735"/>
                  </a:lnTo>
                  <a:lnTo>
                    <a:pt x="850448" y="3028"/>
                  </a:lnTo>
                  <a:lnTo>
                    <a:pt x="919852" y="765"/>
                  </a:lnTo>
                  <a:lnTo>
                    <a:pt x="990600" y="0"/>
                  </a:lnTo>
                  <a:lnTo>
                    <a:pt x="1061347" y="765"/>
                  </a:lnTo>
                  <a:lnTo>
                    <a:pt x="1130751" y="3028"/>
                  </a:lnTo>
                  <a:lnTo>
                    <a:pt x="1198645" y="6735"/>
                  </a:lnTo>
                  <a:lnTo>
                    <a:pt x="1264860" y="11836"/>
                  </a:lnTo>
                  <a:lnTo>
                    <a:pt x="1329230" y="18279"/>
                  </a:lnTo>
                  <a:lnTo>
                    <a:pt x="1391586" y="26012"/>
                  </a:lnTo>
                  <a:lnTo>
                    <a:pt x="1451762" y="34984"/>
                  </a:lnTo>
                  <a:lnTo>
                    <a:pt x="1509589" y="45142"/>
                  </a:lnTo>
                  <a:lnTo>
                    <a:pt x="1564899" y="56436"/>
                  </a:lnTo>
                  <a:lnTo>
                    <a:pt x="1617526" y="68812"/>
                  </a:lnTo>
                  <a:lnTo>
                    <a:pt x="1667302" y="82221"/>
                  </a:lnTo>
                  <a:lnTo>
                    <a:pt x="1714058" y="96610"/>
                  </a:lnTo>
                  <a:lnTo>
                    <a:pt x="1757629" y="111927"/>
                  </a:lnTo>
                  <a:lnTo>
                    <a:pt x="1797845" y="128122"/>
                  </a:lnTo>
                  <a:lnTo>
                    <a:pt x="1834539" y="145141"/>
                  </a:lnTo>
                  <a:lnTo>
                    <a:pt x="1896692" y="181448"/>
                  </a:lnTo>
                  <a:lnTo>
                    <a:pt x="1942747" y="220436"/>
                  </a:lnTo>
                  <a:lnTo>
                    <a:pt x="1971363" y="261691"/>
                  </a:lnTo>
                  <a:lnTo>
                    <a:pt x="1981200" y="304800"/>
                  </a:lnTo>
                  <a:lnTo>
                    <a:pt x="1978712" y="326575"/>
                  </a:lnTo>
                  <a:lnTo>
                    <a:pt x="1971363" y="347936"/>
                  </a:lnTo>
                  <a:lnTo>
                    <a:pt x="1942747" y="389208"/>
                  </a:lnTo>
                  <a:lnTo>
                    <a:pt x="1896692" y="428205"/>
                  </a:lnTo>
                  <a:lnTo>
                    <a:pt x="1834539" y="464514"/>
                  </a:lnTo>
                  <a:lnTo>
                    <a:pt x="1797845" y="481533"/>
                  </a:lnTo>
                  <a:lnTo>
                    <a:pt x="1757629" y="497724"/>
                  </a:lnTo>
                  <a:lnTo>
                    <a:pt x="1714058" y="513038"/>
                  </a:lnTo>
                  <a:lnTo>
                    <a:pt x="1667302" y="527423"/>
                  </a:lnTo>
                  <a:lnTo>
                    <a:pt x="1617526" y="540827"/>
                  </a:lnTo>
                  <a:lnTo>
                    <a:pt x="1564899" y="553199"/>
                  </a:lnTo>
                  <a:lnTo>
                    <a:pt x="1509589" y="564487"/>
                  </a:lnTo>
                  <a:lnTo>
                    <a:pt x="1451762" y="574640"/>
                  </a:lnTo>
                  <a:lnTo>
                    <a:pt x="1391586" y="583606"/>
                  </a:lnTo>
                  <a:lnTo>
                    <a:pt x="1329230" y="591334"/>
                  </a:lnTo>
                  <a:lnTo>
                    <a:pt x="1264860" y="597772"/>
                  </a:lnTo>
                  <a:lnTo>
                    <a:pt x="1198645" y="602869"/>
                  </a:lnTo>
                  <a:lnTo>
                    <a:pt x="1130751" y="606574"/>
                  </a:lnTo>
                  <a:lnTo>
                    <a:pt x="1061347" y="608835"/>
                  </a:lnTo>
                  <a:lnTo>
                    <a:pt x="990600" y="609600"/>
                  </a:lnTo>
                  <a:lnTo>
                    <a:pt x="919852" y="608835"/>
                  </a:lnTo>
                  <a:lnTo>
                    <a:pt x="850448" y="606574"/>
                  </a:lnTo>
                  <a:lnTo>
                    <a:pt x="782554" y="602869"/>
                  </a:lnTo>
                  <a:lnTo>
                    <a:pt x="716339" y="597772"/>
                  </a:lnTo>
                  <a:lnTo>
                    <a:pt x="651969" y="591334"/>
                  </a:lnTo>
                  <a:lnTo>
                    <a:pt x="589613" y="583606"/>
                  </a:lnTo>
                  <a:lnTo>
                    <a:pt x="529437" y="574640"/>
                  </a:lnTo>
                  <a:lnTo>
                    <a:pt x="471610" y="564487"/>
                  </a:lnTo>
                  <a:lnTo>
                    <a:pt x="416300" y="553199"/>
                  </a:lnTo>
                  <a:lnTo>
                    <a:pt x="363673" y="540827"/>
                  </a:lnTo>
                  <a:lnTo>
                    <a:pt x="313897" y="527423"/>
                  </a:lnTo>
                  <a:lnTo>
                    <a:pt x="267141" y="513038"/>
                  </a:lnTo>
                  <a:lnTo>
                    <a:pt x="223570" y="497724"/>
                  </a:lnTo>
                  <a:lnTo>
                    <a:pt x="183354" y="481533"/>
                  </a:lnTo>
                  <a:lnTo>
                    <a:pt x="146660" y="464514"/>
                  </a:lnTo>
                  <a:lnTo>
                    <a:pt x="84507" y="428205"/>
                  </a:lnTo>
                  <a:lnTo>
                    <a:pt x="38452" y="389208"/>
                  </a:lnTo>
                  <a:lnTo>
                    <a:pt x="9836" y="347936"/>
                  </a:lnTo>
                  <a:lnTo>
                    <a:pt x="0" y="304800"/>
                  </a:lnTo>
                  <a:close/>
                </a:path>
              </a:pathLst>
            </a:custGeom>
            <a:ln w="12700">
              <a:solidFill>
                <a:srgbClr val="FF0000"/>
              </a:solidFill>
            </a:ln>
          </p:spPr>
          <p:txBody>
            <a:bodyPr wrap="square" lIns="0" tIns="0" rIns="0" bIns="0" rtlCol="0"/>
            <a:lstStyle/>
            <a:p>
              <a:endParaRPr/>
            </a:p>
          </p:txBody>
        </p:sp>
      </p:grpSp>
      <p:sp>
        <p:nvSpPr>
          <p:cNvPr id="36" name="object 36"/>
          <p:cNvSpPr/>
          <p:nvPr/>
        </p:nvSpPr>
        <p:spPr>
          <a:xfrm>
            <a:off x="4127500" y="1295400"/>
            <a:ext cx="127000" cy="457200"/>
          </a:xfrm>
          <a:custGeom>
            <a:avLst/>
            <a:gdLst/>
            <a:ahLst/>
            <a:cxnLst/>
            <a:rect l="l" t="t" r="r" b="b"/>
            <a:pathLst>
              <a:path w="127000" h="457200">
                <a:moveTo>
                  <a:pt x="69850" y="114300"/>
                </a:moveTo>
                <a:lnTo>
                  <a:pt x="57150" y="114300"/>
                </a:lnTo>
                <a:lnTo>
                  <a:pt x="57150" y="457200"/>
                </a:lnTo>
                <a:lnTo>
                  <a:pt x="69850" y="457200"/>
                </a:lnTo>
                <a:lnTo>
                  <a:pt x="69850" y="114300"/>
                </a:lnTo>
                <a:close/>
              </a:path>
              <a:path w="127000" h="457200">
                <a:moveTo>
                  <a:pt x="63500" y="0"/>
                </a:moveTo>
                <a:lnTo>
                  <a:pt x="0" y="127000"/>
                </a:lnTo>
                <a:lnTo>
                  <a:pt x="57150" y="127000"/>
                </a:lnTo>
                <a:lnTo>
                  <a:pt x="57150" y="114300"/>
                </a:lnTo>
                <a:lnTo>
                  <a:pt x="120650" y="114300"/>
                </a:lnTo>
                <a:lnTo>
                  <a:pt x="63500" y="0"/>
                </a:lnTo>
                <a:close/>
              </a:path>
              <a:path w="127000" h="457200">
                <a:moveTo>
                  <a:pt x="120650" y="114300"/>
                </a:moveTo>
                <a:lnTo>
                  <a:pt x="69850" y="114300"/>
                </a:lnTo>
                <a:lnTo>
                  <a:pt x="69850" y="127000"/>
                </a:lnTo>
                <a:lnTo>
                  <a:pt x="127000" y="127000"/>
                </a:lnTo>
                <a:lnTo>
                  <a:pt x="120650" y="114300"/>
                </a:lnTo>
                <a:close/>
              </a:path>
            </a:pathLst>
          </a:custGeom>
          <a:solidFill>
            <a:srgbClr val="000000"/>
          </a:solidFill>
        </p:spPr>
        <p:txBody>
          <a:bodyPr wrap="square" lIns="0" tIns="0" rIns="0" bIns="0" rtlCol="0"/>
          <a:lstStyle/>
          <a:p>
            <a:endParaRPr/>
          </a:p>
        </p:txBody>
      </p:sp>
      <p:sp>
        <p:nvSpPr>
          <p:cNvPr id="37" name="object 37"/>
          <p:cNvSpPr/>
          <p:nvPr/>
        </p:nvSpPr>
        <p:spPr>
          <a:xfrm>
            <a:off x="3066405" y="761997"/>
            <a:ext cx="234010" cy="368302"/>
          </a:xfrm>
          <a:prstGeom prst="rect">
            <a:avLst/>
          </a:prstGeom>
          <a:blipFill>
            <a:blip r:embed="rId9" cstate="print"/>
            <a:stretch>
              <a:fillRect/>
            </a:stretch>
          </a:blipFill>
        </p:spPr>
        <p:txBody>
          <a:bodyPr wrap="square" lIns="0" tIns="0" rIns="0" bIns="0" rtlCol="0"/>
          <a:lstStyle/>
          <a:p>
            <a:endParaRPr/>
          </a:p>
        </p:txBody>
      </p:sp>
      <p:sp>
        <p:nvSpPr>
          <p:cNvPr id="38" name="object 38"/>
          <p:cNvSpPr/>
          <p:nvPr/>
        </p:nvSpPr>
        <p:spPr>
          <a:xfrm>
            <a:off x="5733405" y="761997"/>
            <a:ext cx="234010" cy="368302"/>
          </a:xfrm>
          <a:prstGeom prst="rect">
            <a:avLst/>
          </a:prstGeom>
          <a:blipFill>
            <a:blip r:embed="rId9" cstate="print"/>
            <a:stretch>
              <a:fillRect/>
            </a:stretch>
          </a:blipFill>
        </p:spPr>
        <p:txBody>
          <a:bodyPr wrap="square" lIns="0" tIns="0" rIns="0" bIns="0" rtlCol="0"/>
          <a:lstStyle/>
          <a:p>
            <a:endParaRPr/>
          </a:p>
        </p:txBody>
      </p:sp>
      <p:graphicFrame>
        <p:nvGraphicFramePr>
          <p:cNvPr id="39" name="object 39"/>
          <p:cNvGraphicFramePr>
            <a:graphicFrameLocks noGrp="1"/>
          </p:cNvGraphicFramePr>
          <p:nvPr/>
        </p:nvGraphicFramePr>
        <p:xfrm>
          <a:off x="2508250" y="603250"/>
          <a:ext cx="3962400" cy="685800"/>
        </p:xfrm>
        <a:graphic>
          <a:graphicData uri="http://schemas.openxmlformats.org/drawingml/2006/table">
            <a:tbl>
              <a:tblPr firstRow="1" bandRow="1">
                <a:tableStyleId>{2D5ABB26-0587-4C30-8999-92F81FD0307C}</a:tableStyleId>
              </a:tblPr>
              <a:tblGrid>
                <a:gridCol w="3810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gridCol w="533400">
                  <a:extLst>
                    <a:ext uri="{9D8B030D-6E8A-4147-A177-3AD203B41FA5}">
                      <a16:colId xmlns:a16="http://schemas.microsoft.com/office/drawing/2014/main" val="20002"/>
                    </a:ext>
                  </a:extLst>
                </a:gridCol>
                <a:gridCol w="533400">
                  <a:extLst>
                    <a:ext uri="{9D8B030D-6E8A-4147-A177-3AD203B41FA5}">
                      <a16:colId xmlns:a16="http://schemas.microsoft.com/office/drawing/2014/main" val="20003"/>
                    </a:ext>
                  </a:extLst>
                </a:gridCol>
                <a:gridCol w="533400">
                  <a:extLst>
                    <a:ext uri="{9D8B030D-6E8A-4147-A177-3AD203B41FA5}">
                      <a16:colId xmlns:a16="http://schemas.microsoft.com/office/drawing/2014/main" val="20004"/>
                    </a:ext>
                  </a:extLst>
                </a:gridCol>
                <a:gridCol w="533400">
                  <a:extLst>
                    <a:ext uri="{9D8B030D-6E8A-4147-A177-3AD203B41FA5}">
                      <a16:colId xmlns:a16="http://schemas.microsoft.com/office/drawing/2014/main" val="20005"/>
                    </a:ext>
                  </a:extLst>
                </a:gridCol>
                <a:gridCol w="533400">
                  <a:extLst>
                    <a:ext uri="{9D8B030D-6E8A-4147-A177-3AD203B41FA5}">
                      <a16:colId xmlns:a16="http://schemas.microsoft.com/office/drawing/2014/main" val="20006"/>
                    </a:ext>
                  </a:extLst>
                </a:gridCol>
                <a:gridCol w="381000">
                  <a:extLst>
                    <a:ext uri="{9D8B030D-6E8A-4147-A177-3AD203B41FA5}">
                      <a16:colId xmlns:a16="http://schemas.microsoft.com/office/drawing/2014/main" val="20007"/>
                    </a:ext>
                  </a:extLst>
                </a:gridCol>
              </a:tblGrid>
              <a:tr h="685800">
                <a:tc>
                  <a:txBody>
                    <a:bodyPr/>
                    <a:lstStyle/>
                    <a:p>
                      <a:pPr>
                        <a:lnSpc>
                          <a:spcPct val="100000"/>
                        </a:lnSpc>
                      </a:pPr>
                      <a:endParaRPr sz="3500">
                        <a:latin typeface="Times New Roman"/>
                        <a:cs typeface="Times New Roman"/>
                      </a:endParaRPr>
                    </a:p>
                  </a:txBody>
                  <a:tcPr marL="0" marR="0" marT="0" marB="0">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35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92405">
                        <a:lnSpc>
                          <a:spcPct val="100000"/>
                        </a:lnSpc>
                        <a:spcBef>
                          <a:spcPts val="114"/>
                        </a:spcBef>
                      </a:pPr>
                      <a:r>
                        <a:rPr sz="3600" i="1" dirty="0">
                          <a:latin typeface="Times New Roman"/>
                          <a:cs typeface="Times New Roman"/>
                        </a:rPr>
                        <a:t>x</a:t>
                      </a:r>
                      <a:endParaRPr sz="3600">
                        <a:latin typeface="Times New Roman"/>
                        <a:cs typeface="Times New Roman"/>
                      </a:endParaRPr>
                    </a:p>
                  </a:txBody>
                  <a:tcPr marL="0" marR="0" marT="1460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70180">
                        <a:lnSpc>
                          <a:spcPct val="100000"/>
                        </a:lnSpc>
                        <a:spcBef>
                          <a:spcPts val="114"/>
                        </a:spcBef>
                      </a:pPr>
                      <a:r>
                        <a:rPr sz="3600" i="1" dirty="0">
                          <a:latin typeface="Times New Roman"/>
                          <a:cs typeface="Times New Roman"/>
                        </a:rPr>
                        <a:t>a</a:t>
                      </a:r>
                      <a:endParaRPr sz="3600">
                        <a:latin typeface="Times New Roman"/>
                        <a:cs typeface="Times New Roman"/>
                      </a:endParaRPr>
                    </a:p>
                  </a:txBody>
                  <a:tcPr marL="0" marR="0" marT="1460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13360">
                        <a:lnSpc>
                          <a:spcPct val="100000"/>
                        </a:lnSpc>
                        <a:spcBef>
                          <a:spcPts val="114"/>
                        </a:spcBef>
                      </a:pPr>
                      <a:r>
                        <a:rPr sz="3600" i="1" dirty="0">
                          <a:latin typeface="Times New Roman"/>
                          <a:cs typeface="Times New Roman"/>
                        </a:rPr>
                        <a:t>y</a:t>
                      </a:r>
                      <a:endParaRPr sz="3600">
                        <a:latin typeface="Times New Roman"/>
                        <a:cs typeface="Times New Roman"/>
                      </a:endParaRPr>
                    </a:p>
                  </a:txBody>
                  <a:tcPr marL="0" marR="0" marT="1460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56210">
                        <a:lnSpc>
                          <a:spcPct val="100000"/>
                        </a:lnSpc>
                        <a:spcBef>
                          <a:spcPts val="440"/>
                        </a:spcBef>
                      </a:pPr>
                      <a:r>
                        <a:rPr sz="3550" i="1" dirty="0">
                          <a:latin typeface="Times New Roman"/>
                          <a:cs typeface="Times New Roman"/>
                        </a:rPr>
                        <a:t>b</a:t>
                      </a:r>
                      <a:endParaRPr sz="3550">
                        <a:latin typeface="Times New Roman"/>
                        <a:cs typeface="Times New Roman"/>
                      </a:endParaRPr>
                    </a:p>
                  </a:txBody>
                  <a:tcPr marL="0" marR="0" marT="5588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35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3500">
                        <a:latin typeface="Times New Roman"/>
                        <a:cs typeface="Times New Roman"/>
                      </a:endParaRPr>
                    </a:p>
                  </a:txBody>
                  <a:tcPr marL="0" marR="0" marT="0" marB="0">
                    <a:lnL w="12700">
                      <a:solidFill>
                        <a:srgbClr val="000000"/>
                      </a:solidFill>
                      <a:prstDash val="solid"/>
                    </a:lnL>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0"/>
                  </a:ext>
                </a:extLst>
              </a:tr>
            </a:tbl>
          </a:graphicData>
        </a:graphic>
      </p:graphicFrame>
      <p:sp>
        <p:nvSpPr>
          <p:cNvPr id="40" name="object 40"/>
          <p:cNvSpPr/>
          <p:nvPr/>
        </p:nvSpPr>
        <p:spPr>
          <a:xfrm>
            <a:off x="6266805" y="761997"/>
            <a:ext cx="234010" cy="368302"/>
          </a:xfrm>
          <a:prstGeom prst="rect">
            <a:avLst/>
          </a:prstGeom>
          <a:blipFill>
            <a:blip r:embed="rId9" cstate="print"/>
            <a:stretch>
              <a:fillRect/>
            </a:stretch>
          </a:blipFill>
        </p:spPr>
        <p:txBody>
          <a:bodyPr wrap="square" lIns="0" tIns="0" rIns="0" bIns="0" rtlCol="0"/>
          <a:lstStyle/>
          <a:p>
            <a:endParaRPr/>
          </a:p>
        </p:txBody>
      </p:sp>
      <p:sp>
        <p:nvSpPr>
          <p:cNvPr id="41" name="object 41"/>
          <p:cNvSpPr txBox="1"/>
          <p:nvPr/>
        </p:nvSpPr>
        <p:spPr>
          <a:xfrm>
            <a:off x="294640" y="697738"/>
            <a:ext cx="4142740" cy="1454150"/>
          </a:xfrm>
          <a:prstGeom prst="rect">
            <a:avLst/>
          </a:prstGeom>
        </p:spPr>
        <p:txBody>
          <a:bodyPr vert="horz" wrap="square" lIns="0" tIns="13335" rIns="0" bIns="0" rtlCol="0">
            <a:spAutoFit/>
          </a:bodyPr>
          <a:lstStyle/>
          <a:p>
            <a:pPr marL="25400">
              <a:lnSpc>
                <a:spcPct val="100000"/>
              </a:lnSpc>
              <a:spcBef>
                <a:spcPts val="105"/>
              </a:spcBef>
            </a:pPr>
            <a:r>
              <a:rPr sz="3200" dirty="0">
                <a:solidFill>
                  <a:srgbClr val="339933"/>
                </a:solidFill>
                <a:latin typeface="Comic Sans MS"/>
                <a:cs typeface="Comic Sans MS"/>
              </a:rPr>
              <a:t>Time</a:t>
            </a:r>
            <a:r>
              <a:rPr sz="3200" spc="-20" dirty="0">
                <a:solidFill>
                  <a:srgbClr val="339933"/>
                </a:solidFill>
                <a:latin typeface="Comic Sans MS"/>
                <a:cs typeface="Comic Sans MS"/>
              </a:rPr>
              <a:t> </a:t>
            </a:r>
            <a:r>
              <a:rPr sz="3200" dirty="0">
                <a:solidFill>
                  <a:srgbClr val="339933"/>
                </a:solidFill>
                <a:latin typeface="Comic Sans MS"/>
                <a:cs typeface="Comic Sans MS"/>
              </a:rPr>
              <a:t>5</a:t>
            </a:r>
            <a:endParaRPr sz="3200">
              <a:latin typeface="Comic Sans MS"/>
              <a:cs typeface="Comic Sans MS"/>
            </a:endParaRPr>
          </a:p>
          <a:p>
            <a:pPr marR="43180" algn="r">
              <a:lnSpc>
                <a:spcPct val="100000"/>
              </a:lnSpc>
              <a:spcBef>
                <a:spcPts val="3140"/>
              </a:spcBef>
            </a:pPr>
            <a:r>
              <a:rPr sz="3550" i="1" spc="-65" dirty="0">
                <a:latin typeface="Times New Roman"/>
                <a:cs typeface="Times New Roman"/>
              </a:rPr>
              <a:t>q</a:t>
            </a:r>
            <a:r>
              <a:rPr sz="4425" spc="7" baseline="-16949" dirty="0">
                <a:latin typeface="Times New Roman"/>
                <a:cs typeface="Times New Roman"/>
              </a:rPr>
              <a:t>0</a:t>
            </a:r>
            <a:endParaRPr sz="4425" baseline="-16949">
              <a:latin typeface="Times New Roman"/>
              <a:cs typeface="Times New Roman"/>
            </a:endParaRPr>
          </a:p>
        </p:txBody>
      </p:sp>
      <p:sp>
        <p:nvSpPr>
          <p:cNvPr id="42" name="object 42"/>
          <p:cNvSpPr txBox="1"/>
          <p:nvPr/>
        </p:nvSpPr>
        <p:spPr>
          <a:xfrm>
            <a:off x="1267855" y="5091229"/>
            <a:ext cx="234315" cy="535305"/>
          </a:xfrm>
          <a:prstGeom prst="rect">
            <a:avLst/>
          </a:prstGeom>
        </p:spPr>
        <p:txBody>
          <a:bodyPr vert="horz" wrap="square" lIns="0" tIns="0" rIns="0" bIns="0" rtlCol="0">
            <a:spAutoFit/>
          </a:bodyPr>
          <a:lstStyle/>
          <a:p>
            <a:pPr marL="12700">
              <a:lnSpc>
                <a:spcPts val="4045"/>
              </a:lnSpc>
            </a:pPr>
            <a:r>
              <a:rPr sz="3600" i="1" spc="40" dirty="0">
                <a:latin typeface="Times New Roman"/>
                <a:cs typeface="Times New Roman"/>
              </a:rPr>
              <a:t>y</a:t>
            </a:r>
            <a:endParaRPr sz="3600">
              <a:latin typeface="Times New Roman"/>
              <a:cs typeface="Times New Roman"/>
            </a:endParaRPr>
          </a:p>
        </p:txBody>
      </p:sp>
      <p:sp>
        <p:nvSpPr>
          <p:cNvPr id="43" name="object 43"/>
          <p:cNvSpPr txBox="1"/>
          <p:nvPr/>
        </p:nvSpPr>
        <p:spPr>
          <a:xfrm>
            <a:off x="2167135" y="5091210"/>
            <a:ext cx="1530350" cy="890269"/>
          </a:xfrm>
          <a:prstGeom prst="rect">
            <a:avLst/>
          </a:prstGeom>
        </p:spPr>
        <p:txBody>
          <a:bodyPr vert="horz" wrap="square" lIns="0" tIns="0" rIns="0" bIns="0" rtlCol="0">
            <a:spAutoFit/>
          </a:bodyPr>
          <a:lstStyle/>
          <a:p>
            <a:pPr marL="12700">
              <a:lnSpc>
                <a:spcPts val="4054"/>
              </a:lnSpc>
            </a:pPr>
            <a:r>
              <a:rPr sz="3600" i="1" spc="60" dirty="0">
                <a:latin typeface="Times New Roman"/>
                <a:cs typeface="Times New Roman"/>
              </a:rPr>
              <a:t>y</a:t>
            </a:r>
            <a:r>
              <a:rPr sz="3600" spc="60" dirty="0">
                <a:latin typeface="Times New Roman"/>
                <a:cs typeface="Times New Roman"/>
              </a:rPr>
              <a:t>, </a:t>
            </a:r>
            <a:r>
              <a:rPr sz="3600" i="1" spc="145" dirty="0">
                <a:latin typeface="Times New Roman"/>
                <a:cs typeface="Times New Roman"/>
              </a:rPr>
              <a:t>R</a:t>
            </a:r>
            <a:r>
              <a:rPr sz="5325" i="1" spc="217" baseline="-32081" dirty="0">
                <a:latin typeface="Times New Roman"/>
                <a:cs typeface="Times New Roman"/>
              </a:rPr>
              <a:t>q</a:t>
            </a:r>
            <a:r>
              <a:rPr sz="4425" spc="217" baseline="-55555" dirty="0">
                <a:latin typeface="Times New Roman"/>
                <a:cs typeface="Times New Roman"/>
              </a:rPr>
              <a:t>0</a:t>
            </a:r>
            <a:r>
              <a:rPr sz="4425" spc="-480" baseline="-55555" dirty="0">
                <a:latin typeface="Times New Roman"/>
                <a:cs typeface="Times New Roman"/>
              </a:rPr>
              <a:t> </a:t>
            </a:r>
            <a:r>
              <a:rPr sz="3600" i="1" spc="65" dirty="0">
                <a:latin typeface="Times New Roman"/>
                <a:cs typeface="Times New Roman"/>
              </a:rPr>
              <a:t>a</a:t>
            </a:r>
            <a:endParaRPr sz="3600">
              <a:latin typeface="Times New Roman"/>
              <a:cs typeface="Times New Roman"/>
            </a:endParaRPr>
          </a:p>
        </p:txBody>
      </p:sp>
      <p:sp>
        <p:nvSpPr>
          <p:cNvPr id="44" name="object 44"/>
          <p:cNvSpPr txBox="1"/>
          <p:nvPr/>
        </p:nvSpPr>
        <p:spPr>
          <a:xfrm>
            <a:off x="4330789" y="5091210"/>
            <a:ext cx="699135" cy="536575"/>
          </a:xfrm>
          <a:prstGeom prst="rect">
            <a:avLst/>
          </a:prstGeom>
        </p:spPr>
        <p:txBody>
          <a:bodyPr vert="horz" wrap="square" lIns="0" tIns="0" rIns="0" bIns="0" rtlCol="0">
            <a:spAutoFit/>
          </a:bodyPr>
          <a:lstStyle/>
          <a:p>
            <a:pPr marL="12700">
              <a:lnSpc>
                <a:spcPts val="4054"/>
              </a:lnSpc>
            </a:pPr>
            <a:r>
              <a:rPr sz="3600" i="1" spc="30" dirty="0">
                <a:latin typeface="Times New Roman"/>
                <a:cs typeface="Times New Roman"/>
              </a:rPr>
              <a:t>x</a:t>
            </a:r>
            <a:r>
              <a:rPr sz="3600" spc="30" dirty="0">
                <a:latin typeface="Times New Roman"/>
                <a:cs typeface="Times New Roman"/>
              </a:rPr>
              <a:t>,</a:t>
            </a:r>
            <a:r>
              <a:rPr sz="3600" spc="-525" dirty="0">
                <a:latin typeface="Times New Roman"/>
                <a:cs typeface="Times New Roman"/>
              </a:rPr>
              <a:t> </a:t>
            </a:r>
            <a:r>
              <a:rPr sz="3600" i="1" spc="80" dirty="0">
                <a:latin typeface="Times New Roman"/>
                <a:cs typeface="Times New Roman"/>
              </a:rPr>
              <a:t>R</a:t>
            </a:r>
            <a:endParaRPr sz="3600">
              <a:latin typeface="Times New Roman"/>
              <a:cs typeface="Times New Roman"/>
            </a:endParaRPr>
          </a:p>
        </p:txBody>
      </p:sp>
      <p:sp>
        <p:nvSpPr>
          <p:cNvPr id="45" name="object 45"/>
          <p:cNvSpPr txBox="1"/>
          <p:nvPr/>
        </p:nvSpPr>
        <p:spPr>
          <a:xfrm>
            <a:off x="6011136" y="5104267"/>
            <a:ext cx="259715" cy="532130"/>
          </a:xfrm>
          <a:prstGeom prst="rect">
            <a:avLst/>
          </a:prstGeom>
        </p:spPr>
        <p:txBody>
          <a:bodyPr vert="horz" wrap="square" lIns="0" tIns="0" rIns="0" bIns="0" rtlCol="0">
            <a:spAutoFit/>
          </a:bodyPr>
          <a:lstStyle/>
          <a:p>
            <a:pPr marL="12700">
              <a:lnSpc>
                <a:spcPts val="4029"/>
              </a:lnSpc>
            </a:pPr>
            <a:r>
              <a:rPr sz="3600" i="1" spc="40" dirty="0">
                <a:latin typeface="Times New Roman"/>
                <a:cs typeface="Times New Roman"/>
              </a:rPr>
              <a:t>b</a:t>
            </a:r>
            <a:endParaRPr sz="3600">
              <a:latin typeface="Times New Roman"/>
              <a:cs typeface="Times New Roman"/>
            </a:endParaRPr>
          </a:p>
        </p:txBody>
      </p:sp>
      <p:sp>
        <p:nvSpPr>
          <p:cNvPr id="46" name="object 46"/>
          <p:cNvSpPr txBox="1"/>
          <p:nvPr/>
        </p:nvSpPr>
        <p:spPr>
          <a:xfrm>
            <a:off x="6922881" y="5104267"/>
            <a:ext cx="676910" cy="532130"/>
          </a:xfrm>
          <a:prstGeom prst="rect">
            <a:avLst/>
          </a:prstGeom>
        </p:spPr>
        <p:txBody>
          <a:bodyPr vert="horz" wrap="square" lIns="0" tIns="0" rIns="0" bIns="0" rtlCol="0">
            <a:spAutoFit/>
          </a:bodyPr>
          <a:lstStyle/>
          <a:p>
            <a:pPr marL="12700">
              <a:lnSpc>
                <a:spcPts val="4029"/>
              </a:lnSpc>
            </a:pPr>
            <a:r>
              <a:rPr sz="3600" i="1" spc="55" dirty="0">
                <a:latin typeface="Times New Roman"/>
                <a:cs typeface="Times New Roman"/>
              </a:rPr>
              <a:t>y</a:t>
            </a:r>
            <a:r>
              <a:rPr sz="3600" spc="55" dirty="0">
                <a:latin typeface="Times New Roman"/>
                <a:cs typeface="Times New Roman"/>
              </a:rPr>
              <a:t>,</a:t>
            </a:r>
            <a:r>
              <a:rPr sz="3600" spc="-515" dirty="0">
                <a:latin typeface="Times New Roman"/>
                <a:cs typeface="Times New Roman"/>
              </a:rPr>
              <a:t> </a:t>
            </a:r>
            <a:r>
              <a:rPr sz="3600" i="1" spc="45" dirty="0">
                <a:latin typeface="Times New Roman"/>
                <a:cs typeface="Times New Roman"/>
              </a:rPr>
              <a:t>L</a:t>
            </a:r>
            <a:endParaRPr sz="3600">
              <a:latin typeface="Times New Roman"/>
              <a:cs typeface="Times New Roman"/>
            </a:endParaRPr>
          </a:p>
        </p:txBody>
      </p:sp>
      <p:sp>
        <p:nvSpPr>
          <p:cNvPr id="47" name="object 47"/>
          <p:cNvSpPr txBox="1"/>
          <p:nvPr/>
        </p:nvSpPr>
        <p:spPr>
          <a:xfrm>
            <a:off x="614979" y="5358625"/>
            <a:ext cx="426084" cy="622935"/>
          </a:xfrm>
          <a:prstGeom prst="rect">
            <a:avLst/>
          </a:prstGeom>
        </p:spPr>
        <p:txBody>
          <a:bodyPr vert="horz" wrap="square" lIns="0" tIns="0" rIns="0" bIns="0" rtlCol="0">
            <a:spAutoFit/>
          </a:bodyPr>
          <a:lstStyle/>
          <a:p>
            <a:pPr marL="12700">
              <a:lnSpc>
                <a:spcPts val="3979"/>
              </a:lnSpc>
            </a:pPr>
            <a:r>
              <a:rPr sz="3550" i="1" spc="-105" dirty="0">
                <a:latin typeface="Times New Roman"/>
                <a:cs typeface="Times New Roman"/>
              </a:rPr>
              <a:t>q</a:t>
            </a:r>
            <a:r>
              <a:rPr sz="4425" baseline="-16949" dirty="0">
                <a:latin typeface="Times New Roman"/>
                <a:cs typeface="Times New Roman"/>
              </a:rPr>
              <a:t>3</a:t>
            </a:r>
            <a:endParaRPr sz="4425" baseline="-16949">
              <a:latin typeface="Times New Roman"/>
              <a:cs typeface="Times New Roman"/>
            </a:endParaRPr>
          </a:p>
        </p:txBody>
      </p:sp>
      <p:sp>
        <p:nvSpPr>
          <p:cNvPr id="48" name="object 48"/>
          <p:cNvSpPr txBox="1"/>
          <p:nvPr/>
        </p:nvSpPr>
        <p:spPr>
          <a:xfrm>
            <a:off x="7853739" y="5363376"/>
            <a:ext cx="438784" cy="626745"/>
          </a:xfrm>
          <a:prstGeom prst="rect">
            <a:avLst/>
          </a:prstGeom>
        </p:spPr>
        <p:txBody>
          <a:bodyPr vert="horz" wrap="square" lIns="0" tIns="0" rIns="0" bIns="0" rtlCol="0">
            <a:spAutoFit/>
          </a:bodyPr>
          <a:lstStyle/>
          <a:p>
            <a:pPr marL="12700">
              <a:lnSpc>
                <a:spcPts val="4000"/>
              </a:lnSpc>
            </a:pPr>
            <a:r>
              <a:rPr sz="3550" i="1" spc="-20" dirty="0">
                <a:latin typeface="Times New Roman"/>
                <a:cs typeface="Times New Roman"/>
              </a:rPr>
              <a:t>q</a:t>
            </a:r>
            <a:r>
              <a:rPr sz="4425" spc="22" baseline="-16949" dirty="0">
                <a:latin typeface="Times New Roman"/>
                <a:cs typeface="Times New Roman"/>
              </a:rPr>
              <a:t>2</a:t>
            </a:r>
            <a:endParaRPr sz="4425" baseline="-16949">
              <a:latin typeface="Times New Roman"/>
              <a:cs typeface="Times New Roman"/>
            </a:endParaRPr>
          </a:p>
        </p:txBody>
      </p:sp>
      <p:sp>
        <p:nvSpPr>
          <p:cNvPr id="49" name="object 49"/>
          <p:cNvSpPr txBox="1"/>
          <p:nvPr/>
        </p:nvSpPr>
        <p:spPr>
          <a:xfrm>
            <a:off x="5458744" y="5376076"/>
            <a:ext cx="398780" cy="626745"/>
          </a:xfrm>
          <a:prstGeom prst="rect">
            <a:avLst/>
          </a:prstGeom>
        </p:spPr>
        <p:txBody>
          <a:bodyPr vert="horz" wrap="square" lIns="0" tIns="0" rIns="0" bIns="0" rtlCol="0">
            <a:spAutoFit/>
          </a:bodyPr>
          <a:lstStyle/>
          <a:p>
            <a:pPr marL="12700">
              <a:lnSpc>
                <a:spcPts val="4000"/>
              </a:lnSpc>
            </a:pPr>
            <a:r>
              <a:rPr sz="3550" i="1" spc="-315" dirty="0">
                <a:latin typeface="Times New Roman"/>
                <a:cs typeface="Times New Roman"/>
              </a:rPr>
              <a:t>q</a:t>
            </a:r>
            <a:r>
              <a:rPr sz="4425" spc="-15" baseline="-16949" dirty="0">
                <a:latin typeface="Times New Roman"/>
                <a:cs typeface="Times New Roman"/>
              </a:rPr>
              <a:t>1</a:t>
            </a:r>
            <a:endParaRPr sz="4425" baseline="-16949">
              <a:latin typeface="Times New Roman"/>
              <a:cs typeface="Times New Roman"/>
            </a:endParaRPr>
          </a:p>
        </p:txBody>
      </p:sp>
      <p:sp>
        <p:nvSpPr>
          <p:cNvPr id="50" name="object 50"/>
          <p:cNvSpPr txBox="1"/>
          <p:nvPr/>
        </p:nvSpPr>
        <p:spPr>
          <a:xfrm>
            <a:off x="4979776" y="6081810"/>
            <a:ext cx="236220" cy="536575"/>
          </a:xfrm>
          <a:prstGeom prst="rect">
            <a:avLst/>
          </a:prstGeom>
        </p:spPr>
        <p:txBody>
          <a:bodyPr vert="horz" wrap="square" lIns="0" tIns="0" rIns="0" bIns="0" rtlCol="0">
            <a:spAutoFit/>
          </a:bodyPr>
          <a:lstStyle/>
          <a:p>
            <a:pPr marL="12700">
              <a:lnSpc>
                <a:spcPts val="4054"/>
              </a:lnSpc>
            </a:pPr>
            <a:r>
              <a:rPr sz="3600" i="1" spc="55" dirty="0">
                <a:latin typeface="Times New Roman"/>
                <a:cs typeface="Times New Roman"/>
              </a:rPr>
              <a:t>x</a:t>
            </a:r>
            <a:endParaRPr sz="3600">
              <a:latin typeface="Times New Roman"/>
              <a:cs typeface="Times New Roman"/>
            </a:endParaRPr>
          </a:p>
        </p:txBody>
      </p:sp>
      <p:sp>
        <p:nvSpPr>
          <p:cNvPr id="51" name="object 51"/>
          <p:cNvSpPr txBox="1"/>
          <p:nvPr/>
        </p:nvSpPr>
        <p:spPr>
          <a:xfrm>
            <a:off x="5847639" y="6081810"/>
            <a:ext cx="699135" cy="536575"/>
          </a:xfrm>
          <a:prstGeom prst="rect">
            <a:avLst/>
          </a:prstGeom>
        </p:spPr>
        <p:txBody>
          <a:bodyPr vert="horz" wrap="square" lIns="0" tIns="0" rIns="0" bIns="0" rtlCol="0">
            <a:spAutoFit/>
          </a:bodyPr>
          <a:lstStyle/>
          <a:p>
            <a:pPr marL="12700">
              <a:lnSpc>
                <a:spcPts val="4054"/>
              </a:lnSpc>
            </a:pPr>
            <a:r>
              <a:rPr sz="3600" i="1" spc="30" dirty="0">
                <a:latin typeface="Times New Roman"/>
                <a:cs typeface="Times New Roman"/>
              </a:rPr>
              <a:t>x</a:t>
            </a:r>
            <a:r>
              <a:rPr sz="3600" spc="30" dirty="0">
                <a:latin typeface="Times New Roman"/>
                <a:cs typeface="Times New Roman"/>
              </a:rPr>
              <a:t>,</a:t>
            </a:r>
            <a:r>
              <a:rPr sz="3600" spc="-525" dirty="0">
                <a:latin typeface="Times New Roman"/>
                <a:cs typeface="Times New Roman"/>
              </a:rPr>
              <a:t> </a:t>
            </a:r>
            <a:r>
              <a:rPr sz="3600" i="1" spc="80" dirty="0">
                <a:latin typeface="Times New Roman"/>
                <a:cs typeface="Times New Roman"/>
              </a:rPr>
              <a:t>R</a:t>
            </a:r>
            <a:endParaRPr sz="3600">
              <a:latin typeface="Times New Roman"/>
              <a:cs typeface="Times New Roman"/>
            </a:endParaRPr>
          </a:p>
        </p:txBody>
      </p:sp>
      <p:sp>
        <p:nvSpPr>
          <p:cNvPr id="52" name="Footer Placeholder 51"/>
          <p:cNvSpPr>
            <a:spLocks noGrp="1"/>
          </p:cNvSpPr>
          <p:nvPr>
            <p:ph type="ftr" sz="quarter" idx="11"/>
          </p:nvPr>
        </p:nvSpPr>
        <p:spPr/>
        <p:txBody>
          <a:bodyPr/>
          <a:lstStyle/>
          <a:p>
            <a:r>
              <a:rPr lang="en-US"/>
              <a:t>unit-4/Turning Machine</a:t>
            </a:r>
          </a:p>
        </p:txBody>
      </p:sp>
      <p:sp>
        <p:nvSpPr>
          <p:cNvPr id="53" name="Slide Number Placeholder 52"/>
          <p:cNvSpPr>
            <a:spLocks noGrp="1"/>
          </p:cNvSpPr>
          <p:nvPr>
            <p:ph type="sldNum" sz="quarter" idx="12"/>
          </p:nvPr>
        </p:nvSpPr>
        <p:spPr/>
        <p:txBody>
          <a:bodyPr/>
          <a:lstStyle/>
          <a:p>
            <a:fld id="{565C65C6-1AC9-4B56-AB8E-0D5719812ABF}" type="slidenum">
              <a:rPr lang="en-US" smtClean="0"/>
              <a:pPr/>
              <a:t>48</a:t>
            </a:fld>
            <a:endParaRPr lang="en-US"/>
          </a:p>
        </p:txBody>
      </p:sp>
    </p:spTree>
    <p:extLst>
      <p:ext uri="{BB962C8B-B14F-4D97-AF65-F5344CB8AC3E}">
        <p14:creationId xmlns:p14="http://schemas.microsoft.com/office/powerpoint/2010/main" val="253961645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5238750" y="5391150"/>
            <a:ext cx="723900" cy="647700"/>
            <a:chOff x="5238750" y="5391150"/>
            <a:chExt cx="723900" cy="647700"/>
          </a:xfrm>
        </p:grpSpPr>
        <p:sp>
          <p:nvSpPr>
            <p:cNvPr id="3" name="object 3"/>
            <p:cNvSpPr/>
            <p:nvPr/>
          </p:nvSpPr>
          <p:spPr>
            <a:xfrm>
              <a:off x="5257800" y="5410200"/>
              <a:ext cx="685800" cy="609600"/>
            </a:xfrm>
            <a:custGeom>
              <a:avLst/>
              <a:gdLst/>
              <a:ahLst/>
              <a:cxnLst/>
              <a:rect l="l" t="t" r="r" b="b"/>
              <a:pathLst>
                <a:path w="685800" h="609600">
                  <a:moveTo>
                    <a:pt x="342900" y="0"/>
                  </a:moveTo>
                  <a:lnTo>
                    <a:pt x="292233" y="3306"/>
                  </a:lnTo>
                  <a:lnTo>
                    <a:pt x="243873" y="12909"/>
                  </a:lnTo>
                  <a:lnTo>
                    <a:pt x="198351" y="28338"/>
                  </a:lnTo>
                  <a:lnTo>
                    <a:pt x="156196" y="49120"/>
                  </a:lnTo>
                  <a:lnTo>
                    <a:pt x="117941" y="74783"/>
                  </a:lnTo>
                  <a:lnTo>
                    <a:pt x="84114" y="104853"/>
                  </a:lnTo>
                  <a:lnTo>
                    <a:pt x="55248" y="138860"/>
                  </a:lnTo>
                  <a:lnTo>
                    <a:pt x="31873" y="176330"/>
                  </a:lnTo>
                  <a:lnTo>
                    <a:pt x="14519" y="216792"/>
                  </a:lnTo>
                  <a:lnTo>
                    <a:pt x="3718" y="259772"/>
                  </a:lnTo>
                  <a:lnTo>
                    <a:pt x="0" y="304800"/>
                  </a:lnTo>
                  <a:lnTo>
                    <a:pt x="3718" y="349841"/>
                  </a:lnTo>
                  <a:lnTo>
                    <a:pt x="14519" y="392831"/>
                  </a:lnTo>
                  <a:lnTo>
                    <a:pt x="31873" y="433296"/>
                  </a:lnTo>
                  <a:lnTo>
                    <a:pt x="55248" y="470767"/>
                  </a:lnTo>
                  <a:lnTo>
                    <a:pt x="84114" y="504772"/>
                  </a:lnTo>
                  <a:lnTo>
                    <a:pt x="117941" y="534838"/>
                  </a:lnTo>
                  <a:lnTo>
                    <a:pt x="156196" y="560495"/>
                  </a:lnTo>
                  <a:lnTo>
                    <a:pt x="198351" y="581271"/>
                  </a:lnTo>
                  <a:lnTo>
                    <a:pt x="243873" y="596695"/>
                  </a:lnTo>
                  <a:lnTo>
                    <a:pt x="292233" y="606295"/>
                  </a:lnTo>
                  <a:lnTo>
                    <a:pt x="342900" y="609600"/>
                  </a:lnTo>
                  <a:lnTo>
                    <a:pt x="393566" y="606295"/>
                  </a:lnTo>
                  <a:lnTo>
                    <a:pt x="441926" y="596695"/>
                  </a:lnTo>
                  <a:lnTo>
                    <a:pt x="487448" y="581271"/>
                  </a:lnTo>
                  <a:lnTo>
                    <a:pt x="529603" y="560495"/>
                  </a:lnTo>
                  <a:lnTo>
                    <a:pt x="567858" y="534838"/>
                  </a:lnTo>
                  <a:lnTo>
                    <a:pt x="601685" y="504772"/>
                  </a:lnTo>
                  <a:lnTo>
                    <a:pt x="630551" y="470767"/>
                  </a:lnTo>
                  <a:lnTo>
                    <a:pt x="653926" y="433296"/>
                  </a:lnTo>
                  <a:lnTo>
                    <a:pt x="671280" y="392831"/>
                  </a:lnTo>
                  <a:lnTo>
                    <a:pt x="682081" y="349841"/>
                  </a:lnTo>
                  <a:lnTo>
                    <a:pt x="685800" y="304800"/>
                  </a:lnTo>
                  <a:lnTo>
                    <a:pt x="682081" y="259772"/>
                  </a:lnTo>
                  <a:lnTo>
                    <a:pt x="671280" y="216792"/>
                  </a:lnTo>
                  <a:lnTo>
                    <a:pt x="653926" y="176330"/>
                  </a:lnTo>
                  <a:lnTo>
                    <a:pt x="630551" y="138860"/>
                  </a:lnTo>
                  <a:lnTo>
                    <a:pt x="601685" y="104853"/>
                  </a:lnTo>
                  <a:lnTo>
                    <a:pt x="567858" y="74783"/>
                  </a:lnTo>
                  <a:lnTo>
                    <a:pt x="529603" y="49120"/>
                  </a:lnTo>
                  <a:lnTo>
                    <a:pt x="487448" y="28338"/>
                  </a:lnTo>
                  <a:lnTo>
                    <a:pt x="441926" y="12909"/>
                  </a:lnTo>
                  <a:lnTo>
                    <a:pt x="393566" y="3306"/>
                  </a:lnTo>
                  <a:lnTo>
                    <a:pt x="342900" y="0"/>
                  </a:lnTo>
                  <a:close/>
                </a:path>
              </a:pathLst>
            </a:custGeom>
            <a:solidFill>
              <a:srgbClr val="FF0000">
                <a:alpha val="50195"/>
              </a:srgbClr>
            </a:solidFill>
          </p:spPr>
          <p:txBody>
            <a:bodyPr wrap="square" lIns="0" tIns="0" rIns="0" bIns="0" rtlCol="0"/>
            <a:lstStyle/>
            <a:p>
              <a:endParaRPr/>
            </a:p>
          </p:txBody>
        </p:sp>
        <p:sp>
          <p:nvSpPr>
            <p:cNvPr id="4" name="object 4"/>
            <p:cNvSpPr/>
            <p:nvPr/>
          </p:nvSpPr>
          <p:spPr>
            <a:xfrm>
              <a:off x="5257800" y="5410200"/>
              <a:ext cx="685800" cy="609600"/>
            </a:xfrm>
            <a:custGeom>
              <a:avLst/>
              <a:gdLst/>
              <a:ahLst/>
              <a:cxnLst/>
              <a:rect l="l" t="t" r="r" b="b"/>
              <a:pathLst>
                <a:path w="685800" h="609600">
                  <a:moveTo>
                    <a:pt x="0" y="304800"/>
                  </a:moveTo>
                  <a:lnTo>
                    <a:pt x="3718" y="259772"/>
                  </a:lnTo>
                  <a:lnTo>
                    <a:pt x="14519" y="216792"/>
                  </a:lnTo>
                  <a:lnTo>
                    <a:pt x="31873" y="176330"/>
                  </a:lnTo>
                  <a:lnTo>
                    <a:pt x="55248" y="138860"/>
                  </a:lnTo>
                  <a:lnTo>
                    <a:pt x="84114" y="104853"/>
                  </a:lnTo>
                  <a:lnTo>
                    <a:pt x="117941" y="74783"/>
                  </a:lnTo>
                  <a:lnTo>
                    <a:pt x="156196" y="49120"/>
                  </a:lnTo>
                  <a:lnTo>
                    <a:pt x="198351" y="28338"/>
                  </a:lnTo>
                  <a:lnTo>
                    <a:pt x="243873" y="12909"/>
                  </a:lnTo>
                  <a:lnTo>
                    <a:pt x="292233" y="3306"/>
                  </a:lnTo>
                  <a:lnTo>
                    <a:pt x="342900" y="0"/>
                  </a:lnTo>
                  <a:lnTo>
                    <a:pt x="393566" y="3306"/>
                  </a:lnTo>
                  <a:lnTo>
                    <a:pt x="441926" y="12909"/>
                  </a:lnTo>
                  <a:lnTo>
                    <a:pt x="487448" y="28338"/>
                  </a:lnTo>
                  <a:lnTo>
                    <a:pt x="529603" y="49120"/>
                  </a:lnTo>
                  <a:lnTo>
                    <a:pt x="567858" y="74783"/>
                  </a:lnTo>
                  <a:lnTo>
                    <a:pt x="601685" y="104853"/>
                  </a:lnTo>
                  <a:lnTo>
                    <a:pt x="630551" y="138860"/>
                  </a:lnTo>
                  <a:lnTo>
                    <a:pt x="653926" y="176330"/>
                  </a:lnTo>
                  <a:lnTo>
                    <a:pt x="671280" y="216792"/>
                  </a:lnTo>
                  <a:lnTo>
                    <a:pt x="682081" y="259772"/>
                  </a:lnTo>
                  <a:lnTo>
                    <a:pt x="685800" y="304800"/>
                  </a:lnTo>
                  <a:lnTo>
                    <a:pt x="682081" y="349841"/>
                  </a:lnTo>
                  <a:lnTo>
                    <a:pt x="671280" y="392831"/>
                  </a:lnTo>
                  <a:lnTo>
                    <a:pt x="653926" y="433296"/>
                  </a:lnTo>
                  <a:lnTo>
                    <a:pt x="630551" y="470767"/>
                  </a:lnTo>
                  <a:lnTo>
                    <a:pt x="601685" y="504772"/>
                  </a:lnTo>
                  <a:lnTo>
                    <a:pt x="567858" y="534838"/>
                  </a:lnTo>
                  <a:lnTo>
                    <a:pt x="529603" y="560495"/>
                  </a:lnTo>
                  <a:lnTo>
                    <a:pt x="487448" y="581271"/>
                  </a:lnTo>
                  <a:lnTo>
                    <a:pt x="441926" y="596695"/>
                  </a:lnTo>
                  <a:lnTo>
                    <a:pt x="393566" y="606295"/>
                  </a:lnTo>
                  <a:lnTo>
                    <a:pt x="342900" y="609600"/>
                  </a:lnTo>
                  <a:lnTo>
                    <a:pt x="292233" y="606295"/>
                  </a:lnTo>
                  <a:lnTo>
                    <a:pt x="243873" y="596695"/>
                  </a:lnTo>
                  <a:lnTo>
                    <a:pt x="198351" y="581271"/>
                  </a:lnTo>
                  <a:lnTo>
                    <a:pt x="156196" y="560495"/>
                  </a:lnTo>
                  <a:lnTo>
                    <a:pt x="117941" y="534838"/>
                  </a:lnTo>
                  <a:lnTo>
                    <a:pt x="84114" y="504772"/>
                  </a:lnTo>
                  <a:lnTo>
                    <a:pt x="55248" y="470767"/>
                  </a:lnTo>
                  <a:lnTo>
                    <a:pt x="31873" y="433296"/>
                  </a:lnTo>
                  <a:lnTo>
                    <a:pt x="14519" y="392831"/>
                  </a:lnTo>
                  <a:lnTo>
                    <a:pt x="3718" y="349841"/>
                  </a:lnTo>
                  <a:lnTo>
                    <a:pt x="0" y="304800"/>
                  </a:lnTo>
                  <a:close/>
                </a:path>
              </a:pathLst>
            </a:custGeom>
            <a:ln w="38100">
              <a:solidFill>
                <a:srgbClr val="FF0000"/>
              </a:solidFill>
            </a:ln>
          </p:spPr>
          <p:txBody>
            <a:bodyPr wrap="square" lIns="0" tIns="0" rIns="0" bIns="0" rtlCol="0"/>
            <a:lstStyle/>
            <a:p>
              <a:endParaRPr/>
            </a:p>
          </p:txBody>
        </p:sp>
      </p:grpSp>
      <p:grpSp>
        <p:nvGrpSpPr>
          <p:cNvPr id="5" name="object 5"/>
          <p:cNvGrpSpPr/>
          <p:nvPr/>
        </p:nvGrpSpPr>
        <p:grpSpPr>
          <a:xfrm>
            <a:off x="450850" y="4488815"/>
            <a:ext cx="7937500" cy="2211070"/>
            <a:chOff x="450850" y="4488815"/>
            <a:chExt cx="7937500" cy="2211070"/>
          </a:xfrm>
        </p:grpSpPr>
        <p:sp>
          <p:nvSpPr>
            <p:cNvPr id="6" name="object 6"/>
            <p:cNvSpPr/>
            <p:nvPr/>
          </p:nvSpPr>
          <p:spPr>
            <a:xfrm>
              <a:off x="2743200" y="5397500"/>
              <a:ext cx="685800" cy="609600"/>
            </a:xfrm>
            <a:custGeom>
              <a:avLst/>
              <a:gdLst/>
              <a:ahLst/>
              <a:cxnLst/>
              <a:rect l="l" t="t" r="r" b="b"/>
              <a:pathLst>
                <a:path w="685800" h="609600">
                  <a:moveTo>
                    <a:pt x="0" y="304800"/>
                  </a:moveTo>
                  <a:lnTo>
                    <a:pt x="3718" y="259772"/>
                  </a:lnTo>
                  <a:lnTo>
                    <a:pt x="14519" y="216792"/>
                  </a:lnTo>
                  <a:lnTo>
                    <a:pt x="31873" y="176330"/>
                  </a:lnTo>
                  <a:lnTo>
                    <a:pt x="55248" y="138860"/>
                  </a:lnTo>
                  <a:lnTo>
                    <a:pt x="84114" y="104853"/>
                  </a:lnTo>
                  <a:lnTo>
                    <a:pt x="117941" y="74783"/>
                  </a:lnTo>
                  <a:lnTo>
                    <a:pt x="156196" y="49120"/>
                  </a:lnTo>
                  <a:lnTo>
                    <a:pt x="198351" y="28338"/>
                  </a:lnTo>
                  <a:lnTo>
                    <a:pt x="243873" y="12909"/>
                  </a:lnTo>
                  <a:lnTo>
                    <a:pt x="292233" y="3306"/>
                  </a:lnTo>
                  <a:lnTo>
                    <a:pt x="342900" y="0"/>
                  </a:lnTo>
                  <a:lnTo>
                    <a:pt x="393566" y="3306"/>
                  </a:lnTo>
                  <a:lnTo>
                    <a:pt x="441926" y="12909"/>
                  </a:lnTo>
                  <a:lnTo>
                    <a:pt x="487448" y="28338"/>
                  </a:lnTo>
                  <a:lnTo>
                    <a:pt x="529603" y="49120"/>
                  </a:lnTo>
                  <a:lnTo>
                    <a:pt x="567858" y="74783"/>
                  </a:lnTo>
                  <a:lnTo>
                    <a:pt x="601685" y="104853"/>
                  </a:lnTo>
                  <a:lnTo>
                    <a:pt x="630551" y="138860"/>
                  </a:lnTo>
                  <a:lnTo>
                    <a:pt x="653926" y="176330"/>
                  </a:lnTo>
                  <a:lnTo>
                    <a:pt x="671280" y="216792"/>
                  </a:lnTo>
                  <a:lnTo>
                    <a:pt x="682081" y="259772"/>
                  </a:lnTo>
                  <a:lnTo>
                    <a:pt x="685800" y="304800"/>
                  </a:lnTo>
                  <a:lnTo>
                    <a:pt x="682081" y="349841"/>
                  </a:lnTo>
                  <a:lnTo>
                    <a:pt x="671280" y="392831"/>
                  </a:lnTo>
                  <a:lnTo>
                    <a:pt x="653926" y="433296"/>
                  </a:lnTo>
                  <a:lnTo>
                    <a:pt x="630551" y="470767"/>
                  </a:lnTo>
                  <a:lnTo>
                    <a:pt x="601685" y="504772"/>
                  </a:lnTo>
                  <a:lnTo>
                    <a:pt x="567858" y="534838"/>
                  </a:lnTo>
                  <a:lnTo>
                    <a:pt x="529603" y="560495"/>
                  </a:lnTo>
                  <a:lnTo>
                    <a:pt x="487448" y="581271"/>
                  </a:lnTo>
                  <a:lnTo>
                    <a:pt x="441926" y="596695"/>
                  </a:lnTo>
                  <a:lnTo>
                    <a:pt x="393566" y="606295"/>
                  </a:lnTo>
                  <a:lnTo>
                    <a:pt x="342900" y="609600"/>
                  </a:lnTo>
                  <a:lnTo>
                    <a:pt x="292233" y="606295"/>
                  </a:lnTo>
                  <a:lnTo>
                    <a:pt x="243873" y="596695"/>
                  </a:lnTo>
                  <a:lnTo>
                    <a:pt x="198351" y="581271"/>
                  </a:lnTo>
                  <a:lnTo>
                    <a:pt x="156196" y="560495"/>
                  </a:lnTo>
                  <a:lnTo>
                    <a:pt x="117941" y="534838"/>
                  </a:lnTo>
                  <a:lnTo>
                    <a:pt x="84114" y="504772"/>
                  </a:lnTo>
                  <a:lnTo>
                    <a:pt x="55248" y="470767"/>
                  </a:lnTo>
                  <a:lnTo>
                    <a:pt x="31873" y="433296"/>
                  </a:lnTo>
                  <a:lnTo>
                    <a:pt x="14519" y="392831"/>
                  </a:lnTo>
                  <a:lnTo>
                    <a:pt x="3718" y="349841"/>
                  </a:lnTo>
                  <a:lnTo>
                    <a:pt x="0" y="304800"/>
                  </a:lnTo>
                  <a:close/>
                </a:path>
              </a:pathLst>
            </a:custGeom>
            <a:ln w="12700">
              <a:solidFill>
                <a:srgbClr val="000000"/>
              </a:solidFill>
            </a:ln>
          </p:spPr>
          <p:txBody>
            <a:bodyPr wrap="square" lIns="0" tIns="0" rIns="0" bIns="0" rtlCol="0"/>
            <a:lstStyle/>
            <a:p>
              <a:endParaRPr/>
            </a:p>
          </p:txBody>
        </p:sp>
        <p:sp>
          <p:nvSpPr>
            <p:cNvPr id="7" name="object 7"/>
            <p:cNvSpPr/>
            <p:nvPr/>
          </p:nvSpPr>
          <p:spPr>
            <a:xfrm>
              <a:off x="3429000" y="5638800"/>
              <a:ext cx="1828800" cy="127000"/>
            </a:xfrm>
            <a:custGeom>
              <a:avLst/>
              <a:gdLst/>
              <a:ahLst/>
              <a:cxnLst/>
              <a:rect l="l" t="t" r="r" b="b"/>
              <a:pathLst>
                <a:path w="1828800" h="127000">
                  <a:moveTo>
                    <a:pt x="1701800" y="0"/>
                  </a:moveTo>
                  <a:lnTo>
                    <a:pt x="1701800" y="127000"/>
                  </a:lnTo>
                  <a:lnTo>
                    <a:pt x="1816100" y="69850"/>
                  </a:lnTo>
                  <a:lnTo>
                    <a:pt x="1714500" y="69850"/>
                  </a:lnTo>
                  <a:lnTo>
                    <a:pt x="1714500" y="57150"/>
                  </a:lnTo>
                  <a:lnTo>
                    <a:pt x="1816100" y="57150"/>
                  </a:lnTo>
                  <a:lnTo>
                    <a:pt x="1701800" y="0"/>
                  </a:lnTo>
                  <a:close/>
                </a:path>
                <a:path w="1828800" h="127000">
                  <a:moveTo>
                    <a:pt x="1701800" y="57150"/>
                  </a:moveTo>
                  <a:lnTo>
                    <a:pt x="0" y="57150"/>
                  </a:lnTo>
                  <a:lnTo>
                    <a:pt x="0" y="69850"/>
                  </a:lnTo>
                  <a:lnTo>
                    <a:pt x="1701800" y="69850"/>
                  </a:lnTo>
                  <a:lnTo>
                    <a:pt x="1701800" y="57150"/>
                  </a:lnTo>
                  <a:close/>
                </a:path>
                <a:path w="1828800" h="127000">
                  <a:moveTo>
                    <a:pt x="1816100" y="57150"/>
                  </a:moveTo>
                  <a:lnTo>
                    <a:pt x="1714500" y="57150"/>
                  </a:lnTo>
                  <a:lnTo>
                    <a:pt x="1714500" y="69850"/>
                  </a:lnTo>
                  <a:lnTo>
                    <a:pt x="1816100" y="69850"/>
                  </a:lnTo>
                  <a:lnTo>
                    <a:pt x="1828800" y="63500"/>
                  </a:lnTo>
                  <a:lnTo>
                    <a:pt x="1816100" y="57150"/>
                  </a:lnTo>
                  <a:close/>
                </a:path>
              </a:pathLst>
            </a:custGeom>
            <a:solidFill>
              <a:srgbClr val="000000"/>
            </a:solidFill>
          </p:spPr>
          <p:txBody>
            <a:bodyPr wrap="square" lIns="0" tIns="0" rIns="0" bIns="0" rtlCol="0"/>
            <a:lstStyle/>
            <a:p>
              <a:endParaRPr/>
            </a:p>
          </p:txBody>
        </p:sp>
        <p:sp>
          <p:nvSpPr>
            <p:cNvPr id="8" name="object 8"/>
            <p:cNvSpPr/>
            <p:nvPr/>
          </p:nvSpPr>
          <p:spPr>
            <a:xfrm>
              <a:off x="7696200" y="5397500"/>
              <a:ext cx="685800" cy="609600"/>
            </a:xfrm>
            <a:custGeom>
              <a:avLst/>
              <a:gdLst/>
              <a:ahLst/>
              <a:cxnLst/>
              <a:rect l="l" t="t" r="r" b="b"/>
              <a:pathLst>
                <a:path w="685800" h="609600">
                  <a:moveTo>
                    <a:pt x="0" y="304800"/>
                  </a:moveTo>
                  <a:lnTo>
                    <a:pt x="3718" y="259772"/>
                  </a:lnTo>
                  <a:lnTo>
                    <a:pt x="14519" y="216792"/>
                  </a:lnTo>
                  <a:lnTo>
                    <a:pt x="31873" y="176330"/>
                  </a:lnTo>
                  <a:lnTo>
                    <a:pt x="55248" y="138860"/>
                  </a:lnTo>
                  <a:lnTo>
                    <a:pt x="84114" y="104853"/>
                  </a:lnTo>
                  <a:lnTo>
                    <a:pt x="117941" y="74783"/>
                  </a:lnTo>
                  <a:lnTo>
                    <a:pt x="156196" y="49120"/>
                  </a:lnTo>
                  <a:lnTo>
                    <a:pt x="198351" y="28338"/>
                  </a:lnTo>
                  <a:lnTo>
                    <a:pt x="243873" y="12909"/>
                  </a:lnTo>
                  <a:lnTo>
                    <a:pt x="292233" y="3306"/>
                  </a:lnTo>
                  <a:lnTo>
                    <a:pt x="342900" y="0"/>
                  </a:lnTo>
                  <a:lnTo>
                    <a:pt x="393566" y="3306"/>
                  </a:lnTo>
                  <a:lnTo>
                    <a:pt x="441926" y="12909"/>
                  </a:lnTo>
                  <a:lnTo>
                    <a:pt x="487448" y="28338"/>
                  </a:lnTo>
                  <a:lnTo>
                    <a:pt x="529603" y="49120"/>
                  </a:lnTo>
                  <a:lnTo>
                    <a:pt x="567858" y="74783"/>
                  </a:lnTo>
                  <a:lnTo>
                    <a:pt x="601685" y="104853"/>
                  </a:lnTo>
                  <a:lnTo>
                    <a:pt x="630551" y="138860"/>
                  </a:lnTo>
                  <a:lnTo>
                    <a:pt x="653926" y="176330"/>
                  </a:lnTo>
                  <a:lnTo>
                    <a:pt x="671280" y="216792"/>
                  </a:lnTo>
                  <a:lnTo>
                    <a:pt x="682081" y="259772"/>
                  </a:lnTo>
                  <a:lnTo>
                    <a:pt x="685800" y="304800"/>
                  </a:lnTo>
                  <a:lnTo>
                    <a:pt x="682081" y="349841"/>
                  </a:lnTo>
                  <a:lnTo>
                    <a:pt x="671280" y="392831"/>
                  </a:lnTo>
                  <a:lnTo>
                    <a:pt x="653926" y="433296"/>
                  </a:lnTo>
                  <a:lnTo>
                    <a:pt x="630551" y="470767"/>
                  </a:lnTo>
                  <a:lnTo>
                    <a:pt x="601685" y="504772"/>
                  </a:lnTo>
                  <a:lnTo>
                    <a:pt x="567858" y="534838"/>
                  </a:lnTo>
                  <a:lnTo>
                    <a:pt x="529603" y="560495"/>
                  </a:lnTo>
                  <a:lnTo>
                    <a:pt x="487448" y="581271"/>
                  </a:lnTo>
                  <a:lnTo>
                    <a:pt x="441926" y="596695"/>
                  </a:lnTo>
                  <a:lnTo>
                    <a:pt x="393566" y="606295"/>
                  </a:lnTo>
                  <a:lnTo>
                    <a:pt x="342900" y="609600"/>
                  </a:lnTo>
                  <a:lnTo>
                    <a:pt x="292233" y="606295"/>
                  </a:lnTo>
                  <a:lnTo>
                    <a:pt x="243873" y="596695"/>
                  </a:lnTo>
                  <a:lnTo>
                    <a:pt x="198351" y="581271"/>
                  </a:lnTo>
                  <a:lnTo>
                    <a:pt x="156196" y="560495"/>
                  </a:lnTo>
                  <a:lnTo>
                    <a:pt x="117941" y="534838"/>
                  </a:lnTo>
                  <a:lnTo>
                    <a:pt x="84114" y="504772"/>
                  </a:lnTo>
                  <a:lnTo>
                    <a:pt x="55248" y="470767"/>
                  </a:lnTo>
                  <a:lnTo>
                    <a:pt x="31873" y="433296"/>
                  </a:lnTo>
                  <a:lnTo>
                    <a:pt x="14519" y="392831"/>
                  </a:lnTo>
                  <a:lnTo>
                    <a:pt x="3718" y="349841"/>
                  </a:lnTo>
                  <a:lnTo>
                    <a:pt x="0" y="304800"/>
                  </a:lnTo>
                  <a:close/>
                </a:path>
              </a:pathLst>
            </a:custGeom>
            <a:ln w="12700">
              <a:solidFill>
                <a:srgbClr val="000000"/>
              </a:solidFill>
            </a:ln>
          </p:spPr>
          <p:txBody>
            <a:bodyPr wrap="square" lIns="0" tIns="0" rIns="0" bIns="0" rtlCol="0"/>
            <a:lstStyle/>
            <a:p>
              <a:endParaRPr/>
            </a:p>
          </p:txBody>
        </p:sp>
        <p:sp>
          <p:nvSpPr>
            <p:cNvPr id="9" name="object 9"/>
            <p:cNvSpPr/>
            <p:nvPr/>
          </p:nvSpPr>
          <p:spPr>
            <a:xfrm>
              <a:off x="3276600" y="4488815"/>
              <a:ext cx="4727575" cy="2211070"/>
            </a:xfrm>
            <a:custGeom>
              <a:avLst/>
              <a:gdLst/>
              <a:ahLst/>
              <a:cxnLst/>
              <a:rect l="l" t="t" r="r" b="b"/>
              <a:pathLst>
                <a:path w="4727575" h="2211070">
                  <a:moveTo>
                    <a:pt x="2767571" y="360807"/>
                  </a:moveTo>
                  <a:lnTo>
                    <a:pt x="2762123" y="310007"/>
                  </a:lnTo>
                  <a:lnTo>
                    <a:pt x="2743708" y="262509"/>
                  </a:lnTo>
                  <a:lnTo>
                    <a:pt x="2712593" y="217043"/>
                  </a:lnTo>
                  <a:lnTo>
                    <a:pt x="2685923" y="188087"/>
                  </a:lnTo>
                  <a:lnTo>
                    <a:pt x="2655189" y="160401"/>
                  </a:lnTo>
                  <a:lnTo>
                    <a:pt x="2620899" y="134239"/>
                  </a:lnTo>
                  <a:lnTo>
                    <a:pt x="2583815" y="109728"/>
                  </a:lnTo>
                  <a:lnTo>
                    <a:pt x="2544572" y="87122"/>
                  </a:lnTo>
                  <a:lnTo>
                    <a:pt x="2503551" y="66675"/>
                  </a:lnTo>
                  <a:lnTo>
                    <a:pt x="2461641" y="48387"/>
                  </a:lnTo>
                  <a:lnTo>
                    <a:pt x="2419350" y="32766"/>
                  </a:lnTo>
                  <a:lnTo>
                    <a:pt x="2377059" y="19939"/>
                  </a:lnTo>
                  <a:lnTo>
                    <a:pt x="2347645" y="12700"/>
                  </a:lnTo>
                  <a:lnTo>
                    <a:pt x="2335657" y="10033"/>
                  </a:lnTo>
                  <a:lnTo>
                    <a:pt x="2295652" y="3302"/>
                  </a:lnTo>
                  <a:lnTo>
                    <a:pt x="2257552" y="127"/>
                  </a:lnTo>
                  <a:lnTo>
                    <a:pt x="2239391" y="0"/>
                  </a:lnTo>
                  <a:lnTo>
                    <a:pt x="2221992" y="635"/>
                  </a:lnTo>
                  <a:lnTo>
                    <a:pt x="2167001" y="9144"/>
                  </a:lnTo>
                  <a:lnTo>
                    <a:pt x="2127123" y="19939"/>
                  </a:lnTo>
                  <a:lnTo>
                    <a:pt x="2084959" y="34417"/>
                  </a:lnTo>
                  <a:lnTo>
                    <a:pt x="2041652" y="52070"/>
                  </a:lnTo>
                  <a:lnTo>
                    <a:pt x="1997964" y="72644"/>
                  </a:lnTo>
                  <a:lnTo>
                    <a:pt x="1954149" y="96012"/>
                  </a:lnTo>
                  <a:lnTo>
                    <a:pt x="1890395" y="135128"/>
                  </a:lnTo>
                  <a:lnTo>
                    <a:pt x="1850009" y="163576"/>
                  </a:lnTo>
                  <a:lnTo>
                    <a:pt x="1812417" y="193421"/>
                  </a:lnTo>
                  <a:lnTo>
                    <a:pt x="1778127" y="224536"/>
                  </a:lnTo>
                  <a:lnTo>
                    <a:pt x="1748028" y="256540"/>
                  </a:lnTo>
                  <a:lnTo>
                    <a:pt x="1722501" y="289179"/>
                  </a:lnTo>
                  <a:lnTo>
                    <a:pt x="1702689" y="322072"/>
                  </a:lnTo>
                  <a:lnTo>
                    <a:pt x="1684909" y="371475"/>
                  </a:lnTo>
                  <a:lnTo>
                    <a:pt x="1682369" y="403987"/>
                  </a:lnTo>
                  <a:lnTo>
                    <a:pt x="1683385" y="420497"/>
                  </a:lnTo>
                  <a:lnTo>
                    <a:pt x="1694434" y="471424"/>
                  </a:lnTo>
                  <a:lnTo>
                    <a:pt x="1716532" y="524510"/>
                  </a:lnTo>
                  <a:lnTo>
                    <a:pt x="1736852" y="561213"/>
                  </a:lnTo>
                  <a:lnTo>
                    <a:pt x="1761109" y="598551"/>
                  </a:lnTo>
                  <a:lnTo>
                    <a:pt x="1788922" y="636651"/>
                  </a:lnTo>
                  <a:lnTo>
                    <a:pt x="1820037" y="675513"/>
                  </a:lnTo>
                  <a:lnTo>
                    <a:pt x="1853946" y="714895"/>
                  </a:lnTo>
                  <a:lnTo>
                    <a:pt x="1890522" y="755015"/>
                  </a:lnTo>
                  <a:lnTo>
                    <a:pt x="1929130" y="795401"/>
                  </a:lnTo>
                  <a:lnTo>
                    <a:pt x="1969516" y="836422"/>
                  </a:lnTo>
                  <a:lnTo>
                    <a:pt x="2011426" y="877570"/>
                  </a:lnTo>
                  <a:lnTo>
                    <a:pt x="2054352" y="918972"/>
                  </a:lnTo>
                  <a:lnTo>
                    <a:pt x="2141982" y="1002157"/>
                  </a:lnTo>
                  <a:lnTo>
                    <a:pt x="2150745" y="993013"/>
                  </a:lnTo>
                  <a:lnTo>
                    <a:pt x="2106676" y="951357"/>
                  </a:lnTo>
                  <a:lnTo>
                    <a:pt x="2020189" y="868426"/>
                  </a:lnTo>
                  <a:lnTo>
                    <a:pt x="1978406" y="827278"/>
                  </a:lnTo>
                  <a:lnTo>
                    <a:pt x="1938147" y="786511"/>
                  </a:lnTo>
                  <a:lnTo>
                    <a:pt x="1899666" y="746252"/>
                  </a:lnTo>
                  <a:lnTo>
                    <a:pt x="1863471" y="706513"/>
                  </a:lnTo>
                  <a:lnTo>
                    <a:pt x="1829689" y="667258"/>
                  </a:lnTo>
                  <a:lnTo>
                    <a:pt x="1798955" y="628904"/>
                  </a:lnTo>
                  <a:lnTo>
                    <a:pt x="1771396" y="591185"/>
                  </a:lnTo>
                  <a:lnTo>
                    <a:pt x="1747647" y="554482"/>
                  </a:lnTo>
                  <a:lnTo>
                    <a:pt x="1727835" y="518668"/>
                  </a:lnTo>
                  <a:lnTo>
                    <a:pt x="1706372" y="467233"/>
                  </a:lnTo>
                  <a:lnTo>
                    <a:pt x="1695958" y="418719"/>
                  </a:lnTo>
                  <a:lnTo>
                    <a:pt x="1695069" y="403225"/>
                  </a:lnTo>
                  <a:lnTo>
                    <a:pt x="1695450" y="388239"/>
                  </a:lnTo>
                  <a:lnTo>
                    <a:pt x="1707007" y="342900"/>
                  </a:lnTo>
                  <a:lnTo>
                    <a:pt x="1733169" y="296164"/>
                  </a:lnTo>
                  <a:lnTo>
                    <a:pt x="1757807" y="264668"/>
                  </a:lnTo>
                  <a:lnTo>
                    <a:pt x="1787271" y="233426"/>
                  </a:lnTo>
                  <a:lnTo>
                    <a:pt x="1820799" y="203073"/>
                  </a:lnTo>
                  <a:lnTo>
                    <a:pt x="1857756" y="173609"/>
                  </a:lnTo>
                  <a:lnTo>
                    <a:pt x="1897507" y="145542"/>
                  </a:lnTo>
                  <a:lnTo>
                    <a:pt x="1939290" y="119380"/>
                  </a:lnTo>
                  <a:lnTo>
                    <a:pt x="1982089" y="95123"/>
                  </a:lnTo>
                  <a:lnTo>
                    <a:pt x="2025396" y="73406"/>
                  </a:lnTo>
                  <a:lnTo>
                    <a:pt x="2068449" y="54610"/>
                  </a:lnTo>
                  <a:lnTo>
                    <a:pt x="2110486" y="38735"/>
                  </a:lnTo>
                  <a:lnTo>
                    <a:pt x="2150872" y="26289"/>
                  </a:lnTo>
                  <a:lnTo>
                    <a:pt x="2188718" y="17780"/>
                  </a:lnTo>
                  <a:lnTo>
                    <a:pt x="2239899" y="12700"/>
                  </a:lnTo>
                  <a:lnTo>
                    <a:pt x="2257298" y="12827"/>
                  </a:lnTo>
                  <a:lnTo>
                    <a:pt x="2313559" y="18796"/>
                  </a:lnTo>
                  <a:lnTo>
                    <a:pt x="2353437" y="27051"/>
                  </a:lnTo>
                  <a:lnTo>
                    <a:pt x="2394585" y="38100"/>
                  </a:lnTo>
                  <a:lnTo>
                    <a:pt x="2436241" y="52197"/>
                  </a:lnTo>
                  <a:lnTo>
                    <a:pt x="2477897" y="68961"/>
                  </a:lnTo>
                  <a:lnTo>
                    <a:pt x="2518664" y="88011"/>
                  </a:lnTo>
                  <a:lnTo>
                    <a:pt x="2577465" y="120650"/>
                  </a:lnTo>
                  <a:lnTo>
                    <a:pt x="2613660" y="144653"/>
                  </a:lnTo>
                  <a:lnTo>
                    <a:pt x="2647188" y="170307"/>
                  </a:lnTo>
                  <a:lnTo>
                    <a:pt x="2677287" y="197358"/>
                  </a:lnTo>
                  <a:lnTo>
                    <a:pt x="2703068" y="225552"/>
                  </a:lnTo>
                  <a:lnTo>
                    <a:pt x="2732786" y="268986"/>
                  </a:lnTo>
                  <a:lnTo>
                    <a:pt x="2749804" y="313563"/>
                  </a:lnTo>
                  <a:lnTo>
                    <a:pt x="2755011" y="360807"/>
                  </a:lnTo>
                  <a:lnTo>
                    <a:pt x="2754503" y="377825"/>
                  </a:lnTo>
                  <a:lnTo>
                    <a:pt x="2746883" y="431673"/>
                  </a:lnTo>
                  <a:lnTo>
                    <a:pt x="2736850" y="469900"/>
                  </a:lnTo>
                  <a:lnTo>
                    <a:pt x="2723515" y="509905"/>
                  </a:lnTo>
                  <a:lnTo>
                    <a:pt x="2706878" y="551434"/>
                  </a:lnTo>
                  <a:lnTo>
                    <a:pt x="2687193" y="594233"/>
                  </a:lnTo>
                  <a:lnTo>
                    <a:pt x="2665095" y="638429"/>
                  </a:lnTo>
                  <a:lnTo>
                    <a:pt x="2627503" y="706628"/>
                  </a:lnTo>
                  <a:lnTo>
                    <a:pt x="2599944" y="753237"/>
                  </a:lnTo>
                  <a:lnTo>
                    <a:pt x="2571115" y="800481"/>
                  </a:lnTo>
                  <a:lnTo>
                    <a:pt x="2540889" y="848360"/>
                  </a:lnTo>
                  <a:lnTo>
                    <a:pt x="2515425" y="887806"/>
                  </a:lnTo>
                  <a:lnTo>
                    <a:pt x="2467610" y="856488"/>
                  </a:lnTo>
                  <a:lnTo>
                    <a:pt x="2451100" y="997585"/>
                  </a:lnTo>
                  <a:lnTo>
                    <a:pt x="2573909" y="926084"/>
                  </a:lnTo>
                  <a:lnTo>
                    <a:pt x="2542286" y="905383"/>
                  </a:lnTo>
                  <a:lnTo>
                    <a:pt x="2526017" y="894740"/>
                  </a:lnTo>
                  <a:lnTo>
                    <a:pt x="2551557" y="855091"/>
                  </a:lnTo>
                  <a:lnTo>
                    <a:pt x="2581910" y="807212"/>
                  </a:lnTo>
                  <a:lnTo>
                    <a:pt x="2610993" y="759587"/>
                  </a:lnTo>
                  <a:lnTo>
                    <a:pt x="2638552" y="712863"/>
                  </a:lnTo>
                  <a:lnTo>
                    <a:pt x="2664206" y="666877"/>
                  </a:lnTo>
                  <a:lnTo>
                    <a:pt x="2687828" y="621792"/>
                  </a:lnTo>
                  <a:lnTo>
                    <a:pt x="2709037" y="577850"/>
                  </a:lnTo>
                  <a:lnTo>
                    <a:pt x="2727452" y="535051"/>
                  </a:lnTo>
                  <a:lnTo>
                    <a:pt x="2742819" y="493522"/>
                  </a:lnTo>
                  <a:lnTo>
                    <a:pt x="2754757" y="453517"/>
                  </a:lnTo>
                  <a:lnTo>
                    <a:pt x="2762885" y="415036"/>
                  </a:lnTo>
                  <a:lnTo>
                    <a:pt x="2767203" y="378206"/>
                  </a:lnTo>
                  <a:lnTo>
                    <a:pt x="2767571" y="360807"/>
                  </a:lnTo>
                  <a:close/>
                </a:path>
                <a:path w="4727575" h="2211070">
                  <a:moveTo>
                    <a:pt x="4419600" y="1213485"/>
                  </a:moveTo>
                  <a:lnTo>
                    <a:pt x="4406900" y="1207135"/>
                  </a:lnTo>
                  <a:lnTo>
                    <a:pt x="4292600" y="1149985"/>
                  </a:lnTo>
                  <a:lnTo>
                    <a:pt x="4292600" y="1207135"/>
                  </a:lnTo>
                  <a:lnTo>
                    <a:pt x="2667000" y="1207135"/>
                  </a:lnTo>
                  <a:lnTo>
                    <a:pt x="2667000" y="1219835"/>
                  </a:lnTo>
                  <a:lnTo>
                    <a:pt x="4292600" y="1219835"/>
                  </a:lnTo>
                  <a:lnTo>
                    <a:pt x="4292600" y="1276985"/>
                  </a:lnTo>
                  <a:lnTo>
                    <a:pt x="4406900" y="1219835"/>
                  </a:lnTo>
                  <a:lnTo>
                    <a:pt x="4419600" y="1213485"/>
                  </a:lnTo>
                  <a:close/>
                </a:path>
                <a:path w="4727575" h="2211070">
                  <a:moveTo>
                    <a:pt x="4727194" y="1524000"/>
                  </a:moveTo>
                  <a:lnTo>
                    <a:pt x="4721606" y="1512620"/>
                  </a:lnTo>
                  <a:lnTo>
                    <a:pt x="4463669" y="1640547"/>
                  </a:lnTo>
                  <a:lnTo>
                    <a:pt x="4334383" y="1703197"/>
                  </a:lnTo>
                  <a:lnTo>
                    <a:pt x="4204716" y="1764411"/>
                  </a:lnTo>
                  <a:lnTo>
                    <a:pt x="4074414" y="1823529"/>
                  </a:lnTo>
                  <a:lnTo>
                    <a:pt x="3943350" y="1880146"/>
                  </a:lnTo>
                  <a:lnTo>
                    <a:pt x="3811651" y="1933816"/>
                  </a:lnTo>
                  <a:lnTo>
                    <a:pt x="3678809" y="1983854"/>
                  </a:lnTo>
                  <a:lnTo>
                    <a:pt x="3544697" y="2029891"/>
                  </a:lnTo>
                  <a:lnTo>
                    <a:pt x="3409442" y="2071458"/>
                  </a:lnTo>
                  <a:lnTo>
                    <a:pt x="3272663" y="2107971"/>
                  </a:lnTo>
                  <a:lnTo>
                    <a:pt x="3134487" y="2138959"/>
                  </a:lnTo>
                  <a:lnTo>
                    <a:pt x="3064637" y="2152256"/>
                  </a:lnTo>
                  <a:lnTo>
                    <a:pt x="2994406" y="2163940"/>
                  </a:lnTo>
                  <a:lnTo>
                    <a:pt x="2923667" y="2174011"/>
                  </a:lnTo>
                  <a:lnTo>
                    <a:pt x="2852420" y="2182380"/>
                  </a:lnTo>
                  <a:lnTo>
                    <a:pt x="2780665" y="2189022"/>
                  </a:lnTo>
                  <a:lnTo>
                    <a:pt x="2708529" y="2193874"/>
                  </a:lnTo>
                  <a:lnTo>
                    <a:pt x="2635631" y="2196820"/>
                  </a:lnTo>
                  <a:lnTo>
                    <a:pt x="2562352" y="2197760"/>
                  </a:lnTo>
                  <a:lnTo>
                    <a:pt x="2488438" y="2196808"/>
                  </a:lnTo>
                  <a:lnTo>
                    <a:pt x="2413889" y="2193861"/>
                  </a:lnTo>
                  <a:lnTo>
                    <a:pt x="2338832" y="2189010"/>
                  </a:lnTo>
                  <a:lnTo>
                    <a:pt x="2263267" y="2182355"/>
                  </a:lnTo>
                  <a:lnTo>
                    <a:pt x="2187067" y="2173986"/>
                  </a:lnTo>
                  <a:lnTo>
                    <a:pt x="2110486" y="2163915"/>
                  </a:lnTo>
                  <a:lnTo>
                    <a:pt x="2033270" y="2152205"/>
                  </a:lnTo>
                  <a:lnTo>
                    <a:pt x="1955673" y="2138896"/>
                  </a:lnTo>
                  <a:lnTo>
                    <a:pt x="1799209" y="2107869"/>
                  </a:lnTo>
                  <a:lnTo>
                    <a:pt x="1641094" y="2071344"/>
                  </a:lnTo>
                  <a:lnTo>
                    <a:pt x="1481455" y="2029752"/>
                  </a:lnTo>
                  <a:lnTo>
                    <a:pt x="1320419" y="1983701"/>
                  </a:lnTo>
                  <a:lnTo>
                    <a:pt x="1158240" y="1933638"/>
                  </a:lnTo>
                  <a:lnTo>
                    <a:pt x="995172" y="1879942"/>
                  </a:lnTo>
                  <a:lnTo>
                    <a:pt x="831088" y="1823300"/>
                  </a:lnTo>
                  <a:lnTo>
                    <a:pt x="666242" y="1764182"/>
                  </a:lnTo>
                  <a:lnTo>
                    <a:pt x="334899" y="1640293"/>
                  </a:lnTo>
                  <a:lnTo>
                    <a:pt x="120827" y="1557985"/>
                  </a:lnTo>
                  <a:lnTo>
                    <a:pt x="122580" y="1553425"/>
                  </a:lnTo>
                  <a:lnTo>
                    <a:pt x="141351" y="1504632"/>
                  </a:lnTo>
                  <a:lnTo>
                    <a:pt x="0" y="1518310"/>
                  </a:lnTo>
                  <a:lnTo>
                    <a:pt x="95758" y="1623174"/>
                  </a:lnTo>
                  <a:lnTo>
                    <a:pt x="116268" y="1569847"/>
                  </a:lnTo>
                  <a:lnTo>
                    <a:pt x="330327" y="1652181"/>
                  </a:lnTo>
                  <a:lnTo>
                    <a:pt x="661924" y="1776133"/>
                  </a:lnTo>
                  <a:lnTo>
                    <a:pt x="826897" y="1835302"/>
                  </a:lnTo>
                  <a:lnTo>
                    <a:pt x="991235" y="1892007"/>
                  </a:lnTo>
                  <a:lnTo>
                    <a:pt x="1154557" y="1945767"/>
                  </a:lnTo>
                  <a:lnTo>
                    <a:pt x="1316990" y="1995906"/>
                  </a:lnTo>
                  <a:lnTo>
                    <a:pt x="1478153" y="2042045"/>
                  </a:lnTo>
                  <a:lnTo>
                    <a:pt x="1638173" y="2083714"/>
                  </a:lnTo>
                  <a:lnTo>
                    <a:pt x="1796669" y="2120328"/>
                  </a:lnTo>
                  <a:lnTo>
                    <a:pt x="1953514" y="2151418"/>
                  </a:lnTo>
                  <a:lnTo>
                    <a:pt x="2031365" y="2164765"/>
                  </a:lnTo>
                  <a:lnTo>
                    <a:pt x="2108708" y="2176500"/>
                  </a:lnTo>
                  <a:lnTo>
                    <a:pt x="2185670" y="2186609"/>
                  </a:lnTo>
                  <a:lnTo>
                    <a:pt x="2262124" y="2195004"/>
                  </a:lnTo>
                  <a:lnTo>
                    <a:pt x="2337943" y="2201684"/>
                  </a:lnTo>
                  <a:lnTo>
                    <a:pt x="2413381" y="2206548"/>
                  </a:lnTo>
                  <a:lnTo>
                    <a:pt x="2488184" y="2209508"/>
                  </a:lnTo>
                  <a:lnTo>
                    <a:pt x="2562479" y="2210460"/>
                  </a:lnTo>
                  <a:lnTo>
                    <a:pt x="2636266" y="2209508"/>
                  </a:lnTo>
                  <a:lnTo>
                    <a:pt x="2709291" y="2206548"/>
                  </a:lnTo>
                  <a:lnTo>
                    <a:pt x="2781935" y="2201672"/>
                  </a:lnTo>
                  <a:lnTo>
                    <a:pt x="2824099" y="2197760"/>
                  </a:lnTo>
                  <a:lnTo>
                    <a:pt x="2853944" y="2194991"/>
                  </a:lnTo>
                  <a:lnTo>
                    <a:pt x="2925445" y="2186584"/>
                  </a:lnTo>
                  <a:lnTo>
                    <a:pt x="2996438" y="2176475"/>
                  </a:lnTo>
                  <a:lnTo>
                    <a:pt x="3067050" y="2164727"/>
                  </a:lnTo>
                  <a:lnTo>
                    <a:pt x="3137154" y="2151354"/>
                  </a:lnTo>
                  <a:lnTo>
                    <a:pt x="3275965" y="2120239"/>
                  </a:lnTo>
                  <a:lnTo>
                    <a:pt x="3413125" y="2083600"/>
                  </a:lnTo>
                  <a:lnTo>
                    <a:pt x="3548888" y="2041906"/>
                  </a:lnTo>
                  <a:lnTo>
                    <a:pt x="3683254" y="1995741"/>
                  </a:lnTo>
                  <a:lnTo>
                    <a:pt x="3816350" y="1945576"/>
                  </a:lnTo>
                  <a:lnTo>
                    <a:pt x="3948430" y="1891804"/>
                  </a:lnTo>
                  <a:lnTo>
                    <a:pt x="4079748" y="1835086"/>
                  </a:lnTo>
                  <a:lnTo>
                    <a:pt x="4210050" y="1775904"/>
                  </a:lnTo>
                  <a:lnTo>
                    <a:pt x="4339971" y="1714627"/>
                  </a:lnTo>
                  <a:lnTo>
                    <a:pt x="4469257" y="1651927"/>
                  </a:lnTo>
                  <a:lnTo>
                    <a:pt x="4727194" y="1524000"/>
                  </a:lnTo>
                  <a:close/>
                </a:path>
              </a:pathLst>
            </a:custGeom>
            <a:solidFill>
              <a:srgbClr val="000000"/>
            </a:solidFill>
          </p:spPr>
          <p:txBody>
            <a:bodyPr wrap="square" lIns="0" tIns="0" rIns="0" bIns="0" rtlCol="0"/>
            <a:lstStyle/>
            <a:p>
              <a:endParaRPr/>
            </a:p>
          </p:txBody>
        </p:sp>
        <p:sp>
          <p:nvSpPr>
            <p:cNvPr id="10" name="object 10"/>
            <p:cNvSpPr/>
            <p:nvPr/>
          </p:nvSpPr>
          <p:spPr>
            <a:xfrm>
              <a:off x="3777757" y="5168905"/>
              <a:ext cx="900189" cy="447216"/>
            </a:xfrm>
            <a:prstGeom prst="rect">
              <a:avLst/>
            </a:prstGeom>
            <a:blipFill>
              <a:blip r:embed="rId2" cstate="print"/>
              <a:stretch>
                <a:fillRect/>
              </a:stretch>
            </a:blipFill>
          </p:spPr>
          <p:txBody>
            <a:bodyPr wrap="square" lIns="0" tIns="0" rIns="0" bIns="0" rtlCol="0"/>
            <a:lstStyle/>
            <a:p>
              <a:endParaRPr/>
            </a:p>
          </p:txBody>
        </p:sp>
        <p:sp>
          <p:nvSpPr>
            <p:cNvPr id="11" name="object 11"/>
            <p:cNvSpPr/>
            <p:nvPr/>
          </p:nvSpPr>
          <p:spPr>
            <a:xfrm>
              <a:off x="457200" y="5397500"/>
              <a:ext cx="685800" cy="609600"/>
            </a:xfrm>
            <a:custGeom>
              <a:avLst/>
              <a:gdLst/>
              <a:ahLst/>
              <a:cxnLst/>
              <a:rect l="l" t="t" r="r" b="b"/>
              <a:pathLst>
                <a:path w="685800" h="609600">
                  <a:moveTo>
                    <a:pt x="0" y="304800"/>
                  </a:moveTo>
                  <a:lnTo>
                    <a:pt x="3717" y="259772"/>
                  </a:lnTo>
                  <a:lnTo>
                    <a:pt x="14517" y="216792"/>
                  </a:lnTo>
                  <a:lnTo>
                    <a:pt x="31869" y="176330"/>
                  </a:lnTo>
                  <a:lnTo>
                    <a:pt x="55242" y="138860"/>
                  </a:lnTo>
                  <a:lnTo>
                    <a:pt x="84106" y="104853"/>
                  </a:lnTo>
                  <a:lnTo>
                    <a:pt x="117930" y="74783"/>
                  </a:lnTo>
                  <a:lnTo>
                    <a:pt x="156185" y="49120"/>
                  </a:lnTo>
                  <a:lnTo>
                    <a:pt x="198340" y="28338"/>
                  </a:lnTo>
                  <a:lnTo>
                    <a:pt x="243864" y="12909"/>
                  </a:lnTo>
                  <a:lnTo>
                    <a:pt x="292227" y="3306"/>
                  </a:lnTo>
                  <a:lnTo>
                    <a:pt x="342900" y="0"/>
                  </a:lnTo>
                  <a:lnTo>
                    <a:pt x="393572" y="3306"/>
                  </a:lnTo>
                  <a:lnTo>
                    <a:pt x="441935" y="12909"/>
                  </a:lnTo>
                  <a:lnTo>
                    <a:pt x="487459" y="28338"/>
                  </a:lnTo>
                  <a:lnTo>
                    <a:pt x="529614" y="49120"/>
                  </a:lnTo>
                  <a:lnTo>
                    <a:pt x="567869" y="74783"/>
                  </a:lnTo>
                  <a:lnTo>
                    <a:pt x="601693" y="104853"/>
                  </a:lnTo>
                  <a:lnTo>
                    <a:pt x="630557" y="138860"/>
                  </a:lnTo>
                  <a:lnTo>
                    <a:pt x="653930" y="176330"/>
                  </a:lnTo>
                  <a:lnTo>
                    <a:pt x="671282" y="216792"/>
                  </a:lnTo>
                  <a:lnTo>
                    <a:pt x="682082" y="259772"/>
                  </a:lnTo>
                  <a:lnTo>
                    <a:pt x="685800" y="304800"/>
                  </a:lnTo>
                  <a:lnTo>
                    <a:pt x="682082" y="349841"/>
                  </a:lnTo>
                  <a:lnTo>
                    <a:pt x="671282" y="392831"/>
                  </a:lnTo>
                  <a:lnTo>
                    <a:pt x="653930" y="433296"/>
                  </a:lnTo>
                  <a:lnTo>
                    <a:pt x="630557" y="470767"/>
                  </a:lnTo>
                  <a:lnTo>
                    <a:pt x="601693" y="504772"/>
                  </a:lnTo>
                  <a:lnTo>
                    <a:pt x="567869" y="534838"/>
                  </a:lnTo>
                  <a:lnTo>
                    <a:pt x="529614" y="560495"/>
                  </a:lnTo>
                  <a:lnTo>
                    <a:pt x="487459" y="581271"/>
                  </a:lnTo>
                  <a:lnTo>
                    <a:pt x="441935" y="596695"/>
                  </a:lnTo>
                  <a:lnTo>
                    <a:pt x="393572" y="606295"/>
                  </a:lnTo>
                  <a:lnTo>
                    <a:pt x="342900" y="609600"/>
                  </a:lnTo>
                  <a:lnTo>
                    <a:pt x="292227" y="606295"/>
                  </a:lnTo>
                  <a:lnTo>
                    <a:pt x="243864" y="596695"/>
                  </a:lnTo>
                  <a:lnTo>
                    <a:pt x="198340" y="581271"/>
                  </a:lnTo>
                  <a:lnTo>
                    <a:pt x="156185" y="560495"/>
                  </a:lnTo>
                  <a:lnTo>
                    <a:pt x="117930" y="534838"/>
                  </a:lnTo>
                  <a:lnTo>
                    <a:pt x="84106" y="504772"/>
                  </a:lnTo>
                  <a:lnTo>
                    <a:pt x="55242" y="470767"/>
                  </a:lnTo>
                  <a:lnTo>
                    <a:pt x="31869" y="433296"/>
                  </a:lnTo>
                  <a:lnTo>
                    <a:pt x="14517" y="392831"/>
                  </a:lnTo>
                  <a:lnTo>
                    <a:pt x="3717" y="349841"/>
                  </a:lnTo>
                  <a:lnTo>
                    <a:pt x="0" y="304800"/>
                  </a:lnTo>
                  <a:close/>
                </a:path>
              </a:pathLst>
            </a:custGeom>
            <a:ln w="12700">
              <a:solidFill>
                <a:srgbClr val="000000"/>
              </a:solidFill>
            </a:ln>
          </p:spPr>
          <p:txBody>
            <a:bodyPr wrap="square" lIns="0" tIns="0" rIns="0" bIns="0" rtlCol="0"/>
            <a:lstStyle/>
            <a:p>
              <a:endParaRPr/>
            </a:p>
          </p:txBody>
        </p:sp>
      </p:grpSp>
      <p:sp>
        <p:nvSpPr>
          <p:cNvPr id="12" name="object 12"/>
          <p:cNvSpPr/>
          <p:nvPr/>
        </p:nvSpPr>
        <p:spPr>
          <a:xfrm>
            <a:off x="5079214" y="3962405"/>
            <a:ext cx="900414" cy="447216"/>
          </a:xfrm>
          <a:prstGeom prst="rect">
            <a:avLst/>
          </a:prstGeom>
          <a:blipFill>
            <a:blip r:embed="rId2" cstate="print"/>
            <a:stretch>
              <a:fillRect/>
            </a:stretch>
          </a:blipFill>
        </p:spPr>
        <p:txBody>
          <a:bodyPr wrap="square" lIns="0" tIns="0" rIns="0" bIns="0" rtlCol="0"/>
          <a:lstStyle/>
          <a:p>
            <a:endParaRPr/>
          </a:p>
        </p:txBody>
      </p:sp>
      <p:sp>
        <p:nvSpPr>
          <p:cNvPr id="13" name="object 13"/>
          <p:cNvSpPr txBox="1"/>
          <p:nvPr/>
        </p:nvSpPr>
        <p:spPr>
          <a:xfrm>
            <a:off x="4736407" y="3167621"/>
            <a:ext cx="1652905" cy="1245870"/>
          </a:xfrm>
          <a:prstGeom prst="rect">
            <a:avLst/>
          </a:prstGeom>
        </p:spPr>
        <p:txBody>
          <a:bodyPr vert="horz" wrap="square" lIns="0" tIns="72390" rIns="0" bIns="0" rtlCol="0">
            <a:spAutoFit/>
          </a:bodyPr>
          <a:lstStyle/>
          <a:p>
            <a:pPr marL="61594">
              <a:lnSpc>
                <a:spcPct val="100000"/>
              </a:lnSpc>
              <a:spcBef>
                <a:spcPts val="570"/>
              </a:spcBef>
              <a:tabLst>
                <a:tab pos="960755" algn="l"/>
              </a:tabLst>
            </a:pPr>
            <a:r>
              <a:rPr sz="3600" i="1" spc="40" dirty="0">
                <a:latin typeface="Times New Roman"/>
                <a:cs typeface="Times New Roman"/>
              </a:rPr>
              <a:t>y	</a:t>
            </a:r>
            <a:r>
              <a:rPr sz="3600" i="1" spc="60" dirty="0">
                <a:latin typeface="Times New Roman"/>
                <a:cs typeface="Times New Roman"/>
              </a:rPr>
              <a:t>y</a:t>
            </a:r>
            <a:r>
              <a:rPr sz="3600" spc="60" dirty="0">
                <a:latin typeface="Times New Roman"/>
                <a:cs typeface="Times New Roman"/>
              </a:rPr>
              <a:t>,</a:t>
            </a:r>
            <a:r>
              <a:rPr sz="3600" spc="-515" dirty="0">
                <a:latin typeface="Times New Roman"/>
                <a:cs typeface="Times New Roman"/>
              </a:rPr>
              <a:t> </a:t>
            </a:r>
            <a:r>
              <a:rPr sz="3600" i="1" spc="55" dirty="0">
                <a:latin typeface="Times New Roman"/>
                <a:cs typeface="Times New Roman"/>
              </a:rPr>
              <a:t>R</a:t>
            </a:r>
            <a:endParaRPr sz="3600">
              <a:latin typeface="Times New Roman"/>
              <a:cs typeface="Times New Roman"/>
            </a:endParaRPr>
          </a:p>
          <a:p>
            <a:pPr marL="12700">
              <a:lnSpc>
                <a:spcPct val="100000"/>
              </a:lnSpc>
              <a:spcBef>
                <a:spcPts val="490"/>
              </a:spcBef>
              <a:tabLst>
                <a:tab pos="886460" algn="l"/>
              </a:tabLst>
            </a:pPr>
            <a:r>
              <a:rPr sz="3600" i="1" spc="65" dirty="0">
                <a:latin typeface="Times New Roman"/>
                <a:cs typeface="Times New Roman"/>
              </a:rPr>
              <a:t>a	</a:t>
            </a:r>
            <a:r>
              <a:rPr sz="3600" i="1" spc="40" dirty="0">
                <a:latin typeface="Times New Roman"/>
                <a:cs typeface="Times New Roman"/>
              </a:rPr>
              <a:t>a</a:t>
            </a:r>
            <a:r>
              <a:rPr sz="3600" spc="40" dirty="0">
                <a:latin typeface="Times New Roman"/>
                <a:cs typeface="Times New Roman"/>
              </a:rPr>
              <a:t>,</a:t>
            </a:r>
            <a:r>
              <a:rPr sz="3600" spc="-495" dirty="0">
                <a:latin typeface="Times New Roman"/>
                <a:cs typeface="Times New Roman"/>
              </a:rPr>
              <a:t> </a:t>
            </a:r>
            <a:r>
              <a:rPr sz="3600" i="1" spc="80" dirty="0">
                <a:latin typeface="Times New Roman"/>
                <a:cs typeface="Times New Roman"/>
              </a:rPr>
              <a:t>R</a:t>
            </a:r>
            <a:endParaRPr sz="3600">
              <a:latin typeface="Times New Roman"/>
              <a:cs typeface="Times New Roman"/>
            </a:endParaRPr>
          </a:p>
        </p:txBody>
      </p:sp>
      <p:grpSp>
        <p:nvGrpSpPr>
          <p:cNvPr id="14" name="object 14"/>
          <p:cNvGrpSpPr/>
          <p:nvPr/>
        </p:nvGrpSpPr>
        <p:grpSpPr>
          <a:xfrm>
            <a:off x="5108332" y="3352801"/>
            <a:ext cx="3393440" cy="2272665"/>
            <a:chOff x="5108332" y="3352801"/>
            <a:chExt cx="3393440" cy="2272665"/>
          </a:xfrm>
        </p:grpSpPr>
        <p:sp>
          <p:nvSpPr>
            <p:cNvPr id="15" name="object 15"/>
            <p:cNvSpPr/>
            <p:nvPr/>
          </p:nvSpPr>
          <p:spPr>
            <a:xfrm>
              <a:off x="6347423" y="5168899"/>
              <a:ext cx="900561" cy="456112"/>
            </a:xfrm>
            <a:prstGeom prst="rect">
              <a:avLst/>
            </a:prstGeom>
            <a:blipFill>
              <a:blip r:embed="rId3" cstate="print"/>
              <a:stretch>
                <a:fillRect/>
              </a:stretch>
            </a:blipFill>
          </p:spPr>
          <p:txBody>
            <a:bodyPr wrap="square" lIns="0" tIns="0" rIns="0" bIns="0" rtlCol="0"/>
            <a:lstStyle/>
            <a:p>
              <a:endParaRPr/>
            </a:p>
          </p:txBody>
        </p:sp>
        <p:sp>
          <p:nvSpPr>
            <p:cNvPr id="16" name="object 16"/>
            <p:cNvSpPr/>
            <p:nvPr/>
          </p:nvSpPr>
          <p:spPr>
            <a:xfrm>
              <a:off x="7397369" y="4412615"/>
              <a:ext cx="1085215" cy="1002665"/>
            </a:xfrm>
            <a:custGeom>
              <a:avLst/>
              <a:gdLst/>
              <a:ahLst/>
              <a:cxnLst/>
              <a:rect l="l" t="t" r="r" b="b"/>
              <a:pathLst>
                <a:path w="1085215" h="1002664">
                  <a:moveTo>
                    <a:pt x="557022" y="0"/>
                  </a:moveTo>
                  <a:lnTo>
                    <a:pt x="503808" y="5334"/>
                  </a:lnTo>
                  <a:lnTo>
                    <a:pt x="464947" y="14097"/>
                  </a:lnTo>
                  <a:lnTo>
                    <a:pt x="423799" y="26670"/>
                  </a:lnTo>
                  <a:lnTo>
                    <a:pt x="381126" y="42799"/>
                  </a:lnTo>
                  <a:lnTo>
                    <a:pt x="337438" y="61976"/>
                  </a:lnTo>
                  <a:lnTo>
                    <a:pt x="293624" y="83947"/>
                  </a:lnTo>
                  <a:lnTo>
                    <a:pt x="250062" y="108585"/>
                  </a:lnTo>
                  <a:lnTo>
                    <a:pt x="208025" y="135128"/>
                  </a:lnTo>
                  <a:lnTo>
                    <a:pt x="167639" y="163576"/>
                  </a:lnTo>
                  <a:lnTo>
                    <a:pt x="130048" y="193421"/>
                  </a:lnTo>
                  <a:lnTo>
                    <a:pt x="95757" y="224536"/>
                  </a:lnTo>
                  <a:lnTo>
                    <a:pt x="65658" y="256540"/>
                  </a:lnTo>
                  <a:lnTo>
                    <a:pt x="40131" y="289179"/>
                  </a:lnTo>
                  <a:lnTo>
                    <a:pt x="20320" y="322072"/>
                  </a:lnTo>
                  <a:lnTo>
                    <a:pt x="2539" y="371475"/>
                  </a:lnTo>
                  <a:lnTo>
                    <a:pt x="0" y="403987"/>
                  </a:lnTo>
                  <a:lnTo>
                    <a:pt x="1015" y="420497"/>
                  </a:lnTo>
                  <a:lnTo>
                    <a:pt x="12064" y="471424"/>
                  </a:lnTo>
                  <a:lnTo>
                    <a:pt x="34162" y="524510"/>
                  </a:lnTo>
                  <a:lnTo>
                    <a:pt x="54482" y="561213"/>
                  </a:lnTo>
                  <a:lnTo>
                    <a:pt x="78739" y="598551"/>
                  </a:lnTo>
                  <a:lnTo>
                    <a:pt x="106552" y="636651"/>
                  </a:lnTo>
                  <a:lnTo>
                    <a:pt x="137667" y="675513"/>
                  </a:lnTo>
                  <a:lnTo>
                    <a:pt x="171576" y="714883"/>
                  </a:lnTo>
                  <a:lnTo>
                    <a:pt x="208152" y="755015"/>
                  </a:lnTo>
                  <a:lnTo>
                    <a:pt x="246760" y="795401"/>
                  </a:lnTo>
                  <a:lnTo>
                    <a:pt x="287147" y="836422"/>
                  </a:lnTo>
                  <a:lnTo>
                    <a:pt x="329056" y="877570"/>
                  </a:lnTo>
                  <a:lnTo>
                    <a:pt x="371982" y="918972"/>
                  </a:lnTo>
                  <a:lnTo>
                    <a:pt x="459612" y="1002157"/>
                  </a:lnTo>
                  <a:lnTo>
                    <a:pt x="468375" y="993013"/>
                  </a:lnTo>
                  <a:lnTo>
                    <a:pt x="424306" y="951357"/>
                  </a:lnTo>
                  <a:lnTo>
                    <a:pt x="337820" y="868426"/>
                  </a:lnTo>
                  <a:lnTo>
                    <a:pt x="296036" y="827278"/>
                  </a:lnTo>
                  <a:lnTo>
                    <a:pt x="255777" y="786511"/>
                  </a:lnTo>
                  <a:lnTo>
                    <a:pt x="217297" y="746252"/>
                  </a:lnTo>
                  <a:lnTo>
                    <a:pt x="181101" y="706501"/>
                  </a:lnTo>
                  <a:lnTo>
                    <a:pt x="147320" y="667258"/>
                  </a:lnTo>
                  <a:lnTo>
                    <a:pt x="116585" y="628904"/>
                  </a:lnTo>
                  <a:lnTo>
                    <a:pt x="89026" y="591185"/>
                  </a:lnTo>
                  <a:lnTo>
                    <a:pt x="65277" y="554482"/>
                  </a:lnTo>
                  <a:lnTo>
                    <a:pt x="45465" y="518668"/>
                  </a:lnTo>
                  <a:lnTo>
                    <a:pt x="24002" y="467233"/>
                  </a:lnTo>
                  <a:lnTo>
                    <a:pt x="13588" y="418719"/>
                  </a:lnTo>
                  <a:lnTo>
                    <a:pt x="12700" y="403225"/>
                  </a:lnTo>
                  <a:lnTo>
                    <a:pt x="13080" y="388239"/>
                  </a:lnTo>
                  <a:lnTo>
                    <a:pt x="24637" y="342900"/>
                  </a:lnTo>
                  <a:lnTo>
                    <a:pt x="50800" y="296164"/>
                  </a:lnTo>
                  <a:lnTo>
                    <a:pt x="75437" y="264668"/>
                  </a:lnTo>
                  <a:lnTo>
                    <a:pt x="104901" y="233426"/>
                  </a:lnTo>
                  <a:lnTo>
                    <a:pt x="138429" y="203073"/>
                  </a:lnTo>
                  <a:lnTo>
                    <a:pt x="175386" y="173609"/>
                  </a:lnTo>
                  <a:lnTo>
                    <a:pt x="215137" y="145542"/>
                  </a:lnTo>
                  <a:lnTo>
                    <a:pt x="256921" y="119380"/>
                  </a:lnTo>
                  <a:lnTo>
                    <a:pt x="299720" y="95123"/>
                  </a:lnTo>
                  <a:lnTo>
                    <a:pt x="343026" y="73406"/>
                  </a:lnTo>
                  <a:lnTo>
                    <a:pt x="386079" y="54610"/>
                  </a:lnTo>
                  <a:lnTo>
                    <a:pt x="428116" y="38735"/>
                  </a:lnTo>
                  <a:lnTo>
                    <a:pt x="468502" y="26289"/>
                  </a:lnTo>
                  <a:lnTo>
                    <a:pt x="506349" y="17780"/>
                  </a:lnTo>
                  <a:lnTo>
                    <a:pt x="557529" y="12700"/>
                  </a:lnTo>
                  <a:lnTo>
                    <a:pt x="665289" y="12700"/>
                  </a:lnTo>
                  <a:lnTo>
                    <a:pt x="653287" y="10033"/>
                  </a:lnTo>
                  <a:lnTo>
                    <a:pt x="632967" y="6223"/>
                  </a:lnTo>
                  <a:lnTo>
                    <a:pt x="613282" y="3302"/>
                  </a:lnTo>
                  <a:lnTo>
                    <a:pt x="593978" y="1270"/>
                  </a:lnTo>
                  <a:lnTo>
                    <a:pt x="575182" y="127"/>
                  </a:lnTo>
                  <a:lnTo>
                    <a:pt x="557022" y="0"/>
                  </a:lnTo>
                  <a:close/>
                </a:path>
                <a:path w="1085215" h="1002664">
                  <a:moveTo>
                    <a:pt x="785240" y="856488"/>
                  </a:moveTo>
                  <a:lnTo>
                    <a:pt x="768730" y="997585"/>
                  </a:lnTo>
                  <a:lnTo>
                    <a:pt x="891539" y="926084"/>
                  </a:lnTo>
                  <a:lnTo>
                    <a:pt x="859921" y="905383"/>
                  </a:lnTo>
                  <a:lnTo>
                    <a:pt x="836802" y="905383"/>
                  </a:lnTo>
                  <a:lnTo>
                    <a:pt x="826134" y="898525"/>
                  </a:lnTo>
                  <a:lnTo>
                    <a:pt x="833060" y="887796"/>
                  </a:lnTo>
                  <a:lnTo>
                    <a:pt x="785240" y="856488"/>
                  </a:lnTo>
                  <a:close/>
                </a:path>
                <a:path w="1085215" h="1002664">
                  <a:moveTo>
                    <a:pt x="833060" y="887796"/>
                  </a:moveTo>
                  <a:lnTo>
                    <a:pt x="826134" y="898525"/>
                  </a:lnTo>
                  <a:lnTo>
                    <a:pt x="836802" y="905383"/>
                  </a:lnTo>
                  <a:lnTo>
                    <a:pt x="843659" y="894735"/>
                  </a:lnTo>
                  <a:lnTo>
                    <a:pt x="833060" y="887796"/>
                  </a:lnTo>
                  <a:close/>
                </a:path>
                <a:path w="1085215" h="1002664">
                  <a:moveTo>
                    <a:pt x="843659" y="894735"/>
                  </a:moveTo>
                  <a:lnTo>
                    <a:pt x="836802" y="905383"/>
                  </a:lnTo>
                  <a:lnTo>
                    <a:pt x="859921" y="905383"/>
                  </a:lnTo>
                  <a:lnTo>
                    <a:pt x="843659" y="894735"/>
                  </a:lnTo>
                  <a:close/>
                </a:path>
                <a:path w="1085215" h="1002664">
                  <a:moveTo>
                    <a:pt x="665289" y="12700"/>
                  </a:moveTo>
                  <a:lnTo>
                    <a:pt x="557529" y="12700"/>
                  </a:lnTo>
                  <a:lnTo>
                    <a:pt x="574928" y="12827"/>
                  </a:lnTo>
                  <a:lnTo>
                    <a:pt x="593089" y="13970"/>
                  </a:lnTo>
                  <a:lnTo>
                    <a:pt x="631189" y="18796"/>
                  </a:lnTo>
                  <a:lnTo>
                    <a:pt x="671067" y="27051"/>
                  </a:lnTo>
                  <a:lnTo>
                    <a:pt x="712215" y="38100"/>
                  </a:lnTo>
                  <a:lnTo>
                    <a:pt x="753872" y="52197"/>
                  </a:lnTo>
                  <a:lnTo>
                    <a:pt x="795527" y="68961"/>
                  </a:lnTo>
                  <a:lnTo>
                    <a:pt x="836295" y="88011"/>
                  </a:lnTo>
                  <a:lnTo>
                    <a:pt x="895096" y="120650"/>
                  </a:lnTo>
                  <a:lnTo>
                    <a:pt x="931290" y="144653"/>
                  </a:lnTo>
                  <a:lnTo>
                    <a:pt x="964819" y="170307"/>
                  </a:lnTo>
                  <a:lnTo>
                    <a:pt x="994917" y="197358"/>
                  </a:lnTo>
                  <a:lnTo>
                    <a:pt x="1020699" y="225552"/>
                  </a:lnTo>
                  <a:lnTo>
                    <a:pt x="1050416" y="268986"/>
                  </a:lnTo>
                  <a:lnTo>
                    <a:pt x="1067434" y="313563"/>
                  </a:lnTo>
                  <a:lnTo>
                    <a:pt x="1072641" y="360807"/>
                  </a:lnTo>
                  <a:lnTo>
                    <a:pt x="1072133" y="377825"/>
                  </a:lnTo>
                  <a:lnTo>
                    <a:pt x="1064513" y="431673"/>
                  </a:lnTo>
                  <a:lnTo>
                    <a:pt x="1054480" y="469900"/>
                  </a:lnTo>
                  <a:lnTo>
                    <a:pt x="1041146" y="509905"/>
                  </a:lnTo>
                  <a:lnTo>
                    <a:pt x="1024508" y="551434"/>
                  </a:lnTo>
                  <a:lnTo>
                    <a:pt x="1004824" y="594233"/>
                  </a:lnTo>
                  <a:lnTo>
                    <a:pt x="982726" y="638429"/>
                  </a:lnTo>
                  <a:lnTo>
                    <a:pt x="945133" y="706628"/>
                  </a:lnTo>
                  <a:lnTo>
                    <a:pt x="917575" y="753237"/>
                  </a:lnTo>
                  <a:lnTo>
                    <a:pt x="888746" y="800481"/>
                  </a:lnTo>
                  <a:lnTo>
                    <a:pt x="858520" y="848360"/>
                  </a:lnTo>
                  <a:lnTo>
                    <a:pt x="833060" y="887796"/>
                  </a:lnTo>
                  <a:lnTo>
                    <a:pt x="843659" y="894735"/>
                  </a:lnTo>
                  <a:lnTo>
                    <a:pt x="869187" y="855091"/>
                  </a:lnTo>
                  <a:lnTo>
                    <a:pt x="899540" y="807212"/>
                  </a:lnTo>
                  <a:lnTo>
                    <a:pt x="928624" y="759587"/>
                  </a:lnTo>
                  <a:lnTo>
                    <a:pt x="956182" y="712851"/>
                  </a:lnTo>
                  <a:lnTo>
                    <a:pt x="981836" y="666877"/>
                  </a:lnTo>
                  <a:lnTo>
                    <a:pt x="1005458" y="621792"/>
                  </a:lnTo>
                  <a:lnTo>
                    <a:pt x="1026667" y="577850"/>
                  </a:lnTo>
                  <a:lnTo>
                    <a:pt x="1045082" y="535051"/>
                  </a:lnTo>
                  <a:lnTo>
                    <a:pt x="1060450" y="493522"/>
                  </a:lnTo>
                  <a:lnTo>
                    <a:pt x="1072387" y="453517"/>
                  </a:lnTo>
                  <a:lnTo>
                    <a:pt x="1080515" y="415036"/>
                  </a:lnTo>
                  <a:lnTo>
                    <a:pt x="1085206" y="360807"/>
                  </a:lnTo>
                  <a:lnTo>
                    <a:pt x="1084748" y="344551"/>
                  </a:lnTo>
                  <a:lnTo>
                    <a:pt x="1075181" y="294132"/>
                  </a:lnTo>
                  <a:lnTo>
                    <a:pt x="1052195" y="247142"/>
                  </a:lnTo>
                  <a:lnTo>
                    <a:pt x="1017397" y="202565"/>
                  </a:lnTo>
                  <a:lnTo>
                    <a:pt x="988567" y="174117"/>
                  </a:lnTo>
                  <a:lnTo>
                    <a:pt x="956055" y="147066"/>
                  </a:lnTo>
                  <a:lnTo>
                    <a:pt x="920369" y="121793"/>
                  </a:lnTo>
                  <a:lnTo>
                    <a:pt x="862202" y="87122"/>
                  </a:lnTo>
                  <a:lnTo>
                    <a:pt x="821181" y="66675"/>
                  </a:lnTo>
                  <a:lnTo>
                    <a:pt x="779272" y="48387"/>
                  </a:lnTo>
                  <a:lnTo>
                    <a:pt x="736980" y="32766"/>
                  </a:lnTo>
                  <a:lnTo>
                    <a:pt x="694689" y="19939"/>
                  </a:lnTo>
                  <a:lnTo>
                    <a:pt x="673861" y="14605"/>
                  </a:lnTo>
                  <a:lnTo>
                    <a:pt x="665289" y="12700"/>
                  </a:lnTo>
                  <a:close/>
                </a:path>
              </a:pathLst>
            </a:custGeom>
            <a:solidFill>
              <a:srgbClr val="000000"/>
            </a:solidFill>
          </p:spPr>
          <p:txBody>
            <a:bodyPr wrap="square" lIns="0" tIns="0" rIns="0" bIns="0" rtlCol="0"/>
            <a:lstStyle/>
            <a:p>
              <a:endParaRPr/>
            </a:p>
          </p:txBody>
        </p:sp>
        <p:sp>
          <p:nvSpPr>
            <p:cNvPr id="17" name="object 17"/>
            <p:cNvSpPr/>
            <p:nvPr/>
          </p:nvSpPr>
          <p:spPr>
            <a:xfrm>
              <a:off x="7600740" y="3949705"/>
              <a:ext cx="900561" cy="447216"/>
            </a:xfrm>
            <a:prstGeom prst="rect">
              <a:avLst/>
            </a:prstGeom>
            <a:blipFill>
              <a:blip r:embed="rId4" cstate="print"/>
              <a:stretch>
                <a:fillRect/>
              </a:stretch>
            </a:blipFill>
          </p:spPr>
          <p:txBody>
            <a:bodyPr wrap="square" lIns="0" tIns="0" rIns="0" bIns="0" rtlCol="0"/>
            <a:lstStyle/>
            <a:p>
              <a:endParaRPr/>
            </a:p>
          </p:txBody>
        </p:sp>
        <p:sp>
          <p:nvSpPr>
            <p:cNvPr id="18" name="object 18"/>
            <p:cNvSpPr/>
            <p:nvPr/>
          </p:nvSpPr>
          <p:spPr>
            <a:xfrm>
              <a:off x="5108332" y="3352801"/>
              <a:ext cx="899896" cy="445614"/>
            </a:xfrm>
            <a:prstGeom prst="rect">
              <a:avLst/>
            </a:prstGeom>
            <a:blipFill>
              <a:blip r:embed="rId5" cstate="print"/>
              <a:stretch>
                <a:fillRect/>
              </a:stretch>
            </a:blipFill>
          </p:spPr>
          <p:txBody>
            <a:bodyPr wrap="square" lIns="0" tIns="0" rIns="0" bIns="0" rtlCol="0"/>
            <a:lstStyle/>
            <a:p>
              <a:endParaRPr/>
            </a:p>
          </p:txBody>
        </p:sp>
      </p:grpSp>
      <p:sp>
        <p:nvSpPr>
          <p:cNvPr id="19" name="object 19"/>
          <p:cNvSpPr txBox="1"/>
          <p:nvPr/>
        </p:nvSpPr>
        <p:spPr>
          <a:xfrm>
            <a:off x="7257322" y="3154921"/>
            <a:ext cx="1615440" cy="1245870"/>
          </a:xfrm>
          <a:prstGeom prst="rect">
            <a:avLst/>
          </a:prstGeom>
        </p:spPr>
        <p:txBody>
          <a:bodyPr vert="horz" wrap="square" lIns="0" tIns="72390" rIns="0" bIns="0" rtlCol="0">
            <a:spAutoFit/>
          </a:bodyPr>
          <a:lstStyle/>
          <a:p>
            <a:pPr marL="55244">
              <a:lnSpc>
                <a:spcPct val="100000"/>
              </a:lnSpc>
              <a:spcBef>
                <a:spcPts val="570"/>
              </a:spcBef>
              <a:tabLst>
                <a:tab pos="949960" algn="l"/>
              </a:tabLst>
            </a:pPr>
            <a:r>
              <a:rPr sz="3600" i="1" spc="50" dirty="0">
                <a:latin typeface="Times New Roman"/>
                <a:cs typeface="Times New Roman"/>
              </a:rPr>
              <a:t>y	</a:t>
            </a:r>
            <a:r>
              <a:rPr sz="3600" i="1" spc="55" dirty="0">
                <a:latin typeface="Times New Roman"/>
                <a:cs typeface="Times New Roman"/>
              </a:rPr>
              <a:t>y</a:t>
            </a:r>
            <a:r>
              <a:rPr sz="3600" spc="55" dirty="0">
                <a:latin typeface="Times New Roman"/>
                <a:cs typeface="Times New Roman"/>
              </a:rPr>
              <a:t>,</a:t>
            </a:r>
            <a:r>
              <a:rPr sz="3600" spc="-525" dirty="0">
                <a:latin typeface="Times New Roman"/>
                <a:cs typeface="Times New Roman"/>
              </a:rPr>
              <a:t> </a:t>
            </a:r>
            <a:r>
              <a:rPr sz="3600" i="1" spc="60" dirty="0">
                <a:latin typeface="Times New Roman"/>
                <a:cs typeface="Times New Roman"/>
              </a:rPr>
              <a:t>L</a:t>
            </a:r>
            <a:endParaRPr sz="3600">
              <a:latin typeface="Times New Roman"/>
              <a:cs typeface="Times New Roman"/>
            </a:endParaRPr>
          </a:p>
          <a:p>
            <a:pPr marL="12700">
              <a:lnSpc>
                <a:spcPct val="100000"/>
              </a:lnSpc>
              <a:spcBef>
                <a:spcPts val="490"/>
              </a:spcBef>
              <a:tabLst>
                <a:tab pos="888365" algn="l"/>
              </a:tabLst>
            </a:pPr>
            <a:r>
              <a:rPr sz="3600" i="1" spc="60" dirty="0">
                <a:latin typeface="Times New Roman"/>
                <a:cs typeface="Times New Roman"/>
              </a:rPr>
              <a:t>a	</a:t>
            </a:r>
            <a:r>
              <a:rPr sz="3600" i="1" spc="45" dirty="0">
                <a:latin typeface="Times New Roman"/>
                <a:cs typeface="Times New Roman"/>
              </a:rPr>
              <a:t>a</a:t>
            </a:r>
            <a:r>
              <a:rPr sz="3600" spc="45" dirty="0">
                <a:latin typeface="Times New Roman"/>
                <a:cs typeface="Times New Roman"/>
              </a:rPr>
              <a:t>,</a:t>
            </a:r>
            <a:r>
              <a:rPr sz="3600" spc="-505" dirty="0">
                <a:latin typeface="Times New Roman"/>
                <a:cs typeface="Times New Roman"/>
              </a:rPr>
              <a:t> </a:t>
            </a:r>
            <a:r>
              <a:rPr sz="3600" i="1" spc="70" dirty="0">
                <a:latin typeface="Times New Roman"/>
                <a:cs typeface="Times New Roman"/>
              </a:rPr>
              <a:t>L</a:t>
            </a:r>
            <a:endParaRPr sz="3600">
              <a:latin typeface="Times New Roman"/>
              <a:cs typeface="Times New Roman"/>
            </a:endParaRPr>
          </a:p>
        </p:txBody>
      </p:sp>
      <p:sp>
        <p:nvSpPr>
          <p:cNvPr id="20" name="object 20"/>
          <p:cNvSpPr/>
          <p:nvPr/>
        </p:nvSpPr>
        <p:spPr>
          <a:xfrm>
            <a:off x="7621044" y="3340101"/>
            <a:ext cx="900002" cy="445614"/>
          </a:xfrm>
          <a:prstGeom prst="rect">
            <a:avLst/>
          </a:prstGeom>
          <a:blipFill>
            <a:blip r:embed="rId6" cstate="print"/>
            <a:stretch>
              <a:fillRect/>
            </a:stretch>
          </a:blipFill>
        </p:spPr>
        <p:txBody>
          <a:bodyPr wrap="square" lIns="0" tIns="0" rIns="0" bIns="0" rtlCol="0"/>
          <a:lstStyle/>
          <a:p>
            <a:endParaRPr/>
          </a:p>
        </p:txBody>
      </p:sp>
      <p:grpSp>
        <p:nvGrpSpPr>
          <p:cNvPr id="21" name="object 21"/>
          <p:cNvGrpSpPr/>
          <p:nvPr/>
        </p:nvGrpSpPr>
        <p:grpSpPr>
          <a:xfrm>
            <a:off x="158343" y="4412615"/>
            <a:ext cx="6036945" cy="2280285"/>
            <a:chOff x="158343" y="4412615"/>
            <a:chExt cx="6036945" cy="2280285"/>
          </a:xfrm>
        </p:grpSpPr>
        <p:sp>
          <p:nvSpPr>
            <p:cNvPr id="22" name="object 22"/>
            <p:cNvSpPr/>
            <p:nvPr/>
          </p:nvSpPr>
          <p:spPr>
            <a:xfrm>
              <a:off x="5294607" y="6159505"/>
              <a:ext cx="900189" cy="447216"/>
            </a:xfrm>
            <a:prstGeom prst="rect">
              <a:avLst/>
            </a:prstGeom>
            <a:blipFill>
              <a:blip r:embed="rId2" cstate="print"/>
              <a:stretch>
                <a:fillRect/>
              </a:stretch>
            </a:blipFill>
          </p:spPr>
          <p:txBody>
            <a:bodyPr wrap="square" lIns="0" tIns="0" rIns="0" bIns="0" rtlCol="0"/>
            <a:lstStyle/>
            <a:p>
              <a:endParaRPr/>
            </a:p>
          </p:txBody>
        </p:sp>
        <p:sp>
          <p:nvSpPr>
            <p:cNvPr id="23" name="object 23"/>
            <p:cNvSpPr/>
            <p:nvPr/>
          </p:nvSpPr>
          <p:spPr>
            <a:xfrm>
              <a:off x="1143000" y="5638800"/>
              <a:ext cx="1968500" cy="1054100"/>
            </a:xfrm>
            <a:custGeom>
              <a:avLst/>
              <a:gdLst/>
              <a:ahLst/>
              <a:cxnLst/>
              <a:rect l="l" t="t" r="r" b="b"/>
              <a:pathLst>
                <a:path w="1968500" h="1054100">
                  <a:moveTo>
                    <a:pt x="1600200" y="57150"/>
                  </a:moveTo>
                  <a:lnTo>
                    <a:pt x="127000" y="57150"/>
                  </a:lnTo>
                  <a:lnTo>
                    <a:pt x="127000" y="0"/>
                  </a:lnTo>
                  <a:lnTo>
                    <a:pt x="0" y="63500"/>
                  </a:lnTo>
                  <a:lnTo>
                    <a:pt x="127000" y="127000"/>
                  </a:lnTo>
                  <a:lnTo>
                    <a:pt x="127000" y="69850"/>
                  </a:lnTo>
                  <a:lnTo>
                    <a:pt x="1600200" y="69850"/>
                  </a:lnTo>
                  <a:lnTo>
                    <a:pt x="1600200" y="57150"/>
                  </a:lnTo>
                  <a:close/>
                </a:path>
                <a:path w="1968500" h="1054100">
                  <a:moveTo>
                    <a:pt x="1968500" y="495300"/>
                  </a:moveTo>
                  <a:lnTo>
                    <a:pt x="1962150" y="482600"/>
                  </a:lnTo>
                  <a:lnTo>
                    <a:pt x="1905000" y="368300"/>
                  </a:lnTo>
                  <a:lnTo>
                    <a:pt x="1841500" y="495300"/>
                  </a:lnTo>
                  <a:lnTo>
                    <a:pt x="1898650" y="495300"/>
                  </a:lnTo>
                  <a:lnTo>
                    <a:pt x="1898650" y="1054100"/>
                  </a:lnTo>
                  <a:lnTo>
                    <a:pt x="1911350" y="1054100"/>
                  </a:lnTo>
                  <a:lnTo>
                    <a:pt x="1911350" y="495300"/>
                  </a:lnTo>
                  <a:lnTo>
                    <a:pt x="1968500" y="495300"/>
                  </a:lnTo>
                  <a:close/>
                </a:path>
              </a:pathLst>
            </a:custGeom>
            <a:solidFill>
              <a:srgbClr val="000000"/>
            </a:solidFill>
          </p:spPr>
          <p:txBody>
            <a:bodyPr wrap="square" lIns="0" tIns="0" rIns="0" bIns="0" rtlCol="0"/>
            <a:lstStyle/>
            <a:p>
              <a:endParaRPr/>
            </a:p>
          </p:txBody>
        </p:sp>
        <p:sp>
          <p:nvSpPr>
            <p:cNvPr id="24" name="object 24"/>
            <p:cNvSpPr/>
            <p:nvPr/>
          </p:nvSpPr>
          <p:spPr>
            <a:xfrm>
              <a:off x="1590432" y="5168901"/>
              <a:ext cx="899896" cy="445614"/>
            </a:xfrm>
            <a:prstGeom prst="rect">
              <a:avLst/>
            </a:prstGeom>
            <a:blipFill>
              <a:blip r:embed="rId5" cstate="print"/>
              <a:stretch>
                <a:fillRect/>
              </a:stretch>
            </a:blipFill>
          </p:spPr>
          <p:txBody>
            <a:bodyPr wrap="square" lIns="0" tIns="0" rIns="0" bIns="0" rtlCol="0"/>
            <a:lstStyle/>
            <a:p>
              <a:endParaRPr/>
            </a:p>
          </p:txBody>
        </p:sp>
        <p:sp>
          <p:nvSpPr>
            <p:cNvPr id="25" name="object 25"/>
            <p:cNvSpPr/>
            <p:nvPr/>
          </p:nvSpPr>
          <p:spPr>
            <a:xfrm>
              <a:off x="158343" y="4412615"/>
              <a:ext cx="1085850" cy="1002665"/>
            </a:xfrm>
            <a:custGeom>
              <a:avLst/>
              <a:gdLst/>
              <a:ahLst/>
              <a:cxnLst/>
              <a:rect l="l" t="t" r="r" b="b"/>
              <a:pathLst>
                <a:path w="1085850" h="1002664">
                  <a:moveTo>
                    <a:pt x="557022" y="0"/>
                  </a:moveTo>
                  <a:lnTo>
                    <a:pt x="503809" y="5334"/>
                  </a:lnTo>
                  <a:lnTo>
                    <a:pt x="465023" y="14097"/>
                  </a:lnTo>
                  <a:lnTo>
                    <a:pt x="423849" y="26670"/>
                  </a:lnTo>
                  <a:lnTo>
                    <a:pt x="381152" y="42799"/>
                  </a:lnTo>
                  <a:lnTo>
                    <a:pt x="337515" y="61976"/>
                  </a:lnTo>
                  <a:lnTo>
                    <a:pt x="293611" y="83947"/>
                  </a:lnTo>
                  <a:lnTo>
                    <a:pt x="250139" y="108585"/>
                  </a:lnTo>
                  <a:lnTo>
                    <a:pt x="208013" y="135128"/>
                  </a:lnTo>
                  <a:lnTo>
                    <a:pt x="167728" y="163576"/>
                  </a:lnTo>
                  <a:lnTo>
                    <a:pt x="130086" y="193421"/>
                  </a:lnTo>
                  <a:lnTo>
                    <a:pt x="95834" y="224536"/>
                  </a:lnTo>
                  <a:lnTo>
                    <a:pt x="65646" y="256540"/>
                  </a:lnTo>
                  <a:lnTo>
                    <a:pt x="40170" y="289179"/>
                  </a:lnTo>
                  <a:lnTo>
                    <a:pt x="20281" y="322072"/>
                  </a:lnTo>
                  <a:lnTo>
                    <a:pt x="2616" y="371475"/>
                  </a:lnTo>
                  <a:lnTo>
                    <a:pt x="0" y="403987"/>
                  </a:lnTo>
                  <a:lnTo>
                    <a:pt x="1003" y="420497"/>
                  </a:lnTo>
                  <a:lnTo>
                    <a:pt x="12077" y="471424"/>
                  </a:lnTo>
                  <a:lnTo>
                    <a:pt x="34251" y="524510"/>
                  </a:lnTo>
                  <a:lnTo>
                    <a:pt x="54495" y="561213"/>
                  </a:lnTo>
                  <a:lnTo>
                    <a:pt x="78701" y="598551"/>
                  </a:lnTo>
                  <a:lnTo>
                    <a:pt x="106591" y="636651"/>
                  </a:lnTo>
                  <a:lnTo>
                    <a:pt x="137706" y="675513"/>
                  </a:lnTo>
                  <a:lnTo>
                    <a:pt x="171640" y="714883"/>
                  </a:lnTo>
                  <a:lnTo>
                    <a:pt x="208153" y="755015"/>
                  </a:lnTo>
                  <a:lnTo>
                    <a:pt x="246799" y="795401"/>
                  </a:lnTo>
                  <a:lnTo>
                    <a:pt x="287159" y="836422"/>
                  </a:lnTo>
                  <a:lnTo>
                    <a:pt x="329031" y="877570"/>
                  </a:lnTo>
                  <a:lnTo>
                    <a:pt x="415645" y="960628"/>
                  </a:lnTo>
                  <a:lnTo>
                    <a:pt x="459651" y="1002157"/>
                  </a:lnTo>
                  <a:lnTo>
                    <a:pt x="468388" y="993013"/>
                  </a:lnTo>
                  <a:lnTo>
                    <a:pt x="380771" y="909701"/>
                  </a:lnTo>
                  <a:lnTo>
                    <a:pt x="337832" y="868426"/>
                  </a:lnTo>
                  <a:lnTo>
                    <a:pt x="296075" y="827278"/>
                  </a:lnTo>
                  <a:lnTo>
                    <a:pt x="255854" y="786511"/>
                  </a:lnTo>
                  <a:lnTo>
                    <a:pt x="217347" y="746252"/>
                  </a:lnTo>
                  <a:lnTo>
                    <a:pt x="181089" y="706501"/>
                  </a:lnTo>
                  <a:lnTo>
                    <a:pt x="147396" y="667258"/>
                  </a:lnTo>
                  <a:lnTo>
                    <a:pt x="116598" y="628904"/>
                  </a:lnTo>
                  <a:lnTo>
                    <a:pt x="89052" y="591185"/>
                  </a:lnTo>
                  <a:lnTo>
                    <a:pt x="65252" y="554482"/>
                  </a:lnTo>
                  <a:lnTo>
                    <a:pt x="45491" y="518668"/>
                  </a:lnTo>
                  <a:lnTo>
                    <a:pt x="24041" y="467233"/>
                  </a:lnTo>
                  <a:lnTo>
                    <a:pt x="13589" y="418719"/>
                  </a:lnTo>
                  <a:lnTo>
                    <a:pt x="12687" y="403225"/>
                  </a:lnTo>
                  <a:lnTo>
                    <a:pt x="13169" y="388239"/>
                  </a:lnTo>
                  <a:lnTo>
                    <a:pt x="24688" y="342900"/>
                  </a:lnTo>
                  <a:lnTo>
                    <a:pt x="50812" y="296164"/>
                  </a:lnTo>
                  <a:lnTo>
                    <a:pt x="75438" y="264668"/>
                  </a:lnTo>
                  <a:lnTo>
                    <a:pt x="104876" y="233426"/>
                  </a:lnTo>
                  <a:lnTo>
                    <a:pt x="138442" y="203073"/>
                  </a:lnTo>
                  <a:lnTo>
                    <a:pt x="175475" y="173609"/>
                  </a:lnTo>
                  <a:lnTo>
                    <a:pt x="215201" y="145542"/>
                  </a:lnTo>
                  <a:lnTo>
                    <a:pt x="256895" y="119380"/>
                  </a:lnTo>
                  <a:lnTo>
                    <a:pt x="299720" y="95123"/>
                  </a:lnTo>
                  <a:lnTo>
                    <a:pt x="343065" y="73406"/>
                  </a:lnTo>
                  <a:lnTo>
                    <a:pt x="386105" y="54610"/>
                  </a:lnTo>
                  <a:lnTo>
                    <a:pt x="428180" y="38735"/>
                  </a:lnTo>
                  <a:lnTo>
                    <a:pt x="468541" y="26289"/>
                  </a:lnTo>
                  <a:lnTo>
                    <a:pt x="506323" y="17780"/>
                  </a:lnTo>
                  <a:lnTo>
                    <a:pt x="557517" y="12700"/>
                  </a:lnTo>
                  <a:lnTo>
                    <a:pt x="665324" y="12700"/>
                  </a:lnTo>
                  <a:lnTo>
                    <a:pt x="653300" y="10033"/>
                  </a:lnTo>
                  <a:lnTo>
                    <a:pt x="633056" y="6223"/>
                  </a:lnTo>
                  <a:lnTo>
                    <a:pt x="613270" y="3302"/>
                  </a:lnTo>
                  <a:lnTo>
                    <a:pt x="593953" y="1270"/>
                  </a:lnTo>
                  <a:lnTo>
                    <a:pt x="575144" y="127"/>
                  </a:lnTo>
                  <a:lnTo>
                    <a:pt x="557022" y="0"/>
                  </a:lnTo>
                  <a:close/>
                </a:path>
                <a:path w="1085850" h="1002664">
                  <a:moveTo>
                    <a:pt x="785279" y="856488"/>
                  </a:moveTo>
                  <a:lnTo>
                    <a:pt x="768819" y="997585"/>
                  </a:lnTo>
                  <a:lnTo>
                    <a:pt x="891514" y="926084"/>
                  </a:lnTo>
                  <a:lnTo>
                    <a:pt x="859915" y="905383"/>
                  </a:lnTo>
                  <a:lnTo>
                    <a:pt x="836777" y="905383"/>
                  </a:lnTo>
                  <a:lnTo>
                    <a:pt x="826109" y="898525"/>
                  </a:lnTo>
                  <a:lnTo>
                    <a:pt x="833047" y="887781"/>
                  </a:lnTo>
                  <a:lnTo>
                    <a:pt x="785279" y="856488"/>
                  </a:lnTo>
                  <a:close/>
                </a:path>
                <a:path w="1085850" h="1002664">
                  <a:moveTo>
                    <a:pt x="833047" y="887781"/>
                  </a:moveTo>
                  <a:lnTo>
                    <a:pt x="826109" y="898525"/>
                  </a:lnTo>
                  <a:lnTo>
                    <a:pt x="836777" y="905383"/>
                  </a:lnTo>
                  <a:lnTo>
                    <a:pt x="843655" y="894731"/>
                  </a:lnTo>
                  <a:lnTo>
                    <a:pt x="833047" y="887781"/>
                  </a:lnTo>
                  <a:close/>
                </a:path>
                <a:path w="1085850" h="1002664">
                  <a:moveTo>
                    <a:pt x="843655" y="894731"/>
                  </a:moveTo>
                  <a:lnTo>
                    <a:pt x="836777" y="905383"/>
                  </a:lnTo>
                  <a:lnTo>
                    <a:pt x="859915" y="905383"/>
                  </a:lnTo>
                  <a:lnTo>
                    <a:pt x="843655" y="894731"/>
                  </a:lnTo>
                  <a:close/>
                </a:path>
                <a:path w="1085850" h="1002664">
                  <a:moveTo>
                    <a:pt x="665324" y="12700"/>
                  </a:moveTo>
                  <a:lnTo>
                    <a:pt x="557517" y="12700"/>
                  </a:lnTo>
                  <a:lnTo>
                    <a:pt x="575017" y="12827"/>
                  </a:lnTo>
                  <a:lnTo>
                    <a:pt x="593166" y="13970"/>
                  </a:lnTo>
                  <a:lnTo>
                    <a:pt x="631215" y="18796"/>
                  </a:lnTo>
                  <a:lnTo>
                    <a:pt x="671131" y="27051"/>
                  </a:lnTo>
                  <a:lnTo>
                    <a:pt x="712292" y="38100"/>
                  </a:lnTo>
                  <a:lnTo>
                    <a:pt x="753948" y="52197"/>
                  </a:lnTo>
                  <a:lnTo>
                    <a:pt x="795515" y="68961"/>
                  </a:lnTo>
                  <a:lnTo>
                    <a:pt x="836345" y="88011"/>
                  </a:lnTo>
                  <a:lnTo>
                    <a:pt x="895095" y="120650"/>
                  </a:lnTo>
                  <a:lnTo>
                    <a:pt x="931341" y="144653"/>
                  </a:lnTo>
                  <a:lnTo>
                    <a:pt x="964895" y="170307"/>
                  </a:lnTo>
                  <a:lnTo>
                    <a:pt x="994892" y="197358"/>
                  </a:lnTo>
                  <a:lnTo>
                    <a:pt x="1020749" y="225552"/>
                  </a:lnTo>
                  <a:lnTo>
                    <a:pt x="1050429" y="268986"/>
                  </a:lnTo>
                  <a:lnTo>
                    <a:pt x="1067511" y="313563"/>
                  </a:lnTo>
                  <a:lnTo>
                    <a:pt x="1072603" y="360807"/>
                  </a:lnTo>
                  <a:lnTo>
                    <a:pt x="1072134" y="377825"/>
                  </a:lnTo>
                  <a:lnTo>
                    <a:pt x="1064526" y="431673"/>
                  </a:lnTo>
                  <a:lnTo>
                    <a:pt x="1054557" y="469900"/>
                  </a:lnTo>
                  <a:lnTo>
                    <a:pt x="1041158" y="509905"/>
                  </a:lnTo>
                  <a:lnTo>
                    <a:pt x="1024509" y="551434"/>
                  </a:lnTo>
                  <a:lnTo>
                    <a:pt x="1004912" y="594233"/>
                  </a:lnTo>
                  <a:lnTo>
                    <a:pt x="982713" y="638429"/>
                  </a:lnTo>
                  <a:lnTo>
                    <a:pt x="945108" y="706628"/>
                  </a:lnTo>
                  <a:lnTo>
                    <a:pt x="917651" y="753237"/>
                  </a:lnTo>
                  <a:lnTo>
                    <a:pt x="888745" y="800481"/>
                  </a:lnTo>
                  <a:lnTo>
                    <a:pt x="858507" y="848360"/>
                  </a:lnTo>
                  <a:lnTo>
                    <a:pt x="833047" y="887781"/>
                  </a:lnTo>
                  <a:lnTo>
                    <a:pt x="843655" y="894731"/>
                  </a:lnTo>
                  <a:lnTo>
                    <a:pt x="869251" y="855091"/>
                  </a:lnTo>
                  <a:lnTo>
                    <a:pt x="899591" y="807212"/>
                  </a:lnTo>
                  <a:lnTo>
                    <a:pt x="928598" y="759587"/>
                  </a:lnTo>
                  <a:lnTo>
                    <a:pt x="956195" y="712851"/>
                  </a:lnTo>
                  <a:lnTo>
                    <a:pt x="981875" y="666877"/>
                  </a:lnTo>
                  <a:lnTo>
                    <a:pt x="1005497" y="621792"/>
                  </a:lnTo>
                  <a:lnTo>
                    <a:pt x="1026655" y="577850"/>
                  </a:lnTo>
                  <a:lnTo>
                    <a:pt x="1045070" y="535051"/>
                  </a:lnTo>
                  <a:lnTo>
                    <a:pt x="1060437" y="493522"/>
                  </a:lnTo>
                  <a:lnTo>
                    <a:pt x="1072362" y="453517"/>
                  </a:lnTo>
                  <a:lnTo>
                    <a:pt x="1080566" y="415036"/>
                  </a:lnTo>
                  <a:lnTo>
                    <a:pt x="1085293" y="360807"/>
                  </a:lnTo>
                  <a:lnTo>
                    <a:pt x="1085227" y="358267"/>
                  </a:lnTo>
                  <a:lnTo>
                    <a:pt x="1079728" y="310007"/>
                  </a:lnTo>
                  <a:lnTo>
                    <a:pt x="1061377" y="262509"/>
                  </a:lnTo>
                  <a:lnTo>
                    <a:pt x="1030287" y="217043"/>
                  </a:lnTo>
                  <a:lnTo>
                    <a:pt x="1003566" y="188087"/>
                  </a:lnTo>
                  <a:lnTo>
                    <a:pt x="972794" y="160401"/>
                  </a:lnTo>
                  <a:lnTo>
                    <a:pt x="938529" y="134239"/>
                  </a:lnTo>
                  <a:lnTo>
                    <a:pt x="901433" y="109728"/>
                  </a:lnTo>
                  <a:lnTo>
                    <a:pt x="862215" y="87122"/>
                  </a:lnTo>
                  <a:lnTo>
                    <a:pt x="821245" y="66675"/>
                  </a:lnTo>
                  <a:lnTo>
                    <a:pt x="779297" y="48387"/>
                  </a:lnTo>
                  <a:lnTo>
                    <a:pt x="736955" y="32766"/>
                  </a:lnTo>
                  <a:lnTo>
                    <a:pt x="694753" y="19939"/>
                  </a:lnTo>
                  <a:lnTo>
                    <a:pt x="673912" y="14605"/>
                  </a:lnTo>
                  <a:lnTo>
                    <a:pt x="665324" y="12700"/>
                  </a:lnTo>
                  <a:close/>
                </a:path>
              </a:pathLst>
            </a:custGeom>
            <a:solidFill>
              <a:srgbClr val="000000"/>
            </a:solidFill>
          </p:spPr>
          <p:txBody>
            <a:bodyPr wrap="square" lIns="0" tIns="0" rIns="0" bIns="0" rtlCol="0"/>
            <a:lstStyle/>
            <a:p>
              <a:endParaRPr/>
            </a:p>
          </p:txBody>
        </p:sp>
      </p:grpSp>
      <p:sp>
        <p:nvSpPr>
          <p:cNvPr id="26" name="object 26"/>
          <p:cNvSpPr txBox="1"/>
          <p:nvPr/>
        </p:nvSpPr>
        <p:spPr>
          <a:xfrm>
            <a:off x="48655" y="3745753"/>
            <a:ext cx="1604010" cy="577850"/>
          </a:xfrm>
          <a:prstGeom prst="rect">
            <a:avLst/>
          </a:prstGeom>
        </p:spPr>
        <p:txBody>
          <a:bodyPr vert="horz" wrap="square" lIns="0" tIns="15240" rIns="0" bIns="0" rtlCol="0">
            <a:spAutoFit/>
          </a:bodyPr>
          <a:lstStyle/>
          <a:p>
            <a:pPr marL="12700">
              <a:lnSpc>
                <a:spcPct val="100000"/>
              </a:lnSpc>
              <a:spcBef>
                <a:spcPts val="120"/>
              </a:spcBef>
              <a:tabLst>
                <a:tab pos="911860" algn="l"/>
              </a:tabLst>
            </a:pPr>
            <a:r>
              <a:rPr sz="3600" i="1" spc="40" dirty="0">
                <a:latin typeface="Times New Roman"/>
                <a:cs typeface="Times New Roman"/>
              </a:rPr>
              <a:t>y	</a:t>
            </a:r>
            <a:r>
              <a:rPr sz="3600" i="1" spc="60" dirty="0">
                <a:latin typeface="Times New Roman"/>
                <a:cs typeface="Times New Roman"/>
              </a:rPr>
              <a:t>y</a:t>
            </a:r>
            <a:r>
              <a:rPr sz="3600" spc="60" dirty="0">
                <a:latin typeface="Times New Roman"/>
                <a:cs typeface="Times New Roman"/>
              </a:rPr>
              <a:t>,</a:t>
            </a:r>
            <a:r>
              <a:rPr sz="3600" spc="-515" dirty="0">
                <a:latin typeface="Times New Roman"/>
                <a:cs typeface="Times New Roman"/>
              </a:rPr>
              <a:t> </a:t>
            </a:r>
            <a:r>
              <a:rPr sz="3600" i="1" spc="55" dirty="0">
                <a:latin typeface="Times New Roman"/>
                <a:cs typeface="Times New Roman"/>
              </a:rPr>
              <a:t>R</a:t>
            </a:r>
            <a:endParaRPr sz="3600">
              <a:latin typeface="Times New Roman"/>
              <a:cs typeface="Times New Roman"/>
            </a:endParaRPr>
          </a:p>
        </p:txBody>
      </p:sp>
      <p:sp>
        <p:nvSpPr>
          <p:cNvPr id="27" name="object 27"/>
          <p:cNvSpPr/>
          <p:nvPr/>
        </p:nvSpPr>
        <p:spPr>
          <a:xfrm>
            <a:off x="371232" y="3873501"/>
            <a:ext cx="899896" cy="445614"/>
          </a:xfrm>
          <a:prstGeom prst="rect">
            <a:avLst/>
          </a:prstGeom>
          <a:blipFill>
            <a:blip r:embed="rId5" cstate="print"/>
            <a:stretch>
              <a:fillRect/>
            </a:stretch>
          </a:blipFill>
        </p:spPr>
        <p:txBody>
          <a:bodyPr wrap="square" lIns="0" tIns="0" rIns="0" bIns="0" rtlCol="0"/>
          <a:lstStyle/>
          <a:p>
            <a:endParaRPr/>
          </a:p>
        </p:txBody>
      </p:sp>
      <p:sp>
        <p:nvSpPr>
          <p:cNvPr id="28" name="object 28"/>
          <p:cNvSpPr txBox="1"/>
          <p:nvPr/>
        </p:nvSpPr>
        <p:spPr>
          <a:xfrm>
            <a:off x="2799140" y="3332712"/>
            <a:ext cx="490220" cy="571500"/>
          </a:xfrm>
          <a:prstGeom prst="rect">
            <a:avLst/>
          </a:prstGeom>
        </p:spPr>
        <p:txBody>
          <a:bodyPr vert="horz" wrap="square" lIns="0" tIns="16510" rIns="0" bIns="0" rtlCol="0">
            <a:spAutoFit/>
          </a:bodyPr>
          <a:lstStyle/>
          <a:p>
            <a:pPr marL="38100">
              <a:lnSpc>
                <a:spcPct val="100000"/>
              </a:lnSpc>
              <a:spcBef>
                <a:spcPts val="130"/>
              </a:spcBef>
            </a:pPr>
            <a:r>
              <a:rPr sz="3550" i="1" dirty="0">
                <a:latin typeface="Times New Roman"/>
                <a:cs typeface="Times New Roman"/>
              </a:rPr>
              <a:t>q</a:t>
            </a:r>
            <a:r>
              <a:rPr sz="4425" baseline="-16949" dirty="0">
                <a:latin typeface="Times New Roman"/>
                <a:cs typeface="Times New Roman"/>
              </a:rPr>
              <a:t>4</a:t>
            </a:r>
            <a:endParaRPr sz="4425" baseline="-16949">
              <a:latin typeface="Times New Roman"/>
              <a:cs typeface="Times New Roman"/>
            </a:endParaRPr>
          </a:p>
        </p:txBody>
      </p:sp>
      <p:grpSp>
        <p:nvGrpSpPr>
          <p:cNvPr id="29" name="object 29"/>
          <p:cNvGrpSpPr/>
          <p:nvPr/>
        </p:nvGrpSpPr>
        <p:grpSpPr>
          <a:xfrm>
            <a:off x="1062545" y="3257550"/>
            <a:ext cx="2525395" cy="2221230"/>
            <a:chOff x="1062545" y="3257550"/>
            <a:chExt cx="2525395" cy="2221230"/>
          </a:xfrm>
        </p:grpSpPr>
        <p:sp>
          <p:nvSpPr>
            <p:cNvPr id="30" name="object 30"/>
            <p:cNvSpPr/>
            <p:nvPr/>
          </p:nvSpPr>
          <p:spPr>
            <a:xfrm>
              <a:off x="2743200" y="3416300"/>
              <a:ext cx="685800" cy="609600"/>
            </a:xfrm>
            <a:custGeom>
              <a:avLst/>
              <a:gdLst/>
              <a:ahLst/>
              <a:cxnLst/>
              <a:rect l="l" t="t" r="r" b="b"/>
              <a:pathLst>
                <a:path w="685800" h="609600">
                  <a:moveTo>
                    <a:pt x="0" y="304800"/>
                  </a:moveTo>
                  <a:lnTo>
                    <a:pt x="3718" y="259772"/>
                  </a:lnTo>
                  <a:lnTo>
                    <a:pt x="14519" y="216792"/>
                  </a:lnTo>
                  <a:lnTo>
                    <a:pt x="31873" y="176330"/>
                  </a:lnTo>
                  <a:lnTo>
                    <a:pt x="55248" y="138860"/>
                  </a:lnTo>
                  <a:lnTo>
                    <a:pt x="84114" y="104853"/>
                  </a:lnTo>
                  <a:lnTo>
                    <a:pt x="117941" y="74783"/>
                  </a:lnTo>
                  <a:lnTo>
                    <a:pt x="156196" y="49120"/>
                  </a:lnTo>
                  <a:lnTo>
                    <a:pt x="198351" y="28338"/>
                  </a:lnTo>
                  <a:lnTo>
                    <a:pt x="243873" y="12909"/>
                  </a:lnTo>
                  <a:lnTo>
                    <a:pt x="292233" y="3306"/>
                  </a:lnTo>
                  <a:lnTo>
                    <a:pt x="342900" y="0"/>
                  </a:lnTo>
                  <a:lnTo>
                    <a:pt x="393566" y="3306"/>
                  </a:lnTo>
                  <a:lnTo>
                    <a:pt x="441926" y="12909"/>
                  </a:lnTo>
                  <a:lnTo>
                    <a:pt x="487448" y="28338"/>
                  </a:lnTo>
                  <a:lnTo>
                    <a:pt x="529603" y="49120"/>
                  </a:lnTo>
                  <a:lnTo>
                    <a:pt x="567858" y="74783"/>
                  </a:lnTo>
                  <a:lnTo>
                    <a:pt x="601685" y="104853"/>
                  </a:lnTo>
                  <a:lnTo>
                    <a:pt x="630551" y="138860"/>
                  </a:lnTo>
                  <a:lnTo>
                    <a:pt x="653926" y="176330"/>
                  </a:lnTo>
                  <a:lnTo>
                    <a:pt x="671280" y="216792"/>
                  </a:lnTo>
                  <a:lnTo>
                    <a:pt x="682081" y="259772"/>
                  </a:lnTo>
                  <a:lnTo>
                    <a:pt x="685800" y="304800"/>
                  </a:lnTo>
                  <a:lnTo>
                    <a:pt x="682081" y="349827"/>
                  </a:lnTo>
                  <a:lnTo>
                    <a:pt x="671280" y="392807"/>
                  </a:lnTo>
                  <a:lnTo>
                    <a:pt x="653926" y="433269"/>
                  </a:lnTo>
                  <a:lnTo>
                    <a:pt x="630551" y="470739"/>
                  </a:lnTo>
                  <a:lnTo>
                    <a:pt x="601685" y="504746"/>
                  </a:lnTo>
                  <a:lnTo>
                    <a:pt x="567858" y="534816"/>
                  </a:lnTo>
                  <a:lnTo>
                    <a:pt x="529603" y="560479"/>
                  </a:lnTo>
                  <a:lnTo>
                    <a:pt x="487448" y="581261"/>
                  </a:lnTo>
                  <a:lnTo>
                    <a:pt x="441926" y="596690"/>
                  </a:lnTo>
                  <a:lnTo>
                    <a:pt x="393566" y="606293"/>
                  </a:lnTo>
                  <a:lnTo>
                    <a:pt x="342900" y="609600"/>
                  </a:lnTo>
                  <a:lnTo>
                    <a:pt x="292233" y="606293"/>
                  </a:lnTo>
                  <a:lnTo>
                    <a:pt x="243873" y="596690"/>
                  </a:lnTo>
                  <a:lnTo>
                    <a:pt x="198351" y="581261"/>
                  </a:lnTo>
                  <a:lnTo>
                    <a:pt x="156196" y="560479"/>
                  </a:lnTo>
                  <a:lnTo>
                    <a:pt x="117941" y="534816"/>
                  </a:lnTo>
                  <a:lnTo>
                    <a:pt x="84114" y="504746"/>
                  </a:lnTo>
                  <a:lnTo>
                    <a:pt x="55248" y="470739"/>
                  </a:lnTo>
                  <a:lnTo>
                    <a:pt x="31873" y="433269"/>
                  </a:lnTo>
                  <a:lnTo>
                    <a:pt x="14519" y="392807"/>
                  </a:lnTo>
                  <a:lnTo>
                    <a:pt x="3718" y="349827"/>
                  </a:lnTo>
                  <a:lnTo>
                    <a:pt x="0" y="304800"/>
                  </a:lnTo>
                  <a:close/>
                </a:path>
              </a:pathLst>
            </a:custGeom>
            <a:ln w="12700">
              <a:solidFill>
                <a:srgbClr val="000000"/>
              </a:solidFill>
            </a:ln>
          </p:spPr>
          <p:txBody>
            <a:bodyPr wrap="square" lIns="0" tIns="0" rIns="0" bIns="0" rtlCol="0"/>
            <a:lstStyle/>
            <a:p>
              <a:endParaRPr/>
            </a:p>
          </p:txBody>
        </p:sp>
        <p:sp>
          <p:nvSpPr>
            <p:cNvPr id="31" name="object 31"/>
            <p:cNvSpPr/>
            <p:nvPr/>
          </p:nvSpPr>
          <p:spPr>
            <a:xfrm>
              <a:off x="1062545" y="4025900"/>
              <a:ext cx="1604645" cy="1452880"/>
            </a:xfrm>
            <a:custGeom>
              <a:avLst/>
              <a:gdLst/>
              <a:ahLst/>
              <a:cxnLst/>
              <a:rect l="l" t="t" r="r" b="b"/>
              <a:pathLst>
                <a:path w="1604645" h="1452879">
                  <a:moveTo>
                    <a:pt x="1506029" y="80512"/>
                  </a:moveTo>
                  <a:lnTo>
                    <a:pt x="0" y="1443101"/>
                  </a:lnTo>
                  <a:lnTo>
                    <a:pt x="8508" y="1452499"/>
                  </a:lnTo>
                  <a:lnTo>
                    <a:pt x="1514532" y="89915"/>
                  </a:lnTo>
                  <a:lnTo>
                    <a:pt x="1506029" y="80512"/>
                  </a:lnTo>
                  <a:close/>
                </a:path>
                <a:path w="1604645" h="1452879">
                  <a:moveTo>
                    <a:pt x="1576397" y="72008"/>
                  </a:moveTo>
                  <a:lnTo>
                    <a:pt x="1515427" y="72008"/>
                  </a:lnTo>
                  <a:lnTo>
                    <a:pt x="1523936" y="81406"/>
                  </a:lnTo>
                  <a:lnTo>
                    <a:pt x="1514532" y="89915"/>
                  </a:lnTo>
                  <a:lnTo>
                    <a:pt x="1552892" y="132333"/>
                  </a:lnTo>
                  <a:lnTo>
                    <a:pt x="1576397" y="72008"/>
                  </a:lnTo>
                  <a:close/>
                </a:path>
                <a:path w="1604645" h="1452879">
                  <a:moveTo>
                    <a:pt x="1515427" y="72008"/>
                  </a:moveTo>
                  <a:lnTo>
                    <a:pt x="1506029" y="80512"/>
                  </a:lnTo>
                  <a:lnTo>
                    <a:pt x="1514532" y="89915"/>
                  </a:lnTo>
                  <a:lnTo>
                    <a:pt x="1523936" y="81406"/>
                  </a:lnTo>
                  <a:lnTo>
                    <a:pt x="1515427" y="72008"/>
                  </a:lnTo>
                  <a:close/>
                </a:path>
                <a:path w="1604645" h="1452879">
                  <a:moveTo>
                    <a:pt x="1604454" y="0"/>
                  </a:moveTo>
                  <a:lnTo>
                    <a:pt x="1467675" y="38100"/>
                  </a:lnTo>
                  <a:lnTo>
                    <a:pt x="1506029" y="80512"/>
                  </a:lnTo>
                  <a:lnTo>
                    <a:pt x="1515427" y="72008"/>
                  </a:lnTo>
                  <a:lnTo>
                    <a:pt x="1576397" y="72008"/>
                  </a:lnTo>
                  <a:lnTo>
                    <a:pt x="1604454" y="0"/>
                  </a:lnTo>
                  <a:close/>
                </a:path>
              </a:pathLst>
            </a:custGeom>
            <a:solidFill>
              <a:srgbClr val="000000"/>
            </a:solidFill>
          </p:spPr>
          <p:txBody>
            <a:bodyPr wrap="square" lIns="0" tIns="0" rIns="0" bIns="0" rtlCol="0"/>
            <a:lstStyle/>
            <a:p>
              <a:endParaRPr/>
            </a:p>
          </p:txBody>
        </p:sp>
        <p:sp>
          <p:nvSpPr>
            <p:cNvPr id="32" name="object 32"/>
            <p:cNvSpPr/>
            <p:nvPr/>
          </p:nvSpPr>
          <p:spPr>
            <a:xfrm>
              <a:off x="2590800" y="3263900"/>
              <a:ext cx="990600" cy="914400"/>
            </a:xfrm>
            <a:custGeom>
              <a:avLst/>
              <a:gdLst/>
              <a:ahLst/>
              <a:cxnLst/>
              <a:rect l="l" t="t" r="r" b="b"/>
              <a:pathLst>
                <a:path w="990600" h="914400">
                  <a:moveTo>
                    <a:pt x="0" y="457200"/>
                  </a:moveTo>
                  <a:lnTo>
                    <a:pt x="2557" y="410458"/>
                  </a:lnTo>
                  <a:lnTo>
                    <a:pt x="10062" y="365066"/>
                  </a:lnTo>
                  <a:lnTo>
                    <a:pt x="22266" y="321253"/>
                  </a:lnTo>
                  <a:lnTo>
                    <a:pt x="38921" y="279249"/>
                  </a:lnTo>
                  <a:lnTo>
                    <a:pt x="59777" y="239283"/>
                  </a:lnTo>
                  <a:lnTo>
                    <a:pt x="84586" y="201587"/>
                  </a:lnTo>
                  <a:lnTo>
                    <a:pt x="113098" y="166390"/>
                  </a:lnTo>
                  <a:lnTo>
                    <a:pt x="145065" y="133921"/>
                  </a:lnTo>
                  <a:lnTo>
                    <a:pt x="180238" y="104411"/>
                  </a:lnTo>
                  <a:lnTo>
                    <a:pt x="218368" y="78090"/>
                  </a:lnTo>
                  <a:lnTo>
                    <a:pt x="259205" y="55187"/>
                  </a:lnTo>
                  <a:lnTo>
                    <a:pt x="302502" y="35933"/>
                  </a:lnTo>
                  <a:lnTo>
                    <a:pt x="348008" y="20557"/>
                  </a:lnTo>
                  <a:lnTo>
                    <a:pt x="395476" y="9289"/>
                  </a:lnTo>
                  <a:lnTo>
                    <a:pt x="444656" y="2360"/>
                  </a:lnTo>
                  <a:lnTo>
                    <a:pt x="495300" y="0"/>
                  </a:lnTo>
                  <a:lnTo>
                    <a:pt x="545943" y="2360"/>
                  </a:lnTo>
                  <a:lnTo>
                    <a:pt x="595123" y="9289"/>
                  </a:lnTo>
                  <a:lnTo>
                    <a:pt x="642591" y="20557"/>
                  </a:lnTo>
                  <a:lnTo>
                    <a:pt x="688097" y="35933"/>
                  </a:lnTo>
                  <a:lnTo>
                    <a:pt x="731394" y="55187"/>
                  </a:lnTo>
                  <a:lnTo>
                    <a:pt x="772231" y="78090"/>
                  </a:lnTo>
                  <a:lnTo>
                    <a:pt x="810361" y="104411"/>
                  </a:lnTo>
                  <a:lnTo>
                    <a:pt x="845534" y="133921"/>
                  </a:lnTo>
                  <a:lnTo>
                    <a:pt x="877501" y="166390"/>
                  </a:lnTo>
                  <a:lnTo>
                    <a:pt x="906013" y="201587"/>
                  </a:lnTo>
                  <a:lnTo>
                    <a:pt x="930822" y="239283"/>
                  </a:lnTo>
                  <a:lnTo>
                    <a:pt x="951678" y="279249"/>
                  </a:lnTo>
                  <a:lnTo>
                    <a:pt x="968333" y="321253"/>
                  </a:lnTo>
                  <a:lnTo>
                    <a:pt x="980537" y="365066"/>
                  </a:lnTo>
                  <a:lnTo>
                    <a:pt x="988042" y="410458"/>
                  </a:lnTo>
                  <a:lnTo>
                    <a:pt x="990600" y="457200"/>
                  </a:lnTo>
                  <a:lnTo>
                    <a:pt x="988042" y="503941"/>
                  </a:lnTo>
                  <a:lnTo>
                    <a:pt x="980537" y="549333"/>
                  </a:lnTo>
                  <a:lnTo>
                    <a:pt x="968333" y="593146"/>
                  </a:lnTo>
                  <a:lnTo>
                    <a:pt x="951678" y="635150"/>
                  </a:lnTo>
                  <a:lnTo>
                    <a:pt x="930822" y="675116"/>
                  </a:lnTo>
                  <a:lnTo>
                    <a:pt x="906013" y="712812"/>
                  </a:lnTo>
                  <a:lnTo>
                    <a:pt x="877501" y="748009"/>
                  </a:lnTo>
                  <a:lnTo>
                    <a:pt x="845534" y="780478"/>
                  </a:lnTo>
                  <a:lnTo>
                    <a:pt x="810361" y="809988"/>
                  </a:lnTo>
                  <a:lnTo>
                    <a:pt x="772231" y="836309"/>
                  </a:lnTo>
                  <a:lnTo>
                    <a:pt x="731394" y="859212"/>
                  </a:lnTo>
                  <a:lnTo>
                    <a:pt x="688097" y="878466"/>
                  </a:lnTo>
                  <a:lnTo>
                    <a:pt x="642591" y="893842"/>
                  </a:lnTo>
                  <a:lnTo>
                    <a:pt x="595123" y="905110"/>
                  </a:lnTo>
                  <a:lnTo>
                    <a:pt x="545943" y="912039"/>
                  </a:lnTo>
                  <a:lnTo>
                    <a:pt x="495300" y="914400"/>
                  </a:lnTo>
                  <a:lnTo>
                    <a:pt x="444656" y="912039"/>
                  </a:lnTo>
                  <a:lnTo>
                    <a:pt x="395476" y="905110"/>
                  </a:lnTo>
                  <a:lnTo>
                    <a:pt x="348008" y="893842"/>
                  </a:lnTo>
                  <a:lnTo>
                    <a:pt x="302502" y="878466"/>
                  </a:lnTo>
                  <a:lnTo>
                    <a:pt x="259205" y="859212"/>
                  </a:lnTo>
                  <a:lnTo>
                    <a:pt x="218368" y="836309"/>
                  </a:lnTo>
                  <a:lnTo>
                    <a:pt x="180238" y="809988"/>
                  </a:lnTo>
                  <a:lnTo>
                    <a:pt x="145065" y="780478"/>
                  </a:lnTo>
                  <a:lnTo>
                    <a:pt x="113098" y="748009"/>
                  </a:lnTo>
                  <a:lnTo>
                    <a:pt x="84586" y="712812"/>
                  </a:lnTo>
                  <a:lnTo>
                    <a:pt x="59777" y="675116"/>
                  </a:lnTo>
                  <a:lnTo>
                    <a:pt x="38921" y="635150"/>
                  </a:lnTo>
                  <a:lnTo>
                    <a:pt x="22266" y="593146"/>
                  </a:lnTo>
                  <a:lnTo>
                    <a:pt x="10062" y="549333"/>
                  </a:lnTo>
                  <a:lnTo>
                    <a:pt x="2557" y="503941"/>
                  </a:lnTo>
                  <a:lnTo>
                    <a:pt x="0" y="457200"/>
                  </a:lnTo>
                  <a:close/>
                </a:path>
              </a:pathLst>
            </a:custGeom>
            <a:ln w="12700">
              <a:solidFill>
                <a:srgbClr val="000000"/>
              </a:solidFill>
            </a:ln>
          </p:spPr>
          <p:txBody>
            <a:bodyPr wrap="square" lIns="0" tIns="0" rIns="0" bIns="0" rtlCol="0"/>
            <a:lstStyle/>
            <a:p>
              <a:endParaRPr/>
            </a:p>
          </p:txBody>
        </p:sp>
      </p:grpSp>
      <p:sp>
        <p:nvSpPr>
          <p:cNvPr id="33" name="object 33"/>
          <p:cNvSpPr txBox="1"/>
          <p:nvPr/>
        </p:nvSpPr>
        <p:spPr>
          <a:xfrm>
            <a:off x="3473603" y="4126599"/>
            <a:ext cx="464820" cy="579120"/>
          </a:xfrm>
          <a:prstGeom prst="rect">
            <a:avLst/>
          </a:prstGeom>
        </p:spPr>
        <p:txBody>
          <a:bodyPr vert="horz" wrap="square" lIns="0" tIns="16510" rIns="0" bIns="0" rtlCol="0">
            <a:spAutoFit/>
          </a:bodyPr>
          <a:lstStyle/>
          <a:p>
            <a:pPr marL="12700">
              <a:lnSpc>
                <a:spcPct val="100000"/>
              </a:lnSpc>
              <a:spcBef>
                <a:spcPts val="130"/>
              </a:spcBef>
            </a:pPr>
            <a:r>
              <a:rPr sz="3600" spc="25" dirty="0">
                <a:latin typeface="Times New Roman"/>
                <a:cs typeface="Times New Roman"/>
              </a:rPr>
              <a:t>,</a:t>
            </a:r>
            <a:r>
              <a:rPr sz="3600" spc="-520" dirty="0">
                <a:latin typeface="Times New Roman"/>
                <a:cs typeface="Times New Roman"/>
              </a:rPr>
              <a:t> </a:t>
            </a:r>
            <a:r>
              <a:rPr sz="3600" i="1" spc="65" dirty="0">
                <a:latin typeface="Times New Roman"/>
                <a:cs typeface="Times New Roman"/>
              </a:rPr>
              <a:t>L</a:t>
            </a:r>
            <a:endParaRPr sz="3600">
              <a:latin typeface="Times New Roman"/>
              <a:cs typeface="Times New Roman"/>
            </a:endParaRPr>
          </a:p>
        </p:txBody>
      </p:sp>
      <p:grpSp>
        <p:nvGrpSpPr>
          <p:cNvPr id="34" name="object 34"/>
          <p:cNvGrpSpPr/>
          <p:nvPr/>
        </p:nvGrpSpPr>
        <p:grpSpPr>
          <a:xfrm>
            <a:off x="2399518" y="3270250"/>
            <a:ext cx="4160520" cy="1431925"/>
            <a:chOff x="2399518" y="3270250"/>
            <a:chExt cx="4160520" cy="1431925"/>
          </a:xfrm>
        </p:grpSpPr>
        <p:sp>
          <p:nvSpPr>
            <p:cNvPr id="35" name="object 35"/>
            <p:cNvSpPr/>
            <p:nvPr/>
          </p:nvSpPr>
          <p:spPr>
            <a:xfrm>
              <a:off x="3263367" y="4254505"/>
              <a:ext cx="450200" cy="447216"/>
            </a:xfrm>
            <a:prstGeom prst="rect">
              <a:avLst/>
            </a:prstGeom>
            <a:blipFill>
              <a:blip r:embed="rId7" cstate="print"/>
              <a:stretch>
                <a:fillRect/>
              </a:stretch>
            </a:blipFill>
          </p:spPr>
          <p:txBody>
            <a:bodyPr wrap="square" lIns="0" tIns="0" rIns="0" bIns="0" rtlCol="0"/>
            <a:lstStyle/>
            <a:p>
              <a:endParaRPr/>
            </a:p>
          </p:txBody>
        </p:sp>
        <p:sp>
          <p:nvSpPr>
            <p:cNvPr id="36" name="object 36"/>
            <p:cNvSpPr/>
            <p:nvPr/>
          </p:nvSpPr>
          <p:spPr>
            <a:xfrm>
              <a:off x="2716880" y="4254505"/>
              <a:ext cx="900388" cy="447216"/>
            </a:xfrm>
            <a:prstGeom prst="rect">
              <a:avLst/>
            </a:prstGeom>
            <a:blipFill>
              <a:blip r:embed="rId8" cstate="print"/>
              <a:stretch>
                <a:fillRect/>
              </a:stretch>
            </a:blipFill>
          </p:spPr>
          <p:txBody>
            <a:bodyPr wrap="square" lIns="0" tIns="0" rIns="0" bIns="0" rtlCol="0"/>
            <a:lstStyle/>
            <a:p>
              <a:endParaRPr/>
            </a:p>
          </p:txBody>
        </p:sp>
        <p:sp>
          <p:nvSpPr>
            <p:cNvPr id="37" name="object 37"/>
            <p:cNvSpPr/>
            <p:nvPr/>
          </p:nvSpPr>
          <p:spPr>
            <a:xfrm>
              <a:off x="2399518" y="4254505"/>
              <a:ext cx="450200" cy="447216"/>
            </a:xfrm>
            <a:prstGeom prst="rect">
              <a:avLst/>
            </a:prstGeom>
            <a:blipFill>
              <a:blip r:embed="rId7" cstate="print"/>
              <a:stretch>
                <a:fillRect/>
              </a:stretch>
            </a:blipFill>
          </p:spPr>
          <p:txBody>
            <a:bodyPr wrap="square" lIns="0" tIns="0" rIns="0" bIns="0" rtlCol="0"/>
            <a:lstStyle/>
            <a:p>
              <a:endParaRPr/>
            </a:p>
          </p:txBody>
        </p:sp>
        <p:sp>
          <p:nvSpPr>
            <p:cNvPr id="38" name="object 38"/>
            <p:cNvSpPr/>
            <p:nvPr/>
          </p:nvSpPr>
          <p:spPr>
            <a:xfrm>
              <a:off x="4572000" y="3276600"/>
              <a:ext cx="1981200" cy="609600"/>
            </a:xfrm>
            <a:custGeom>
              <a:avLst/>
              <a:gdLst/>
              <a:ahLst/>
              <a:cxnLst/>
              <a:rect l="l" t="t" r="r" b="b"/>
              <a:pathLst>
                <a:path w="1981200" h="609600">
                  <a:moveTo>
                    <a:pt x="0" y="304800"/>
                  </a:moveTo>
                  <a:lnTo>
                    <a:pt x="9836" y="261691"/>
                  </a:lnTo>
                  <a:lnTo>
                    <a:pt x="38452" y="220436"/>
                  </a:lnTo>
                  <a:lnTo>
                    <a:pt x="84507" y="181448"/>
                  </a:lnTo>
                  <a:lnTo>
                    <a:pt x="146660" y="145141"/>
                  </a:lnTo>
                  <a:lnTo>
                    <a:pt x="183354" y="128122"/>
                  </a:lnTo>
                  <a:lnTo>
                    <a:pt x="223570" y="111927"/>
                  </a:lnTo>
                  <a:lnTo>
                    <a:pt x="267141" y="96610"/>
                  </a:lnTo>
                  <a:lnTo>
                    <a:pt x="313897" y="82221"/>
                  </a:lnTo>
                  <a:lnTo>
                    <a:pt x="363673" y="68812"/>
                  </a:lnTo>
                  <a:lnTo>
                    <a:pt x="416300" y="56436"/>
                  </a:lnTo>
                  <a:lnTo>
                    <a:pt x="471610" y="45142"/>
                  </a:lnTo>
                  <a:lnTo>
                    <a:pt x="529437" y="34984"/>
                  </a:lnTo>
                  <a:lnTo>
                    <a:pt x="589613" y="26012"/>
                  </a:lnTo>
                  <a:lnTo>
                    <a:pt x="651969" y="18279"/>
                  </a:lnTo>
                  <a:lnTo>
                    <a:pt x="716339" y="11836"/>
                  </a:lnTo>
                  <a:lnTo>
                    <a:pt x="782554" y="6735"/>
                  </a:lnTo>
                  <a:lnTo>
                    <a:pt x="850448" y="3028"/>
                  </a:lnTo>
                  <a:lnTo>
                    <a:pt x="919852" y="765"/>
                  </a:lnTo>
                  <a:lnTo>
                    <a:pt x="990600" y="0"/>
                  </a:lnTo>
                  <a:lnTo>
                    <a:pt x="1061347" y="765"/>
                  </a:lnTo>
                  <a:lnTo>
                    <a:pt x="1130751" y="3028"/>
                  </a:lnTo>
                  <a:lnTo>
                    <a:pt x="1198645" y="6735"/>
                  </a:lnTo>
                  <a:lnTo>
                    <a:pt x="1264860" y="11836"/>
                  </a:lnTo>
                  <a:lnTo>
                    <a:pt x="1329230" y="18279"/>
                  </a:lnTo>
                  <a:lnTo>
                    <a:pt x="1391586" y="26012"/>
                  </a:lnTo>
                  <a:lnTo>
                    <a:pt x="1451762" y="34984"/>
                  </a:lnTo>
                  <a:lnTo>
                    <a:pt x="1509589" y="45142"/>
                  </a:lnTo>
                  <a:lnTo>
                    <a:pt x="1564899" y="56436"/>
                  </a:lnTo>
                  <a:lnTo>
                    <a:pt x="1617526" y="68812"/>
                  </a:lnTo>
                  <a:lnTo>
                    <a:pt x="1667302" y="82221"/>
                  </a:lnTo>
                  <a:lnTo>
                    <a:pt x="1714058" y="96610"/>
                  </a:lnTo>
                  <a:lnTo>
                    <a:pt x="1757629" y="111927"/>
                  </a:lnTo>
                  <a:lnTo>
                    <a:pt x="1797845" y="128122"/>
                  </a:lnTo>
                  <a:lnTo>
                    <a:pt x="1834539" y="145141"/>
                  </a:lnTo>
                  <a:lnTo>
                    <a:pt x="1896692" y="181448"/>
                  </a:lnTo>
                  <a:lnTo>
                    <a:pt x="1942747" y="220436"/>
                  </a:lnTo>
                  <a:lnTo>
                    <a:pt x="1971363" y="261691"/>
                  </a:lnTo>
                  <a:lnTo>
                    <a:pt x="1981200" y="304800"/>
                  </a:lnTo>
                  <a:lnTo>
                    <a:pt x="1978712" y="326575"/>
                  </a:lnTo>
                  <a:lnTo>
                    <a:pt x="1971363" y="347936"/>
                  </a:lnTo>
                  <a:lnTo>
                    <a:pt x="1942747" y="389208"/>
                  </a:lnTo>
                  <a:lnTo>
                    <a:pt x="1896692" y="428205"/>
                  </a:lnTo>
                  <a:lnTo>
                    <a:pt x="1834539" y="464514"/>
                  </a:lnTo>
                  <a:lnTo>
                    <a:pt x="1797845" y="481533"/>
                  </a:lnTo>
                  <a:lnTo>
                    <a:pt x="1757629" y="497724"/>
                  </a:lnTo>
                  <a:lnTo>
                    <a:pt x="1714058" y="513038"/>
                  </a:lnTo>
                  <a:lnTo>
                    <a:pt x="1667302" y="527423"/>
                  </a:lnTo>
                  <a:lnTo>
                    <a:pt x="1617526" y="540827"/>
                  </a:lnTo>
                  <a:lnTo>
                    <a:pt x="1564899" y="553199"/>
                  </a:lnTo>
                  <a:lnTo>
                    <a:pt x="1509589" y="564487"/>
                  </a:lnTo>
                  <a:lnTo>
                    <a:pt x="1451762" y="574640"/>
                  </a:lnTo>
                  <a:lnTo>
                    <a:pt x="1391586" y="583606"/>
                  </a:lnTo>
                  <a:lnTo>
                    <a:pt x="1329230" y="591334"/>
                  </a:lnTo>
                  <a:lnTo>
                    <a:pt x="1264860" y="597772"/>
                  </a:lnTo>
                  <a:lnTo>
                    <a:pt x="1198645" y="602869"/>
                  </a:lnTo>
                  <a:lnTo>
                    <a:pt x="1130751" y="606574"/>
                  </a:lnTo>
                  <a:lnTo>
                    <a:pt x="1061347" y="608835"/>
                  </a:lnTo>
                  <a:lnTo>
                    <a:pt x="990600" y="609600"/>
                  </a:lnTo>
                  <a:lnTo>
                    <a:pt x="919852" y="608835"/>
                  </a:lnTo>
                  <a:lnTo>
                    <a:pt x="850448" y="606574"/>
                  </a:lnTo>
                  <a:lnTo>
                    <a:pt x="782554" y="602869"/>
                  </a:lnTo>
                  <a:lnTo>
                    <a:pt x="716339" y="597772"/>
                  </a:lnTo>
                  <a:lnTo>
                    <a:pt x="651969" y="591334"/>
                  </a:lnTo>
                  <a:lnTo>
                    <a:pt x="589613" y="583606"/>
                  </a:lnTo>
                  <a:lnTo>
                    <a:pt x="529437" y="574640"/>
                  </a:lnTo>
                  <a:lnTo>
                    <a:pt x="471610" y="564487"/>
                  </a:lnTo>
                  <a:lnTo>
                    <a:pt x="416300" y="553199"/>
                  </a:lnTo>
                  <a:lnTo>
                    <a:pt x="363673" y="540827"/>
                  </a:lnTo>
                  <a:lnTo>
                    <a:pt x="313897" y="527423"/>
                  </a:lnTo>
                  <a:lnTo>
                    <a:pt x="267141" y="513038"/>
                  </a:lnTo>
                  <a:lnTo>
                    <a:pt x="223570" y="497724"/>
                  </a:lnTo>
                  <a:lnTo>
                    <a:pt x="183354" y="481533"/>
                  </a:lnTo>
                  <a:lnTo>
                    <a:pt x="146660" y="464514"/>
                  </a:lnTo>
                  <a:lnTo>
                    <a:pt x="84507" y="428205"/>
                  </a:lnTo>
                  <a:lnTo>
                    <a:pt x="38452" y="389208"/>
                  </a:lnTo>
                  <a:lnTo>
                    <a:pt x="9836" y="347936"/>
                  </a:lnTo>
                  <a:lnTo>
                    <a:pt x="0" y="304800"/>
                  </a:lnTo>
                  <a:close/>
                </a:path>
              </a:pathLst>
            </a:custGeom>
            <a:ln w="12700">
              <a:solidFill>
                <a:srgbClr val="FF0000"/>
              </a:solidFill>
            </a:ln>
          </p:spPr>
          <p:txBody>
            <a:bodyPr wrap="square" lIns="0" tIns="0" rIns="0" bIns="0" rtlCol="0"/>
            <a:lstStyle/>
            <a:p>
              <a:endParaRPr/>
            </a:p>
          </p:txBody>
        </p:sp>
      </p:grpSp>
      <p:sp>
        <p:nvSpPr>
          <p:cNvPr id="39" name="object 39"/>
          <p:cNvSpPr/>
          <p:nvPr/>
        </p:nvSpPr>
        <p:spPr>
          <a:xfrm>
            <a:off x="4660900" y="1295400"/>
            <a:ext cx="127000" cy="457200"/>
          </a:xfrm>
          <a:custGeom>
            <a:avLst/>
            <a:gdLst/>
            <a:ahLst/>
            <a:cxnLst/>
            <a:rect l="l" t="t" r="r" b="b"/>
            <a:pathLst>
              <a:path w="127000" h="457200">
                <a:moveTo>
                  <a:pt x="69850" y="114300"/>
                </a:moveTo>
                <a:lnTo>
                  <a:pt x="57150" y="114300"/>
                </a:lnTo>
                <a:lnTo>
                  <a:pt x="57150" y="457200"/>
                </a:lnTo>
                <a:lnTo>
                  <a:pt x="69850" y="457200"/>
                </a:lnTo>
                <a:lnTo>
                  <a:pt x="69850" y="114300"/>
                </a:lnTo>
                <a:close/>
              </a:path>
              <a:path w="127000" h="457200">
                <a:moveTo>
                  <a:pt x="63500" y="0"/>
                </a:moveTo>
                <a:lnTo>
                  <a:pt x="0" y="127000"/>
                </a:lnTo>
                <a:lnTo>
                  <a:pt x="57150" y="127000"/>
                </a:lnTo>
                <a:lnTo>
                  <a:pt x="57150" y="114300"/>
                </a:lnTo>
                <a:lnTo>
                  <a:pt x="120650" y="114300"/>
                </a:lnTo>
                <a:lnTo>
                  <a:pt x="63500" y="0"/>
                </a:lnTo>
                <a:close/>
              </a:path>
              <a:path w="127000" h="457200">
                <a:moveTo>
                  <a:pt x="120650" y="114300"/>
                </a:moveTo>
                <a:lnTo>
                  <a:pt x="69850" y="114300"/>
                </a:lnTo>
                <a:lnTo>
                  <a:pt x="69850" y="127000"/>
                </a:lnTo>
                <a:lnTo>
                  <a:pt x="127000" y="127000"/>
                </a:lnTo>
                <a:lnTo>
                  <a:pt x="120650" y="114300"/>
                </a:lnTo>
                <a:close/>
              </a:path>
            </a:pathLst>
          </a:custGeom>
          <a:solidFill>
            <a:srgbClr val="000000"/>
          </a:solidFill>
        </p:spPr>
        <p:txBody>
          <a:bodyPr wrap="square" lIns="0" tIns="0" rIns="0" bIns="0" rtlCol="0"/>
          <a:lstStyle/>
          <a:p>
            <a:endParaRPr/>
          </a:p>
        </p:txBody>
      </p:sp>
      <p:sp>
        <p:nvSpPr>
          <p:cNvPr id="40" name="object 40"/>
          <p:cNvSpPr/>
          <p:nvPr/>
        </p:nvSpPr>
        <p:spPr>
          <a:xfrm>
            <a:off x="3066405" y="761997"/>
            <a:ext cx="234010" cy="368302"/>
          </a:xfrm>
          <a:prstGeom prst="rect">
            <a:avLst/>
          </a:prstGeom>
          <a:blipFill>
            <a:blip r:embed="rId9" cstate="print"/>
            <a:stretch>
              <a:fillRect/>
            </a:stretch>
          </a:blipFill>
        </p:spPr>
        <p:txBody>
          <a:bodyPr wrap="square" lIns="0" tIns="0" rIns="0" bIns="0" rtlCol="0"/>
          <a:lstStyle/>
          <a:p>
            <a:endParaRPr/>
          </a:p>
        </p:txBody>
      </p:sp>
      <p:sp>
        <p:nvSpPr>
          <p:cNvPr id="41" name="object 41"/>
          <p:cNvSpPr/>
          <p:nvPr/>
        </p:nvSpPr>
        <p:spPr>
          <a:xfrm>
            <a:off x="5733405" y="761997"/>
            <a:ext cx="234010" cy="368302"/>
          </a:xfrm>
          <a:prstGeom prst="rect">
            <a:avLst/>
          </a:prstGeom>
          <a:blipFill>
            <a:blip r:embed="rId9" cstate="print"/>
            <a:stretch>
              <a:fillRect/>
            </a:stretch>
          </a:blipFill>
        </p:spPr>
        <p:txBody>
          <a:bodyPr wrap="square" lIns="0" tIns="0" rIns="0" bIns="0" rtlCol="0"/>
          <a:lstStyle/>
          <a:p>
            <a:endParaRPr/>
          </a:p>
        </p:txBody>
      </p:sp>
      <p:sp>
        <p:nvSpPr>
          <p:cNvPr id="42" name="object 42"/>
          <p:cNvSpPr txBox="1"/>
          <p:nvPr/>
        </p:nvSpPr>
        <p:spPr>
          <a:xfrm>
            <a:off x="4506371" y="1592812"/>
            <a:ext cx="449580" cy="571500"/>
          </a:xfrm>
          <a:prstGeom prst="rect">
            <a:avLst/>
          </a:prstGeom>
        </p:spPr>
        <p:txBody>
          <a:bodyPr vert="horz" wrap="square" lIns="0" tIns="16510" rIns="0" bIns="0" rtlCol="0">
            <a:spAutoFit/>
          </a:bodyPr>
          <a:lstStyle/>
          <a:p>
            <a:pPr marL="38100">
              <a:lnSpc>
                <a:spcPct val="100000"/>
              </a:lnSpc>
              <a:spcBef>
                <a:spcPts val="130"/>
              </a:spcBef>
            </a:pPr>
            <a:r>
              <a:rPr sz="3550" i="1" spc="-160" dirty="0">
                <a:latin typeface="Times New Roman"/>
                <a:cs typeface="Times New Roman"/>
              </a:rPr>
              <a:t>q</a:t>
            </a:r>
            <a:r>
              <a:rPr sz="4425" spc="-240" baseline="-16949" dirty="0">
                <a:latin typeface="Times New Roman"/>
                <a:cs typeface="Times New Roman"/>
              </a:rPr>
              <a:t>1</a:t>
            </a:r>
            <a:endParaRPr sz="4425" baseline="-16949">
              <a:latin typeface="Times New Roman"/>
              <a:cs typeface="Times New Roman"/>
            </a:endParaRPr>
          </a:p>
        </p:txBody>
      </p:sp>
      <p:graphicFrame>
        <p:nvGraphicFramePr>
          <p:cNvPr id="43" name="object 43"/>
          <p:cNvGraphicFramePr>
            <a:graphicFrameLocks noGrp="1"/>
          </p:cNvGraphicFramePr>
          <p:nvPr/>
        </p:nvGraphicFramePr>
        <p:xfrm>
          <a:off x="2508250" y="603250"/>
          <a:ext cx="3962400" cy="685800"/>
        </p:xfrm>
        <a:graphic>
          <a:graphicData uri="http://schemas.openxmlformats.org/drawingml/2006/table">
            <a:tbl>
              <a:tblPr firstRow="1" bandRow="1">
                <a:tableStyleId>{2D5ABB26-0587-4C30-8999-92F81FD0307C}</a:tableStyleId>
              </a:tblPr>
              <a:tblGrid>
                <a:gridCol w="3810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gridCol w="533400">
                  <a:extLst>
                    <a:ext uri="{9D8B030D-6E8A-4147-A177-3AD203B41FA5}">
                      <a16:colId xmlns:a16="http://schemas.microsoft.com/office/drawing/2014/main" val="20002"/>
                    </a:ext>
                  </a:extLst>
                </a:gridCol>
                <a:gridCol w="533400">
                  <a:extLst>
                    <a:ext uri="{9D8B030D-6E8A-4147-A177-3AD203B41FA5}">
                      <a16:colId xmlns:a16="http://schemas.microsoft.com/office/drawing/2014/main" val="20003"/>
                    </a:ext>
                  </a:extLst>
                </a:gridCol>
                <a:gridCol w="533400">
                  <a:extLst>
                    <a:ext uri="{9D8B030D-6E8A-4147-A177-3AD203B41FA5}">
                      <a16:colId xmlns:a16="http://schemas.microsoft.com/office/drawing/2014/main" val="20004"/>
                    </a:ext>
                  </a:extLst>
                </a:gridCol>
                <a:gridCol w="533400">
                  <a:extLst>
                    <a:ext uri="{9D8B030D-6E8A-4147-A177-3AD203B41FA5}">
                      <a16:colId xmlns:a16="http://schemas.microsoft.com/office/drawing/2014/main" val="20005"/>
                    </a:ext>
                  </a:extLst>
                </a:gridCol>
                <a:gridCol w="533400">
                  <a:extLst>
                    <a:ext uri="{9D8B030D-6E8A-4147-A177-3AD203B41FA5}">
                      <a16:colId xmlns:a16="http://schemas.microsoft.com/office/drawing/2014/main" val="20006"/>
                    </a:ext>
                  </a:extLst>
                </a:gridCol>
                <a:gridCol w="381000">
                  <a:extLst>
                    <a:ext uri="{9D8B030D-6E8A-4147-A177-3AD203B41FA5}">
                      <a16:colId xmlns:a16="http://schemas.microsoft.com/office/drawing/2014/main" val="20007"/>
                    </a:ext>
                  </a:extLst>
                </a:gridCol>
              </a:tblGrid>
              <a:tr h="685800">
                <a:tc>
                  <a:txBody>
                    <a:bodyPr/>
                    <a:lstStyle/>
                    <a:p>
                      <a:pPr>
                        <a:lnSpc>
                          <a:spcPct val="100000"/>
                        </a:lnSpc>
                      </a:pPr>
                      <a:endParaRPr sz="3500">
                        <a:latin typeface="Times New Roman"/>
                        <a:cs typeface="Times New Roman"/>
                      </a:endParaRPr>
                    </a:p>
                  </a:txBody>
                  <a:tcPr marL="0" marR="0" marT="0" marB="0">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35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92405">
                        <a:lnSpc>
                          <a:spcPct val="100000"/>
                        </a:lnSpc>
                        <a:spcBef>
                          <a:spcPts val="114"/>
                        </a:spcBef>
                      </a:pPr>
                      <a:r>
                        <a:rPr sz="3600" i="1" dirty="0">
                          <a:latin typeface="Times New Roman"/>
                          <a:cs typeface="Times New Roman"/>
                        </a:rPr>
                        <a:t>x</a:t>
                      </a:r>
                      <a:endParaRPr sz="3600">
                        <a:latin typeface="Times New Roman"/>
                        <a:cs typeface="Times New Roman"/>
                      </a:endParaRPr>
                    </a:p>
                  </a:txBody>
                  <a:tcPr marL="0" marR="0" marT="1460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92405">
                        <a:lnSpc>
                          <a:spcPct val="100000"/>
                        </a:lnSpc>
                        <a:spcBef>
                          <a:spcPts val="114"/>
                        </a:spcBef>
                      </a:pPr>
                      <a:r>
                        <a:rPr sz="3600" i="1" dirty="0">
                          <a:latin typeface="Times New Roman"/>
                          <a:cs typeface="Times New Roman"/>
                        </a:rPr>
                        <a:t>x</a:t>
                      </a:r>
                      <a:endParaRPr sz="3600" dirty="0">
                        <a:latin typeface="Times New Roman"/>
                        <a:cs typeface="Times New Roman"/>
                      </a:endParaRPr>
                    </a:p>
                  </a:txBody>
                  <a:tcPr marL="0" marR="0" marT="1460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13360">
                        <a:lnSpc>
                          <a:spcPct val="100000"/>
                        </a:lnSpc>
                        <a:spcBef>
                          <a:spcPts val="114"/>
                        </a:spcBef>
                      </a:pPr>
                      <a:r>
                        <a:rPr sz="3600" i="1" dirty="0">
                          <a:latin typeface="Times New Roman"/>
                          <a:cs typeface="Times New Roman"/>
                        </a:rPr>
                        <a:t>y</a:t>
                      </a:r>
                      <a:endParaRPr sz="3600">
                        <a:latin typeface="Times New Roman"/>
                        <a:cs typeface="Times New Roman"/>
                      </a:endParaRPr>
                    </a:p>
                  </a:txBody>
                  <a:tcPr marL="0" marR="0" marT="1460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56210">
                        <a:lnSpc>
                          <a:spcPct val="100000"/>
                        </a:lnSpc>
                        <a:spcBef>
                          <a:spcPts val="440"/>
                        </a:spcBef>
                      </a:pPr>
                      <a:r>
                        <a:rPr sz="3550" i="1" dirty="0">
                          <a:latin typeface="Times New Roman"/>
                          <a:cs typeface="Times New Roman"/>
                        </a:rPr>
                        <a:t>b</a:t>
                      </a:r>
                      <a:endParaRPr sz="3550">
                        <a:latin typeface="Times New Roman"/>
                        <a:cs typeface="Times New Roman"/>
                      </a:endParaRPr>
                    </a:p>
                  </a:txBody>
                  <a:tcPr marL="0" marR="0" marT="5588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35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3500" dirty="0">
                        <a:latin typeface="Times New Roman"/>
                        <a:cs typeface="Times New Roman"/>
                      </a:endParaRPr>
                    </a:p>
                  </a:txBody>
                  <a:tcPr marL="0" marR="0" marT="0" marB="0">
                    <a:lnL w="12700">
                      <a:solidFill>
                        <a:srgbClr val="000000"/>
                      </a:solidFill>
                      <a:prstDash val="solid"/>
                    </a:lnL>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0"/>
                  </a:ext>
                </a:extLst>
              </a:tr>
            </a:tbl>
          </a:graphicData>
        </a:graphic>
      </p:graphicFrame>
      <p:sp>
        <p:nvSpPr>
          <p:cNvPr id="44" name="object 44"/>
          <p:cNvSpPr/>
          <p:nvPr/>
        </p:nvSpPr>
        <p:spPr>
          <a:xfrm>
            <a:off x="6266805" y="761997"/>
            <a:ext cx="234010" cy="368302"/>
          </a:xfrm>
          <a:prstGeom prst="rect">
            <a:avLst/>
          </a:prstGeom>
          <a:blipFill>
            <a:blip r:embed="rId9" cstate="print"/>
            <a:stretch>
              <a:fillRect/>
            </a:stretch>
          </a:blipFill>
        </p:spPr>
        <p:txBody>
          <a:bodyPr wrap="square" lIns="0" tIns="0" rIns="0" bIns="0" rtlCol="0"/>
          <a:lstStyle/>
          <a:p>
            <a:endParaRPr/>
          </a:p>
        </p:txBody>
      </p:sp>
      <p:sp>
        <p:nvSpPr>
          <p:cNvPr id="45" name="object 45"/>
          <p:cNvSpPr txBox="1"/>
          <p:nvPr/>
        </p:nvSpPr>
        <p:spPr>
          <a:xfrm>
            <a:off x="307340" y="697738"/>
            <a:ext cx="1323975" cy="513715"/>
          </a:xfrm>
          <a:prstGeom prst="rect">
            <a:avLst/>
          </a:prstGeom>
        </p:spPr>
        <p:txBody>
          <a:bodyPr vert="horz" wrap="square" lIns="0" tIns="13335" rIns="0" bIns="0" rtlCol="0">
            <a:spAutoFit/>
          </a:bodyPr>
          <a:lstStyle/>
          <a:p>
            <a:pPr marL="12700">
              <a:lnSpc>
                <a:spcPct val="100000"/>
              </a:lnSpc>
              <a:spcBef>
                <a:spcPts val="105"/>
              </a:spcBef>
            </a:pPr>
            <a:r>
              <a:rPr sz="3200" dirty="0">
                <a:solidFill>
                  <a:srgbClr val="339933"/>
                </a:solidFill>
                <a:latin typeface="Comic Sans MS"/>
                <a:cs typeface="Comic Sans MS"/>
              </a:rPr>
              <a:t>Time</a:t>
            </a:r>
            <a:r>
              <a:rPr sz="3200" spc="-95" dirty="0">
                <a:solidFill>
                  <a:srgbClr val="339933"/>
                </a:solidFill>
                <a:latin typeface="Comic Sans MS"/>
                <a:cs typeface="Comic Sans MS"/>
              </a:rPr>
              <a:t> </a:t>
            </a:r>
            <a:r>
              <a:rPr sz="3200" dirty="0">
                <a:solidFill>
                  <a:srgbClr val="339933"/>
                </a:solidFill>
                <a:latin typeface="Comic Sans MS"/>
                <a:cs typeface="Comic Sans MS"/>
              </a:rPr>
              <a:t>6</a:t>
            </a:r>
            <a:endParaRPr sz="3200">
              <a:latin typeface="Comic Sans MS"/>
              <a:cs typeface="Comic Sans MS"/>
            </a:endParaRPr>
          </a:p>
        </p:txBody>
      </p:sp>
      <p:sp>
        <p:nvSpPr>
          <p:cNvPr id="46" name="object 46"/>
          <p:cNvSpPr txBox="1"/>
          <p:nvPr/>
        </p:nvSpPr>
        <p:spPr>
          <a:xfrm>
            <a:off x="1267855" y="5091229"/>
            <a:ext cx="234315" cy="535305"/>
          </a:xfrm>
          <a:prstGeom prst="rect">
            <a:avLst/>
          </a:prstGeom>
        </p:spPr>
        <p:txBody>
          <a:bodyPr vert="horz" wrap="square" lIns="0" tIns="0" rIns="0" bIns="0" rtlCol="0">
            <a:spAutoFit/>
          </a:bodyPr>
          <a:lstStyle/>
          <a:p>
            <a:pPr marL="12700">
              <a:lnSpc>
                <a:spcPts val="4045"/>
              </a:lnSpc>
            </a:pPr>
            <a:r>
              <a:rPr sz="3600" i="1" spc="40" dirty="0">
                <a:latin typeface="Times New Roman"/>
                <a:cs typeface="Times New Roman"/>
              </a:rPr>
              <a:t>y</a:t>
            </a:r>
            <a:endParaRPr sz="3600">
              <a:latin typeface="Times New Roman"/>
              <a:cs typeface="Times New Roman"/>
            </a:endParaRPr>
          </a:p>
        </p:txBody>
      </p:sp>
      <p:sp>
        <p:nvSpPr>
          <p:cNvPr id="47" name="object 47"/>
          <p:cNvSpPr txBox="1"/>
          <p:nvPr/>
        </p:nvSpPr>
        <p:spPr>
          <a:xfrm>
            <a:off x="2167135" y="5091210"/>
            <a:ext cx="1530350" cy="890269"/>
          </a:xfrm>
          <a:prstGeom prst="rect">
            <a:avLst/>
          </a:prstGeom>
        </p:spPr>
        <p:txBody>
          <a:bodyPr vert="horz" wrap="square" lIns="0" tIns="0" rIns="0" bIns="0" rtlCol="0">
            <a:spAutoFit/>
          </a:bodyPr>
          <a:lstStyle/>
          <a:p>
            <a:pPr marL="12700">
              <a:lnSpc>
                <a:spcPts val="4054"/>
              </a:lnSpc>
            </a:pPr>
            <a:r>
              <a:rPr sz="3600" i="1" spc="60" dirty="0">
                <a:latin typeface="Times New Roman"/>
                <a:cs typeface="Times New Roman"/>
              </a:rPr>
              <a:t>y</a:t>
            </a:r>
            <a:r>
              <a:rPr sz="3600" spc="60" dirty="0">
                <a:latin typeface="Times New Roman"/>
                <a:cs typeface="Times New Roman"/>
              </a:rPr>
              <a:t>, </a:t>
            </a:r>
            <a:r>
              <a:rPr sz="3600" i="1" spc="145" dirty="0">
                <a:latin typeface="Times New Roman"/>
                <a:cs typeface="Times New Roman"/>
              </a:rPr>
              <a:t>R</a:t>
            </a:r>
            <a:r>
              <a:rPr sz="5325" i="1" spc="217" baseline="-32081" dirty="0">
                <a:latin typeface="Times New Roman"/>
                <a:cs typeface="Times New Roman"/>
              </a:rPr>
              <a:t>q</a:t>
            </a:r>
            <a:r>
              <a:rPr sz="4425" spc="217" baseline="-55555" dirty="0">
                <a:latin typeface="Times New Roman"/>
                <a:cs typeface="Times New Roman"/>
              </a:rPr>
              <a:t>0</a:t>
            </a:r>
            <a:r>
              <a:rPr sz="4425" spc="-480" baseline="-55555" dirty="0">
                <a:latin typeface="Times New Roman"/>
                <a:cs typeface="Times New Roman"/>
              </a:rPr>
              <a:t> </a:t>
            </a:r>
            <a:r>
              <a:rPr sz="3600" i="1" spc="65" dirty="0">
                <a:latin typeface="Times New Roman"/>
                <a:cs typeface="Times New Roman"/>
              </a:rPr>
              <a:t>a</a:t>
            </a:r>
            <a:endParaRPr sz="3600">
              <a:latin typeface="Times New Roman"/>
              <a:cs typeface="Times New Roman"/>
            </a:endParaRPr>
          </a:p>
        </p:txBody>
      </p:sp>
      <p:sp>
        <p:nvSpPr>
          <p:cNvPr id="48" name="object 48"/>
          <p:cNvSpPr txBox="1"/>
          <p:nvPr/>
        </p:nvSpPr>
        <p:spPr>
          <a:xfrm>
            <a:off x="4330789" y="5091210"/>
            <a:ext cx="699135" cy="536575"/>
          </a:xfrm>
          <a:prstGeom prst="rect">
            <a:avLst/>
          </a:prstGeom>
        </p:spPr>
        <p:txBody>
          <a:bodyPr vert="horz" wrap="square" lIns="0" tIns="0" rIns="0" bIns="0" rtlCol="0">
            <a:spAutoFit/>
          </a:bodyPr>
          <a:lstStyle/>
          <a:p>
            <a:pPr marL="12700">
              <a:lnSpc>
                <a:spcPts val="4054"/>
              </a:lnSpc>
            </a:pPr>
            <a:r>
              <a:rPr sz="3600" i="1" spc="30" dirty="0">
                <a:latin typeface="Times New Roman"/>
                <a:cs typeface="Times New Roman"/>
              </a:rPr>
              <a:t>x</a:t>
            </a:r>
            <a:r>
              <a:rPr sz="3600" spc="30" dirty="0">
                <a:latin typeface="Times New Roman"/>
                <a:cs typeface="Times New Roman"/>
              </a:rPr>
              <a:t>,</a:t>
            </a:r>
            <a:r>
              <a:rPr sz="3600" spc="-525" dirty="0">
                <a:latin typeface="Times New Roman"/>
                <a:cs typeface="Times New Roman"/>
              </a:rPr>
              <a:t> </a:t>
            </a:r>
            <a:r>
              <a:rPr sz="3600" i="1" spc="80" dirty="0">
                <a:latin typeface="Times New Roman"/>
                <a:cs typeface="Times New Roman"/>
              </a:rPr>
              <a:t>R</a:t>
            </a:r>
            <a:endParaRPr sz="3600">
              <a:latin typeface="Times New Roman"/>
              <a:cs typeface="Times New Roman"/>
            </a:endParaRPr>
          </a:p>
        </p:txBody>
      </p:sp>
      <p:sp>
        <p:nvSpPr>
          <p:cNvPr id="49" name="object 49"/>
          <p:cNvSpPr txBox="1"/>
          <p:nvPr/>
        </p:nvSpPr>
        <p:spPr>
          <a:xfrm>
            <a:off x="6011136" y="5104267"/>
            <a:ext cx="259715" cy="532130"/>
          </a:xfrm>
          <a:prstGeom prst="rect">
            <a:avLst/>
          </a:prstGeom>
        </p:spPr>
        <p:txBody>
          <a:bodyPr vert="horz" wrap="square" lIns="0" tIns="0" rIns="0" bIns="0" rtlCol="0">
            <a:spAutoFit/>
          </a:bodyPr>
          <a:lstStyle/>
          <a:p>
            <a:pPr marL="12700">
              <a:lnSpc>
                <a:spcPts val="4029"/>
              </a:lnSpc>
            </a:pPr>
            <a:r>
              <a:rPr sz="3600" i="1" spc="40" dirty="0">
                <a:latin typeface="Times New Roman"/>
                <a:cs typeface="Times New Roman"/>
              </a:rPr>
              <a:t>b</a:t>
            </a:r>
            <a:endParaRPr sz="3600">
              <a:latin typeface="Times New Roman"/>
              <a:cs typeface="Times New Roman"/>
            </a:endParaRPr>
          </a:p>
        </p:txBody>
      </p:sp>
      <p:sp>
        <p:nvSpPr>
          <p:cNvPr id="50" name="object 50"/>
          <p:cNvSpPr txBox="1"/>
          <p:nvPr/>
        </p:nvSpPr>
        <p:spPr>
          <a:xfrm>
            <a:off x="6922881" y="5104267"/>
            <a:ext cx="676910" cy="532130"/>
          </a:xfrm>
          <a:prstGeom prst="rect">
            <a:avLst/>
          </a:prstGeom>
        </p:spPr>
        <p:txBody>
          <a:bodyPr vert="horz" wrap="square" lIns="0" tIns="0" rIns="0" bIns="0" rtlCol="0">
            <a:spAutoFit/>
          </a:bodyPr>
          <a:lstStyle/>
          <a:p>
            <a:pPr marL="12700">
              <a:lnSpc>
                <a:spcPts val="4029"/>
              </a:lnSpc>
            </a:pPr>
            <a:r>
              <a:rPr sz="3600" i="1" spc="55" dirty="0">
                <a:latin typeface="Times New Roman"/>
                <a:cs typeface="Times New Roman"/>
              </a:rPr>
              <a:t>y</a:t>
            </a:r>
            <a:r>
              <a:rPr sz="3600" spc="55" dirty="0">
                <a:latin typeface="Times New Roman"/>
                <a:cs typeface="Times New Roman"/>
              </a:rPr>
              <a:t>,</a:t>
            </a:r>
            <a:r>
              <a:rPr sz="3600" spc="-515" dirty="0">
                <a:latin typeface="Times New Roman"/>
                <a:cs typeface="Times New Roman"/>
              </a:rPr>
              <a:t> </a:t>
            </a:r>
            <a:r>
              <a:rPr sz="3600" i="1" spc="45" dirty="0">
                <a:latin typeface="Times New Roman"/>
                <a:cs typeface="Times New Roman"/>
              </a:rPr>
              <a:t>L</a:t>
            </a:r>
            <a:endParaRPr sz="3600">
              <a:latin typeface="Times New Roman"/>
              <a:cs typeface="Times New Roman"/>
            </a:endParaRPr>
          </a:p>
        </p:txBody>
      </p:sp>
      <p:sp>
        <p:nvSpPr>
          <p:cNvPr id="51" name="object 51"/>
          <p:cNvSpPr txBox="1"/>
          <p:nvPr/>
        </p:nvSpPr>
        <p:spPr>
          <a:xfrm>
            <a:off x="614979" y="5358625"/>
            <a:ext cx="426084" cy="622935"/>
          </a:xfrm>
          <a:prstGeom prst="rect">
            <a:avLst/>
          </a:prstGeom>
        </p:spPr>
        <p:txBody>
          <a:bodyPr vert="horz" wrap="square" lIns="0" tIns="0" rIns="0" bIns="0" rtlCol="0">
            <a:spAutoFit/>
          </a:bodyPr>
          <a:lstStyle/>
          <a:p>
            <a:pPr marL="12700">
              <a:lnSpc>
                <a:spcPts val="3979"/>
              </a:lnSpc>
            </a:pPr>
            <a:r>
              <a:rPr sz="3550" i="1" spc="-105" dirty="0">
                <a:latin typeface="Times New Roman"/>
                <a:cs typeface="Times New Roman"/>
              </a:rPr>
              <a:t>q</a:t>
            </a:r>
            <a:r>
              <a:rPr sz="4425" baseline="-16949" dirty="0">
                <a:latin typeface="Times New Roman"/>
                <a:cs typeface="Times New Roman"/>
              </a:rPr>
              <a:t>3</a:t>
            </a:r>
            <a:endParaRPr sz="4425" baseline="-16949">
              <a:latin typeface="Times New Roman"/>
              <a:cs typeface="Times New Roman"/>
            </a:endParaRPr>
          </a:p>
        </p:txBody>
      </p:sp>
      <p:sp>
        <p:nvSpPr>
          <p:cNvPr id="52" name="object 52"/>
          <p:cNvSpPr txBox="1"/>
          <p:nvPr/>
        </p:nvSpPr>
        <p:spPr>
          <a:xfrm>
            <a:off x="7853739" y="5363376"/>
            <a:ext cx="438784" cy="626745"/>
          </a:xfrm>
          <a:prstGeom prst="rect">
            <a:avLst/>
          </a:prstGeom>
        </p:spPr>
        <p:txBody>
          <a:bodyPr vert="horz" wrap="square" lIns="0" tIns="0" rIns="0" bIns="0" rtlCol="0">
            <a:spAutoFit/>
          </a:bodyPr>
          <a:lstStyle/>
          <a:p>
            <a:pPr marL="12700">
              <a:lnSpc>
                <a:spcPts val="4000"/>
              </a:lnSpc>
            </a:pPr>
            <a:r>
              <a:rPr sz="3550" i="1" spc="-20" dirty="0">
                <a:latin typeface="Times New Roman"/>
                <a:cs typeface="Times New Roman"/>
              </a:rPr>
              <a:t>q</a:t>
            </a:r>
            <a:r>
              <a:rPr sz="4425" spc="22" baseline="-16949" dirty="0">
                <a:latin typeface="Times New Roman"/>
                <a:cs typeface="Times New Roman"/>
              </a:rPr>
              <a:t>2</a:t>
            </a:r>
            <a:endParaRPr sz="4425" baseline="-16949">
              <a:latin typeface="Times New Roman"/>
              <a:cs typeface="Times New Roman"/>
            </a:endParaRPr>
          </a:p>
        </p:txBody>
      </p:sp>
      <p:sp>
        <p:nvSpPr>
          <p:cNvPr id="53" name="object 53"/>
          <p:cNvSpPr txBox="1"/>
          <p:nvPr/>
        </p:nvSpPr>
        <p:spPr>
          <a:xfrm>
            <a:off x="5458744" y="5376076"/>
            <a:ext cx="398780" cy="626745"/>
          </a:xfrm>
          <a:prstGeom prst="rect">
            <a:avLst/>
          </a:prstGeom>
        </p:spPr>
        <p:txBody>
          <a:bodyPr vert="horz" wrap="square" lIns="0" tIns="0" rIns="0" bIns="0" rtlCol="0">
            <a:spAutoFit/>
          </a:bodyPr>
          <a:lstStyle/>
          <a:p>
            <a:pPr marL="12700">
              <a:lnSpc>
                <a:spcPts val="4000"/>
              </a:lnSpc>
            </a:pPr>
            <a:r>
              <a:rPr sz="3550" i="1" spc="-315" dirty="0">
                <a:latin typeface="Times New Roman"/>
                <a:cs typeface="Times New Roman"/>
              </a:rPr>
              <a:t>q</a:t>
            </a:r>
            <a:r>
              <a:rPr sz="4425" spc="-15" baseline="-16949" dirty="0">
                <a:latin typeface="Times New Roman"/>
                <a:cs typeface="Times New Roman"/>
              </a:rPr>
              <a:t>1</a:t>
            </a:r>
            <a:endParaRPr sz="4425" baseline="-16949">
              <a:latin typeface="Times New Roman"/>
              <a:cs typeface="Times New Roman"/>
            </a:endParaRPr>
          </a:p>
        </p:txBody>
      </p:sp>
      <p:sp>
        <p:nvSpPr>
          <p:cNvPr id="54" name="object 54"/>
          <p:cNvSpPr txBox="1"/>
          <p:nvPr/>
        </p:nvSpPr>
        <p:spPr>
          <a:xfrm>
            <a:off x="4979776" y="6081810"/>
            <a:ext cx="236220" cy="536575"/>
          </a:xfrm>
          <a:prstGeom prst="rect">
            <a:avLst/>
          </a:prstGeom>
        </p:spPr>
        <p:txBody>
          <a:bodyPr vert="horz" wrap="square" lIns="0" tIns="0" rIns="0" bIns="0" rtlCol="0">
            <a:spAutoFit/>
          </a:bodyPr>
          <a:lstStyle/>
          <a:p>
            <a:pPr marL="12700">
              <a:lnSpc>
                <a:spcPts val="4054"/>
              </a:lnSpc>
            </a:pPr>
            <a:r>
              <a:rPr sz="3600" i="1" spc="55" dirty="0">
                <a:latin typeface="Times New Roman"/>
                <a:cs typeface="Times New Roman"/>
              </a:rPr>
              <a:t>x</a:t>
            </a:r>
            <a:endParaRPr sz="3600">
              <a:latin typeface="Times New Roman"/>
              <a:cs typeface="Times New Roman"/>
            </a:endParaRPr>
          </a:p>
        </p:txBody>
      </p:sp>
      <p:sp>
        <p:nvSpPr>
          <p:cNvPr id="55" name="object 55"/>
          <p:cNvSpPr txBox="1"/>
          <p:nvPr/>
        </p:nvSpPr>
        <p:spPr>
          <a:xfrm>
            <a:off x="5847639" y="6081810"/>
            <a:ext cx="699135" cy="536575"/>
          </a:xfrm>
          <a:prstGeom prst="rect">
            <a:avLst/>
          </a:prstGeom>
        </p:spPr>
        <p:txBody>
          <a:bodyPr vert="horz" wrap="square" lIns="0" tIns="0" rIns="0" bIns="0" rtlCol="0">
            <a:spAutoFit/>
          </a:bodyPr>
          <a:lstStyle/>
          <a:p>
            <a:pPr marL="12700">
              <a:lnSpc>
                <a:spcPts val="4054"/>
              </a:lnSpc>
            </a:pPr>
            <a:r>
              <a:rPr sz="3600" i="1" spc="30" dirty="0">
                <a:latin typeface="Times New Roman"/>
                <a:cs typeface="Times New Roman"/>
              </a:rPr>
              <a:t>x</a:t>
            </a:r>
            <a:r>
              <a:rPr sz="3600" spc="30" dirty="0">
                <a:latin typeface="Times New Roman"/>
                <a:cs typeface="Times New Roman"/>
              </a:rPr>
              <a:t>,</a:t>
            </a:r>
            <a:r>
              <a:rPr sz="3600" spc="-525" dirty="0">
                <a:latin typeface="Times New Roman"/>
                <a:cs typeface="Times New Roman"/>
              </a:rPr>
              <a:t> </a:t>
            </a:r>
            <a:r>
              <a:rPr sz="3600" i="1" spc="80" dirty="0">
                <a:latin typeface="Times New Roman"/>
                <a:cs typeface="Times New Roman"/>
              </a:rPr>
              <a:t>R</a:t>
            </a:r>
            <a:endParaRPr sz="3600">
              <a:latin typeface="Times New Roman"/>
              <a:cs typeface="Times New Roman"/>
            </a:endParaRPr>
          </a:p>
        </p:txBody>
      </p:sp>
      <p:sp>
        <p:nvSpPr>
          <p:cNvPr id="56" name="Footer Placeholder 55"/>
          <p:cNvSpPr>
            <a:spLocks noGrp="1"/>
          </p:cNvSpPr>
          <p:nvPr>
            <p:ph type="ftr" sz="quarter" idx="11"/>
          </p:nvPr>
        </p:nvSpPr>
        <p:spPr/>
        <p:txBody>
          <a:bodyPr/>
          <a:lstStyle/>
          <a:p>
            <a:r>
              <a:rPr lang="en-US"/>
              <a:t>unit-4/Turning Machine</a:t>
            </a:r>
          </a:p>
        </p:txBody>
      </p:sp>
      <p:sp>
        <p:nvSpPr>
          <p:cNvPr id="57" name="Slide Number Placeholder 56"/>
          <p:cNvSpPr>
            <a:spLocks noGrp="1"/>
          </p:cNvSpPr>
          <p:nvPr>
            <p:ph type="sldNum" sz="quarter" idx="12"/>
          </p:nvPr>
        </p:nvSpPr>
        <p:spPr/>
        <p:txBody>
          <a:bodyPr/>
          <a:lstStyle/>
          <a:p>
            <a:fld id="{565C65C6-1AC9-4B56-AB8E-0D5719812ABF}" type="slidenum">
              <a:rPr lang="en-US" smtClean="0"/>
              <a:pPr/>
              <a:t>49</a:t>
            </a:fld>
            <a:endParaRPr lang="en-US"/>
          </a:p>
        </p:txBody>
      </p:sp>
    </p:spTree>
    <p:extLst>
      <p:ext uri="{BB962C8B-B14F-4D97-AF65-F5344CB8AC3E}">
        <p14:creationId xmlns:p14="http://schemas.microsoft.com/office/powerpoint/2010/main" val="13686631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normAutofit/>
          </a:bodyPr>
          <a:lstStyle/>
          <a:p>
            <a:r>
              <a:rPr lang="en-US" b="1" dirty="0">
                <a:solidFill>
                  <a:srgbClr val="FF0000"/>
                </a:solidFill>
              </a:rPr>
              <a:t>Turing Machine Details</a:t>
            </a:r>
          </a:p>
        </p:txBody>
      </p:sp>
      <p:sp>
        <p:nvSpPr>
          <p:cNvPr id="6147" name="Rectangle 3"/>
          <p:cNvSpPr>
            <a:spLocks noGrp="1" noChangeArrowheads="1"/>
          </p:cNvSpPr>
          <p:nvPr>
            <p:ph type="body" idx="1"/>
          </p:nvPr>
        </p:nvSpPr>
        <p:spPr/>
        <p:txBody>
          <a:bodyPr/>
          <a:lstStyle/>
          <a:p>
            <a:pPr eaLnBrk="1" hangingPunct="1">
              <a:lnSpc>
                <a:spcPct val="80000"/>
              </a:lnSpc>
            </a:pPr>
            <a:r>
              <a:rPr lang="en-US" sz="2800" dirty="0"/>
              <a:t>In one move the TM will:</a:t>
            </a:r>
          </a:p>
          <a:p>
            <a:pPr lvl="1" eaLnBrk="1" hangingPunct="1">
              <a:lnSpc>
                <a:spcPct val="80000"/>
              </a:lnSpc>
            </a:pPr>
            <a:r>
              <a:rPr lang="en-US" sz="2400" dirty="0"/>
              <a:t>Change state, which may be the same as the current state</a:t>
            </a:r>
          </a:p>
          <a:p>
            <a:pPr lvl="1" eaLnBrk="1" hangingPunct="1">
              <a:lnSpc>
                <a:spcPct val="80000"/>
              </a:lnSpc>
            </a:pPr>
            <a:r>
              <a:rPr lang="en-US" sz="2400" dirty="0"/>
              <a:t>Write a tape symbol in the current cell, which may be the same as the current symbol</a:t>
            </a:r>
          </a:p>
          <a:p>
            <a:pPr lvl="1" eaLnBrk="1" hangingPunct="1">
              <a:lnSpc>
                <a:spcPct val="80000"/>
              </a:lnSpc>
            </a:pPr>
            <a:r>
              <a:rPr lang="en-US" sz="2400" dirty="0"/>
              <a:t>Move the tape head left or right one cell</a:t>
            </a:r>
          </a:p>
          <a:p>
            <a:pPr eaLnBrk="1" hangingPunct="1">
              <a:lnSpc>
                <a:spcPct val="80000"/>
              </a:lnSpc>
            </a:pPr>
            <a:r>
              <a:rPr lang="en-US" sz="2800" dirty="0"/>
              <a:t>Formally, the Turing Machine is denoted by the 7-tuple:  </a:t>
            </a:r>
          </a:p>
          <a:p>
            <a:pPr lvl="1" eaLnBrk="1" hangingPunct="1">
              <a:lnSpc>
                <a:spcPct val="80000"/>
              </a:lnSpc>
            </a:pPr>
            <a:r>
              <a:rPr lang="en-US" sz="2400" dirty="0"/>
              <a:t>M = (Q, </a:t>
            </a:r>
            <a:r>
              <a:rPr lang="en-US" sz="2400" dirty="0">
                <a:sym typeface="Symbol" pitchFamily="18" charset="2"/>
              </a:rPr>
              <a:t></a:t>
            </a:r>
            <a:r>
              <a:rPr lang="en-US" sz="2400" dirty="0"/>
              <a:t>, Γ, δ, q</a:t>
            </a:r>
            <a:r>
              <a:rPr lang="en-US" sz="2400" baseline="-25000" dirty="0"/>
              <a:t>0</a:t>
            </a:r>
            <a:r>
              <a:rPr lang="en-US" sz="2400" dirty="0"/>
              <a:t>, B, F)</a:t>
            </a:r>
          </a:p>
        </p:txBody>
      </p:sp>
      <p:sp>
        <p:nvSpPr>
          <p:cNvPr id="2" name="Footer Placeholder 1"/>
          <p:cNvSpPr>
            <a:spLocks noGrp="1"/>
          </p:cNvSpPr>
          <p:nvPr>
            <p:ph type="ftr" sz="quarter" idx="11"/>
          </p:nvPr>
        </p:nvSpPr>
        <p:spPr/>
        <p:txBody>
          <a:bodyPr/>
          <a:lstStyle/>
          <a:p>
            <a:r>
              <a:rPr lang="en-US"/>
              <a:t>unit-4/Turning Machine</a:t>
            </a:r>
          </a:p>
        </p:txBody>
      </p:sp>
      <p:sp>
        <p:nvSpPr>
          <p:cNvPr id="3" name="Slide Number Placeholder 2"/>
          <p:cNvSpPr>
            <a:spLocks noGrp="1"/>
          </p:cNvSpPr>
          <p:nvPr>
            <p:ph type="sldNum" sz="quarter" idx="12"/>
          </p:nvPr>
        </p:nvSpPr>
        <p:spPr/>
        <p:txBody>
          <a:bodyPr/>
          <a:lstStyle/>
          <a:p>
            <a:fld id="{565C65C6-1AC9-4B56-AB8E-0D5719812ABF}" type="slidenum">
              <a:rPr lang="en-US" smtClean="0"/>
              <a:pPr/>
              <a:t>5</a:t>
            </a:fld>
            <a:endParaRPr 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5238750" y="5391150"/>
            <a:ext cx="723900" cy="647700"/>
            <a:chOff x="5238750" y="5391150"/>
            <a:chExt cx="723900" cy="647700"/>
          </a:xfrm>
        </p:grpSpPr>
        <p:sp>
          <p:nvSpPr>
            <p:cNvPr id="3" name="object 3"/>
            <p:cNvSpPr/>
            <p:nvPr/>
          </p:nvSpPr>
          <p:spPr>
            <a:xfrm>
              <a:off x="5257800" y="5410200"/>
              <a:ext cx="685800" cy="609600"/>
            </a:xfrm>
            <a:custGeom>
              <a:avLst/>
              <a:gdLst/>
              <a:ahLst/>
              <a:cxnLst/>
              <a:rect l="l" t="t" r="r" b="b"/>
              <a:pathLst>
                <a:path w="685800" h="609600">
                  <a:moveTo>
                    <a:pt x="342900" y="0"/>
                  </a:moveTo>
                  <a:lnTo>
                    <a:pt x="292233" y="3306"/>
                  </a:lnTo>
                  <a:lnTo>
                    <a:pt x="243873" y="12909"/>
                  </a:lnTo>
                  <a:lnTo>
                    <a:pt x="198351" y="28338"/>
                  </a:lnTo>
                  <a:lnTo>
                    <a:pt x="156196" y="49120"/>
                  </a:lnTo>
                  <a:lnTo>
                    <a:pt x="117941" y="74783"/>
                  </a:lnTo>
                  <a:lnTo>
                    <a:pt x="84114" y="104853"/>
                  </a:lnTo>
                  <a:lnTo>
                    <a:pt x="55248" y="138860"/>
                  </a:lnTo>
                  <a:lnTo>
                    <a:pt x="31873" y="176330"/>
                  </a:lnTo>
                  <a:lnTo>
                    <a:pt x="14519" y="216792"/>
                  </a:lnTo>
                  <a:lnTo>
                    <a:pt x="3718" y="259772"/>
                  </a:lnTo>
                  <a:lnTo>
                    <a:pt x="0" y="304800"/>
                  </a:lnTo>
                  <a:lnTo>
                    <a:pt x="3718" y="349841"/>
                  </a:lnTo>
                  <a:lnTo>
                    <a:pt x="14519" y="392831"/>
                  </a:lnTo>
                  <a:lnTo>
                    <a:pt x="31873" y="433296"/>
                  </a:lnTo>
                  <a:lnTo>
                    <a:pt x="55248" y="470767"/>
                  </a:lnTo>
                  <a:lnTo>
                    <a:pt x="84114" y="504772"/>
                  </a:lnTo>
                  <a:lnTo>
                    <a:pt x="117941" y="534838"/>
                  </a:lnTo>
                  <a:lnTo>
                    <a:pt x="156196" y="560495"/>
                  </a:lnTo>
                  <a:lnTo>
                    <a:pt x="198351" y="581271"/>
                  </a:lnTo>
                  <a:lnTo>
                    <a:pt x="243873" y="596695"/>
                  </a:lnTo>
                  <a:lnTo>
                    <a:pt x="292233" y="606295"/>
                  </a:lnTo>
                  <a:lnTo>
                    <a:pt x="342900" y="609600"/>
                  </a:lnTo>
                  <a:lnTo>
                    <a:pt x="393566" y="606295"/>
                  </a:lnTo>
                  <a:lnTo>
                    <a:pt x="441926" y="596695"/>
                  </a:lnTo>
                  <a:lnTo>
                    <a:pt x="487448" y="581271"/>
                  </a:lnTo>
                  <a:lnTo>
                    <a:pt x="529603" y="560495"/>
                  </a:lnTo>
                  <a:lnTo>
                    <a:pt x="567858" y="534838"/>
                  </a:lnTo>
                  <a:lnTo>
                    <a:pt x="601685" y="504772"/>
                  </a:lnTo>
                  <a:lnTo>
                    <a:pt x="630551" y="470767"/>
                  </a:lnTo>
                  <a:lnTo>
                    <a:pt x="653926" y="433296"/>
                  </a:lnTo>
                  <a:lnTo>
                    <a:pt x="671280" y="392831"/>
                  </a:lnTo>
                  <a:lnTo>
                    <a:pt x="682081" y="349841"/>
                  </a:lnTo>
                  <a:lnTo>
                    <a:pt x="685800" y="304800"/>
                  </a:lnTo>
                  <a:lnTo>
                    <a:pt x="682081" y="259772"/>
                  </a:lnTo>
                  <a:lnTo>
                    <a:pt x="671280" y="216792"/>
                  </a:lnTo>
                  <a:lnTo>
                    <a:pt x="653926" y="176330"/>
                  </a:lnTo>
                  <a:lnTo>
                    <a:pt x="630551" y="138860"/>
                  </a:lnTo>
                  <a:lnTo>
                    <a:pt x="601685" y="104853"/>
                  </a:lnTo>
                  <a:lnTo>
                    <a:pt x="567858" y="74783"/>
                  </a:lnTo>
                  <a:lnTo>
                    <a:pt x="529603" y="49120"/>
                  </a:lnTo>
                  <a:lnTo>
                    <a:pt x="487448" y="28338"/>
                  </a:lnTo>
                  <a:lnTo>
                    <a:pt x="441926" y="12909"/>
                  </a:lnTo>
                  <a:lnTo>
                    <a:pt x="393566" y="3306"/>
                  </a:lnTo>
                  <a:lnTo>
                    <a:pt x="342900" y="0"/>
                  </a:lnTo>
                  <a:close/>
                </a:path>
              </a:pathLst>
            </a:custGeom>
            <a:solidFill>
              <a:srgbClr val="FF0000">
                <a:alpha val="50195"/>
              </a:srgbClr>
            </a:solidFill>
          </p:spPr>
          <p:txBody>
            <a:bodyPr wrap="square" lIns="0" tIns="0" rIns="0" bIns="0" rtlCol="0"/>
            <a:lstStyle/>
            <a:p>
              <a:endParaRPr/>
            </a:p>
          </p:txBody>
        </p:sp>
        <p:sp>
          <p:nvSpPr>
            <p:cNvPr id="4" name="object 4"/>
            <p:cNvSpPr/>
            <p:nvPr/>
          </p:nvSpPr>
          <p:spPr>
            <a:xfrm>
              <a:off x="5257800" y="5410200"/>
              <a:ext cx="685800" cy="609600"/>
            </a:xfrm>
            <a:custGeom>
              <a:avLst/>
              <a:gdLst/>
              <a:ahLst/>
              <a:cxnLst/>
              <a:rect l="l" t="t" r="r" b="b"/>
              <a:pathLst>
                <a:path w="685800" h="609600">
                  <a:moveTo>
                    <a:pt x="0" y="304800"/>
                  </a:moveTo>
                  <a:lnTo>
                    <a:pt x="3718" y="259772"/>
                  </a:lnTo>
                  <a:lnTo>
                    <a:pt x="14519" y="216792"/>
                  </a:lnTo>
                  <a:lnTo>
                    <a:pt x="31873" y="176330"/>
                  </a:lnTo>
                  <a:lnTo>
                    <a:pt x="55248" y="138860"/>
                  </a:lnTo>
                  <a:lnTo>
                    <a:pt x="84114" y="104853"/>
                  </a:lnTo>
                  <a:lnTo>
                    <a:pt x="117941" y="74783"/>
                  </a:lnTo>
                  <a:lnTo>
                    <a:pt x="156196" y="49120"/>
                  </a:lnTo>
                  <a:lnTo>
                    <a:pt x="198351" y="28338"/>
                  </a:lnTo>
                  <a:lnTo>
                    <a:pt x="243873" y="12909"/>
                  </a:lnTo>
                  <a:lnTo>
                    <a:pt x="292233" y="3306"/>
                  </a:lnTo>
                  <a:lnTo>
                    <a:pt x="342900" y="0"/>
                  </a:lnTo>
                  <a:lnTo>
                    <a:pt x="393566" y="3306"/>
                  </a:lnTo>
                  <a:lnTo>
                    <a:pt x="441926" y="12909"/>
                  </a:lnTo>
                  <a:lnTo>
                    <a:pt x="487448" y="28338"/>
                  </a:lnTo>
                  <a:lnTo>
                    <a:pt x="529603" y="49120"/>
                  </a:lnTo>
                  <a:lnTo>
                    <a:pt x="567858" y="74783"/>
                  </a:lnTo>
                  <a:lnTo>
                    <a:pt x="601685" y="104853"/>
                  </a:lnTo>
                  <a:lnTo>
                    <a:pt x="630551" y="138860"/>
                  </a:lnTo>
                  <a:lnTo>
                    <a:pt x="653926" y="176330"/>
                  </a:lnTo>
                  <a:lnTo>
                    <a:pt x="671280" y="216792"/>
                  </a:lnTo>
                  <a:lnTo>
                    <a:pt x="682081" y="259772"/>
                  </a:lnTo>
                  <a:lnTo>
                    <a:pt x="685800" y="304800"/>
                  </a:lnTo>
                  <a:lnTo>
                    <a:pt x="682081" y="349841"/>
                  </a:lnTo>
                  <a:lnTo>
                    <a:pt x="671280" y="392831"/>
                  </a:lnTo>
                  <a:lnTo>
                    <a:pt x="653926" y="433296"/>
                  </a:lnTo>
                  <a:lnTo>
                    <a:pt x="630551" y="470767"/>
                  </a:lnTo>
                  <a:lnTo>
                    <a:pt x="601685" y="504772"/>
                  </a:lnTo>
                  <a:lnTo>
                    <a:pt x="567858" y="534838"/>
                  </a:lnTo>
                  <a:lnTo>
                    <a:pt x="529603" y="560495"/>
                  </a:lnTo>
                  <a:lnTo>
                    <a:pt x="487448" y="581271"/>
                  </a:lnTo>
                  <a:lnTo>
                    <a:pt x="441926" y="596695"/>
                  </a:lnTo>
                  <a:lnTo>
                    <a:pt x="393566" y="606295"/>
                  </a:lnTo>
                  <a:lnTo>
                    <a:pt x="342900" y="609600"/>
                  </a:lnTo>
                  <a:lnTo>
                    <a:pt x="292233" y="606295"/>
                  </a:lnTo>
                  <a:lnTo>
                    <a:pt x="243873" y="596695"/>
                  </a:lnTo>
                  <a:lnTo>
                    <a:pt x="198351" y="581271"/>
                  </a:lnTo>
                  <a:lnTo>
                    <a:pt x="156196" y="560495"/>
                  </a:lnTo>
                  <a:lnTo>
                    <a:pt x="117941" y="534838"/>
                  </a:lnTo>
                  <a:lnTo>
                    <a:pt x="84114" y="504772"/>
                  </a:lnTo>
                  <a:lnTo>
                    <a:pt x="55248" y="470767"/>
                  </a:lnTo>
                  <a:lnTo>
                    <a:pt x="31873" y="433296"/>
                  </a:lnTo>
                  <a:lnTo>
                    <a:pt x="14519" y="392831"/>
                  </a:lnTo>
                  <a:lnTo>
                    <a:pt x="3718" y="349841"/>
                  </a:lnTo>
                  <a:lnTo>
                    <a:pt x="0" y="304800"/>
                  </a:lnTo>
                  <a:close/>
                </a:path>
              </a:pathLst>
            </a:custGeom>
            <a:ln w="38100">
              <a:solidFill>
                <a:srgbClr val="FF0000"/>
              </a:solidFill>
            </a:ln>
          </p:spPr>
          <p:txBody>
            <a:bodyPr wrap="square" lIns="0" tIns="0" rIns="0" bIns="0" rtlCol="0"/>
            <a:lstStyle/>
            <a:p>
              <a:endParaRPr/>
            </a:p>
          </p:txBody>
        </p:sp>
      </p:grpSp>
      <p:grpSp>
        <p:nvGrpSpPr>
          <p:cNvPr id="5" name="object 5"/>
          <p:cNvGrpSpPr/>
          <p:nvPr/>
        </p:nvGrpSpPr>
        <p:grpSpPr>
          <a:xfrm>
            <a:off x="450850" y="3949705"/>
            <a:ext cx="8050530" cy="2750185"/>
            <a:chOff x="450850" y="3949705"/>
            <a:chExt cx="8050530" cy="2750185"/>
          </a:xfrm>
        </p:grpSpPr>
        <p:sp>
          <p:nvSpPr>
            <p:cNvPr id="6" name="object 6"/>
            <p:cNvSpPr/>
            <p:nvPr/>
          </p:nvSpPr>
          <p:spPr>
            <a:xfrm>
              <a:off x="2743200" y="5397499"/>
              <a:ext cx="685800" cy="609600"/>
            </a:xfrm>
            <a:custGeom>
              <a:avLst/>
              <a:gdLst/>
              <a:ahLst/>
              <a:cxnLst/>
              <a:rect l="l" t="t" r="r" b="b"/>
              <a:pathLst>
                <a:path w="685800" h="609600">
                  <a:moveTo>
                    <a:pt x="0" y="304800"/>
                  </a:moveTo>
                  <a:lnTo>
                    <a:pt x="3718" y="259772"/>
                  </a:lnTo>
                  <a:lnTo>
                    <a:pt x="14519" y="216792"/>
                  </a:lnTo>
                  <a:lnTo>
                    <a:pt x="31873" y="176330"/>
                  </a:lnTo>
                  <a:lnTo>
                    <a:pt x="55248" y="138860"/>
                  </a:lnTo>
                  <a:lnTo>
                    <a:pt x="84114" y="104853"/>
                  </a:lnTo>
                  <a:lnTo>
                    <a:pt x="117941" y="74783"/>
                  </a:lnTo>
                  <a:lnTo>
                    <a:pt x="156196" y="49120"/>
                  </a:lnTo>
                  <a:lnTo>
                    <a:pt x="198351" y="28338"/>
                  </a:lnTo>
                  <a:lnTo>
                    <a:pt x="243873" y="12909"/>
                  </a:lnTo>
                  <a:lnTo>
                    <a:pt x="292233" y="3306"/>
                  </a:lnTo>
                  <a:lnTo>
                    <a:pt x="342900" y="0"/>
                  </a:lnTo>
                  <a:lnTo>
                    <a:pt x="393566" y="3306"/>
                  </a:lnTo>
                  <a:lnTo>
                    <a:pt x="441926" y="12909"/>
                  </a:lnTo>
                  <a:lnTo>
                    <a:pt x="487448" y="28338"/>
                  </a:lnTo>
                  <a:lnTo>
                    <a:pt x="529603" y="49120"/>
                  </a:lnTo>
                  <a:lnTo>
                    <a:pt x="567858" y="74783"/>
                  </a:lnTo>
                  <a:lnTo>
                    <a:pt x="601685" y="104853"/>
                  </a:lnTo>
                  <a:lnTo>
                    <a:pt x="630551" y="138860"/>
                  </a:lnTo>
                  <a:lnTo>
                    <a:pt x="653926" y="176330"/>
                  </a:lnTo>
                  <a:lnTo>
                    <a:pt x="671280" y="216792"/>
                  </a:lnTo>
                  <a:lnTo>
                    <a:pt x="682081" y="259772"/>
                  </a:lnTo>
                  <a:lnTo>
                    <a:pt x="685800" y="304800"/>
                  </a:lnTo>
                  <a:lnTo>
                    <a:pt x="682081" y="349841"/>
                  </a:lnTo>
                  <a:lnTo>
                    <a:pt x="671280" y="392831"/>
                  </a:lnTo>
                  <a:lnTo>
                    <a:pt x="653926" y="433296"/>
                  </a:lnTo>
                  <a:lnTo>
                    <a:pt x="630551" y="470767"/>
                  </a:lnTo>
                  <a:lnTo>
                    <a:pt x="601685" y="504772"/>
                  </a:lnTo>
                  <a:lnTo>
                    <a:pt x="567858" y="534838"/>
                  </a:lnTo>
                  <a:lnTo>
                    <a:pt x="529603" y="560495"/>
                  </a:lnTo>
                  <a:lnTo>
                    <a:pt x="487448" y="581271"/>
                  </a:lnTo>
                  <a:lnTo>
                    <a:pt x="441926" y="596695"/>
                  </a:lnTo>
                  <a:lnTo>
                    <a:pt x="393566" y="606295"/>
                  </a:lnTo>
                  <a:lnTo>
                    <a:pt x="342900" y="609600"/>
                  </a:lnTo>
                  <a:lnTo>
                    <a:pt x="292233" y="606295"/>
                  </a:lnTo>
                  <a:lnTo>
                    <a:pt x="243873" y="596695"/>
                  </a:lnTo>
                  <a:lnTo>
                    <a:pt x="198351" y="581271"/>
                  </a:lnTo>
                  <a:lnTo>
                    <a:pt x="156196" y="560495"/>
                  </a:lnTo>
                  <a:lnTo>
                    <a:pt x="117941" y="534838"/>
                  </a:lnTo>
                  <a:lnTo>
                    <a:pt x="84114" y="504772"/>
                  </a:lnTo>
                  <a:lnTo>
                    <a:pt x="55248" y="470767"/>
                  </a:lnTo>
                  <a:lnTo>
                    <a:pt x="31873" y="433296"/>
                  </a:lnTo>
                  <a:lnTo>
                    <a:pt x="14519" y="392831"/>
                  </a:lnTo>
                  <a:lnTo>
                    <a:pt x="3718" y="349841"/>
                  </a:lnTo>
                  <a:lnTo>
                    <a:pt x="0" y="304800"/>
                  </a:lnTo>
                  <a:close/>
                </a:path>
              </a:pathLst>
            </a:custGeom>
            <a:ln w="12700">
              <a:solidFill>
                <a:srgbClr val="000000"/>
              </a:solidFill>
            </a:ln>
          </p:spPr>
          <p:txBody>
            <a:bodyPr wrap="square" lIns="0" tIns="0" rIns="0" bIns="0" rtlCol="0"/>
            <a:lstStyle/>
            <a:p>
              <a:endParaRPr/>
            </a:p>
          </p:txBody>
        </p:sp>
        <p:sp>
          <p:nvSpPr>
            <p:cNvPr id="7" name="object 7"/>
            <p:cNvSpPr/>
            <p:nvPr/>
          </p:nvSpPr>
          <p:spPr>
            <a:xfrm>
              <a:off x="3429000" y="5638799"/>
              <a:ext cx="1828800" cy="127000"/>
            </a:xfrm>
            <a:custGeom>
              <a:avLst/>
              <a:gdLst/>
              <a:ahLst/>
              <a:cxnLst/>
              <a:rect l="l" t="t" r="r" b="b"/>
              <a:pathLst>
                <a:path w="1828800" h="127000">
                  <a:moveTo>
                    <a:pt x="1701800" y="0"/>
                  </a:moveTo>
                  <a:lnTo>
                    <a:pt x="1701800" y="127000"/>
                  </a:lnTo>
                  <a:lnTo>
                    <a:pt x="1816100" y="69850"/>
                  </a:lnTo>
                  <a:lnTo>
                    <a:pt x="1714500" y="69850"/>
                  </a:lnTo>
                  <a:lnTo>
                    <a:pt x="1714500" y="57150"/>
                  </a:lnTo>
                  <a:lnTo>
                    <a:pt x="1816100" y="57150"/>
                  </a:lnTo>
                  <a:lnTo>
                    <a:pt x="1701800" y="0"/>
                  </a:lnTo>
                  <a:close/>
                </a:path>
                <a:path w="1828800" h="127000">
                  <a:moveTo>
                    <a:pt x="1701800" y="57150"/>
                  </a:moveTo>
                  <a:lnTo>
                    <a:pt x="0" y="57150"/>
                  </a:lnTo>
                  <a:lnTo>
                    <a:pt x="0" y="69850"/>
                  </a:lnTo>
                  <a:lnTo>
                    <a:pt x="1701800" y="69850"/>
                  </a:lnTo>
                  <a:lnTo>
                    <a:pt x="1701800" y="57150"/>
                  </a:lnTo>
                  <a:close/>
                </a:path>
                <a:path w="1828800" h="127000">
                  <a:moveTo>
                    <a:pt x="1816100" y="57150"/>
                  </a:moveTo>
                  <a:lnTo>
                    <a:pt x="1714500" y="57150"/>
                  </a:lnTo>
                  <a:lnTo>
                    <a:pt x="1714500" y="69850"/>
                  </a:lnTo>
                  <a:lnTo>
                    <a:pt x="1816100" y="69850"/>
                  </a:lnTo>
                  <a:lnTo>
                    <a:pt x="1828800" y="63500"/>
                  </a:lnTo>
                  <a:lnTo>
                    <a:pt x="1816100" y="57150"/>
                  </a:lnTo>
                  <a:close/>
                </a:path>
              </a:pathLst>
            </a:custGeom>
            <a:solidFill>
              <a:srgbClr val="000000"/>
            </a:solidFill>
          </p:spPr>
          <p:txBody>
            <a:bodyPr wrap="square" lIns="0" tIns="0" rIns="0" bIns="0" rtlCol="0"/>
            <a:lstStyle/>
            <a:p>
              <a:endParaRPr/>
            </a:p>
          </p:txBody>
        </p:sp>
        <p:sp>
          <p:nvSpPr>
            <p:cNvPr id="8" name="object 8"/>
            <p:cNvSpPr/>
            <p:nvPr/>
          </p:nvSpPr>
          <p:spPr>
            <a:xfrm>
              <a:off x="7696200" y="5397499"/>
              <a:ext cx="685800" cy="609600"/>
            </a:xfrm>
            <a:custGeom>
              <a:avLst/>
              <a:gdLst/>
              <a:ahLst/>
              <a:cxnLst/>
              <a:rect l="l" t="t" r="r" b="b"/>
              <a:pathLst>
                <a:path w="685800" h="609600">
                  <a:moveTo>
                    <a:pt x="0" y="304800"/>
                  </a:moveTo>
                  <a:lnTo>
                    <a:pt x="3718" y="259772"/>
                  </a:lnTo>
                  <a:lnTo>
                    <a:pt x="14519" y="216792"/>
                  </a:lnTo>
                  <a:lnTo>
                    <a:pt x="31873" y="176330"/>
                  </a:lnTo>
                  <a:lnTo>
                    <a:pt x="55248" y="138860"/>
                  </a:lnTo>
                  <a:lnTo>
                    <a:pt x="84114" y="104853"/>
                  </a:lnTo>
                  <a:lnTo>
                    <a:pt x="117941" y="74783"/>
                  </a:lnTo>
                  <a:lnTo>
                    <a:pt x="156196" y="49120"/>
                  </a:lnTo>
                  <a:lnTo>
                    <a:pt x="198351" y="28338"/>
                  </a:lnTo>
                  <a:lnTo>
                    <a:pt x="243873" y="12909"/>
                  </a:lnTo>
                  <a:lnTo>
                    <a:pt x="292233" y="3306"/>
                  </a:lnTo>
                  <a:lnTo>
                    <a:pt x="342900" y="0"/>
                  </a:lnTo>
                  <a:lnTo>
                    <a:pt x="393566" y="3306"/>
                  </a:lnTo>
                  <a:lnTo>
                    <a:pt x="441926" y="12909"/>
                  </a:lnTo>
                  <a:lnTo>
                    <a:pt x="487448" y="28338"/>
                  </a:lnTo>
                  <a:lnTo>
                    <a:pt x="529603" y="49120"/>
                  </a:lnTo>
                  <a:lnTo>
                    <a:pt x="567858" y="74783"/>
                  </a:lnTo>
                  <a:lnTo>
                    <a:pt x="601685" y="104853"/>
                  </a:lnTo>
                  <a:lnTo>
                    <a:pt x="630551" y="138860"/>
                  </a:lnTo>
                  <a:lnTo>
                    <a:pt x="653926" y="176330"/>
                  </a:lnTo>
                  <a:lnTo>
                    <a:pt x="671280" y="216792"/>
                  </a:lnTo>
                  <a:lnTo>
                    <a:pt x="682081" y="259772"/>
                  </a:lnTo>
                  <a:lnTo>
                    <a:pt x="685800" y="304800"/>
                  </a:lnTo>
                  <a:lnTo>
                    <a:pt x="682081" y="349841"/>
                  </a:lnTo>
                  <a:lnTo>
                    <a:pt x="671280" y="392831"/>
                  </a:lnTo>
                  <a:lnTo>
                    <a:pt x="653926" y="433296"/>
                  </a:lnTo>
                  <a:lnTo>
                    <a:pt x="630551" y="470767"/>
                  </a:lnTo>
                  <a:lnTo>
                    <a:pt x="601685" y="504772"/>
                  </a:lnTo>
                  <a:lnTo>
                    <a:pt x="567858" y="534838"/>
                  </a:lnTo>
                  <a:lnTo>
                    <a:pt x="529603" y="560495"/>
                  </a:lnTo>
                  <a:lnTo>
                    <a:pt x="487448" y="581271"/>
                  </a:lnTo>
                  <a:lnTo>
                    <a:pt x="441926" y="596695"/>
                  </a:lnTo>
                  <a:lnTo>
                    <a:pt x="393566" y="606295"/>
                  </a:lnTo>
                  <a:lnTo>
                    <a:pt x="342900" y="609600"/>
                  </a:lnTo>
                  <a:lnTo>
                    <a:pt x="292233" y="606295"/>
                  </a:lnTo>
                  <a:lnTo>
                    <a:pt x="243873" y="596695"/>
                  </a:lnTo>
                  <a:lnTo>
                    <a:pt x="198351" y="581271"/>
                  </a:lnTo>
                  <a:lnTo>
                    <a:pt x="156196" y="560495"/>
                  </a:lnTo>
                  <a:lnTo>
                    <a:pt x="117941" y="534838"/>
                  </a:lnTo>
                  <a:lnTo>
                    <a:pt x="84114" y="504772"/>
                  </a:lnTo>
                  <a:lnTo>
                    <a:pt x="55248" y="470767"/>
                  </a:lnTo>
                  <a:lnTo>
                    <a:pt x="31873" y="433296"/>
                  </a:lnTo>
                  <a:lnTo>
                    <a:pt x="14519" y="392831"/>
                  </a:lnTo>
                  <a:lnTo>
                    <a:pt x="3718" y="349841"/>
                  </a:lnTo>
                  <a:lnTo>
                    <a:pt x="0" y="304800"/>
                  </a:lnTo>
                  <a:close/>
                </a:path>
              </a:pathLst>
            </a:custGeom>
            <a:ln w="12700">
              <a:solidFill>
                <a:srgbClr val="000000"/>
              </a:solidFill>
            </a:ln>
          </p:spPr>
          <p:txBody>
            <a:bodyPr wrap="square" lIns="0" tIns="0" rIns="0" bIns="0" rtlCol="0"/>
            <a:lstStyle/>
            <a:p>
              <a:endParaRPr/>
            </a:p>
          </p:txBody>
        </p:sp>
        <p:sp>
          <p:nvSpPr>
            <p:cNvPr id="9" name="object 9"/>
            <p:cNvSpPr/>
            <p:nvPr/>
          </p:nvSpPr>
          <p:spPr>
            <a:xfrm>
              <a:off x="3276600" y="4488814"/>
              <a:ext cx="4727575" cy="2211070"/>
            </a:xfrm>
            <a:custGeom>
              <a:avLst/>
              <a:gdLst/>
              <a:ahLst/>
              <a:cxnLst/>
              <a:rect l="l" t="t" r="r" b="b"/>
              <a:pathLst>
                <a:path w="4727575" h="2211070">
                  <a:moveTo>
                    <a:pt x="2767571" y="360807"/>
                  </a:moveTo>
                  <a:lnTo>
                    <a:pt x="2762123" y="310007"/>
                  </a:lnTo>
                  <a:lnTo>
                    <a:pt x="2743708" y="262509"/>
                  </a:lnTo>
                  <a:lnTo>
                    <a:pt x="2712593" y="217043"/>
                  </a:lnTo>
                  <a:lnTo>
                    <a:pt x="2685923" y="188087"/>
                  </a:lnTo>
                  <a:lnTo>
                    <a:pt x="2655189" y="160401"/>
                  </a:lnTo>
                  <a:lnTo>
                    <a:pt x="2620899" y="134239"/>
                  </a:lnTo>
                  <a:lnTo>
                    <a:pt x="2583815" y="109728"/>
                  </a:lnTo>
                  <a:lnTo>
                    <a:pt x="2544572" y="87122"/>
                  </a:lnTo>
                  <a:lnTo>
                    <a:pt x="2503551" y="66675"/>
                  </a:lnTo>
                  <a:lnTo>
                    <a:pt x="2461641" y="48387"/>
                  </a:lnTo>
                  <a:lnTo>
                    <a:pt x="2419350" y="32766"/>
                  </a:lnTo>
                  <a:lnTo>
                    <a:pt x="2377059" y="19939"/>
                  </a:lnTo>
                  <a:lnTo>
                    <a:pt x="2347645" y="12700"/>
                  </a:lnTo>
                  <a:lnTo>
                    <a:pt x="2335657" y="10033"/>
                  </a:lnTo>
                  <a:lnTo>
                    <a:pt x="2295652" y="3302"/>
                  </a:lnTo>
                  <a:lnTo>
                    <a:pt x="2257552" y="127"/>
                  </a:lnTo>
                  <a:lnTo>
                    <a:pt x="2239391" y="0"/>
                  </a:lnTo>
                  <a:lnTo>
                    <a:pt x="2221992" y="635"/>
                  </a:lnTo>
                  <a:lnTo>
                    <a:pt x="2167001" y="9144"/>
                  </a:lnTo>
                  <a:lnTo>
                    <a:pt x="2127123" y="19939"/>
                  </a:lnTo>
                  <a:lnTo>
                    <a:pt x="2084959" y="34417"/>
                  </a:lnTo>
                  <a:lnTo>
                    <a:pt x="2041652" y="52070"/>
                  </a:lnTo>
                  <a:lnTo>
                    <a:pt x="1997964" y="72644"/>
                  </a:lnTo>
                  <a:lnTo>
                    <a:pt x="1954149" y="96012"/>
                  </a:lnTo>
                  <a:lnTo>
                    <a:pt x="1890395" y="135128"/>
                  </a:lnTo>
                  <a:lnTo>
                    <a:pt x="1850009" y="163576"/>
                  </a:lnTo>
                  <a:lnTo>
                    <a:pt x="1812417" y="193421"/>
                  </a:lnTo>
                  <a:lnTo>
                    <a:pt x="1778127" y="224536"/>
                  </a:lnTo>
                  <a:lnTo>
                    <a:pt x="1748028" y="256540"/>
                  </a:lnTo>
                  <a:lnTo>
                    <a:pt x="1722501" y="289179"/>
                  </a:lnTo>
                  <a:lnTo>
                    <a:pt x="1702689" y="322072"/>
                  </a:lnTo>
                  <a:lnTo>
                    <a:pt x="1684909" y="371475"/>
                  </a:lnTo>
                  <a:lnTo>
                    <a:pt x="1682369" y="403987"/>
                  </a:lnTo>
                  <a:lnTo>
                    <a:pt x="1683385" y="420497"/>
                  </a:lnTo>
                  <a:lnTo>
                    <a:pt x="1694434" y="471424"/>
                  </a:lnTo>
                  <a:lnTo>
                    <a:pt x="1716532" y="524510"/>
                  </a:lnTo>
                  <a:lnTo>
                    <a:pt x="1736852" y="561213"/>
                  </a:lnTo>
                  <a:lnTo>
                    <a:pt x="1761109" y="598551"/>
                  </a:lnTo>
                  <a:lnTo>
                    <a:pt x="1788922" y="636651"/>
                  </a:lnTo>
                  <a:lnTo>
                    <a:pt x="1820037" y="675513"/>
                  </a:lnTo>
                  <a:lnTo>
                    <a:pt x="1853946" y="714895"/>
                  </a:lnTo>
                  <a:lnTo>
                    <a:pt x="1890522" y="755015"/>
                  </a:lnTo>
                  <a:lnTo>
                    <a:pt x="1929130" y="795401"/>
                  </a:lnTo>
                  <a:lnTo>
                    <a:pt x="1969516" y="836422"/>
                  </a:lnTo>
                  <a:lnTo>
                    <a:pt x="2011426" y="877570"/>
                  </a:lnTo>
                  <a:lnTo>
                    <a:pt x="2054352" y="918972"/>
                  </a:lnTo>
                  <a:lnTo>
                    <a:pt x="2141982" y="1002157"/>
                  </a:lnTo>
                  <a:lnTo>
                    <a:pt x="2150745" y="993013"/>
                  </a:lnTo>
                  <a:lnTo>
                    <a:pt x="2106676" y="951357"/>
                  </a:lnTo>
                  <a:lnTo>
                    <a:pt x="2020189" y="868426"/>
                  </a:lnTo>
                  <a:lnTo>
                    <a:pt x="1978406" y="827278"/>
                  </a:lnTo>
                  <a:lnTo>
                    <a:pt x="1938147" y="786511"/>
                  </a:lnTo>
                  <a:lnTo>
                    <a:pt x="1899666" y="746252"/>
                  </a:lnTo>
                  <a:lnTo>
                    <a:pt x="1863471" y="706513"/>
                  </a:lnTo>
                  <a:lnTo>
                    <a:pt x="1829689" y="667258"/>
                  </a:lnTo>
                  <a:lnTo>
                    <a:pt x="1798955" y="628904"/>
                  </a:lnTo>
                  <a:lnTo>
                    <a:pt x="1771396" y="591185"/>
                  </a:lnTo>
                  <a:lnTo>
                    <a:pt x="1747647" y="554482"/>
                  </a:lnTo>
                  <a:lnTo>
                    <a:pt x="1727835" y="518668"/>
                  </a:lnTo>
                  <a:lnTo>
                    <a:pt x="1706372" y="467233"/>
                  </a:lnTo>
                  <a:lnTo>
                    <a:pt x="1695958" y="418719"/>
                  </a:lnTo>
                  <a:lnTo>
                    <a:pt x="1695069" y="403225"/>
                  </a:lnTo>
                  <a:lnTo>
                    <a:pt x="1695450" y="388239"/>
                  </a:lnTo>
                  <a:lnTo>
                    <a:pt x="1707007" y="342900"/>
                  </a:lnTo>
                  <a:lnTo>
                    <a:pt x="1733169" y="296164"/>
                  </a:lnTo>
                  <a:lnTo>
                    <a:pt x="1757807" y="264668"/>
                  </a:lnTo>
                  <a:lnTo>
                    <a:pt x="1787271" y="233426"/>
                  </a:lnTo>
                  <a:lnTo>
                    <a:pt x="1820799" y="203073"/>
                  </a:lnTo>
                  <a:lnTo>
                    <a:pt x="1857756" y="173609"/>
                  </a:lnTo>
                  <a:lnTo>
                    <a:pt x="1897507" y="145542"/>
                  </a:lnTo>
                  <a:lnTo>
                    <a:pt x="1939290" y="119380"/>
                  </a:lnTo>
                  <a:lnTo>
                    <a:pt x="1982089" y="95123"/>
                  </a:lnTo>
                  <a:lnTo>
                    <a:pt x="2025396" y="73406"/>
                  </a:lnTo>
                  <a:lnTo>
                    <a:pt x="2068449" y="54610"/>
                  </a:lnTo>
                  <a:lnTo>
                    <a:pt x="2110486" y="38735"/>
                  </a:lnTo>
                  <a:lnTo>
                    <a:pt x="2150872" y="26289"/>
                  </a:lnTo>
                  <a:lnTo>
                    <a:pt x="2188718" y="17780"/>
                  </a:lnTo>
                  <a:lnTo>
                    <a:pt x="2239899" y="12700"/>
                  </a:lnTo>
                  <a:lnTo>
                    <a:pt x="2257298" y="12827"/>
                  </a:lnTo>
                  <a:lnTo>
                    <a:pt x="2313559" y="18796"/>
                  </a:lnTo>
                  <a:lnTo>
                    <a:pt x="2353437" y="27051"/>
                  </a:lnTo>
                  <a:lnTo>
                    <a:pt x="2394585" y="38100"/>
                  </a:lnTo>
                  <a:lnTo>
                    <a:pt x="2436241" y="52197"/>
                  </a:lnTo>
                  <a:lnTo>
                    <a:pt x="2477897" y="68961"/>
                  </a:lnTo>
                  <a:lnTo>
                    <a:pt x="2518664" y="88011"/>
                  </a:lnTo>
                  <a:lnTo>
                    <a:pt x="2577465" y="120650"/>
                  </a:lnTo>
                  <a:lnTo>
                    <a:pt x="2613660" y="144653"/>
                  </a:lnTo>
                  <a:lnTo>
                    <a:pt x="2647188" y="170307"/>
                  </a:lnTo>
                  <a:lnTo>
                    <a:pt x="2677287" y="197358"/>
                  </a:lnTo>
                  <a:lnTo>
                    <a:pt x="2703068" y="225552"/>
                  </a:lnTo>
                  <a:lnTo>
                    <a:pt x="2732786" y="268986"/>
                  </a:lnTo>
                  <a:lnTo>
                    <a:pt x="2749804" y="313563"/>
                  </a:lnTo>
                  <a:lnTo>
                    <a:pt x="2755011" y="360807"/>
                  </a:lnTo>
                  <a:lnTo>
                    <a:pt x="2754503" y="377825"/>
                  </a:lnTo>
                  <a:lnTo>
                    <a:pt x="2746883" y="431673"/>
                  </a:lnTo>
                  <a:lnTo>
                    <a:pt x="2736850" y="469900"/>
                  </a:lnTo>
                  <a:lnTo>
                    <a:pt x="2723515" y="509905"/>
                  </a:lnTo>
                  <a:lnTo>
                    <a:pt x="2706878" y="551434"/>
                  </a:lnTo>
                  <a:lnTo>
                    <a:pt x="2687193" y="594233"/>
                  </a:lnTo>
                  <a:lnTo>
                    <a:pt x="2665095" y="638429"/>
                  </a:lnTo>
                  <a:lnTo>
                    <a:pt x="2627503" y="706628"/>
                  </a:lnTo>
                  <a:lnTo>
                    <a:pt x="2599944" y="753237"/>
                  </a:lnTo>
                  <a:lnTo>
                    <a:pt x="2571115" y="800481"/>
                  </a:lnTo>
                  <a:lnTo>
                    <a:pt x="2540889" y="848360"/>
                  </a:lnTo>
                  <a:lnTo>
                    <a:pt x="2515425" y="887806"/>
                  </a:lnTo>
                  <a:lnTo>
                    <a:pt x="2467610" y="856488"/>
                  </a:lnTo>
                  <a:lnTo>
                    <a:pt x="2451100" y="997585"/>
                  </a:lnTo>
                  <a:lnTo>
                    <a:pt x="2573909" y="926084"/>
                  </a:lnTo>
                  <a:lnTo>
                    <a:pt x="2542286" y="905383"/>
                  </a:lnTo>
                  <a:lnTo>
                    <a:pt x="2526017" y="894740"/>
                  </a:lnTo>
                  <a:lnTo>
                    <a:pt x="2551557" y="855091"/>
                  </a:lnTo>
                  <a:lnTo>
                    <a:pt x="2581910" y="807212"/>
                  </a:lnTo>
                  <a:lnTo>
                    <a:pt x="2610993" y="759587"/>
                  </a:lnTo>
                  <a:lnTo>
                    <a:pt x="2638552" y="712863"/>
                  </a:lnTo>
                  <a:lnTo>
                    <a:pt x="2664206" y="666877"/>
                  </a:lnTo>
                  <a:lnTo>
                    <a:pt x="2687828" y="621792"/>
                  </a:lnTo>
                  <a:lnTo>
                    <a:pt x="2709037" y="577850"/>
                  </a:lnTo>
                  <a:lnTo>
                    <a:pt x="2727452" y="535051"/>
                  </a:lnTo>
                  <a:lnTo>
                    <a:pt x="2742819" y="493522"/>
                  </a:lnTo>
                  <a:lnTo>
                    <a:pt x="2754757" y="453517"/>
                  </a:lnTo>
                  <a:lnTo>
                    <a:pt x="2762885" y="415036"/>
                  </a:lnTo>
                  <a:lnTo>
                    <a:pt x="2767203" y="378206"/>
                  </a:lnTo>
                  <a:lnTo>
                    <a:pt x="2767571" y="360807"/>
                  </a:lnTo>
                  <a:close/>
                </a:path>
                <a:path w="4727575" h="2211070">
                  <a:moveTo>
                    <a:pt x="4419600" y="1213485"/>
                  </a:moveTo>
                  <a:lnTo>
                    <a:pt x="4406900" y="1207135"/>
                  </a:lnTo>
                  <a:lnTo>
                    <a:pt x="4292600" y="1149985"/>
                  </a:lnTo>
                  <a:lnTo>
                    <a:pt x="4292600" y="1207135"/>
                  </a:lnTo>
                  <a:lnTo>
                    <a:pt x="2667000" y="1207135"/>
                  </a:lnTo>
                  <a:lnTo>
                    <a:pt x="2667000" y="1219835"/>
                  </a:lnTo>
                  <a:lnTo>
                    <a:pt x="4292600" y="1219835"/>
                  </a:lnTo>
                  <a:lnTo>
                    <a:pt x="4292600" y="1276985"/>
                  </a:lnTo>
                  <a:lnTo>
                    <a:pt x="4406900" y="1219835"/>
                  </a:lnTo>
                  <a:lnTo>
                    <a:pt x="4419600" y="1213485"/>
                  </a:lnTo>
                  <a:close/>
                </a:path>
                <a:path w="4727575" h="2211070">
                  <a:moveTo>
                    <a:pt x="4727194" y="1524000"/>
                  </a:moveTo>
                  <a:lnTo>
                    <a:pt x="4721606" y="1512620"/>
                  </a:lnTo>
                  <a:lnTo>
                    <a:pt x="4463669" y="1640547"/>
                  </a:lnTo>
                  <a:lnTo>
                    <a:pt x="4334383" y="1703197"/>
                  </a:lnTo>
                  <a:lnTo>
                    <a:pt x="4204716" y="1764411"/>
                  </a:lnTo>
                  <a:lnTo>
                    <a:pt x="4074414" y="1823529"/>
                  </a:lnTo>
                  <a:lnTo>
                    <a:pt x="3943350" y="1880146"/>
                  </a:lnTo>
                  <a:lnTo>
                    <a:pt x="3811651" y="1933816"/>
                  </a:lnTo>
                  <a:lnTo>
                    <a:pt x="3678809" y="1983854"/>
                  </a:lnTo>
                  <a:lnTo>
                    <a:pt x="3544697" y="2029891"/>
                  </a:lnTo>
                  <a:lnTo>
                    <a:pt x="3409442" y="2071458"/>
                  </a:lnTo>
                  <a:lnTo>
                    <a:pt x="3272663" y="2107971"/>
                  </a:lnTo>
                  <a:lnTo>
                    <a:pt x="3134487" y="2138959"/>
                  </a:lnTo>
                  <a:lnTo>
                    <a:pt x="3064637" y="2152256"/>
                  </a:lnTo>
                  <a:lnTo>
                    <a:pt x="2994406" y="2163940"/>
                  </a:lnTo>
                  <a:lnTo>
                    <a:pt x="2923667" y="2174011"/>
                  </a:lnTo>
                  <a:lnTo>
                    <a:pt x="2852420" y="2182380"/>
                  </a:lnTo>
                  <a:lnTo>
                    <a:pt x="2780665" y="2189022"/>
                  </a:lnTo>
                  <a:lnTo>
                    <a:pt x="2708529" y="2193874"/>
                  </a:lnTo>
                  <a:lnTo>
                    <a:pt x="2635631" y="2196820"/>
                  </a:lnTo>
                  <a:lnTo>
                    <a:pt x="2562352" y="2197760"/>
                  </a:lnTo>
                  <a:lnTo>
                    <a:pt x="2488438" y="2196808"/>
                  </a:lnTo>
                  <a:lnTo>
                    <a:pt x="2413889" y="2193861"/>
                  </a:lnTo>
                  <a:lnTo>
                    <a:pt x="2338832" y="2189010"/>
                  </a:lnTo>
                  <a:lnTo>
                    <a:pt x="2263267" y="2182355"/>
                  </a:lnTo>
                  <a:lnTo>
                    <a:pt x="2187067" y="2173986"/>
                  </a:lnTo>
                  <a:lnTo>
                    <a:pt x="2110486" y="2163915"/>
                  </a:lnTo>
                  <a:lnTo>
                    <a:pt x="2033270" y="2152205"/>
                  </a:lnTo>
                  <a:lnTo>
                    <a:pt x="1955673" y="2138896"/>
                  </a:lnTo>
                  <a:lnTo>
                    <a:pt x="1799209" y="2107869"/>
                  </a:lnTo>
                  <a:lnTo>
                    <a:pt x="1641094" y="2071344"/>
                  </a:lnTo>
                  <a:lnTo>
                    <a:pt x="1481455" y="2029752"/>
                  </a:lnTo>
                  <a:lnTo>
                    <a:pt x="1320419" y="1983701"/>
                  </a:lnTo>
                  <a:lnTo>
                    <a:pt x="1158240" y="1933638"/>
                  </a:lnTo>
                  <a:lnTo>
                    <a:pt x="995172" y="1879942"/>
                  </a:lnTo>
                  <a:lnTo>
                    <a:pt x="831088" y="1823300"/>
                  </a:lnTo>
                  <a:lnTo>
                    <a:pt x="666242" y="1764182"/>
                  </a:lnTo>
                  <a:lnTo>
                    <a:pt x="334899" y="1640293"/>
                  </a:lnTo>
                  <a:lnTo>
                    <a:pt x="120827" y="1557985"/>
                  </a:lnTo>
                  <a:lnTo>
                    <a:pt x="122580" y="1553425"/>
                  </a:lnTo>
                  <a:lnTo>
                    <a:pt x="141351" y="1504632"/>
                  </a:lnTo>
                  <a:lnTo>
                    <a:pt x="0" y="1518310"/>
                  </a:lnTo>
                  <a:lnTo>
                    <a:pt x="95758" y="1623174"/>
                  </a:lnTo>
                  <a:lnTo>
                    <a:pt x="116268" y="1569847"/>
                  </a:lnTo>
                  <a:lnTo>
                    <a:pt x="330327" y="1652181"/>
                  </a:lnTo>
                  <a:lnTo>
                    <a:pt x="661924" y="1776133"/>
                  </a:lnTo>
                  <a:lnTo>
                    <a:pt x="826897" y="1835302"/>
                  </a:lnTo>
                  <a:lnTo>
                    <a:pt x="991235" y="1892007"/>
                  </a:lnTo>
                  <a:lnTo>
                    <a:pt x="1154557" y="1945767"/>
                  </a:lnTo>
                  <a:lnTo>
                    <a:pt x="1316990" y="1995906"/>
                  </a:lnTo>
                  <a:lnTo>
                    <a:pt x="1478153" y="2042045"/>
                  </a:lnTo>
                  <a:lnTo>
                    <a:pt x="1638173" y="2083714"/>
                  </a:lnTo>
                  <a:lnTo>
                    <a:pt x="1796669" y="2120328"/>
                  </a:lnTo>
                  <a:lnTo>
                    <a:pt x="1953514" y="2151418"/>
                  </a:lnTo>
                  <a:lnTo>
                    <a:pt x="2031365" y="2164765"/>
                  </a:lnTo>
                  <a:lnTo>
                    <a:pt x="2108708" y="2176500"/>
                  </a:lnTo>
                  <a:lnTo>
                    <a:pt x="2185670" y="2186609"/>
                  </a:lnTo>
                  <a:lnTo>
                    <a:pt x="2262124" y="2195004"/>
                  </a:lnTo>
                  <a:lnTo>
                    <a:pt x="2337943" y="2201684"/>
                  </a:lnTo>
                  <a:lnTo>
                    <a:pt x="2413381" y="2206548"/>
                  </a:lnTo>
                  <a:lnTo>
                    <a:pt x="2488184" y="2209508"/>
                  </a:lnTo>
                  <a:lnTo>
                    <a:pt x="2562479" y="2210460"/>
                  </a:lnTo>
                  <a:lnTo>
                    <a:pt x="2636266" y="2209508"/>
                  </a:lnTo>
                  <a:lnTo>
                    <a:pt x="2709291" y="2206548"/>
                  </a:lnTo>
                  <a:lnTo>
                    <a:pt x="2781935" y="2201672"/>
                  </a:lnTo>
                  <a:lnTo>
                    <a:pt x="2824099" y="2197760"/>
                  </a:lnTo>
                  <a:lnTo>
                    <a:pt x="2853944" y="2194991"/>
                  </a:lnTo>
                  <a:lnTo>
                    <a:pt x="2925445" y="2186584"/>
                  </a:lnTo>
                  <a:lnTo>
                    <a:pt x="2996438" y="2176475"/>
                  </a:lnTo>
                  <a:lnTo>
                    <a:pt x="3067050" y="2164727"/>
                  </a:lnTo>
                  <a:lnTo>
                    <a:pt x="3137154" y="2151354"/>
                  </a:lnTo>
                  <a:lnTo>
                    <a:pt x="3275965" y="2120239"/>
                  </a:lnTo>
                  <a:lnTo>
                    <a:pt x="3413125" y="2083600"/>
                  </a:lnTo>
                  <a:lnTo>
                    <a:pt x="3548888" y="2041906"/>
                  </a:lnTo>
                  <a:lnTo>
                    <a:pt x="3683254" y="1995741"/>
                  </a:lnTo>
                  <a:lnTo>
                    <a:pt x="3816350" y="1945576"/>
                  </a:lnTo>
                  <a:lnTo>
                    <a:pt x="3948430" y="1891804"/>
                  </a:lnTo>
                  <a:lnTo>
                    <a:pt x="4079748" y="1835086"/>
                  </a:lnTo>
                  <a:lnTo>
                    <a:pt x="4210050" y="1775904"/>
                  </a:lnTo>
                  <a:lnTo>
                    <a:pt x="4339971" y="1714627"/>
                  </a:lnTo>
                  <a:lnTo>
                    <a:pt x="4469257" y="1651927"/>
                  </a:lnTo>
                  <a:lnTo>
                    <a:pt x="4727194" y="1524000"/>
                  </a:lnTo>
                  <a:close/>
                </a:path>
              </a:pathLst>
            </a:custGeom>
            <a:solidFill>
              <a:srgbClr val="000000"/>
            </a:solidFill>
          </p:spPr>
          <p:txBody>
            <a:bodyPr wrap="square" lIns="0" tIns="0" rIns="0" bIns="0" rtlCol="0"/>
            <a:lstStyle/>
            <a:p>
              <a:endParaRPr/>
            </a:p>
          </p:txBody>
        </p:sp>
        <p:sp>
          <p:nvSpPr>
            <p:cNvPr id="10" name="object 10"/>
            <p:cNvSpPr/>
            <p:nvPr/>
          </p:nvSpPr>
          <p:spPr>
            <a:xfrm>
              <a:off x="3777757" y="5168905"/>
              <a:ext cx="900189" cy="447216"/>
            </a:xfrm>
            <a:prstGeom prst="rect">
              <a:avLst/>
            </a:prstGeom>
            <a:blipFill>
              <a:blip r:embed="rId2" cstate="print"/>
              <a:stretch>
                <a:fillRect/>
              </a:stretch>
            </a:blipFill>
          </p:spPr>
          <p:txBody>
            <a:bodyPr wrap="square" lIns="0" tIns="0" rIns="0" bIns="0" rtlCol="0"/>
            <a:lstStyle/>
            <a:p>
              <a:endParaRPr/>
            </a:p>
          </p:txBody>
        </p:sp>
        <p:sp>
          <p:nvSpPr>
            <p:cNvPr id="11" name="object 11"/>
            <p:cNvSpPr/>
            <p:nvPr/>
          </p:nvSpPr>
          <p:spPr>
            <a:xfrm>
              <a:off x="6347423" y="5168898"/>
              <a:ext cx="900561" cy="456112"/>
            </a:xfrm>
            <a:prstGeom prst="rect">
              <a:avLst/>
            </a:prstGeom>
            <a:blipFill>
              <a:blip r:embed="rId3" cstate="print"/>
              <a:stretch>
                <a:fillRect/>
              </a:stretch>
            </a:blipFill>
          </p:spPr>
          <p:txBody>
            <a:bodyPr wrap="square" lIns="0" tIns="0" rIns="0" bIns="0" rtlCol="0"/>
            <a:lstStyle/>
            <a:p>
              <a:endParaRPr/>
            </a:p>
          </p:txBody>
        </p:sp>
        <p:sp>
          <p:nvSpPr>
            <p:cNvPr id="12" name="object 12"/>
            <p:cNvSpPr/>
            <p:nvPr/>
          </p:nvSpPr>
          <p:spPr>
            <a:xfrm>
              <a:off x="7397368" y="4412614"/>
              <a:ext cx="1085215" cy="1002665"/>
            </a:xfrm>
            <a:custGeom>
              <a:avLst/>
              <a:gdLst/>
              <a:ahLst/>
              <a:cxnLst/>
              <a:rect l="l" t="t" r="r" b="b"/>
              <a:pathLst>
                <a:path w="1085215" h="1002664">
                  <a:moveTo>
                    <a:pt x="557022" y="0"/>
                  </a:moveTo>
                  <a:lnTo>
                    <a:pt x="503808" y="5334"/>
                  </a:lnTo>
                  <a:lnTo>
                    <a:pt x="464947" y="14097"/>
                  </a:lnTo>
                  <a:lnTo>
                    <a:pt x="423799" y="26670"/>
                  </a:lnTo>
                  <a:lnTo>
                    <a:pt x="381126" y="42799"/>
                  </a:lnTo>
                  <a:lnTo>
                    <a:pt x="337438" y="61976"/>
                  </a:lnTo>
                  <a:lnTo>
                    <a:pt x="293624" y="83947"/>
                  </a:lnTo>
                  <a:lnTo>
                    <a:pt x="250062" y="108585"/>
                  </a:lnTo>
                  <a:lnTo>
                    <a:pt x="208025" y="135128"/>
                  </a:lnTo>
                  <a:lnTo>
                    <a:pt x="167639" y="163576"/>
                  </a:lnTo>
                  <a:lnTo>
                    <a:pt x="130048" y="193421"/>
                  </a:lnTo>
                  <a:lnTo>
                    <a:pt x="95757" y="224536"/>
                  </a:lnTo>
                  <a:lnTo>
                    <a:pt x="65658" y="256540"/>
                  </a:lnTo>
                  <a:lnTo>
                    <a:pt x="40131" y="289179"/>
                  </a:lnTo>
                  <a:lnTo>
                    <a:pt x="20320" y="322072"/>
                  </a:lnTo>
                  <a:lnTo>
                    <a:pt x="2539" y="371475"/>
                  </a:lnTo>
                  <a:lnTo>
                    <a:pt x="0" y="403987"/>
                  </a:lnTo>
                  <a:lnTo>
                    <a:pt x="1015" y="420497"/>
                  </a:lnTo>
                  <a:lnTo>
                    <a:pt x="12064" y="471424"/>
                  </a:lnTo>
                  <a:lnTo>
                    <a:pt x="34162" y="524510"/>
                  </a:lnTo>
                  <a:lnTo>
                    <a:pt x="54482" y="561213"/>
                  </a:lnTo>
                  <a:lnTo>
                    <a:pt x="78739" y="598551"/>
                  </a:lnTo>
                  <a:lnTo>
                    <a:pt x="106552" y="636651"/>
                  </a:lnTo>
                  <a:lnTo>
                    <a:pt x="137667" y="675513"/>
                  </a:lnTo>
                  <a:lnTo>
                    <a:pt x="171576" y="714883"/>
                  </a:lnTo>
                  <a:lnTo>
                    <a:pt x="208152" y="755015"/>
                  </a:lnTo>
                  <a:lnTo>
                    <a:pt x="246760" y="795401"/>
                  </a:lnTo>
                  <a:lnTo>
                    <a:pt x="287147" y="836422"/>
                  </a:lnTo>
                  <a:lnTo>
                    <a:pt x="329056" y="877570"/>
                  </a:lnTo>
                  <a:lnTo>
                    <a:pt x="371982" y="918972"/>
                  </a:lnTo>
                  <a:lnTo>
                    <a:pt x="459612" y="1002157"/>
                  </a:lnTo>
                  <a:lnTo>
                    <a:pt x="468375" y="993013"/>
                  </a:lnTo>
                  <a:lnTo>
                    <a:pt x="424306" y="951357"/>
                  </a:lnTo>
                  <a:lnTo>
                    <a:pt x="337820" y="868426"/>
                  </a:lnTo>
                  <a:lnTo>
                    <a:pt x="296036" y="827278"/>
                  </a:lnTo>
                  <a:lnTo>
                    <a:pt x="255777" y="786511"/>
                  </a:lnTo>
                  <a:lnTo>
                    <a:pt x="217297" y="746252"/>
                  </a:lnTo>
                  <a:lnTo>
                    <a:pt x="181101" y="706501"/>
                  </a:lnTo>
                  <a:lnTo>
                    <a:pt x="147320" y="667258"/>
                  </a:lnTo>
                  <a:lnTo>
                    <a:pt x="116585" y="628904"/>
                  </a:lnTo>
                  <a:lnTo>
                    <a:pt x="89026" y="591185"/>
                  </a:lnTo>
                  <a:lnTo>
                    <a:pt x="65277" y="554482"/>
                  </a:lnTo>
                  <a:lnTo>
                    <a:pt x="45465" y="518668"/>
                  </a:lnTo>
                  <a:lnTo>
                    <a:pt x="24002" y="467233"/>
                  </a:lnTo>
                  <a:lnTo>
                    <a:pt x="13588" y="418719"/>
                  </a:lnTo>
                  <a:lnTo>
                    <a:pt x="12700" y="403225"/>
                  </a:lnTo>
                  <a:lnTo>
                    <a:pt x="13080" y="388239"/>
                  </a:lnTo>
                  <a:lnTo>
                    <a:pt x="24637" y="342900"/>
                  </a:lnTo>
                  <a:lnTo>
                    <a:pt x="50800" y="296164"/>
                  </a:lnTo>
                  <a:lnTo>
                    <a:pt x="75437" y="264668"/>
                  </a:lnTo>
                  <a:lnTo>
                    <a:pt x="104901" y="233426"/>
                  </a:lnTo>
                  <a:lnTo>
                    <a:pt x="138429" y="203073"/>
                  </a:lnTo>
                  <a:lnTo>
                    <a:pt x="175386" y="173609"/>
                  </a:lnTo>
                  <a:lnTo>
                    <a:pt x="215137" y="145542"/>
                  </a:lnTo>
                  <a:lnTo>
                    <a:pt x="256921" y="119380"/>
                  </a:lnTo>
                  <a:lnTo>
                    <a:pt x="299720" y="95123"/>
                  </a:lnTo>
                  <a:lnTo>
                    <a:pt x="343026" y="73406"/>
                  </a:lnTo>
                  <a:lnTo>
                    <a:pt x="386079" y="54610"/>
                  </a:lnTo>
                  <a:lnTo>
                    <a:pt x="428116" y="38735"/>
                  </a:lnTo>
                  <a:lnTo>
                    <a:pt x="468502" y="26289"/>
                  </a:lnTo>
                  <a:lnTo>
                    <a:pt x="506349" y="17780"/>
                  </a:lnTo>
                  <a:lnTo>
                    <a:pt x="557529" y="12700"/>
                  </a:lnTo>
                  <a:lnTo>
                    <a:pt x="665289" y="12700"/>
                  </a:lnTo>
                  <a:lnTo>
                    <a:pt x="653287" y="10033"/>
                  </a:lnTo>
                  <a:lnTo>
                    <a:pt x="632967" y="6223"/>
                  </a:lnTo>
                  <a:lnTo>
                    <a:pt x="613282" y="3302"/>
                  </a:lnTo>
                  <a:lnTo>
                    <a:pt x="593978" y="1270"/>
                  </a:lnTo>
                  <a:lnTo>
                    <a:pt x="575182" y="127"/>
                  </a:lnTo>
                  <a:lnTo>
                    <a:pt x="557022" y="0"/>
                  </a:lnTo>
                  <a:close/>
                </a:path>
                <a:path w="1085215" h="1002664">
                  <a:moveTo>
                    <a:pt x="785240" y="856488"/>
                  </a:moveTo>
                  <a:lnTo>
                    <a:pt x="768730" y="997585"/>
                  </a:lnTo>
                  <a:lnTo>
                    <a:pt x="891539" y="926084"/>
                  </a:lnTo>
                  <a:lnTo>
                    <a:pt x="859921" y="905383"/>
                  </a:lnTo>
                  <a:lnTo>
                    <a:pt x="836802" y="905383"/>
                  </a:lnTo>
                  <a:lnTo>
                    <a:pt x="826134" y="898525"/>
                  </a:lnTo>
                  <a:lnTo>
                    <a:pt x="833060" y="887796"/>
                  </a:lnTo>
                  <a:lnTo>
                    <a:pt x="785240" y="856488"/>
                  </a:lnTo>
                  <a:close/>
                </a:path>
                <a:path w="1085215" h="1002664">
                  <a:moveTo>
                    <a:pt x="833060" y="887796"/>
                  </a:moveTo>
                  <a:lnTo>
                    <a:pt x="826134" y="898525"/>
                  </a:lnTo>
                  <a:lnTo>
                    <a:pt x="836802" y="905383"/>
                  </a:lnTo>
                  <a:lnTo>
                    <a:pt x="843659" y="894735"/>
                  </a:lnTo>
                  <a:lnTo>
                    <a:pt x="833060" y="887796"/>
                  </a:lnTo>
                  <a:close/>
                </a:path>
                <a:path w="1085215" h="1002664">
                  <a:moveTo>
                    <a:pt x="843659" y="894735"/>
                  </a:moveTo>
                  <a:lnTo>
                    <a:pt x="836802" y="905383"/>
                  </a:lnTo>
                  <a:lnTo>
                    <a:pt x="859921" y="905383"/>
                  </a:lnTo>
                  <a:lnTo>
                    <a:pt x="843659" y="894735"/>
                  </a:lnTo>
                  <a:close/>
                </a:path>
                <a:path w="1085215" h="1002664">
                  <a:moveTo>
                    <a:pt x="665289" y="12700"/>
                  </a:moveTo>
                  <a:lnTo>
                    <a:pt x="557529" y="12700"/>
                  </a:lnTo>
                  <a:lnTo>
                    <a:pt x="574928" y="12827"/>
                  </a:lnTo>
                  <a:lnTo>
                    <a:pt x="593089" y="13970"/>
                  </a:lnTo>
                  <a:lnTo>
                    <a:pt x="631189" y="18796"/>
                  </a:lnTo>
                  <a:lnTo>
                    <a:pt x="671067" y="27051"/>
                  </a:lnTo>
                  <a:lnTo>
                    <a:pt x="712215" y="38100"/>
                  </a:lnTo>
                  <a:lnTo>
                    <a:pt x="753872" y="52197"/>
                  </a:lnTo>
                  <a:lnTo>
                    <a:pt x="795527" y="68961"/>
                  </a:lnTo>
                  <a:lnTo>
                    <a:pt x="836295" y="88011"/>
                  </a:lnTo>
                  <a:lnTo>
                    <a:pt x="895096" y="120650"/>
                  </a:lnTo>
                  <a:lnTo>
                    <a:pt x="931290" y="144653"/>
                  </a:lnTo>
                  <a:lnTo>
                    <a:pt x="964819" y="170307"/>
                  </a:lnTo>
                  <a:lnTo>
                    <a:pt x="994917" y="197358"/>
                  </a:lnTo>
                  <a:lnTo>
                    <a:pt x="1020699" y="225552"/>
                  </a:lnTo>
                  <a:lnTo>
                    <a:pt x="1050416" y="268986"/>
                  </a:lnTo>
                  <a:lnTo>
                    <a:pt x="1067434" y="313563"/>
                  </a:lnTo>
                  <a:lnTo>
                    <a:pt x="1072641" y="360807"/>
                  </a:lnTo>
                  <a:lnTo>
                    <a:pt x="1072133" y="377825"/>
                  </a:lnTo>
                  <a:lnTo>
                    <a:pt x="1064513" y="431673"/>
                  </a:lnTo>
                  <a:lnTo>
                    <a:pt x="1054480" y="469900"/>
                  </a:lnTo>
                  <a:lnTo>
                    <a:pt x="1041146" y="509905"/>
                  </a:lnTo>
                  <a:lnTo>
                    <a:pt x="1024508" y="551434"/>
                  </a:lnTo>
                  <a:lnTo>
                    <a:pt x="1004824" y="594233"/>
                  </a:lnTo>
                  <a:lnTo>
                    <a:pt x="982726" y="638429"/>
                  </a:lnTo>
                  <a:lnTo>
                    <a:pt x="945133" y="706628"/>
                  </a:lnTo>
                  <a:lnTo>
                    <a:pt x="917575" y="753237"/>
                  </a:lnTo>
                  <a:lnTo>
                    <a:pt x="888746" y="800481"/>
                  </a:lnTo>
                  <a:lnTo>
                    <a:pt x="858520" y="848360"/>
                  </a:lnTo>
                  <a:lnTo>
                    <a:pt x="833060" y="887796"/>
                  </a:lnTo>
                  <a:lnTo>
                    <a:pt x="843659" y="894735"/>
                  </a:lnTo>
                  <a:lnTo>
                    <a:pt x="869187" y="855091"/>
                  </a:lnTo>
                  <a:lnTo>
                    <a:pt x="899540" y="807212"/>
                  </a:lnTo>
                  <a:lnTo>
                    <a:pt x="928624" y="759587"/>
                  </a:lnTo>
                  <a:lnTo>
                    <a:pt x="956182" y="712851"/>
                  </a:lnTo>
                  <a:lnTo>
                    <a:pt x="981836" y="666877"/>
                  </a:lnTo>
                  <a:lnTo>
                    <a:pt x="1005458" y="621792"/>
                  </a:lnTo>
                  <a:lnTo>
                    <a:pt x="1026667" y="577850"/>
                  </a:lnTo>
                  <a:lnTo>
                    <a:pt x="1045082" y="535051"/>
                  </a:lnTo>
                  <a:lnTo>
                    <a:pt x="1060450" y="493522"/>
                  </a:lnTo>
                  <a:lnTo>
                    <a:pt x="1072387" y="453517"/>
                  </a:lnTo>
                  <a:lnTo>
                    <a:pt x="1080515" y="415036"/>
                  </a:lnTo>
                  <a:lnTo>
                    <a:pt x="1085206" y="360807"/>
                  </a:lnTo>
                  <a:lnTo>
                    <a:pt x="1084748" y="344551"/>
                  </a:lnTo>
                  <a:lnTo>
                    <a:pt x="1075181" y="294132"/>
                  </a:lnTo>
                  <a:lnTo>
                    <a:pt x="1052195" y="247142"/>
                  </a:lnTo>
                  <a:lnTo>
                    <a:pt x="1017397" y="202565"/>
                  </a:lnTo>
                  <a:lnTo>
                    <a:pt x="988567" y="174117"/>
                  </a:lnTo>
                  <a:lnTo>
                    <a:pt x="956055" y="147066"/>
                  </a:lnTo>
                  <a:lnTo>
                    <a:pt x="920369" y="121793"/>
                  </a:lnTo>
                  <a:lnTo>
                    <a:pt x="862202" y="87122"/>
                  </a:lnTo>
                  <a:lnTo>
                    <a:pt x="821181" y="66675"/>
                  </a:lnTo>
                  <a:lnTo>
                    <a:pt x="779272" y="48387"/>
                  </a:lnTo>
                  <a:lnTo>
                    <a:pt x="736980" y="32766"/>
                  </a:lnTo>
                  <a:lnTo>
                    <a:pt x="694689" y="19939"/>
                  </a:lnTo>
                  <a:lnTo>
                    <a:pt x="673861" y="14605"/>
                  </a:lnTo>
                  <a:lnTo>
                    <a:pt x="665289" y="12700"/>
                  </a:lnTo>
                  <a:close/>
                </a:path>
              </a:pathLst>
            </a:custGeom>
            <a:solidFill>
              <a:srgbClr val="000000"/>
            </a:solidFill>
          </p:spPr>
          <p:txBody>
            <a:bodyPr wrap="square" lIns="0" tIns="0" rIns="0" bIns="0" rtlCol="0"/>
            <a:lstStyle/>
            <a:p>
              <a:endParaRPr/>
            </a:p>
          </p:txBody>
        </p:sp>
        <p:sp>
          <p:nvSpPr>
            <p:cNvPr id="13" name="object 13"/>
            <p:cNvSpPr/>
            <p:nvPr/>
          </p:nvSpPr>
          <p:spPr>
            <a:xfrm>
              <a:off x="7600739" y="3949705"/>
              <a:ext cx="900561" cy="447216"/>
            </a:xfrm>
            <a:prstGeom prst="rect">
              <a:avLst/>
            </a:prstGeom>
            <a:blipFill>
              <a:blip r:embed="rId4" cstate="print"/>
              <a:stretch>
                <a:fillRect/>
              </a:stretch>
            </a:blipFill>
          </p:spPr>
          <p:txBody>
            <a:bodyPr wrap="square" lIns="0" tIns="0" rIns="0" bIns="0" rtlCol="0"/>
            <a:lstStyle/>
            <a:p>
              <a:endParaRPr/>
            </a:p>
          </p:txBody>
        </p:sp>
        <p:sp>
          <p:nvSpPr>
            <p:cNvPr id="14" name="object 14"/>
            <p:cNvSpPr/>
            <p:nvPr/>
          </p:nvSpPr>
          <p:spPr>
            <a:xfrm>
              <a:off x="457200" y="5397499"/>
              <a:ext cx="685800" cy="609600"/>
            </a:xfrm>
            <a:custGeom>
              <a:avLst/>
              <a:gdLst/>
              <a:ahLst/>
              <a:cxnLst/>
              <a:rect l="l" t="t" r="r" b="b"/>
              <a:pathLst>
                <a:path w="685800" h="609600">
                  <a:moveTo>
                    <a:pt x="0" y="304800"/>
                  </a:moveTo>
                  <a:lnTo>
                    <a:pt x="3717" y="259772"/>
                  </a:lnTo>
                  <a:lnTo>
                    <a:pt x="14517" y="216792"/>
                  </a:lnTo>
                  <a:lnTo>
                    <a:pt x="31869" y="176330"/>
                  </a:lnTo>
                  <a:lnTo>
                    <a:pt x="55242" y="138860"/>
                  </a:lnTo>
                  <a:lnTo>
                    <a:pt x="84106" y="104853"/>
                  </a:lnTo>
                  <a:lnTo>
                    <a:pt x="117930" y="74783"/>
                  </a:lnTo>
                  <a:lnTo>
                    <a:pt x="156185" y="49120"/>
                  </a:lnTo>
                  <a:lnTo>
                    <a:pt x="198340" y="28338"/>
                  </a:lnTo>
                  <a:lnTo>
                    <a:pt x="243864" y="12909"/>
                  </a:lnTo>
                  <a:lnTo>
                    <a:pt x="292227" y="3306"/>
                  </a:lnTo>
                  <a:lnTo>
                    <a:pt x="342900" y="0"/>
                  </a:lnTo>
                  <a:lnTo>
                    <a:pt x="393572" y="3306"/>
                  </a:lnTo>
                  <a:lnTo>
                    <a:pt x="441935" y="12909"/>
                  </a:lnTo>
                  <a:lnTo>
                    <a:pt x="487459" y="28338"/>
                  </a:lnTo>
                  <a:lnTo>
                    <a:pt x="529614" y="49120"/>
                  </a:lnTo>
                  <a:lnTo>
                    <a:pt x="567869" y="74783"/>
                  </a:lnTo>
                  <a:lnTo>
                    <a:pt x="601693" y="104853"/>
                  </a:lnTo>
                  <a:lnTo>
                    <a:pt x="630557" y="138860"/>
                  </a:lnTo>
                  <a:lnTo>
                    <a:pt x="653930" y="176330"/>
                  </a:lnTo>
                  <a:lnTo>
                    <a:pt x="671282" y="216792"/>
                  </a:lnTo>
                  <a:lnTo>
                    <a:pt x="682082" y="259772"/>
                  </a:lnTo>
                  <a:lnTo>
                    <a:pt x="685800" y="304800"/>
                  </a:lnTo>
                  <a:lnTo>
                    <a:pt x="682082" y="349841"/>
                  </a:lnTo>
                  <a:lnTo>
                    <a:pt x="671282" y="392831"/>
                  </a:lnTo>
                  <a:lnTo>
                    <a:pt x="653930" y="433296"/>
                  </a:lnTo>
                  <a:lnTo>
                    <a:pt x="630557" y="470767"/>
                  </a:lnTo>
                  <a:lnTo>
                    <a:pt x="601693" y="504772"/>
                  </a:lnTo>
                  <a:lnTo>
                    <a:pt x="567869" y="534838"/>
                  </a:lnTo>
                  <a:lnTo>
                    <a:pt x="529614" y="560495"/>
                  </a:lnTo>
                  <a:lnTo>
                    <a:pt x="487459" y="581271"/>
                  </a:lnTo>
                  <a:lnTo>
                    <a:pt x="441935" y="596695"/>
                  </a:lnTo>
                  <a:lnTo>
                    <a:pt x="393572" y="606295"/>
                  </a:lnTo>
                  <a:lnTo>
                    <a:pt x="342900" y="609600"/>
                  </a:lnTo>
                  <a:lnTo>
                    <a:pt x="292227" y="606295"/>
                  </a:lnTo>
                  <a:lnTo>
                    <a:pt x="243864" y="596695"/>
                  </a:lnTo>
                  <a:lnTo>
                    <a:pt x="198340" y="581271"/>
                  </a:lnTo>
                  <a:lnTo>
                    <a:pt x="156185" y="560495"/>
                  </a:lnTo>
                  <a:lnTo>
                    <a:pt x="117930" y="534838"/>
                  </a:lnTo>
                  <a:lnTo>
                    <a:pt x="84106" y="504772"/>
                  </a:lnTo>
                  <a:lnTo>
                    <a:pt x="55242" y="470767"/>
                  </a:lnTo>
                  <a:lnTo>
                    <a:pt x="31869" y="433296"/>
                  </a:lnTo>
                  <a:lnTo>
                    <a:pt x="14517" y="392831"/>
                  </a:lnTo>
                  <a:lnTo>
                    <a:pt x="3717" y="349841"/>
                  </a:lnTo>
                  <a:lnTo>
                    <a:pt x="0" y="304800"/>
                  </a:lnTo>
                  <a:close/>
                </a:path>
              </a:pathLst>
            </a:custGeom>
            <a:ln w="12700">
              <a:solidFill>
                <a:srgbClr val="000000"/>
              </a:solidFill>
            </a:ln>
          </p:spPr>
          <p:txBody>
            <a:bodyPr wrap="square" lIns="0" tIns="0" rIns="0" bIns="0" rtlCol="0"/>
            <a:lstStyle/>
            <a:p>
              <a:endParaRPr/>
            </a:p>
          </p:txBody>
        </p:sp>
      </p:grpSp>
      <p:sp>
        <p:nvSpPr>
          <p:cNvPr id="15" name="object 15"/>
          <p:cNvSpPr/>
          <p:nvPr/>
        </p:nvSpPr>
        <p:spPr>
          <a:xfrm>
            <a:off x="5079214" y="3962405"/>
            <a:ext cx="900414" cy="447216"/>
          </a:xfrm>
          <a:prstGeom prst="rect">
            <a:avLst/>
          </a:prstGeom>
          <a:blipFill>
            <a:blip r:embed="rId2" cstate="print"/>
            <a:stretch>
              <a:fillRect/>
            </a:stretch>
          </a:blipFill>
        </p:spPr>
        <p:txBody>
          <a:bodyPr wrap="square" lIns="0" tIns="0" rIns="0" bIns="0" rtlCol="0"/>
          <a:lstStyle/>
          <a:p>
            <a:endParaRPr/>
          </a:p>
        </p:txBody>
      </p:sp>
      <p:sp>
        <p:nvSpPr>
          <p:cNvPr id="16" name="object 16"/>
          <p:cNvSpPr txBox="1"/>
          <p:nvPr/>
        </p:nvSpPr>
        <p:spPr>
          <a:xfrm>
            <a:off x="4736407" y="3167621"/>
            <a:ext cx="1652905" cy="1245870"/>
          </a:xfrm>
          <a:prstGeom prst="rect">
            <a:avLst/>
          </a:prstGeom>
        </p:spPr>
        <p:txBody>
          <a:bodyPr vert="horz" wrap="square" lIns="0" tIns="72390" rIns="0" bIns="0" rtlCol="0">
            <a:spAutoFit/>
          </a:bodyPr>
          <a:lstStyle/>
          <a:p>
            <a:pPr marL="61594">
              <a:lnSpc>
                <a:spcPct val="100000"/>
              </a:lnSpc>
              <a:spcBef>
                <a:spcPts val="570"/>
              </a:spcBef>
              <a:tabLst>
                <a:tab pos="960755" algn="l"/>
              </a:tabLst>
            </a:pPr>
            <a:r>
              <a:rPr sz="3600" i="1" spc="40" dirty="0">
                <a:latin typeface="Times New Roman"/>
                <a:cs typeface="Times New Roman"/>
              </a:rPr>
              <a:t>y	</a:t>
            </a:r>
            <a:r>
              <a:rPr sz="3600" i="1" spc="60" dirty="0">
                <a:latin typeface="Times New Roman"/>
                <a:cs typeface="Times New Roman"/>
              </a:rPr>
              <a:t>y</a:t>
            </a:r>
            <a:r>
              <a:rPr sz="3600" spc="60" dirty="0">
                <a:latin typeface="Times New Roman"/>
                <a:cs typeface="Times New Roman"/>
              </a:rPr>
              <a:t>,</a:t>
            </a:r>
            <a:r>
              <a:rPr sz="3600" spc="-515" dirty="0">
                <a:latin typeface="Times New Roman"/>
                <a:cs typeface="Times New Roman"/>
              </a:rPr>
              <a:t> </a:t>
            </a:r>
            <a:r>
              <a:rPr sz="3600" i="1" spc="55" dirty="0">
                <a:latin typeface="Times New Roman"/>
                <a:cs typeface="Times New Roman"/>
              </a:rPr>
              <a:t>R</a:t>
            </a:r>
            <a:endParaRPr sz="3600">
              <a:latin typeface="Times New Roman"/>
              <a:cs typeface="Times New Roman"/>
            </a:endParaRPr>
          </a:p>
          <a:p>
            <a:pPr marL="12700">
              <a:lnSpc>
                <a:spcPct val="100000"/>
              </a:lnSpc>
              <a:spcBef>
                <a:spcPts val="490"/>
              </a:spcBef>
              <a:tabLst>
                <a:tab pos="886460" algn="l"/>
              </a:tabLst>
            </a:pPr>
            <a:r>
              <a:rPr sz="3600" i="1" spc="65" dirty="0">
                <a:latin typeface="Times New Roman"/>
                <a:cs typeface="Times New Roman"/>
              </a:rPr>
              <a:t>a	</a:t>
            </a:r>
            <a:r>
              <a:rPr sz="3600" i="1" spc="40" dirty="0">
                <a:latin typeface="Times New Roman"/>
                <a:cs typeface="Times New Roman"/>
              </a:rPr>
              <a:t>a</a:t>
            </a:r>
            <a:r>
              <a:rPr sz="3600" spc="40" dirty="0">
                <a:latin typeface="Times New Roman"/>
                <a:cs typeface="Times New Roman"/>
              </a:rPr>
              <a:t>,</a:t>
            </a:r>
            <a:r>
              <a:rPr sz="3600" spc="-495" dirty="0">
                <a:latin typeface="Times New Roman"/>
                <a:cs typeface="Times New Roman"/>
              </a:rPr>
              <a:t> </a:t>
            </a:r>
            <a:r>
              <a:rPr sz="3600" i="1" spc="80" dirty="0">
                <a:latin typeface="Times New Roman"/>
                <a:cs typeface="Times New Roman"/>
              </a:rPr>
              <a:t>R</a:t>
            </a:r>
            <a:endParaRPr sz="3600">
              <a:latin typeface="Times New Roman"/>
              <a:cs typeface="Times New Roman"/>
            </a:endParaRPr>
          </a:p>
        </p:txBody>
      </p:sp>
      <p:sp>
        <p:nvSpPr>
          <p:cNvPr id="17" name="object 17"/>
          <p:cNvSpPr/>
          <p:nvPr/>
        </p:nvSpPr>
        <p:spPr>
          <a:xfrm>
            <a:off x="5108332" y="3352801"/>
            <a:ext cx="899896" cy="445614"/>
          </a:xfrm>
          <a:prstGeom prst="rect">
            <a:avLst/>
          </a:prstGeom>
          <a:blipFill>
            <a:blip r:embed="rId5" cstate="print"/>
            <a:stretch>
              <a:fillRect/>
            </a:stretch>
          </a:blipFill>
        </p:spPr>
        <p:txBody>
          <a:bodyPr wrap="square" lIns="0" tIns="0" rIns="0" bIns="0" rtlCol="0"/>
          <a:lstStyle/>
          <a:p>
            <a:endParaRPr/>
          </a:p>
        </p:txBody>
      </p:sp>
      <p:sp>
        <p:nvSpPr>
          <p:cNvPr id="18" name="object 18"/>
          <p:cNvSpPr txBox="1"/>
          <p:nvPr/>
        </p:nvSpPr>
        <p:spPr>
          <a:xfrm>
            <a:off x="7257322" y="3154921"/>
            <a:ext cx="1615440" cy="1245870"/>
          </a:xfrm>
          <a:prstGeom prst="rect">
            <a:avLst/>
          </a:prstGeom>
        </p:spPr>
        <p:txBody>
          <a:bodyPr vert="horz" wrap="square" lIns="0" tIns="72390" rIns="0" bIns="0" rtlCol="0">
            <a:spAutoFit/>
          </a:bodyPr>
          <a:lstStyle/>
          <a:p>
            <a:pPr marL="55244">
              <a:lnSpc>
                <a:spcPct val="100000"/>
              </a:lnSpc>
              <a:spcBef>
                <a:spcPts val="570"/>
              </a:spcBef>
              <a:tabLst>
                <a:tab pos="949960" algn="l"/>
              </a:tabLst>
            </a:pPr>
            <a:r>
              <a:rPr sz="3600" i="1" spc="50" dirty="0">
                <a:latin typeface="Times New Roman"/>
                <a:cs typeface="Times New Roman"/>
              </a:rPr>
              <a:t>y	</a:t>
            </a:r>
            <a:r>
              <a:rPr sz="3600" i="1" spc="55" dirty="0">
                <a:latin typeface="Times New Roman"/>
                <a:cs typeface="Times New Roman"/>
              </a:rPr>
              <a:t>y</a:t>
            </a:r>
            <a:r>
              <a:rPr sz="3600" spc="55" dirty="0">
                <a:latin typeface="Times New Roman"/>
                <a:cs typeface="Times New Roman"/>
              </a:rPr>
              <a:t>,</a:t>
            </a:r>
            <a:r>
              <a:rPr sz="3600" spc="-525" dirty="0">
                <a:latin typeface="Times New Roman"/>
                <a:cs typeface="Times New Roman"/>
              </a:rPr>
              <a:t> </a:t>
            </a:r>
            <a:r>
              <a:rPr sz="3600" i="1" spc="60" dirty="0">
                <a:latin typeface="Times New Roman"/>
                <a:cs typeface="Times New Roman"/>
              </a:rPr>
              <a:t>L</a:t>
            </a:r>
            <a:endParaRPr sz="3600">
              <a:latin typeface="Times New Roman"/>
              <a:cs typeface="Times New Roman"/>
            </a:endParaRPr>
          </a:p>
          <a:p>
            <a:pPr marL="12700">
              <a:lnSpc>
                <a:spcPct val="100000"/>
              </a:lnSpc>
              <a:spcBef>
                <a:spcPts val="490"/>
              </a:spcBef>
              <a:tabLst>
                <a:tab pos="888365" algn="l"/>
              </a:tabLst>
            </a:pPr>
            <a:r>
              <a:rPr sz="3600" i="1" spc="60" dirty="0">
                <a:latin typeface="Times New Roman"/>
                <a:cs typeface="Times New Roman"/>
              </a:rPr>
              <a:t>a	</a:t>
            </a:r>
            <a:r>
              <a:rPr sz="3600" i="1" spc="45" dirty="0">
                <a:latin typeface="Times New Roman"/>
                <a:cs typeface="Times New Roman"/>
              </a:rPr>
              <a:t>a</a:t>
            </a:r>
            <a:r>
              <a:rPr sz="3600" spc="45" dirty="0">
                <a:latin typeface="Times New Roman"/>
                <a:cs typeface="Times New Roman"/>
              </a:rPr>
              <a:t>,</a:t>
            </a:r>
            <a:r>
              <a:rPr sz="3600" spc="-505" dirty="0">
                <a:latin typeface="Times New Roman"/>
                <a:cs typeface="Times New Roman"/>
              </a:rPr>
              <a:t> </a:t>
            </a:r>
            <a:r>
              <a:rPr sz="3600" i="1" spc="70" dirty="0">
                <a:latin typeface="Times New Roman"/>
                <a:cs typeface="Times New Roman"/>
              </a:rPr>
              <a:t>L</a:t>
            </a:r>
            <a:endParaRPr sz="3600">
              <a:latin typeface="Times New Roman"/>
              <a:cs typeface="Times New Roman"/>
            </a:endParaRPr>
          </a:p>
        </p:txBody>
      </p:sp>
      <p:sp>
        <p:nvSpPr>
          <p:cNvPr id="19" name="object 19"/>
          <p:cNvSpPr/>
          <p:nvPr/>
        </p:nvSpPr>
        <p:spPr>
          <a:xfrm>
            <a:off x="7621044" y="3340101"/>
            <a:ext cx="900002" cy="445614"/>
          </a:xfrm>
          <a:prstGeom prst="rect">
            <a:avLst/>
          </a:prstGeom>
          <a:blipFill>
            <a:blip r:embed="rId6" cstate="print"/>
            <a:stretch>
              <a:fillRect/>
            </a:stretch>
          </a:blipFill>
        </p:spPr>
        <p:txBody>
          <a:bodyPr wrap="square" lIns="0" tIns="0" rIns="0" bIns="0" rtlCol="0"/>
          <a:lstStyle/>
          <a:p>
            <a:endParaRPr/>
          </a:p>
        </p:txBody>
      </p:sp>
      <p:grpSp>
        <p:nvGrpSpPr>
          <p:cNvPr id="20" name="object 20"/>
          <p:cNvGrpSpPr/>
          <p:nvPr/>
        </p:nvGrpSpPr>
        <p:grpSpPr>
          <a:xfrm>
            <a:off x="158343" y="4412615"/>
            <a:ext cx="6036945" cy="2280285"/>
            <a:chOff x="158343" y="4412615"/>
            <a:chExt cx="6036945" cy="2280285"/>
          </a:xfrm>
        </p:grpSpPr>
        <p:sp>
          <p:nvSpPr>
            <p:cNvPr id="21" name="object 21"/>
            <p:cNvSpPr/>
            <p:nvPr/>
          </p:nvSpPr>
          <p:spPr>
            <a:xfrm>
              <a:off x="5294607" y="6159505"/>
              <a:ext cx="900189" cy="447216"/>
            </a:xfrm>
            <a:prstGeom prst="rect">
              <a:avLst/>
            </a:prstGeom>
            <a:blipFill>
              <a:blip r:embed="rId2" cstate="print"/>
              <a:stretch>
                <a:fillRect/>
              </a:stretch>
            </a:blipFill>
          </p:spPr>
          <p:txBody>
            <a:bodyPr wrap="square" lIns="0" tIns="0" rIns="0" bIns="0" rtlCol="0"/>
            <a:lstStyle/>
            <a:p>
              <a:endParaRPr/>
            </a:p>
          </p:txBody>
        </p:sp>
        <p:sp>
          <p:nvSpPr>
            <p:cNvPr id="22" name="object 22"/>
            <p:cNvSpPr/>
            <p:nvPr/>
          </p:nvSpPr>
          <p:spPr>
            <a:xfrm>
              <a:off x="1143000" y="5638800"/>
              <a:ext cx="1968500" cy="1054100"/>
            </a:xfrm>
            <a:custGeom>
              <a:avLst/>
              <a:gdLst/>
              <a:ahLst/>
              <a:cxnLst/>
              <a:rect l="l" t="t" r="r" b="b"/>
              <a:pathLst>
                <a:path w="1968500" h="1054100">
                  <a:moveTo>
                    <a:pt x="1600200" y="57150"/>
                  </a:moveTo>
                  <a:lnTo>
                    <a:pt x="127000" y="57150"/>
                  </a:lnTo>
                  <a:lnTo>
                    <a:pt x="127000" y="0"/>
                  </a:lnTo>
                  <a:lnTo>
                    <a:pt x="0" y="63500"/>
                  </a:lnTo>
                  <a:lnTo>
                    <a:pt x="127000" y="127000"/>
                  </a:lnTo>
                  <a:lnTo>
                    <a:pt x="127000" y="69850"/>
                  </a:lnTo>
                  <a:lnTo>
                    <a:pt x="1600200" y="69850"/>
                  </a:lnTo>
                  <a:lnTo>
                    <a:pt x="1600200" y="57150"/>
                  </a:lnTo>
                  <a:close/>
                </a:path>
                <a:path w="1968500" h="1054100">
                  <a:moveTo>
                    <a:pt x="1968500" y="495300"/>
                  </a:moveTo>
                  <a:lnTo>
                    <a:pt x="1962150" y="482600"/>
                  </a:lnTo>
                  <a:lnTo>
                    <a:pt x="1905000" y="368300"/>
                  </a:lnTo>
                  <a:lnTo>
                    <a:pt x="1841500" y="495300"/>
                  </a:lnTo>
                  <a:lnTo>
                    <a:pt x="1898650" y="495300"/>
                  </a:lnTo>
                  <a:lnTo>
                    <a:pt x="1898650" y="1054100"/>
                  </a:lnTo>
                  <a:lnTo>
                    <a:pt x="1911350" y="1054100"/>
                  </a:lnTo>
                  <a:lnTo>
                    <a:pt x="1911350" y="495300"/>
                  </a:lnTo>
                  <a:lnTo>
                    <a:pt x="1968500" y="495300"/>
                  </a:lnTo>
                  <a:close/>
                </a:path>
              </a:pathLst>
            </a:custGeom>
            <a:solidFill>
              <a:srgbClr val="000000"/>
            </a:solidFill>
          </p:spPr>
          <p:txBody>
            <a:bodyPr wrap="square" lIns="0" tIns="0" rIns="0" bIns="0" rtlCol="0"/>
            <a:lstStyle/>
            <a:p>
              <a:endParaRPr/>
            </a:p>
          </p:txBody>
        </p:sp>
        <p:sp>
          <p:nvSpPr>
            <p:cNvPr id="23" name="object 23"/>
            <p:cNvSpPr/>
            <p:nvPr/>
          </p:nvSpPr>
          <p:spPr>
            <a:xfrm>
              <a:off x="1590432" y="5168901"/>
              <a:ext cx="899896" cy="445614"/>
            </a:xfrm>
            <a:prstGeom prst="rect">
              <a:avLst/>
            </a:prstGeom>
            <a:blipFill>
              <a:blip r:embed="rId5" cstate="print"/>
              <a:stretch>
                <a:fillRect/>
              </a:stretch>
            </a:blipFill>
          </p:spPr>
          <p:txBody>
            <a:bodyPr wrap="square" lIns="0" tIns="0" rIns="0" bIns="0" rtlCol="0"/>
            <a:lstStyle/>
            <a:p>
              <a:endParaRPr/>
            </a:p>
          </p:txBody>
        </p:sp>
        <p:sp>
          <p:nvSpPr>
            <p:cNvPr id="24" name="object 24"/>
            <p:cNvSpPr/>
            <p:nvPr/>
          </p:nvSpPr>
          <p:spPr>
            <a:xfrm>
              <a:off x="158343" y="4412615"/>
              <a:ext cx="1085850" cy="1002665"/>
            </a:xfrm>
            <a:custGeom>
              <a:avLst/>
              <a:gdLst/>
              <a:ahLst/>
              <a:cxnLst/>
              <a:rect l="l" t="t" r="r" b="b"/>
              <a:pathLst>
                <a:path w="1085850" h="1002664">
                  <a:moveTo>
                    <a:pt x="557022" y="0"/>
                  </a:moveTo>
                  <a:lnTo>
                    <a:pt x="503809" y="5334"/>
                  </a:lnTo>
                  <a:lnTo>
                    <a:pt x="465023" y="14097"/>
                  </a:lnTo>
                  <a:lnTo>
                    <a:pt x="423849" y="26670"/>
                  </a:lnTo>
                  <a:lnTo>
                    <a:pt x="381152" y="42799"/>
                  </a:lnTo>
                  <a:lnTo>
                    <a:pt x="337515" y="61976"/>
                  </a:lnTo>
                  <a:lnTo>
                    <a:pt x="293611" y="83947"/>
                  </a:lnTo>
                  <a:lnTo>
                    <a:pt x="250139" y="108585"/>
                  </a:lnTo>
                  <a:lnTo>
                    <a:pt x="208013" y="135128"/>
                  </a:lnTo>
                  <a:lnTo>
                    <a:pt x="167728" y="163576"/>
                  </a:lnTo>
                  <a:lnTo>
                    <a:pt x="130086" y="193421"/>
                  </a:lnTo>
                  <a:lnTo>
                    <a:pt x="95834" y="224536"/>
                  </a:lnTo>
                  <a:lnTo>
                    <a:pt x="65646" y="256540"/>
                  </a:lnTo>
                  <a:lnTo>
                    <a:pt x="40170" y="289179"/>
                  </a:lnTo>
                  <a:lnTo>
                    <a:pt x="20281" y="322072"/>
                  </a:lnTo>
                  <a:lnTo>
                    <a:pt x="2616" y="371475"/>
                  </a:lnTo>
                  <a:lnTo>
                    <a:pt x="0" y="403987"/>
                  </a:lnTo>
                  <a:lnTo>
                    <a:pt x="1003" y="420497"/>
                  </a:lnTo>
                  <a:lnTo>
                    <a:pt x="12077" y="471424"/>
                  </a:lnTo>
                  <a:lnTo>
                    <a:pt x="34251" y="524510"/>
                  </a:lnTo>
                  <a:lnTo>
                    <a:pt x="54495" y="561213"/>
                  </a:lnTo>
                  <a:lnTo>
                    <a:pt x="78701" y="598551"/>
                  </a:lnTo>
                  <a:lnTo>
                    <a:pt x="106591" y="636651"/>
                  </a:lnTo>
                  <a:lnTo>
                    <a:pt x="137706" y="675513"/>
                  </a:lnTo>
                  <a:lnTo>
                    <a:pt x="171640" y="714883"/>
                  </a:lnTo>
                  <a:lnTo>
                    <a:pt x="208153" y="755015"/>
                  </a:lnTo>
                  <a:lnTo>
                    <a:pt x="246799" y="795401"/>
                  </a:lnTo>
                  <a:lnTo>
                    <a:pt x="287159" y="836422"/>
                  </a:lnTo>
                  <a:lnTo>
                    <a:pt x="329031" y="877570"/>
                  </a:lnTo>
                  <a:lnTo>
                    <a:pt x="415645" y="960628"/>
                  </a:lnTo>
                  <a:lnTo>
                    <a:pt x="459651" y="1002157"/>
                  </a:lnTo>
                  <a:lnTo>
                    <a:pt x="468388" y="993013"/>
                  </a:lnTo>
                  <a:lnTo>
                    <a:pt x="380771" y="909701"/>
                  </a:lnTo>
                  <a:lnTo>
                    <a:pt x="337832" y="868426"/>
                  </a:lnTo>
                  <a:lnTo>
                    <a:pt x="296075" y="827278"/>
                  </a:lnTo>
                  <a:lnTo>
                    <a:pt x="255854" y="786511"/>
                  </a:lnTo>
                  <a:lnTo>
                    <a:pt x="217347" y="746252"/>
                  </a:lnTo>
                  <a:lnTo>
                    <a:pt x="181089" y="706501"/>
                  </a:lnTo>
                  <a:lnTo>
                    <a:pt x="147396" y="667258"/>
                  </a:lnTo>
                  <a:lnTo>
                    <a:pt x="116598" y="628904"/>
                  </a:lnTo>
                  <a:lnTo>
                    <a:pt x="89052" y="591185"/>
                  </a:lnTo>
                  <a:lnTo>
                    <a:pt x="65252" y="554482"/>
                  </a:lnTo>
                  <a:lnTo>
                    <a:pt x="45491" y="518668"/>
                  </a:lnTo>
                  <a:lnTo>
                    <a:pt x="24041" y="467233"/>
                  </a:lnTo>
                  <a:lnTo>
                    <a:pt x="13589" y="418719"/>
                  </a:lnTo>
                  <a:lnTo>
                    <a:pt x="12687" y="403225"/>
                  </a:lnTo>
                  <a:lnTo>
                    <a:pt x="13169" y="388239"/>
                  </a:lnTo>
                  <a:lnTo>
                    <a:pt x="24688" y="342900"/>
                  </a:lnTo>
                  <a:lnTo>
                    <a:pt x="50812" y="296164"/>
                  </a:lnTo>
                  <a:lnTo>
                    <a:pt x="75438" y="264668"/>
                  </a:lnTo>
                  <a:lnTo>
                    <a:pt x="104876" y="233426"/>
                  </a:lnTo>
                  <a:lnTo>
                    <a:pt x="138442" y="203073"/>
                  </a:lnTo>
                  <a:lnTo>
                    <a:pt x="175475" y="173609"/>
                  </a:lnTo>
                  <a:lnTo>
                    <a:pt x="215201" y="145542"/>
                  </a:lnTo>
                  <a:lnTo>
                    <a:pt x="256895" y="119380"/>
                  </a:lnTo>
                  <a:lnTo>
                    <a:pt x="299720" y="95123"/>
                  </a:lnTo>
                  <a:lnTo>
                    <a:pt x="343065" y="73406"/>
                  </a:lnTo>
                  <a:lnTo>
                    <a:pt x="386105" y="54610"/>
                  </a:lnTo>
                  <a:lnTo>
                    <a:pt x="428180" y="38735"/>
                  </a:lnTo>
                  <a:lnTo>
                    <a:pt x="468541" y="26289"/>
                  </a:lnTo>
                  <a:lnTo>
                    <a:pt x="506323" y="17780"/>
                  </a:lnTo>
                  <a:lnTo>
                    <a:pt x="557517" y="12700"/>
                  </a:lnTo>
                  <a:lnTo>
                    <a:pt x="665324" y="12700"/>
                  </a:lnTo>
                  <a:lnTo>
                    <a:pt x="653300" y="10033"/>
                  </a:lnTo>
                  <a:lnTo>
                    <a:pt x="633056" y="6223"/>
                  </a:lnTo>
                  <a:lnTo>
                    <a:pt x="613270" y="3302"/>
                  </a:lnTo>
                  <a:lnTo>
                    <a:pt x="593953" y="1270"/>
                  </a:lnTo>
                  <a:lnTo>
                    <a:pt x="575144" y="127"/>
                  </a:lnTo>
                  <a:lnTo>
                    <a:pt x="557022" y="0"/>
                  </a:lnTo>
                  <a:close/>
                </a:path>
                <a:path w="1085850" h="1002664">
                  <a:moveTo>
                    <a:pt x="785279" y="856488"/>
                  </a:moveTo>
                  <a:lnTo>
                    <a:pt x="768819" y="997585"/>
                  </a:lnTo>
                  <a:lnTo>
                    <a:pt x="891514" y="926084"/>
                  </a:lnTo>
                  <a:lnTo>
                    <a:pt x="859915" y="905383"/>
                  </a:lnTo>
                  <a:lnTo>
                    <a:pt x="836777" y="905383"/>
                  </a:lnTo>
                  <a:lnTo>
                    <a:pt x="826109" y="898525"/>
                  </a:lnTo>
                  <a:lnTo>
                    <a:pt x="833047" y="887781"/>
                  </a:lnTo>
                  <a:lnTo>
                    <a:pt x="785279" y="856488"/>
                  </a:lnTo>
                  <a:close/>
                </a:path>
                <a:path w="1085850" h="1002664">
                  <a:moveTo>
                    <a:pt x="833047" y="887781"/>
                  </a:moveTo>
                  <a:lnTo>
                    <a:pt x="826109" y="898525"/>
                  </a:lnTo>
                  <a:lnTo>
                    <a:pt x="836777" y="905383"/>
                  </a:lnTo>
                  <a:lnTo>
                    <a:pt x="843655" y="894731"/>
                  </a:lnTo>
                  <a:lnTo>
                    <a:pt x="833047" y="887781"/>
                  </a:lnTo>
                  <a:close/>
                </a:path>
                <a:path w="1085850" h="1002664">
                  <a:moveTo>
                    <a:pt x="843655" y="894731"/>
                  </a:moveTo>
                  <a:lnTo>
                    <a:pt x="836777" y="905383"/>
                  </a:lnTo>
                  <a:lnTo>
                    <a:pt x="859915" y="905383"/>
                  </a:lnTo>
                  <a:lnTo>
                    <a:pt x="843655" y="894731"/>
                  </a:lnTo>
                  <a:close/>
                </a:path>
                <a:path w="1085850" h="1002664">
                  <a:moveTo>
                    <a:pt x="665324" y="12700"/>
                  </a:moveTo>
                  <a:lnTo>
                    <a:pt x="557517" y="12700"/>
                  </a:lnTo>
                  <a:lnTo>
                    <a:pt x="575017" y="12827"/>
                  </a:lnTo>
                  <a:lnTo>
                    <a:pt x="593166" y="13970"/>
                  </a:lnTo>
                  <a:lnTo>
                    <a:pt x="631215" y="18796"/>
                  </a:lnTo>
                  <a:lnTo>
                    <a:pt x="671131" y="27051"/>
                  </a:lnTo>
                  <a:lnTo>
                    <a:pt x="712292" y="38100"/>
                  </a:lnTo>
                  <a:lnTo>
                    <a:pt x="753948" y="52197"/>
                  </a:lnTo>
                  <a:lnTo>
                    <a:pt x="795515" y="68961"/>
                  </a:lnTo>
                  <a:lnTo>
                    <a:pt x="836345" y="88011"/>
                  </a:lnTo>
                  <a:lnTo>
                    <a:pt x="895095" y="120650"/>
                  </a:lnTo>
                  <a:lnTo>
                    <a:pt x="931341" y="144653"/>
                  </a:lnTo>
                  <a:lnTo>
                    <a:pt x="964895" y="170307"/>
                  </a:lnTo>
                  <a:lnTo>
                    <a:pt x="994892" y="197358"/>
                  </a:lnTo>
                  <a:lnTo>
                    <a:pt x="1020749" y="225552"/>
                  </a:lnTo>
                  <a:lnTo>
                    <a:pt x="1050429" y="268986"/>
                  </a:lnTo>
                  <a:lnTo>
                    <a:pt x="1067511" y="313563"/>
                  </a:lnTo>
                  <a:lnTo>
                    <a:pt x="1072603" y="360807"/>
                  </a:lnTo>
                  <a:lnTo>
                    <a:pt x="1072134" y="377825"/>
                  </a:lnTo>
                  <a:lnTo>
                    <a:pt x="1064526" y="431673"/>
                  </a:lnTo>
                  <a:lnTo>
                    <a:pt x="1054557" y="469900"/>
                  </a:lnTo>
                  <a:lnTo>
                    <a:pt x="1041158" y="509905"/>
                  </a:lnTo>
                  <a:lnTo>
                    <a:pt x="1024509" y="551434"/>
                  </a:lnTo>
                  <a:lnTo>
                    <a:pt x="1004912" y="594233"/>
                  </a:lnTo>
                  <a:lnTo>
                    <a:pt x="982713" y="638429"/>
                  </a:lnTo>
                  <a:lnTo>
                    <a:pt x="945108" y="706628"/>
                  </a:lnTo>
                  <a:lnTo>
                    <a:pt x="917651" y="753237"/>
                  </a:lnTo>
                  <a:lnTo>
                    <a:pt x="888745" y="800481"/>
                  </a:lnTo>
                  <a:lnTo>
                    <a:pt x="858507" y="848360"/>
                  </a:lnTo>
                  <a:lnTo>
                    <a:pt x="833047" y="887781"/>
                  </a:lnTo>
                  <a:lnTo>
                    <a:pt x="843655" y="894731"/>
                  </a:lnTo>
                  <a:lnTo>
                    <a:pt x="869251" y="855091"/>
                  </a:lnTo>
                  <a:lnTo>
                    <a:pt x="899591" y="807212"/>
                  </a:lnTo>
                  <a:lnTo>
                    <a:pt x="928598" y="759587"/>
                  </a:lnTo>
                  <a:lnTo>
                    <a:pt x="956195" y="712851"/>
                  </a:lnTo>
                  <a:lnTo>
                    <a:pt x="981875" y="666877"/>
                  </a:lnTo>
                  <a:lnTo>
                    <a:pt x="1005497" y="621792"/>
                  </a:lnTo>
                  <a:lnTo>
                    <a:pt x="1026655" y="577850"/>
                  </a:lnTo>
                  <a:lnTo>
                    <a:pt x="1045070" y="535051"/>
                  </a:lnTo>
                  <a:lnTo>
                    <a:pt x="1060437" y="493522"/>
                  </a:lnTo>
                  <a:lnTo>
                    <a:pt x="1072362" y="453517"/>
                  </a:lnTo>
                  <a:lnTo>
                    <a:pt x="1080566" y="415036"/>
                  </a:lnTo>
                  <a:lnTo>
                    <a:pt x="1085293" y="360807"/>
                  </a:lnTo>
                  <a:lnTo>
                    <a:pt x="1085227" y="358267"/>
                  </a:lnTo>
                  <a:lnTo>
                    <a:pt x="1079728" y="310007"/>
                  </a:lnTo>
                  <a:lnTo>
                    <a:pt x="1061377" y="262509"/>
                  </a:lnTo>
                  <a:lnTo>
                    <a:pt x="1030287" y="217043"/>
                  </a:lnTo>
                  <a:lnTo>
                    <a:pt x="1003566" y="188087"/>
                  </a:lnTo>
                  <a:lnTo>
                    <a:pt x="972794" y="160401"/>
                  </a:lnTo>
                  <a:lnTo>
                    <a:pt x="938529" y="134239"/>
                  </a:lnTo>
                  <a:lnTo>
                    <a:pt x="901433" y="109728"/>
                  </a:lnTo>
                  <a:lnTo>
                    <a:pt x="862215" y="87122"/>
                  </a:lnTo>
                  <a:lnTo>
                    <a:pt x="821245" y="66675"/>
                  </a:lnTo>
                  <a:lnTo>
                    <a:pt x="779297" y="48387"/>
                  </a:lnTo>
                  <a:lnTo>
                    <a:pt x="736955" y="32766"/>
                  </a:lnTo>
                  <a:lnTo>
                    <a:pt x="694753" y="19939"/>
                  </a:lnTo>
                  <a:lnTo>
                    <a:pt x="673912" y="14605"/>
                  </a:lnTo>
                  <a:lnTo>
                    <a:pt x="665324" y="12700"/>
                  </a:lnTo>
                  <a:close/>
                </a:path>
              </a:pathLst>
            </a:custGeom>
            <a:solidFill>
              <a:srgbClr val="000000"/>
            </a:solidFill>
          </p:spPr>
          <p:txBody>
            <a:bodyPr wrap="square" lIns="0" tIns="0" rIns="0" bIns="0" rtlCol="0"/>
            <a:lstStyle/>
            <a:p>
              <a:endParaRPr/>
            </a:p>
          </p:txBody>
        </p:sp>
      </p:grpSp>
      <p:sp>
        <p:nvSpPr>
          <p:cNvPr id="25" name="object 25"/>
          <p:cNvSpPr txBox="1"/>
          <p:nvPr/>
        </p:nvSpPr>
        <p:spPr>
          <a:xfrm>
            <a:off x="48655" y="3745753"/>
            <a:ext cx="1604010" cy="577850"/>
          </a:xfrm>
          <a:prstGeom prst="rect">
            <a:avLst/>
          </a:prstGeom>
        </p:spPr>
        <p:txBody>
          <a:bodyPr vert="horz" wrap="square" lIns="0" tIns="15240" rIns="0" bIns="0" rtlCol="0">
            <a:spAutoFit/>
          </a:bodyPr>
          <a:lstStyle/>
          <a:p>
            <a:pPr marL="12700">
              <a:lnSpc>
                <a:spcPct val="100000"/>
              </a:lnSpc>
              <a:spcBef>
                <a:spcPts val="120"/>
              </a:spcBef>
              <a:tabLst>
                <a:tab pos="911860" algn="l"/>
              </a:tabLst>
            </a:pPr>
            <a:r>
              <a:rPr sz="3600" i="1" spc="40" dirty="0">
                <a:latin typeface="Times New Roman"/>
                <a:cs typeface="Times New Roman"/>
              </a:rPr>
              <a:t>y	</a:t>
            </a:r>
            <a:r>
              <a:rPr sz="3600" i="1" spc="60" dirty="0">
                <a:latin typeface="Times New Roman"/>
                <a:cs typeface="Times New Roman"/>
              </a:rPr>
              <a:t>y</a:t>
            </a:r>
            <a:r>
              <a:rPr sz="3600" spc="60" dirty="0">
                <a:latin typeface="Times New Roman"/>
                <a:cs typeface="Times New Roman"/>
              </a:rPr>
              <a:t>,</a:t>
            </a:r>
            <a:r>
              <a:rPr sz="3600" spc="-515" dirty="0">
                <a:latin typeface="Times New Roman"/>
                <a:cs typeface="Times New Roman"/>
              </a:rPr>
              <a:t> </a:t>
            </a:r>
            <a:r>
              <a:rPr sz="3600" i="1" spc="55" dirty="0">
                <a:latin typeface="Times New Roman"/>
                <a:cs typeface="Times New Roman"/>
              </a:rPr>
              <a:t>R</a:t>
            </a:r>
            <a:endParaRPr sz="3600">
              <a:latin typeface="Times New Roman"/>
              <a:cs typeface="Times New Roman"/>
            </a:endParaRPr>
          </a:p>
        </p:txBody>
      </p:sp>
      <p:sp>
        <p:nvSpPr>
          <p:cNvPr id="26" name="object 26"/>
          <p:cNvSpPr/>
          <p:nvPr/>
        </p:nvSpPr>
        <p:spPr>
          <a:xfrm>
            <a:off x="371232" y="3873501"/>
            <a:ext cx="899896" cy="445614"/>
          </a:xfrm>
          <a:prstGeom prst="rect">
            <a:avLst/>
          </a:prstGeom>
          <a:blipFill>
            <a:blip r:embed="rId5" cstate="print"/>
            <a:stretch>
              <a:fillRect/>
            </a:stretch>
          </a:blipFill>
        </p:spPr>
        <p:txBody>
          <a:bodyPr wrap="square" lIns="0" tIns="0" rIns="0" bIns="0" rtlCol="0"/>
          <a:lstStyle/>
          <a:p>
            <a:endParaRPr/>
          </a:p>
        </p:txBody>
      </p:sp>
      <p:sp>
        <p:nvSpPr>
          <p:cNvPr id="27" name="object 27"/>
          <p:cNvSpPr txBox="1"/>
          <p:nvPr/>
        </p:nvSpPr>
        <p:spPr>
          <a:xfrm>
            <a:off x="2799140" y="3332712"/>
            <a:ext cx="490220" cy="571500"/>
          </a:xfrm>
          <a:prstGeom prst="rect">
            <a:avLst/>
          </a:prstGeom>
        </p:spPr>
        <p:txBody>
          <a:bodyPr vert="horz" wrap="square" lIns="0" tIns="16510" rIns="0" bIns="0" rtlCol="0">
            <a:spAutoFit/>
          </a:bodyPr>
          <a:lstStyle/>
          <a:p>
            <a:pPr marL="38100">
              <a:lnSpc>
                <a:spcPct val="100000"/>
              </a:lnSpc>
              <a:spcBef>
                <a:spcPts val="130"/>
              </a:spcBef>
            </a:pPr>
            <a:r>
              <a:rPr sz="3550" i="1" dirty="0">
                <a:latin typeface="Times New Roman"/>
                <a:cs typeface="Times New Roman"/>
              </a:rPr>
              <a:t>q</a:t>
            </a:r>
            <a:r>
              <a:rPr sz="4425" baseline="-16949" dirty="0">
                <a:latin typeface="Times New Roman"/>
                <a:cs typeface="Times New Roman"/>
              </a:rPr>
              <a:t>4</a:t>
            </a:r>
            <a:endParaRPr sz="4425" baseline="-16949">
              <a:latin typeface="Times New Roman"/>
              <a:cs typeface="Times New Roman"/>
            </a:endParaRPr>
          </a:p>
        </p:txBody>
      </p:sp>
      <p:grpSp>
        <p:nvGrpSpPr>
          <p:cNvPr id="28" name="object 28"/>
          <p:cNvGrpSpPr/>
          <p:nvPr/>
        </p:nvGrpSpPr>
        <p:grpSpPr>
          <a:xfrm>
            <a:off x="1062545" y="3257550"/>
            <a:ext cx="2525395" cy="2221230"/>
            <a:chOff x="1062545" y="3257550"/>
            <a:chExt cx="2525395" cy="2221230"/>
          </a:xfrm>
        </p:grpSpPr>
        <p:sp>
          <p:nvSpPr>
            <p:cNvPr id="29" name="object 29"/>
            <p:cNvSpPr/>
            <p:nvPr/>
          </p:nvSpPr>
          <p:spPr>
            <a:xfrm>
              <a:off x="2743200" y="3416300"/>
              <a:ext cx="685800" cy="609600"/>
            </a:xfrm>
            <a:custGeom>
              <a:avLst/>
              <a:gdLst/>
              <a:ahLst/>
              <a:cxnLst/>
              <a:rect l="l" t="t" r="r" b="b"/>
              <a:pathLst>
                <a:path w="685800" h="609600">
                  <a:moveTo>
                    <a:pt x="0" y="304800"/>
                  </a:moveTo>
                  <a:lnTo>
                    <a:pt x="3718" y="259772"/>
                  </a:lnTo>
                  <a:lnTo>
                    <a:pt x="14519" y="216792"/>
                  </a:lnTo>
                  <a:lnTo>
                    <a:pt x="31873" y="176330"/>
                  </a:lnTo>
                  <a:lnTo>
                    <a:pt x="55248" y="138860"/>
                  </a:lnTo>
                  <a:lnTo>
                    <a:pt x="84114" y="104853"/>
                  </a:lnTo>
                  <a:lnTo>
                    <a:pt x="117941" y="74783"/>
                  </a:lnTo>
                  <a:lnTo>
                    <a:pt x="156196" y="49120"/>
                  </a:lnTo>
                  <a:lnTo>
                    <a:pt x="198351" y="28338"/>
                  </a:lnTo>
                  <a:lnTo>
                    <a:pt x="243873" y="12909"/>
                  </a:lnTo>
                  <a:lnTo>
                    <a:pt x="292233" y="3306"/>
                  </a:lnTo>
                  <a:lnTo>
                    <a:pt x="342900" y="0"/>
                  </a:lnTo>
                  <a:lnTo>
                    <a:pt x="393566" y="3306"/>
                  </a:lnTo>
                  <a:lnTo>
                    <a:pt x="441926" y="12909"/>
                  </a:lnTo>
                  <a:lnTo>
                    <a:pt x="487448" y="28338"/>
                  </a:lnTo>
                  <a:lnTo>
                    <a:pt x="529603" y="49120"/>
                  </a:lnTo>
                  <a:lnTo>
                    <a:pt x="567858" y="74783"/>
                  </a:lnTo>
                  <a:lnTo>
                    <a:pt x="601685" y="104853"/>
                  </a:lnTo>
                  <a:lnTo>
                    <a:pt x="630551" y="138860"/>
                  </a:lnTo>
                  <a:lnTo>
                    <a:pt x="653926" y="176330"/>
                  </a:lnTo>
                  <a:lnTo>
                    <a:pt x="671280" y="216792"/>
                  </a:lnTo>
                  <a:lnTo>
                    <a:pt x="682081" y="259772"/>
                  </a:lnTo>
                  <a:lnTo>
                    <a:pt x="685800" y="304800"/>
                  </a:lnTo>
                  <a:lnTo>
                    <a:pt x="682081" y="349827"/>
                  </a:lnTo>
                  <a:lnTo>
                    <a:pt x="671280" y="392807"/>
                  </a:lnTo>
                  <a:lnTo>
                    <a:pt x="653926" y="433269"/>
                  </a:lnTo>
                  <a:lnTo>
                    <a:pt x="630551" y="470739"/>
                  </a:lnTo>
                  <a:lnTo>
                    <a:pt x="601685" y="504746"/>
                  </a:lnTo>
                  <a:lnTo>
                    <a:pt x="567858" y="534816"/>
                  </a:lnTo>
                  <a:lnTo>
                    <a:pt x="529603" y="560479"/>
                  </a:lnTo>
                  <a:lnTo>
                    <a:pt x="487448" y="581261"/>
                  </a:lnTo>
                  <a:lnTo>
                    <a:pt x="441926" y="596690"/>
                  </a:lnTo>
                  <a:lnTo>
                    <a:pt x="393566" y="606293"/>
                  </a:lnTo>
                  <a:lnTo>
                    <a:pt x="342900" y="609600"/>
                  </a:lnTo>
                  <a:lnTo>
                    <a:pt x="292233" y="606293"/>
                  </a:lnTo>
                  <a:lnTo>
                    <a:pt x="243873" y="596690"/>
                  </a:lnTo>
                  <a:lnTo>
                    <a:pt x="198351" y="581261"/>
                  </a:lnTo>
                  <a:lnTo>
                    <a:pt x="156196" y="560479"/>
                  </a:lnTo>
                  <a:lnTo>
                    <a:pt x="117941" y="534816"/>
                  </a:lnTo>
                  <a:lnTo>
                    <a:pt x="84114" y="504746"/>
                  </a:lnTo>
                  <a:lnTo>
                    <a:pt x="55248" y="470739"/>
                  </a:lnTo>
                  <a:lnTo>
                    <a:pt x="31873" y="433269"/>
                  </a:lnTo>
                  <a:lnTo>
                    <a:pt x="14519" y="392807"/>
                  </a:lnTo>
                  <a:lnTo>
                    <a:pt x="3718" y="349827"/>
                  </a:lnTo>
                  <a:lnTo>
                    <a:pt x="0" y="304800"/>
                  </a:lnTo>
                  <a:close/>
                </a:path>
              </a:pathLst>
            </a:custGeom>
            <a:ln w="12700">
              <a:solidFill>
                <a:srgbClr val="000000"/>
              </a:solidFill>
            </a:ln>
          </p:spPr>
          <p:txBody>
            <a:bodyPr wrap="square" lIns="0" tIns="0" rIns="0" bIns="0" rtlCol="0"/>
            <a:lstStyle/>
            <a:p>
              <a:endParaRPr/>
            </a:p>
          </p:txBody>
        </p:sp>
        <p:sp>
          <p:nvSpPr>
            <p:cNvPr id="30" name="object 30"/>
            <p:cNvSpPr/>
            <p:nvPr/>
          </p:nvSpPr>
          <p:spPr>
            <a:xfrm>
              <a:off x="1062545" y="4025900"/>
              <a:ext cx="1604645" cy="1452880"/>
            </a:xfrm>
            <a:custGeom>
              <a:avLst/>
              <a:gdLst/>
              <a:ahLst/>
              <a:cxnLst/>
              <a:rect l="l" t="t" r="r" b="b"/>
              <a:pathLst>
                <a:path w="1604645" h="1452879">
                  <a:moveTo>
                    <a:pt x="1506029" y="80512"/>
                  </a:moveTo>
                  <a:lnTo>
                    <a:pt x="0" y="1443101"/>
                  </a:lnTo>
                  <a:lnTo>
                    <a:pt x="8508" y="1452499"/>
                  </a:lnTo>
                  <a:lnTo>
                    <a:pt x="1514532" y="89915"/>
                  </a:lnTo>
                  <a:lnTo>
                    <a:pt x="1506029" y="80512"/>
                  </a:lnTo>
                  <a:close/>
                </a:path>
                <a:path w="1604645" h="1452879">
                  <a:moveTo>
                    <a:pt x="1576397" y="72008"/>
                  </a:moveTo>
                  <a:lnTo>
                    <a:pt x="1515427" y="72008"/>
                  </a:lnTo>
                  <a:lnTo>
                    <a:pt x="1523936" y="81406"/>
                  </a:lnTo>
                  <a:lnTo>
                    <a:pt x="1514532" y="89915"/>
                  </a:lnTo>
                  <a:lnTo>
                    <a:pt x="1552892" y="132333"/>
                  </a:lnTo>
                  <a:lnTo>
                    <a:pt x="1576397" y="72008"/>
                  </a:lnTo>
                  <a:close/>
                </a:path>
                <a:path w="1604645" h="1452879">
                  <a:moveTo>
                    <a:pt x="1515427" y="72008"/>
                  </a:moveTo>
                  <a:lnTo>
                    <a:pt x="1506029" y="80512"/>
                  </a:lnTo>
                  <a:lnTo>
                    <a:pt x="1514532" y="89915"/>
                  </a:lnTo>
                  <a:lnTo>
                    <a:pt x="1523936" y="81406"/>
                  </a:lnTo>
                  <a:lnTo>
                    <a:pt x="1515427" y="72008"/>
                  </a:lnTo>
                  <a:close/>
                </a:path>
                <a:path w="1604645" h="1452879">
                  <a:moveTo>
                    <a:pt x="1604454" y="0"/>
                  </a:moveTo>
                  <a:lnTo>
                    <a:pt x="1467675" y="38100"/>
                  </a:lnTo>
                  <a:lnTo>
                    <a:pt x="1506029" y="80512"/>
                  </a:lnTo>
                  <a:lnTo>
                    <a:pt x="1515427" y="72008"/>
                  </a:lnTo>
                  <a:lnTo>
                    <a:pt x="1576397" y="72008"/>
                  </a:lnTo>
                  <a:lnTo>
                    <a:pt x="1604454" y="0"/>
                  </a:lnTo>
                  <a:close/>
                </a:path>
              </a:pathLst>
            </a:custGeom>
            <a:solidFill>
              <a:srgbClr val="000000"/>
            </a:solidFill>
          </p:spPr>
          <p:txBody>
            <a:bodyPr wrap="square" lIns="0" tIns="0" rIns="0" bIns="0" rtlCol="0"/>
            <a:lstStyle/>
            <a:p>
              <a:endParaRPr/>
            </a:p>
          </p:txBody>
        </p:sp>
        <p:sp>
          <p:nvSpPr>
            <p:cNvPr id="31" name="object 31"/>
            <p:cNvSpPr/>
            <p:nvPr/>
          </p:nvSpPr>
          <p:spPr>
            <a:xfrm>
              <a:off x="2590800" y="3263900"/>
              <a:ext cx="990600" cy="914400"/>
            </a:xfrm>
            <a:custGeom>
              <a:avLst/>
              <a:gdLst/>
              <a:ahLst/>
              <a:cxnLst/>
              <a:rect l="l" t="t" r="r" b="b"/>
              <a:pathLst>
                <a:path w="990600" h="914400">
                  <a:moveTo>
                    <a:pt x="0" y="457200"/>
                  </a:moveTo>
                  <a:lnTo>
                    <a:pt x="2557" y="410458"/>
                  </a:lnTo>
                  <a:lnTo>
                    <a:pt x="10062" y="365066"/>
                  </a:lnTo>
                  <a:lnTo>
                    <a:pt x="22266" y="321253"/>
                  </a:lnTo>
                  <a:lnTo>
                    <a:pt x="38921" y="279249"/>
                  </a:lnTo>
                  <a:lnTo>
                    <a:pt x="59777" y="239283"/>
                  </a:lnTo>
                  <a:lnTo>
                    <a:pt x="84586" y="201587"/>
                  </a:lnTo>
                  <a:lnTo>
                    <a:pt x="113098" y="166390"/>
                  </a:lnTo>
                  <a:lnTo>
                    <a:pt x="145065" y="133921"/>
                  </a:lnTo>
                  <a:lnTo>
                    <a:pt x="180238" y="104411"/>
                  </a:lnTo>
                  <a:lnTo>
                    <a:pt x="218368" y="78090"/>
                  </a:lnTo>
                  <a:lnTo>
                    <a:pt x="259205" y="55187"/>
                  </a:lnTo>
                  <a:lnTo>
                    <a:pt x="302502" y="35933"/>
                  </a:lnTo>
                  <a:lnTo>
                    <a:pt x="348008" y="20557"/>
                  </a:lnTo>
                  <a:lnTo>
                    <a:pt x="395476" y="9289"/>
                  </a:lnTo>
                  <a:lnTo>
                    <a:pt x="444656" y="2360"/>
                  </a:lnTo>
                  <a:lnTo>
                    <a:pt x="495300" y="0"/>
                  </a:lnTo>
                  <a:lnTo>
                    <a:pt x="545943" y="2360"/>
                  </a:lnTo>
                  <a:lnTo>
                    <a:pt x="595123" y="9289"/>
                  </a:lnTo>
                  <a:lnTo>
                    <a:pt x="642591" y="20557"/>
                  </a:lnTo>
                  <a:lnTo>
                    <a:pt x="688097" y="35933"/>
                  </a:lnTo>
                  <a:lnTo>
                    <a:pt x="731394" y="55187"/>
                  </a:lnTo>
                  <a:lnTo>
                    <a:pt x="772231" y="78090"/>
                  </a:lnTo>
                  <a:lnTo>
                    <a:pt x="810361" y="104411"/>
                  </a:lnTo>
                  <a:lnTo>
                    <a:pt x="845534" y="133921"/>
                  </a:lnTo>
                  <a:lnTo>
                    <a:pt x="877501" y="166390"/>
                  </a:lnTo>
                  <a:lnTo>
                    <a:pt x="906013" y="201587"/>
                  </a:lnTo>
                  <a:lnTo>
                    <a:pt x="930822" y="239283"/>
                  </a:lnTo>
                  <a:lnTo>
                    <a:pt x="951678" y="279249"/>
                  </a:lnTo>
                  <a:lnTo>
                    <a:pt x="968333" y="321253"/>
                  </a:lnTo>
                  <a:lnTo>
                    <a:pt x="980537" y="365066"/>
                  </a:lnTo>
                  <a:lnTo>
                    <a:pt x="988042" y="410458"/>
                  </a:lnTo>
                  <a:lnTo>
                    <a:pt x="990600" y="457200"/>
                  </a:lnTo>
                  <a:lnTo>
                    <a:pt x="988042" y="503941"/>
                  </a:lnTo>
                  <a:lnTo>
                    <a:pt x="980537" y="549333"/>
                  </a:lnTo>
                  <a:lnTo>
                    <a:pt x="968333" y="593146"/>
                  </a:lnTo>
                  <a:lnTo>
                    <a:pt x="951678" y="635150"/>
                  </a:lnTo>
                  <a:lnTo>
                    <a:pt x="930822" y="675116"/>
                  </a:lnTo>
                  <a:lnTo>
                    <a:pt x="906013" y="712812"/>
                  </a:lnTo>
                  <a:lnTo>
                    <a:pt x="877501" y="748009"/>
                  </a:lnTo>
                  <a:lnTo>
                    <a:pt x="845534" y="780478"/>
                  </a:lnTo>
                  <a:lnTo>
                    <a:pt x="810361" y="809988"/>
                  </a:lnTo>
                  <a:lnTo>
                    <a:pt x="772231" y="836309"/>
                  </a:lnTo>
                  <a:lnTo>
                    <a:pt x="731394" y="859212"/>
                  </a:lnTo>
                  <a:lnTo>
                    <a:pt x="688097" y="878466"/>
                  </a:lnTo>
                  <a:lnTo>
                    <a:pt x="642591" y="893842"/>
                  </a:lnTo>
                  <a:lnTo>
                    <a:pt x="595123" y="905110"/>
                  </a:lnTo>
                  <a:lnTo>
                    <a:pt x="545943" y="912039"/>
                  </a:lnTo>
                  <a:lnTo>
                    <a:pt x="495300" y="914400"/>
                  </a:lnTo>
                  <a:lnTo>
                    <a:pt x="444656" y="912039"/>
                  </a:lnTo>
                  <a:lnTo>
                    <a:pt x="395476" y="905110"/>
                  </a:lnTo>
                  <a:lnTo>
                    <a:pt x="348008" y="893842"/>
                  </a:lnTo>
                  <a:lnTo>
                    <a:pt x="302502" y="878466"/>
                  </a:lnTo>
                  <a:lnTo>
                    <a:pt x="259205" y="859212"/>
                  </a:lnTo>
                  <a:lnTo>
                    <a:pt x="218368" y="836309"/>
                  </a:lnTo>
                  <a:lnTo>
                    <a:pt x="180238" y="809988"/>
                  </a:lnTo>
                  <a:lnTo>
                    <a:pt x="145065" y="780478"/>
                  </a:lnTo>
                  <a:lnTo>
                    <a:pt x="113098" y="748009"/>
                  </a:lnTo>
                  <a:lnTo>
                    <a:pt x="84586" y="712812"/>
                  </a:lnTo>
                  <a:lnTo>
                    <a:pt x="59777" y="675116"/>
                  </a:lnTo>
                  <a:lnTo>
                    <a:pt x="38921" y="635150"/>
                  </a:lnTo>
                  <a:lnTo>
                    <a:pt x="22266" y="593146"/>
                  </a:lnTo>
                  <a:lnTo>
                    <a:pt x="10062" y="549333"/>
                  </a:lnTo>
                  <a:lnTo>
                    <a:pt x="2557" y="503941"/>
                  </a:lnTo>
                  <a:lnTo>
                    <a:pt x="0" y="457200"/>
                  </a:lnTo>
                  <a:close/>
                </a:path>
              </a:pathLst>
            </a:custGeom>
            <a:ln w="12700">
              <a:solidFill>
                <a:srgbClr val="000000"/>
              </a:solidFill>
            </a:ln>
          </p:spPr>
          <p:txBody>
            <a:bodyPr wrap="square" lIns="0" tIns="0" rIns="0" bIns="0" rtlCol="0"/>
            <a:lstStyle/>
            <a:p>
              <a:endParaRPr/>
            </a:p>
          </p:txBody>
        </p:sp>
      </p:grpSp>
      <p:sp>
        <p:nvSpPr>
          <p:cNvPr id="32" name="object 32"/>
          <p:cNvSpPr txBox="1"/>
          <p:nvPr/>
        </p:nvSpPr>
        <p:spPr>
          <a:xfrm>
            <a:off x="3473603" y="4126599"/>
            <a:ext cx="464820" cy="579120"/>
          </a:xfrm>
          <a:prstGeom prst="rect">
            <a:avLst/>
          </a:prstGeom>
        </p:spPr>
        <p:txBody>
          <a:bodyPr vert="horz" wrap="square" lIns="0" tIns="16510" rIns="0" bIns="0" rtlCol="0">
            <a:spAutoFit/>
          </a:bodyPr>
          <a:lstStyle/>
          <a:p>
            <a:pPr marL="12700">
              <a:lnSpc>
                <a:spcPct val="100000"/>
              </a:lnSpc>
              <a:spcBef>
                <a:spcPts val="130"/>
              </a:spcBef>
            </a:pPr>
            <a:r>
              <a:rPr sz="3600" spc="25" dirty="0">
                <a:latin typeface="Times New Roman"/>
                <a:cs typeface="Times New Roman"/>
              </a:rPr>
              <a:t>,</a:t>
            </a:r>
            <a:r>
              <a:rPr sz="3600" spc="-520" dirty="0">
                <a:latin typeface="Times New Roman"/>
                <a:cs typeface="Times New Roman"/>
              </a:rPr>
              <a:t> </a:t>
            </a:r>
            <a:r>
              <a:rPr sz="3600" i="1" spc="65" dirty="0">
                <a:latin typeface="Times New Roman"/>
                <a:cs typeface="Times New Roman"/>
              </a:rPr>
              <a:t>L</a:t>
            </a:r>
            <a:endParaRPr sz="3600">
              <a:latin typeface="Times New Roman"/>
              <a:cs typeface="Times New Roman"/>
            </a:endParaRPr>
          </a:p>
        </p:txBody>
      </p:sp>
      <p:grpSp>
        <p:nvGrpSpPr>
          <p:cNvPr id="33" name="object 33"/>
          <p:cNvGrpSpPr/>
          <p:nvPr/>
        </p:nvGrpSpPr>
        <p:grpSpPr>
          <a:xfrm>
            <a:off x="2399518" y="4254505"/>
            <a:ext cx="5379720" cy="1390650"/>
            <a:chOff x="2399518" y="4254505"/>
            <a:chExt cx="5379720" cy="1390650"/>
          </a:xfrm>
        </p:grpSpPr>
        <p:sp>
          <p:nvSpPr>
            <p:cNvPr id="34" name="object 34"/>
            <p:cNvSpPr/>
            <p:nvPr/>
          </p:nvSpPr>
          <p:spPr>
            <a:xfrm>
              <a:off x="3263367" y="4254505"/>
              <a:ext cx="450200" cy="447216"/>
            </a:xfrm>
            <a:prstGeom prst="rect">
              <a:avLst/>
            </a:prstGeom>
            <a:blipFill>
              <a:blip r:embed="rId7" cstate="print"/>
              <a:stretch>
                <a:fillRect/>
              </a:stretch>
            </a:blipFill>
          </p:spPr>
          <p:txBody>
            <a:bodyPr wrap="square" lIns="0" tIns="0" rIns="0" bIns="0" rtlCol="0"/>
            <a:lstStyle/>
            <a:p>
              <a:endParaRPr/>
            </a:p>
          </p:txBody>
        </p:sp>
        <p:sp>
          <p:nvSpPr>
            <p:cNvPr id="35" name="object 35"/>
            <p:cNvSpPr/>
            <p:nvPr/>
          </p:nvSpPr>
          <p:spPr>
            <a:xfrm>
              <a:off x="2716880" y="4254505"/>
              <a:ext cx="900388" cy="447216"/>
            </a:xfrm>
            <a:prstGeom prst="rect">
              <a:avLst/>
            </a:prstGeom>
            <a:blipFill>
              <a:blip r:embed="rId8" cstate="print"/>
              <a:stretch>
                <a:fillRect/>
              </a:stretch>
            </a:blipFill>
          </p:spPr>
          <p:txBody>
            <a:bodyPr wrap="square" lIns="0" tIns="0" rIns="0" bIns="0" rtlCol="0"/>
            <a:lstStyle/>
            <a:p>
              <a:endParaRPr/>
            </a:p>
          </p:txBody>
        </p:sp>
        <p:sp>
          <p:nvSpPr>
            <p:cNvPr id="36" name="object 36"/>
            <p:cNvSpPr/>
            <p:nvPr/>
          </p:nvSpPr>
          <p:spPr>
            <a:xfrm>
              <a:off x="2399518" y="4254505"/>
              <a:ext cx="450200" cy="447216"/>
            </a:xfrm>
            <a:prstGeom prst="rect">
              <a:avLst/>
            </a:prstGeom>
            <a:blipFill>
              <a:blip r:embed="rId7" cstate="print"/>
              <a:stretch>
                <a:fillRect/>
              </a:stretch>
            </a:blipFill>
          </p:spPr>
          <p:txBody>
            <a:bodyPr wrap="square" lIns="0" tIns="0" rIns="0" bIns="0" rtlCol="0"/>
            <a:lstStyle/>
            <a:p>
              <a:endParaRPr/>
            </a:p>
          </p:txBody>
        </p:sp>
        <p:sp>
          <p:nvSpPr>
            <p:cNvPr id="37" name="object 37"/>
            <p:cNvSpPr/>
            <p:nvPr/>
          </p:nvSpPr>
          <p:spPr>
            <a:xfrm>
              <a:off x="5791200" y="5029199"/>
              <a:ext cx="1981200" cy="609600"/>
            </a:xfrm>
            <a:custGeom>
              <a:avLst/>
              <a:gdLst/>
              <a:ahLst/>
              <a:cxnLst/>
              <a:rect l="l" t="t" r="r" b="b"/>
              <a:pathLst>
                <a:path w="1981200" h="609600">
                  <a:moveTo>
                    <a:pt x="0" y="304800"/>
                  </a:moveTo>
                  <a:lnTo>
                    <a:pt x="9836" y="261691"/>
                  </a:lnTo>
                  <a:lnTo>
                    <a:pt x="38452" y="220436"/>
                  </a:lnTo>
                  <a:lnTo>
                    <a:pt x="84507" y="181448"/>
                  </a:lnTo>
                  <a:lnTo>
                    <a:pt x="146660" y="145141"/>
                  </a:lnTo>
                  <a:lnTo>
                    <a:pt x="183354" y="128122"/>
                  </a:lnTo>
                  <a:lnTo>
                    <a:pt x="223570" y="111927"/>
                  </a:lnTo>
                  <a:lnTo>
                    <a:pt x="267141" y="96610"/>
                  </a:lnTo>
                  <a:lnTo>
                    <a:pt x="313897" y="82221"/>
                  </a:lnTo>
                  <a:lnTo>
                    <a:pt x="363673" y="68812"/>
                  </a:lnTo>
                  <a:lnTo>
                    <a:pt x="416300" y="56436"/>
                  </a:lnTo>
                  <a:lnTo>
                    <a:pt x="471610" y="45142"/>
                  </a:lnTo>
                  <a:lnTo>
                    <a:pt x="529437" y="34984"/>
                  </a:lnTo>
                  <a:lnTo>
                    <a:pt x="589613" y="26012"/>
                  </a:lnTo>
                  <a:lnTo>
                    <a:pt x="651969" y="18279"/>
                  </a:lnTo>
                  <a:lnTo>
                    <a:pt x="716339" y="11836"/>
                  </a:lnTo>
                  <a:lnTo>
                    <a:pt x="782554" y="6735"/>
                  </a:lnTo>
                  <a:lnTo>
                    <a:pt x="850448" y="3028"/>
                  </a:lnTo>
                  <a:lnTo>
                    <a:pt x="919852" y="765"/>
                  </a:lnTo>
                  <a:lnTo>
                    <a:pt x="990600" y="0"/>
                  </a:lnTo>
                  <a:lnTo>
                    <a:pt x="1061347" y="765"/>
                  </a:lnTo>
                  <a:lnTo>
                    <a:pt x="1130751" y="3028"/>
                  </a:lnTo>
                  <a:lnTo>
                    <a:pt x="1198645" y="6735"/>
                  </a:lnTo>
                  <a:lnTo>
                    <a:pt x="1264860" y="11836"/>
                  </a:lnTo>
                  <a:lnTo>
                    <a:pt x="1329230" y="18279"/>
                  </a:lnTo>
                  <a:lnTo>
                    <a:pt x="1391586" y="26012"/>
                  </a:lnTo>
                  <a:lnTo>
                    <a:pt x="1451762" y="34984"/>
                  </a:lnTo>
                  <a:lnTo>
                    <a:pt x="1509589" y="45142"/>
                  </a:lnTo>
                  <a:lnTo>
                    <a:pt x="1564899" y="56436"/>
                  </a:lnTo>
                  <a:lnTo>
                    <a:pt x="1617526" y="68812"/>
                  </a:lnTo>
                  <a:lnTo>
                    <a:pt x="1667302" y="82221"/>
                  </a:lnTo>
                  <a:lnTo>
                    <a:pt x="1714058" y="96610"/>
                  </a:lnTo>
                  <a:lnTo>
                    <a:pt x="1757629" y="111927"/>
                  </a:lnTo>
                  <a:lnTo>
                    <a:pt x="1797845" y="128122"/>
                  </a:lnTo>
                  <a:lnTo>
                    <a:pt x="1834539" y="145141"/>
                  </a:lnTo>
                  <a:lnTo>
                    <a:pt x="1896692" y="181448"/>
                  </a:lnTo>
                  <a:lnTo>
                    <a:pt x="1942747" y="220436"/>
                  </a:lnTo>
                  <a:lnTo>
                    <a:pt x="1971363" y="261691"/>
                  </a:lnTo>
                  <a:lnTo>
                    <a:pt x="1981200" y="304800"/>
                  </a:lnTo>
                  <a:lnTo>
                    <a:pt x="1978712" y="326575"/>
                  </a:lnTo>
                  <a:lnTo>
                    <a:pt x="1971363" y="347936"/>
                  </a:lnTo>
                  <a:lnTo>
                    <a:pt x="1942747" y="389208"/>
                  </a:lnTo>
                  <a:lnTo>
                    <a:pt x="1896692" y="428205"/>
                  </a:lnTo>
                  <a:lnTo>
                    <a:pt x="1834539" y="464514"/>
                  </a:lnTo>
                  <a:lnTo>
                    <a:pt x="1797845" y="481533"/>
                  </a:lnTo>
                  <a:lnTo>
                    <a:pt x="1757629" y="497724"/>
                  </a:lnTo>
                  <a:lnTo>
                    <a:pt x="1714058" y="513038"/>
                  </a:lnTo>
                  <a:lnTo>
                    <a:pt x="1667302" y="527423"/>
                  </a:lnTo>
                  <a:lnTo>
                    <a:pt x="1617526" y="540827"/>
                  </a:lnTo>
                  <a:lnTo>
                    <a:pt x="1564899" y="553199"/>
                  </a:lnTo>
                  <a:lnTo>
                    <a:pt x="1509589" y="564487"/>
                  </a:lnTo>
                  <a:lnTo>
                    <a:pt x="1451762" y="574640"/>
                  </a:lnTo>
                  <a:lnTo>
                    <a:pt x="1391586" y="583606"/>
                  </a:lnTo>
                  <a:lnTo>
                    <a:pt x="1329230" y="591334"/>
                  </a:lnTo>
                  <a:lnTo>
                    <a:pt x="1264860" y="597772"/>
                  </a:lnTo>
                  <a:lnTo>
                    <a:pt x="1198645" y="602869"/>
                  </a:lnTo>
                  <a:lnTo>
                    <a:pt x="1130751" y="606574"/>
                  </a:lnTo>
                  <a:lnTo>
                    <a:pt x="1061347" y="608835"/>
                  </a:lnTo>
                  <a:lnTo>
                    <a:pt x="990600" y="609600"/>
                  </a:lnTo>
                  <a:lnTo>
                    <a:pt x="919852" y="608835"/>
                  </a:lnTo>
                  <a:lnTo>
                    <a:pt x="850448" y="606574"/>
                  </a:lnTo>
                  <a:lnTo>
                    <a:pt x="782554" y="602869"/>
                  </a:lnTo>
                  <a:lnTo>
                    <a:pt x="716339" y="597772"/>
                  </a:lnTo>
                  <a:lnTo>
                    <a:pt x="651969" y="591334"/>
                  </a:lnTo>
                  <a:lnTo>
                    <a:pt x="589613" y="583606"/>
                  </a:lnTo>
                  <a:lnTo>
                    <a:pt x="529437" y="574640"/>
                  </a:lnTo>
                  <a:lnTo>
                    <a:pt x="471610" y="564487"/>
                  </a:lnTo>
                  <a:lnTo>
                    <a:pt x="416300" y="553199"/>
                  </a:lnTo>
                  <a:lnTo>
                    <a:pt x="363673" y="540827"/>
                  </a:lnTo>
                  <a:lnTo>
                    <a:pt x="313897" y="527423"/>
                  </a:lnTo>
                  <a:lnTo>
                    <a:pt x="267141" y="513038"/>
                  </a:lnTo>
                  <a:lnTo>
                    <a:pt x="223570" y="497724"/>
                  </a:lnTo>
                  <a:lnTo>
                    <a:pt x="183354" y="481533"/>
                  </a:lnTo>
                  <a:lnTo>
                    <a:pt x="146660" y="464514"/>
                  </a:lnTo>
                  <a:lnTo>
                    <a:pt x="84507" y="428205"/>
                  </a:lnTo>
                  <a:lnTo>
                    <a:pt x="38452" y="389208"/>
                  </a:lnTo>
                  <a:lnTo>
                    <a:pt x="9836" y="347936"/>
                  </a:lnTo>
                  <a:lnTo>
                    <a:pt x="0" y="304800"/>
                  </a:lnTo>
                  <a:close/>
                </a:path>
              </a:pathLst>
            </a:custGeom>
            <a:ln w="12700">
              <a:solidFill>
                <a:srgbClr val="FF0000"/>
              </a:solidFill>
            </a:ln>
          </p:spPr>
          <p:txBody>
            <a:bodyPr wrap="square" lIns="0" tIns="0" rIns="0" bIns="0" rtlCol="0"/>
            <a:lstStyle/>
            <a:p>
              <a:endParaRPr/>
            </a:p>
          </p:txBody>
        </p:sp>
      </p:grpSp>
      <p:sp>
        <p:nvSpPr>
          <p:cNvPr id="38" name="object 38"/>
          <p:cNvSpPr/>
          <p:nvPr/>
        </p:nvSpPr>
        <p:spPr>
          <a:xfrm>
            <a:off x="5194300" y="1295400"/>
            <a:ext cx="127000" cy="457200"/>
          </a:xfrm>
          <a:custGeom>
            <a:avLst/>
            <a:gdLst/>
            <a:ahLst/>
            <a:cxnLst/>
            <a:rect l="l" t="t" r="r" b="b"/>
            <a:pathLst>
              <a:path w="127000" h="457200">
                <a:moveTo>
                  <a:pt x="69850" y="114300"/>
                </a:moveTo>
                <a:lnTo>
                  <a:pt x="57150" y="114300"/>
                </a:lnTo>
                <a:lnTo>
                  <a:pt x="57150" y="457200"/>
                </a:lnTo>
                <a:lnTo>
                  <a:pt x="69850" y="457200"/>
                </a:lnTo>
                <a:lnTo>
                  <a:pt x="69850" y="114300"/>
                </a:lnTo>
                <a:close/>
              </a:path>
              <a:path w="127000" h="457200">
                <a:moveTo>
                  <a:pt x="63500" y="0"/>
                </a:moveTo>
                <a:lnTo>
                  <a:pt x="0" y="127000"/>
                </a:lnTo>
                <a:lnTo>
                  <a:pt x="57150" y="127000"/>
                </a:lnTo>
                <a:lnTo>
                  <a:pt x="57150" y="114300"/>
                </a:lnTo>
                <a:lnTo>
                  <a:pt x="120650" y="114300"/>
                </a:lnTo>
                <a:lnTo>
                  <a:pt x="63500" y="0"/>
                </a:lnTo>
                <a:close/>
              </a:path>
              <a:path w="127000" h="457200">
                <a:moveTo>
                  <a:pt x="120650" y="114300"/>
                </a:moveTo>
                <a:lnTo>
                  <a:pt x="69850" y="114300"/>
                </a:lnTo>
                <a:lnTo>
                  <a:pt x="69850" y="127000"/>
                </a:lnTo>
                <a:lnTo>
                  <a:pt x="127000" y="127000"/>
                </a:lnTo>
                <a:lnTo>
                  <a:pt x="120650" y="114300"/>
                </a:lnTo>
                <a:close/>
              </a:path>
            </a:pathLst>
          </a:custGeom>
          <a:solidFill>
            <a:srgbClr val="000000"/>
          </a:solidFill>
        </p:spPr>
        <p:txBody>
          <a:bodyPr wrap="square" lIns="0" tIns="0" rIns="0" bIns="0" rtlCol="0"/>
          <a:lstStyle/>
          <a:p>
            <a:endParaRPr/>
          </a:p>
        </p:txBody>
      </p:sp>
      <p:sp>
        <p:nvSpPr>
          <p:cNvPr id="39" name="object 39"/>
          <p:cNvSpPr/>
          <p:nvPr/>
        </p:nvSpPr>
        <p:spPr>
          <a:xfrm>
            <a:off x="3066405" y="761997"/>
            <a:ext cx="234010" cy="368302"/>
          </a:xfrm>
          <a:prstGeom prst="rect">
            <a:avLst/>
          </a:prstGeom>
          <a:blipFill>
            <a:blip r:embed="rId9" cstate="print"/>
            <a:stretch>
              <a:fillRect/>
            </a:stretch>
          </a:blipFill>
        </p:spPr>
        <p:txBody>
          <a:bodyPr wrap="square" lIns="0" tIns="0" rIns="0" bIns="0" rtlCol="0"/>
          <a:lstStyle/>
          <a:p>
            <a:endParaRPr/>
          </a:p>
        </p:txBody>
      </p:sp>
      <p:sp>
        <p:nvSpPr>
          <p:cNvPr id="40" name="object 40"/>
          <p:cNvSpPr/>
          <p:nvPr/>
        </p:nvSpPr>
        <p:spPr>
          <a:xfrm>
            <a:off x="5733405" y="761997"/>
            <a:ext cx="234010" cy="368302"/>
          </a:xfrm>
          <a:prstGeom prst="rect">
            <a:avLst/>
          </a:prstGeom>
          <a:blipFill>
            <a:blip r:embed="rId9" cstate="print"/>
            <a:stretch>
              <a:fillRect/>
            </a:stretch>
          </a:blipFill>
        </p:spPr>
        <p:txBody>
          <a:bodyPr wrap="square" lIns="0" tIns="0" rIns="0" bIns="0" rtlCol="0"/>
          <a:lstStyle/>
          <a:p>
            <a:endParaRPr/>
          </a:p>
        </p:txBody>
      </p:sp>
      <p:sp>
        <p:nvSpPr>
          <p:cNvPr id="41" name="object 41"/>
          <p:cNvSpPr txBox="1"/>
          <p:nvPr/>
        </p:nvSpPr>
        <p:spPr>
          <a:xfrm>
            <a:off x="5085745" y="1587987"/>
            <a:ext cx="449580" cy="571500"/>
          </a:xfrm>
          <a:prstGeom prst="rect">
            <a:avLst/>
          </a:prstGeom>
        </p:spPr>
        <p:txBody>
          <a:bodyPr vert="horz" wrap="square" lIns="0" tIns="16510" rIns="0" bIns="0" rtlCol="0">
            <a:spAutoFit/>
          </a:bodyPr>
          <a:lstStyle/>
          <a:p>
            <a:pPr marL="38100">
              <a:lnSpc>
                <a:spcPct val="100000"/>
              </a:lnSpc>
              <a:spcBef>
                <a:spcPts val="130"/>
              </a:spcBef>
            </a:pPr>
            <a:r>
              <a:rPr sz="3550" i="1" spc="-160" dirty="0">
                <a:latin typeface="Times New Roman"/>
                <a:cs typeface="Times New Roman"/>
              </a:rPr>
              <a:t>q</a:t>
            </a:r>
            <a:r>
              <a:rPr sz="4425" spc="-240" baseline="-16949" dirty="0">
                <a:latin typeface="Times New Roman"/>
                <a:cs typeface="Times New Roman"/>
              </a:rPr>
              <a:t>1</a:t>
            </a:r>
            <a:endParaRPr sz="4425" baseline="-16949">
              <a:latin typeface="Times New Roman"/>
              <a:cs typeface="Times New Roman"/>
            </a:endParaRPr>
          </a:p>
        </p:txBody>
      </p:sp>
      <p:graphicFrame>
        <p:nvGraphicFramePr>
          <p:cNvPr id="42" name="object 42"/>
          <p:cNvGraphicFramePr>
            <a:graphicFrameLocks noGrp="1"/>
          </p:cNvGraphicFramePr>
          <p:nvPr/>
        </p:nvGraphicFramePr>
        <p:xfrm>
          <a:off x="2508250" y="603250"/>
          <a:ext cx="3962400" cy="685800"/>
        </p:xfrm>
        <a:graphic>
          <a:graphicData uri="http://schemas.openxmlformats.org/drawingml/2006/table">
            <a:tbl>
              <a:tblPr firstRow="1" bandRow="1">
                <a:tableStyleId>{2D5ABB26-0587-4C30-8999-92F81FD0307C}</a:tableStyleId>
              </a:tblPr>
              <a:tblGrid>
                <a:gridCol w="3810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gridCol w="533400">
                  <a:extLst>
                    <a:ext uri="{9D8B030D-6E8A-4147-A177-3AD203B41FA5}">
                      <a16:colId xmlns:a16="http://schemas.microsoft.com/office/drawing/2014/main" val="20002"/>
                    </a:ext>
                  </a:extLst>
                </a:gridCol>
                <a:gridCol w="533400">
                  <a:extLst>
                    <a:ext uri="{9D8B030D-6E8A-4147-A177-3AD203B41FA5}">
                      <a16:colId xmlns:a16="http://schemas.microsoft.com/office/drawing/2014/main" val="20003"/>
                    </a:ext>
                  </a:extLst>
                </a:gridCol>
                <a:gridCol w="533400">
                  <a:extLst>
                    <a:ext uri="{9D8B030D-6E8A-4147-A177-3AD203B41FA5}">
                      <a16:colId xmlns:a16="http://schemas.microsoft.com/office/drawing/2014/main" val="20004"/>
                    </a:ext>
                  </a:extLst>
                </a:gridCol>
                <a:gridCol w="533400">
                  <a:extLst>
                    <a:ext uri="{9D8B030D-6E8A-4147-A177-3AD203B41FA5}">
                      <a16:colId xmlns:a16="http://schemas.microsoft.com/office/drawing/2014/main" val="20005"/>
                    </a:ext>
                  </a:extLst>
                </a:gridCol>
                <a:gridCol w="533400">
                  <a:extLst>
                    <a:ext uri="{9D8B030D-6E8A-4147-A177-3AD203B41FA5}">
                      <a16:colId xmlns:a16="http://schemas.microsoft.com/office/drawing/2014/main" val="20006"/>
                    </a:ext>
                  </a:extLst>
                </a:gridCol>
                <a:gridCol w="381000">
                  <a:extLst>
                    <a:ext uri="{9D8B030D-6E8A-4147-A177-3AD203B41FA5}">
                      <a16:colId xmlns:a16="http://schemas.microsoft.com/office/drawing/2014/main" val="20007"/>
                    </a:ext>
                  </a:extLst>
                </a:gridCol>
              </a:tblGrid>
              <a:tr h="685800">
                <a:tc>
                  <a:txBody>
                    <a:bodyPr/>
                    <a:lstStyle/>
                    <a:p>
                      <a:pPr>
                        <a:lnSpc>
                          <a:spcPct val="100000"/>
                        </a:lnSpc>
                      </a:pPr>
                      <a:endParaRPr sz="3500">
                        <a:latin typeface="Times New Roman"/>
                        <a:cs typeface="Times New Roman"/>
                      </a:endParaRPr>
                    </a:p>
                  </a:txBody>
                  <a:tcPr marL="0" marR="0" marT="0" marB="0">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35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92405">
                        <a:lnSpc>
                          <a:spcPct val="100000"/>
                        </a:lnSpc>
                        <a:spcBef>
                          <a:spcPts val="114"/>
                        </a:spcBef>
                      </a:pPr>
                      <a:r>
                        <a:rPr sz="3600" i="1" dirty="0">
                          <a:latin typeface="Times New Roman"/>
                          <a:cs typeface="Times New Roman"/>
                        </a:rPr>
                        <a:t>x</a:t>
                      </a:r>
                      <a:endParaRPr sz="3600">
                        <a:latin typeface="Times New Roman"/>
                        <a:cs typeface="Times New Roman"/>
                      </a:endParaRPr>
                    </a:p>
                  </a:txBody>
                  <a:tcPr marL="0" marR="0" marT="1460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92405">
                        <a:lnSpc>
                          <a:spcPct val="100000"/>
                        </a:lnSpc>
                        <a:spcBef>
                          <a:spcPts val="114"/>
                        </a:spcBef>
                      </a:pPr>
                      <a:r>
                        <a:rPr sz="3600" i="1" dirty="0">
                          <a:latin typeface="Times New Roman"/>
                          <a:cs typeface="Times New Roman"/>
                        </a:rPr>
                        <a:t>x</a:t>
                      </a:r>
                      <a:endParaRPr sz="3600">
                        <a:latin typeface="Times New Roman"/>
                        <a:cs typeface="Times New Roman"/>
                      </a:endParaRPr>
                    </a:p>
                  </a:txBody>
                  <a:tcPr marL="0" marR="0" marT="1460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13360">
                        <a:lnSpc>
                          <a:spcPct val="100000"/>
                        </a:lnSpc>
                        <a:spcBef>
                          <a:spcPts val="114"/>
                        </a:spcBef>
                      </a:pPr>
                      <a:r>
                        <a:rPr sz="3600" i="1" dirty="0">
                          <a:latin typeface="Times New Roman"/>
                          <a:cs typeface="Times New Roman"/>
                        </a:rPr>
                        <a:t>y</a:t>
                      </a:r>
                      <a:endParaRPr sz="3600">
                        <a:latin typeface="Times New Roman"/>
                        <a:cs typeface="Times New Roman"/>
                      </a:endParaRPr>
                    </a:p>
                  </a:txBody>
                  <a:tcPr marL="0" marR="0" marT="1460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56210">
                        <a:lnSpc>
                          <a:spcPct val="100000"/>
                        </a:lnSpc>
                        <a:spcBef>
                          <a:spcPts val="440"/>
                        </a:spcBef>
                      </a:pPr>
                      <a:r>
                        <a:rPr sz="3550" i="1" dirty="0">
                          <a:latin typeface="Times New Roman"/>
                          <a:cs typeface="Times New Roman"/>
                        </a:rPr>
                        <a:t>b</a:t>
                      </a:r>
                      <a:endParaRPr sz="3550" dirty="0">
                        <a:latin typeface="Times New Roman"/>
                        <a:cs typeface="Times New Roman"/>
                      </a:endParaRPr>
                    </a:p>
                  </a:txBody>
                  <a:tcPr marL="0" marR="0" marT="5588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35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3500" dirty="0">
                        <a:latin typeface="Times New Roman"/>
                        <a:cs typeface="Times New Roman"/>
                      </a:endParaRPr>
                    </a:p>
                  </a:txBody>
                  <a:tcPr marL="0" marR="0" marT="0" marB="0">
                    <a:lnL w="12700">
                      <a:solidFill>
                        <a:srgbClr val="000000"/>
                      </a:solidFill>
                      <a:prstDash val="solid"/>
                    </a:lnL>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0"/>
                  </a:ext>
                </a:extLst>
              </a:tr>
            </a:tbl>
          </a:graphicData>
        </a:graphic>
      </p:graphicFrame>
      <p:sp>
        <p:nvSpPr>
          <p:cNvPr id="43" name="object 43"/>
          <p:cNvSpPr/>
          <p:nvPr/>
        </p:nvSpPr>
        <p:spPr>
          <a:xfrm>
            <a:off x="6266805" y="761997"/>
            <a:ext cx="234010" cy="368302"/>
          </a:xfrm>
          <a:prstGeom prst="rect">
            <a:avLst/>
          </a:prstGeom>
          <a:blipFill>
            <a:blip r:embed="rId9" cstate="print"/>
            <a:stretch>
              <a:fillRect/>
            </a:stretch>
          </a:blipFill>
        </p:spPr>
        <p:txBody>
          <a:bodyPr wrap="square" lIns="0" tIns="0" rIns="0" bIns="0" rtlCol="0"/>
          <a:lstStyle/>
          <a:p>
            <a:endParaRPr/>
          </a:p>
        </p:txBody>
      </p:sp>
      <p:sp>
        <p:nvSpPr>
          <p:cNvPr id="44" name="object 44"/>
          <p:cNvSpPr txBox="1"/>
          <p:nvPr/>
        </p:nvSpPr>
        <p:spPr>
          <a:xfrm>
            <a:off x="307340" y="697738"/>
            <a:ext cx="1323975" cy="513715"/>
          </a:xfrm>
          <a:prstGeom prst="rect">
            <a:avLst/>
          </a:prstGeom>
        </p:spPr>
        <p:txBody>
          <a:bodyPr vert="horz" wrap="square" lIns="0" tIns="13335" rIns="0" bIns="0" rtlCol="0">
            <a:spAutoFit/>
          </a:bodyPr>
          <a:lstStyle/>
          <a:p>
            <a:pPr marL="12700">
              <a:lnSpc>
                <a:spcPct val="100000"/>
              </a:lnSpc>
              <a:spcBef>
                <a:spcPts val="105"/>
              </a:spcBef>
            </a:pPr>
            <a:r>
              <a:rPr sz="3200" dirty="0">
                <a:solidFill>
                  <a:srgbClr val="339933"/>
                </a:solidFill>
                <a:latin typeface="Comic Sans MS"/>
                <a:cs typeface="Comic Sans MS"/>
              </a:rPr>
              <a:t>Time</a:t>
            </a:r>
            <a:r>
              <a:rPr sz="3200" spc="-95" dirty="0">
                <a:solidFill>
                  <a:srgbClr val="339933"/>
                </a:solidFill>
                <a:latin typeface="Comic Sans MS"/>
                <a:cs typeface="Comic Sans MS"/>
              </a:rPr>
              <a:t> </a:t>
            </a:r>
            <a:r>
              <a:rPr sz="3200" dirty="0">
                <a:solidFill>
                  <a:srgbClr val="339933"/>
                </a:solidFill>
                <a:latin typeface="Comic Sans MS"/>
                <a:cs typeface="Comic Sans MS"/>
              </a:rPr>
              <a:t>7</a:t>
            </a:r>
            <a:endParaRPr sz="3200">
              <a:latin typeface="Comic Sans MS"/>
              <a:cs typeface="Comic Sans MS"/>
            </a:endParaRPr>
          </a:p>
        </p:txBody>
      </p:sp>
      <p:sp>
        <p:nvSpPr>
          <p:cNvPr id="45" name="object 45"/>
          <p:cNvSpPr txBox="1"/>
          <p:nvPr/>
        </p:nvSpPr>
        <p:spPr>
          <a:xfrm>
            <a:off x="1267855" y="5091229"/>
            <a:ext cx="234315" cy="535305"/>
          </a:xfrm>
          <a:prstGeom prst="rect">
            <a:avLst/>
          </a:prstGeom>
        </p:spPr>
        <p:txBody>
          <a:bodyPr vert="horz" wrap="square" lIns="0" tIns="0" rIns="0" bIns="0" rtlCol="0">
            <a:spAutoFit/>
          </a:bodyPr>
          <a:lstStyle/>
          <a:p>
            <a:pPr marL="12700">
              <a:lnSpc>
                <a:spcPts val="4045"/>
              </a:lnSpc>
            </a:pPr>
            <a:r>
              <a:rPr sz="3600" i="1" spc="40" dirty="0">
                <a:latin typeface="Times New Roman"/>
                <a:cs typeface="Times New Roman"/>
              </a:rPr>
              <a:t>y</a:t>
            </a:r>
            <a:endParaRPr sz="3600">
              <a:latin typeface="Times New Roman"/>
              <a:cs typeface="Times New Roman"/>
            </a:endParaRPr>
          </a:p>
        </p:txBody>
      </p:sp>
      <p:sp>
        <p:nvSpPr>
          <p:cNvPr id="46" name="object 46"/>
          <p:cNvSpPr txBox="1"/>
          <p:nvPr/>
        </p:nvSpPr>
        <p:spPr>
          <a:xfrm>
            <a:off x="2167135" y="5091210"/>
            <a:ext cx="1530350" cy="890269"/>
          </a:xfrm>
          <a:prstGeom prst="rect">
            <a:avLst/>
          </a:prstGeom>
        </p:spPr>
        <p:txBody>
          <a:bodyPr vert="horz" wrap="square" lIns="0" tIns="0" rIns="0" bIns="0" rtlCol="0">
            <a:spAutoFit/>
          </a:bodyPr>
          <a:lstStyle/>
          <a:p>
            <a:pPr marL="12700">
              <a:lnSpc>
                <a:spcPts val="4054"/>
              </a:lnSpc>
            </a:pPr>
            <a:r>
              <a:rPr sz="3600" i="1" spc="60" dirty="0">
                <a:latin typeface="Times New Roman"/>
                <a:cs typeface="Times New Roman"/>
              </a:rPr>
              <a:t>y</a:t>
            </a:r>
            <a:r>
              <a:rPr sz="3600" spc="60" dirty="0">
                <a:latin typeface="Times New Roman"/>
                <a:cs typeface="Times New Roman"/>
              </a:rPr>
              <a:t>, </a:t>
            </a:r>
            <a:r>
              <a:rPr sz="3600" i="1" spc="145" dirty="0">
                <a:latin typeface="Times New Roman"/>
                <a:cs typeface="Times New Roman"/>
              </a:rPr>
              <a:t>R</a:t>
            </a:r>
            <a:r>
              <a:rPr sz="5325" i="1" spc="217" baseline="-32081" dirty="0">
                <a:latin typeface="Times New Roman"/>
                <a:cs typeface="Times New Roman"/>
              </a:rPr>
              <a:t>q</a:t>
            </a:r>
            <a:r>
              <a:rPr sz="4425" spc="217" baseline="-55555" dirty="0">
                <a:latin typeface="Times New Roman"/>
                <a:cs typeface="Times New Roman"/>
              </a:rPr>
              <a:t>0</a:t>
            </a:r>
            <a:r>
              <a:rPr sz="4425" spc="-480" baseline="-55555" dirty="0">
                <a:latin typeface="Times New Roman"/>
                <a:cs typeface="Times New Roman"/>
              </a:rPr>
              <a:t> </a:t>
            </a:r>
            <a:r>
              <a:rPr sz="3600" i="1" spc="65" dirty="0">
                <a:latin typeface="Times New Roman"/>
                <a:cs typeface="Times New Roman"/>
              </a:rPr>
              <a:t>a</a:t>
            </a:r>
            <a:endParaRPr sz="3600" dirty="0">
              <a:latin typeface="Times New Roman"/>
              <a:cs typeface="Times New Roman"/>
            </a:endParaRPr>
          </a:p>
        </p:txBody>
      </p:sp>
      <p:sp>
        <p:nvSpPr>
          <p:cNvPr id="47" name="object 47"/>
          <p:cNvSpPr txBox="1"/>
          <p:nvPr/>
        </p:nvSpPr>
        <p:spPr>
          <a:xfrm>
            <a:off x="4330789" y="5091210"/>
            <a:ext cx="699135" cy="536575"/>
          </a:xfrm>
          <a:prstGeom prst="rect">
            <a:avLst/>
          </a:prstGeom>
        </p:spPr>
        <p:txBody>
          <a:bodyPr vert="horz" wrap="square" lIns="0" tIns="0" rIns="0" bIns="0" rtlCol="0">
            <a:spAutoFit/>
          </a:bodyPr>
          <a:lstStyle/>
          <a:p>
            <a:pPr marL="12700">
              <a:lnSpc>
                <a:spcPts val="4054"/>
              </a:lnSpc>
            </a:pPr>
            <a:r>
              <a:rPr sz="3600" i="1" spc="30" dirty="0">
                <a:latin typeface="Times New Roman"/>
                <a:cs typeface="Times New Roman"/>
              </a:rPr>
              <a:t>x</a:t>
            </a:r>
            <a:r>
              <a:rPr sz="3600" spc="30" dirty="0">
                <a:latin typeface="Times New Roman"/>
                <a:cs typeface="Times New Roman"/>
              </a:rPr>
              <a:t>,</a:t>
            </a:r>
            <a:r>
              <a:rPr sz="3600" spc="-525" dirty="0">
                <a:latin typeface="Times New Roman"/>
                <a:cs typeface="Times New Roman"/>
              </a:rPr>
              <a:t> </a:t>
            </a:r>
            <a:r>
              <a:rPr sz="3600" i="1" spc="80" dirty="0">
                <a:latin typeface="Times New Roman"/>
                <a:cs typeface="Times New Roman"/>
              </a:rPr>
              <a:t>R</a:t>
            </a:r>
            <a:endParaRPr sz="3600">
              <a:latin typeface="Times New Roman"/>
              <a:cs typeface="Times New Roman"/>
            </a:endParaRPr>
          </a:p>
        </p:txBody>
      </p:sp>
      <p:sp>
        <p:nvSpPr>
          <p:cNvPr id="48" name="object 48"/>
          <p:cNvSpPr txBox="1"/>
          <p:nvPr/>
        </p:nvSpPr>
        <p:spPr>
          <a:xfrm>
            <a:off x="6011136" y="5104267"/>
            <a:ext cx="259715" cy="532130"/>
          </a:xfrm>
          <a:prstGeom prst="rect">
            <a:avLst/>
          </a:prstGeom>
        </p:spPr>
        <p:txBody>
          <a:bodyPr vert="horz" wrap="square" lIns="0" tIns="0" rIns="0" bIns="0" rtlCol="0">
            <a:spAutoFit/>
          </a:bodyPr>
          <a:lstStyle/>
          <a:p>
            <a:pPr marL="12700">
              <a:lnSpc>
                <a:spcPts val="4029"/>
              </a:lnSpc>
            </a:pPr>
            <a:r>
              <a:rPr sz="3600" i="1" spc="40" dirty="0">
                <a:latin typeface="Times New Roman"/>
                <a:cs typeface="Times New Roman"/>
              </a:rPr>
              <a:t>b</a:t>
            </a:r>
            <a:endParaRPr sz="3600">
              <a:latin typeface="Times New Roman"/>
              <a:cs typeface="Times New Roman"/>
            </a:endParaRPr>
          </a:p>
        </p:txBody>
      </p:sp>
      <p:sp>
        <p:nvSpPr>
          <p:cNvPr id="49" name="object 49"/>
          <p:cNvSpPr txBox="1"/>
          <p:nvPr/>
        </p:nvSpPr>
        <p:spPr>
          <a:xfrm>
            <a:off x="6922881" y="5104267"/>
            <a:ext cx="676910" cy="532130"/>
          </a:xfrm>
          <a:prstGeom prst="rect">
            <a:avLst/>
          </a:prstGeom>
        </p:spPr>
        <p:txBody>
          <a:bodyPr vert="horz" wrap="square" lIns="0" tIns="0" rIns="0" bIns="0" rtlCol="0">
            <a:spAutoFit/>
          </a:bodyPr>
          <a:lstStyle/>
          <a:p>
            <a:pPr marL="12700">
              <a:lnSpc>
                <a:spcPts val="4029"/>
              </a:lnSpc>
            </a:pPr>
            <a:r>
              <a:rPr sz="3600" i="1" spc="55" dirty="0">
                <a:latin typeface="Times New Roman"/>
                <a:cs typeface="Times New Roman"/>
              </a:rPr>
              <a:t>y</a:t>
            </a:r>
            <a:r>
              <a:rPr sz="3600" spc="55" dirty="0">
                <a:latin typeface="Times New Roman"/>
                <a:cs typeface="Times New Roman"/>
              </a:rPr>
              <a:t>,</a:t>
            </a:r>
            <a:r>
              <a:rPr sz="3600" spc="-515" dirty="0">
                <a:latin typeface="Times New Roman"/>
                <a:cs typeface="Times New Roman"/>
              </a:rPr>
              <a:t> </a:t>
            </a:r>
            <a:r>
              <a:rPr sz="3600" i="1" spc="45" dirty="0">
                <a:latin typeface="Times New Roman"/>
                <a:cs typeface="Times New Roman"/>
              </a:rPr>
              <a:t>L</a:t>
            </a:r>
            <a:endParaRPr sz="3600">
              <a:latin typeface="Times New Roman"/>
              <a:cs typeface="Times New Roman"/>
            </a:endParaRPr>
          </a:p>
        </p:txBody>
      </p:sp>
      <p:sp>
        <p:nvSpPr>
          <p:cNvPr id="50" name="object 50"/>
          <p:cNvSpPr txBox="1"/>
          <p:nvPr/>
        </p:nvSpPr>
        <p:spPr>
          <a:xfrm>
            <a:off x="614979" y="5358625"/>
            <a:ext cx="426084" cy="622935"/>
          </a:xfrm>
          <a:prstGeom prst="rect">
            <a:avLst/>
          </a:prstGeom>
        </p:spPr>
        <p:txBody>
          <a:bodyPr vert="horz" wrap="square" lIns="0" tIns="0" rIns="0" bIns="0" rtlCol="0">
            <a:spAutoFit/>
          </a:bodyPr>
          <a:lstStyle/>
          <a:p>
            <a:pPr marL="12700">
              <a:lnSpc>
                <a:spcPts val="3979"/>
              </a:lnSpc>
            </a:pPr>
            <a:r>
              <a:rPr sz="3550" i="1" spc="-105" dirty="0">
                <a:latin typeface="Times New Roman"/>
                <a:cs typeface="Times New Roman"/>
              </a:rPr>
              <a:t>q</a:t>
            </a:r>
            <a:r>
              <a:rPr sz="4425" baseline="-16949" dirty="0">
                <a:latin typeface="Times New Roman"/>
                <a:cs typeface="Times New Roman"/>
              </a:rPr>
              <a:t>3</a:t>
            </a:r>
            <a:endParaRPr sz="4425" baseline="-16949">
              <a:latin typeface="Times New Roman"/>
              <a:cs typeface="Times New Roman"/>
            </a:endParaRPr>
          </a:p>
        </p:txBody>
      </p:sp>
      <p:sp>
        <p:nvSpPr>
          <p:cNvPr id="51" name="object 51"/>
          <p:cNvSpPr txBox="1"/>
          <p:nvPr/>
        </p:nvSpPr>
        <p:spPr>
          <a:xfrm>
            <a:off x="7853739" y="5363376"/>
            <a:ext cx="438784" cy="626745"/>
          </a:xfrm>
          <a:prstGeom prst="rect">
            <a:avLst/>
          </a:prstGeom>
        </p:spPr>
        <p:txBody>
          <a:bodyPr vert="horz" wrap="square" lIns="0" tIns="0" rIns="0" bIns="0" rtlCol="0">
            <a:spAutoFit/>
          </a:bodyPr>
          <a:lstStyle/>
          <a:p>
            <a:pPr marL="12700">
              <a:lnSpc>
                <a:spcPts val="4000"/>
              </a:lnSpc>
            </a:pPr>
            <a:r>
              <a:rPr sz="3550" i="1" spc="-20" dirty="0">
                <a:latin typeface="Times New Roman"/>
                <a:cs typeface="Times New Roman"/>
              </a:rPr>
              <a:t>q</a:t>
            </a:r>
            <a:r>
              <a:rPr sz="4425" spc="22" baseline="-16949" dirty="0">
                <a:latin typeface="Times New Roman"/>
                <a:cs typeface="Times New Roman"/>
              </a:rPr>
              <a:t>2</a:t>
            </a:r>
            <a:endParaRPr sz="4425" baseline="-16949">
              <a:latin typeface="Times New Roman"/>
              <a:cs typeface="Times New Roman"/>
            </a:endParaRPr>
          </a:p>
        </p:txBody>
      </p:sp>
      <p:sp>
        <p:nvSpPr>
          <p:cNvPr id="52" name="object 52"/>
          <p:cNvSpPr txBox="1"/>
          <p:nvPr/>
        </p:nvSpPr>
        <p:spPr>
          <a:xfrm>
            <a:off x="5458744" y="5376076"/>
            <a:ext cx="398780" cy="626745"/>
          </a:xfrm>
          <a:prstGeom prst="rect">
            <a:avLst/>
          </a:prstGeom>
        </p:spPr>
        <p:txBody>
          <a:bodyPr vert="horz" wrap="square" lIns="0" tIns="0" rIns="0" bIns="0" rtlCol="0">
            <a:spAutoFit/>
          </a:bodyPr>
          <a:lstStyle/>
          <a:p>
            <a:pPr marL="12700">
              <a:lnSpc>
                <a:spcPts val="4000"/>
              </a:lnSpc>
            </a:pPr>
            <a:r>
              <a:rPr sz="3550" i="1" spc="-315" dirty="0">
                <a:latin typeface="Times New Roman"/>
                <a:cs typeface="Times New Roman"/>
              </a:rPr>
              <a:t>q</a:t>
            </a:r>
            <a:r>
              <a:rPr sz="4425" spc="-15" baseline="-16949" dirty="0">
                <a:latin typeface="Times New Roman"/>
                <a:cs typeface="Times New Roman"/>
              </a:rPr>
              <a:t>1</a:t>
            </a:r>
            <a:endParaRPr sz="4425" baseline="-16949">
              <a:latin typeface="Times New Roman"/>
              <a:cs typeface="Times New Roman"/>
            </a:endParaRPr>
          </a:p>
        </p:txBody>
      </p:sp>
      <p:sp>
        <p:nvSpPr>
          <p:cNvPr id="53" name="object 53"/>
          <p:cNvSpPr txBox="1"/>
          <p:nvPr/>
        </p:nvSpPr>
        <p:spPr>
          <a:xfrm>
            <a:off x="4979776" y="6081810"/>
            <a:ext cx="236220" cy="536575"/>
          </a:xfrm>
          <a:prstGeom prst="rect">
            <a:avLst/>
          </a:prstGeom>
        </p:spPr>
        <p:txBody>
          <a:bodyPr vert="horz" wrap="square" lIns="0" tIns="0" rIns="0" bIns="0" rtlCol="0">
            <a:spAutoFit/>
          </a:bodyPr>
          <a:lstStyle/>
          <a:p>
            <a:pPr marL="12700">
              <a:lnSpc>
                <a:spcPts val="4054"/>
              </a:lnSpc>
            </a:pPr>
            <a:r>
              <a:rPr sz="3600" i="1" spc="55" dirty="0">
                <a:latin typeface="Times New Roman"/>
                <a:cs typeface="Times New Roman"/>
              </a:rPr>
              <a:t>x</a:t>
            </a:r>
            <a:endParaRPr sz="3600">
              <a:latin typeface="Times New Roman"/>
              <a:cs typeface="Times New Roman"/>
            </a:endParaRPr>
          </a:p>
        </p:txBody>
      </p:sp>
      <p:sp>
        <p:nvSpPr>
          <p:cNvPr id="54" name="object 54"/>
          <p:cNvSpPr txBox="1"/>
          <p:nvPr/>
        </p:nvSpPr>
        <p:spPr>
          <a:xfrm>
            <a:off x="5847639" y="6081810"/>
            <a:ext cx="699135" cy="536575"/>
          </a:xfrm>
          <a:prstGeom prst="rect">
            <a:avLst/>
          </a:prstGeom>
        </p:spPr>
        <p:txBody>
          <a:bodyPr vert="horz" wrap="square" lIns="0" tIns="0" rIns="0" bIns="0" rtlCol="0">
            <a:spAutoFit/>
          </a:bodyPr>
          <a:lstStyle/>
          <a:p>
            <a:pPr marL="12700">
              <a:lnSpc>
                <a:spcPts val="4054"/>
              </a:lnSpc>
            </a:pPr>
            <a:r>
              <a:rPr sz="3600" i="1" spc="30" dirty="0">
                <a:latin typeface="Times New Roman"/>
                <a:cs typeface="Times New Roman"/>
              </a:rPr>
              <a:t>x</a:t>
            </a:r>
            <a:r>
              <a:rPr sz="3600" spc="30" dirty="0">
                <a:latin typeface="Times New Roman"/>
                <a:cs typeface="Times New Roman"/>
              </a:rPr>
              <a:t>,</a:t>
            </a:r>
            <a:r>
              <a:rPr sz="3600" spc="-525" dirty="0">
                <a:latin typeface="Times New Roman"/>
                <a:cs typeface="Times New Roman"/>
              </a:rPr>
              <a:t> </a:t>
            </a:r>
            <a:r>
              <a:rPr sz="3600" i="1" spc="80" dirty="0">
                <a:latin typeface="Times New Roman"/>
                <a:cs typeface="Times New Roman"/>
              </a:rPr>
              <a:t>R</a:t>
            </a:r>
            <a:endParaRPr sz="3600">
              <a:latin typeface="Times New Roman"/>
              <a:cs typeface="Times New Roman"/>
            </a:endParaRPr>
          </a:p>
        </p:txBody>
      </p:sp>
      <p:sp>
        <p:nvSpPr>
          <p:cNvPr id="55" name="Footer Placeholder 54"/>
          <p:cNvSpPr>
            <a:spLocks noGrp="1"/>
          </p:cNvSpPr>
          <p:nvPr>
            <p:ph type="ftr" sz="quarter" idx="11"/>
          </p:nvPr>
        </p:nvSpPr>
        <p:spPr/>
        <p:txBody>
          <a:bodyPr/>
          <a:lstStyle/>
          <a:p>
            <a:r>
              <a:rPr lang="en-US"/>
              <a:t>unit-4/Turning Machine</a:t>
            </a:r>
          </a:p>
        </p:txBody>
      </p:sp>
      <p:sp>
        <p:nvSpPr>
          <p:cNvPr id="56" name="Slide Number Placeholder 55"/>
          <p:cNvSpPr>
            <a:spLocks noGrp="1"/>
          </p:cNvSpPr>
          <p:nvPr>
            <p:ph type="sldNum" sz="quarter" idx="12"/>
          </p:nvPr>
        </p:nvSpPr>
        <p:spPr/>
        <p:txBody>
          <a:bodyPr/>
          <a:lstStyle/>
          <a:p>
            <a:fld id="{565C65C6-1AC9-4B56-AB8E-0D5719812ABF}" type="slidenum">
              <a:rPr lang="en-US" smtClean="0"/>
              <a:pPr/>
              <a:t>50</a:t>
            </a:fld>
            <a:endParaRPr lang="en-US"/>
          </a:p>
        </p:txBody>
      </p:sp>
    </p:spTree>
    <p:extLst>
      <p:ext uri="{BB962C8B-B14F-4D97-AF65-F5344CB8AC3E}">
        <p14:creationId xmlns:p14="http://schemas.microsoft.com/office/powerpoint/2010/main" val="352407157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677150" y="5391150"/>
            <a:ext cx="723900" cy="647700"/>
            <a:chOff x="7677150" y="5391150"/>
            <a:chExt cx="723900" cy="647700"/>
          </a:xfrm>
        </p:grpSpPr>
        <p:sp>
          <p:nvSpPr>
            <p:cNvPr id="3" name="object 3"/>
            <p:cNvSpPr/>
            <p:nvPr/>
          </p:nvSpPr>
          <p:spPr>
            <a:xfrm>
              <a:off x="7696200" y="5410200"/>
              <a:ext cx="685800" cy="609600"/>
            </a:xfrm>
            <a:custGeom>
              <a:avLst/>
              <a:gdLst/>
              <a:ahLst/>
              <a:cxnLst/>
              <a:rect l="l" t="t" r="r" b="b"/>
              <a:pathLst>
                <a:path w="685800" h="609600">
                  <a:moveTo>
                    <a:pt x="342900" y="0"/>
                  </a:moveTo>
                  <a:lnTo>
                    <a:pt x="292233" y="3306"/>
                  </a:lnTo>
                  <a:lnTo>
                    <a:pt x="243873" y="12909"/>
                  </a:lnTo>
                  <a:lnTo>
                    <a:pt x="198351" y="28338"/>
                  </a:lnTo>
                  <a:lnTo>
                    <a:pt x="156196" y="49120"/>
                  </a:lnTo>
                  <a:lnTo>
                    <a:pt x="117941" y="74783"/>
                  </a:lnTo>
                  <a:lnTo>
                    <a:pt x="84114" y="104853"/>
                  </a:lnTo>
                  <a:lnTo>
                    <a:pt x="55248" y="138860"/>
                  </a:lnTo>
                  <a:lnTo>
                    <a:pt x="31873" y="176330"/>
                  </a:lnTo>
                  <a:lnTo>
                    <a:pt x="14519" y="216792"/>
                  </a:lnTo>
                  <a:lnTo>
                    <a:pt x="3718" y="259772"/>
                  </a:lnTo>
                  <a:lnTo>
                    <a:pt x="0" y="304800"/>
                  </a:lnTo>
                  <a:lnTo>
                    <a:pt x="3718" y="349841"/>
                  </a:lnTo>
                  <a:lnTo>
                    <a:pt x="14519" y="392831"/>
                  </a:lnTo>
                  <a:lnTo>
                    <a:pt x="31873" y="433296"/>
                  </a:lnTo>
                  <a:lnTo>
                    <a:pt x="55248" y="470767"/>
                  </a:lnTo>
                  <a:lnTo>
                    <a:pt x="84114" y="504772"/>
                  </a:lnTo>
                  <a:lnTo>
                    <a:pt x="117941" y="534838"/>
                  </a:lnTo>
                  <a:lnTo>
                    <a:pt x="156196" y="560495"/>
                  </a:lnTo>
                  <a:lnTo>
                    <a:pt x="198351" y="581271"/>
                  </a:lnTo>
                  <a:lnTo>
                    <a:pt x="243873" y="596695"/>
                  </a:lnTo>
                  <a:lnTo>
                    <a:pt x="292233" y="606295"/>
                  </a:lnTo>
                  <a:lnTo>
                    <a:pt x="342900" y="609600"/>
                  </a:lnTo>
                  <a:lnTo>
                    <a:pt x="393566" y="606295"/>
                  </a:lnTo>
                  <a:lnTo>
                    <a:pt x="441926" y="596695"/>
                  </a:lnTo>
                  <a:lnTo>
                    <a:pt x="487448" y="581271"/>
                  </a:lnTo>
                  <a:lnTo>
                    <a:pt x="529603" y="560495"/>
                  </a:lnTo>
                  <a:lnTo>
                    <a:pt x="567858" y="534838"/>
                  </a:lnTo>
                  <a:lnTo>
                    <a:pt x="601685" y="504772"/>
                  </a:lnTo>
                  <a:lnTo>
                    <a:pt x="630551" y="470767"/>
                  </a:lnTo>
                  <a:lnTo>
                    <a:pt x="653926" y="433296"/>
                  </a:lnTo>
                  <a:lnTo>
                    <a:pt x="671280" y="392831"/>
                  </a:lnTo>
                  <a:lnTo>
                    <a:pt x="682081" y="349841"/>
                  </a:lnTo>
                  <a:lnTo>
                    <a:pt x="685800" y="304800"/>
                  </a:lnTo>
                  <a:lnTo>
                    <a:pt x="682081" y="259772"/>
                  </a:lnTo>
                  <a:lnTo>
                    <a:pt x="671280" y="216792"/>
                  </a:lnTo>
                  <a:lnTo>
                    <a:pt x="653926" y="176330"/>
                  </a:lnTo>
                  <a:lnTo>
                    <a:pt x="630551" y="138860"/>
                  </a:lnTo>
                  <a:lnTo>
                    <a:pt x="601685" y="104853"/>
                  </a:lnTo>
                  <a:lnTo>
                    <a:pt x="567858" y="74783"/>
                  </a:lnTo>
                  <a:lnTo>
                    <a:pt x="529603" y="49120"/>
                  </a:lnTo>
                  <a:lnTo>
                    <a:pt x="487448" y="28338"/>
                  </a:lnTo>
                  <a:lnTo>
                    <a:pt x="441926" y="12909"/>
                  </a:lnTo>
                  <a:lnTo>
                    <a:pt x="393566" y="3306"/>
                  </a:lnTo>
                  <a:lnTo>
                    <a:pt x="342900" y="0"/>
                  </a:lnTo>
                  <a:close/>
                </a:path>
              </a:pathLst>
            </a:custGeom>
            <a:solidFill>
              <a:srgbClr val="FF0000">
                <a:alpha val="50195"/>
              </a:srgbClr>
            </a:solidFill>
          </p:spPr>
          <p:txBody>
            <a:bodyPr wrap="square" lIns="0" tIns="0" rIns="0" bIns="0" rtlCol="0"/>
            <a:lstStyle/>
            <a:p>
              <a:endParaRPr/>
            </a:p>
          </p:txBody>
        </p:sp>
        <p:sp>
          <p:nvSpPr>
            <p:cNvPr id="4" name="object 4"/>
            <p:cNvSpPr/>
            <p:nvPr/>
          </p:nvSpPr>
          <p:spPr>
            <a:xfrm>
              <a:off x="7696200" y="5410200"/>
              <a:ext cx="685800" cy="609600"/>
            </a:xfrm>
            <a:custGeom>
              <a:avLst/>
              <a:gdLst/>
              <a:ahLst/>
              <a:cxnLst/>
              <a:rect l="l" t="t" r="r" b="b"/>
              <a:pathLst>
                <a:path w="685800" h="609600">
                  <a:moveTo>
                    <a:pt x="0" y="304800"/>
                  </a:moveTo>
                  <a:lnTo>
                    <a:pt x="3718" y="259772"/>
                  </a:lnTo>
                  <a:lnTo>
                    <a:pt x="14519" y="216792"/>
                  </a:lnTo>
                  <a:lnTo>
                    <a:pt x="31873" y="176330"/>
                  </a:lnTo>
                  <a:lnTo>
                    <a:pt x="55248" y="138860"/>
                  </a:lnTo>
                  <a:lnTo>
                    <a:pt x="84114" y="104853"/>
                  </a:lnTo>
                  <a:lnTo>
                    <a:pt x="117941" y="74783"/>
                  </a:lnTo>
                  <a:lnTo>
                    <a:pt x="156196" y="49120"/>
                  </a:lnTo>
                  <a:lnTo>
                    <a:pt x="198351" y="28338"/>
                  </a:lnTo>
                  <a:lnTo>
                    <a:pt x="243873" y="12909"/>
                  </a:lnTo>
                  <a:lnTo>
                    <a:pt x="292233" y="3306"/>
                  </a:lnTo>
                  <a:lnTo>
                    <a:pt x="342900" y="0"/>
                  </a:lnTo>
                  <a:lnTo>
                    <a:pt x="393566" y="3306"/>
                  </a:lnTo>
                  <a:lnTo>
                    <a:pt x="441926" y="12909"/>
                  </a:lnTo>
                  <a:lnTo>
                    <a:pt x="487448" y="28338"/>
                  </a:lnTo>
                  <a:lnTo>
                    <a:pt x="529603" y="49120"/>
                  </a:lnTo>
                  <a:lnTo>
                    <a:pt x="567858" y="74783"/>
                  </a:lnTo>
                  <a:lnTo>
                    <a:pt x="601685" y="104853"/>
                  </a:lnTo>
                  <a:lnTo>
                    <a:pt x="630551" y="138860"/>
                  </a:lnTo>
                  <a:lnTo>
                    <a:pt x="653926" y="176330"/>
                  </a:lnTo>
                  <a:lnTo>
                    <a:pt x="671280" y="216792"/>
                  </a:lnTo>
                  <a:lnTo>
                    <a:pt x="682081" y="259772"/>
                  </a:lnTo>
                  <a:lnTo>
                    <a:pt x="685800" y="304800"/>
                  </a:lnTo>
                  <a:lnTo>
                    <a:pt x="682081" y="349841"/>
                  </a:lnTo>
                  <a:lnTo>
                    <a:pt x="671280" y="392831"/>
                  </a:lnTo>
                  <a:lnTo>
                    <a:pt x="653926" y="433296"/>
                  </a:lnTo>
                  <a:lnTo>
                    <a:pt x="630551" y="470767"/>
                  </a:lnTo>
                  <a:lnTo>
                    <a:pt x="601685" y="504772"/>
                  </a:lnTo>
                  <a:lnTo>
                    <a:pt x="567858" y="534838"/>
                  </a:lnTo>
                  <a:lnTo>
                    <a:pt x="529603" y="560495"/>
                  </a:lnTo>
                  <a:lnTo>
                    <a:pt x="487448" y="581271"/>
                  </a:lnTo>
                  <a:lnTo>
                    <a:pt x="441926" y="596695"/>
                  </a:lnTo>
                  <a:lnTo>
                    <a:pt x="393566" y="606295"/>
                  </a:lnTo>
                  <a:lnTo>
                    <a:pt x="342900" y="609600"/>
                  </a:lnTo>
                  <a:lnTo>
                    <a:pt x="292233" y="606295"/>
                  </a:lnTo>
                  <a:lnTo>
                    <a:pt x="243873" y="596695"/>
                  </a:lnTo>
                  <a:lnTo>
                    <a:pt x="198351" y="581271"/>
                  </a:lnTo>
                  <a:lnTo>
                    <a:pt x="156196" y="560495"/>
                  </a:lnTo>
                  <a:lnTo>
                    <a:pt x="117941" y="534838"/>
                  </a:lnTo>
                  <a:lnTo>
                    <a:pt x="84114" y="504772"/>
                  </a:lnTo>
                  <a:lnTo>
                    <a:pt x="55248" y="470767"/>
                  </a:lnTo>
                  <a:lnTo>
                    <a:pt x="31873" y="433296"/>
                  </a:lnTo>
                  <a:lnTo>
                    <a:pt x="14519" y="392831"/>
                  </a:lnTo>
                  <a:lnTo>
                    <a:pt x="3718" y="349841"/>
                  </a:lnTo>
                  <a:lnTo>
                    <a:pt x="0" y="304800"/>
                  </a:lnTo>
                  <a:close/>
                </a:path>
              </a:pathLst>
            </a:custGeom>
            <a:ln w="38100">
              <a:solidFill>
                <a:srgbClr val="FF0000"/>
              </a:solidFill>
            </a:ln>
          </p:spPr>
          <p:txBody>
            <a:bodyPr wrap="square" lIns="0" tIns="0" rIns="0" bIns="0" rtlCol="0"/>
            <a:lstStyle/>
            <a:p>
              <a:endParaRPr/>
            </a:p>
          </p:txBody>
        </p:sp>
      </p:grpSp>
      <p:grpSp>
        <p:nvGrpSpPr>
          <p:cNvPr id="5" name="object 5"/>
          <p:cNvGrpSpPr/>
          <p:nvPr/>
        </p:nvGrpSpPr>
        <p:grpSpPr>
          <a:xfrm>
            <a:off x="450850" y="3949705"/>
            <a:ext cx="8050530" cy="2750185"/>
            <a:chOff x="450850" y="3949705"/>
            <a:chExt cx="8050530" cy="2750185"/>
          </a:xfrm>
        </p:grpSpPr>
        <p:sp>
          <p:nvSpPr>
            <p:cNvPr id="6" name="object 6"/>
            <p:cNvSpPr/>
            <p:nvPr/>
          </p:nvSpPr>
          <p:spPr>
            <a:xfrm>
              <a:off x="2743200" y="5397499"/>
              <a:ext cx="685800" cy="609600"/>
            </a:xfrm>
            <a:custGeom>
              <a:avLst/>
              <a:gdLst/>
              <a:ahLst/>
              <a:cxnLst/>
              <a:rect l="l" t="t" r="r" b="b"/>
              <a:pathLst>
                <a:path w="685800" h="609600">
                  <a:moveTo>
                    <a:pt x="0" y="304800"/>
                  </a:moveTo>
                  <a:lnTo>
                    <a:pt x="3718" y="259772"/>
                  </a:lnTo>
                  <a:lnTo>
                    <a:pt x="14519" y="216792"/>
                  </a:lnTo>
                  <a:lnTo>
                    <a:pt x="31873" y="176330"/>
                  </a:lnTo>
                  <a:lnTo>
                    <a:pt x="55248" y="138860"/>
                  </a:lnTo>
                  <a:lnTo>
                    <a:pt x="84114" y="104853"/>
                  </a:lnTo>
                  <a:lnTo>
                    <a:pt x="117941" y="74783"/>
                  </a:lnTo>
                  <a:lnTo>
                    <a:pt x="156196" y="49120"/>
                  </a:lnTo>
                  <a:lnTo>
                    <a:pt x="198351" y="28338"/>
                  </a:lnTo>
                  <a:lnTo>
                    <a:pt x="243873" y="12909"/>
                  </a:lnTo>
                  <a:lnTo>
                    <a:pt x="292233" y="3306"/>
                  </a:lnTo>
                  <a:lnTo>
                    <a:pt x="342900" y="0"/>
                  </a:lnTo>
                  <a:lnTo>
                    <a:pt x="393566" y="3306"/>
                  </a:lnTo>
                  <a:lnTo>
                    <a:pt x="441926" y="12909"/>
                  </a:lnTo>
                  <a:lnTo>
                    <a:pt x="487448" y="28338"/>
                  </a:lnTo>
                  <a:lnTo>
                    <a:pt x="529603" y="49120"/>
                  </a:lnTo>
                  <a:lnTo>
                    <a:pt x="567858" y="74783"/>
                  </a:lnTo>
                  <a:lnTo>
                    <a:pt x="601685" y="104853"/>
                  </a:lnTo>
                  <a:lnTo>
                    <a:pt x="630551" y="138860"/>
                  </a:lnTo>
                  <a:lnTo>
                    <a:pt x="653926" y="176330"/>
                  </a:lnTo>
                  <a:lnTo>
                    <a:pt x="671280" y="216792"/>
                  </a:lnTo>
                  <a:lnTo>
                    <a:pt x="682081" y="259772"/>
                  </a:lnTo>
                  <a:lnTo>
                    <a:pt x="685800" y="304800"/>
                  </a:lnTo>
                  <a:lnTo>
                    <a:pt x="682081" y="349841"/>
                  </a:lnTo>
                  <a:lnTo>
                    <a:pt x="671280" y="392831"/>
                  </a:lnTo>
                  <a:lnTo>
                    <a:pt x="653926" y="433296"/>
                  </a:lnTo>
                  <a:lnTo>
                    <a:pt x="630551" y="470767"/>
                  </a:lnTo>
                  <a:lnTo>
                    <a:pt x="601685" y="504772"/>
                  </a:lnTo>
                  <a:lnTo>
                    <a:pt x="567858" y="534838"/>
                  </a:lnTo>
                  <a:lnTo>
                    <a:pt x="529603" y="560495"/>
                  </a:lnTo>
                  <a:lnTo>
                    <a:pt x="487448" y="581271"/>
                  </a:lnTo>
                  <a:lnTo>
                    <a:pt x="441926" y="596695"/>
                  </a:lnTo>
                  <a:lnTo>
                    <a:pt x="393566" y="606295"/>
                  </a:lnTo>
                  <a:lnTo>
                    <a:pt x="342900" y="609600"/>
                  </a:lnTo>
                  <a:lnTo>
                    <a:pt x="292233" y="606295"/>
                  </a:lnTo>
                  <a:lnTo>
                    <a:pt x="243873" y="596695"/>
                  </a:lnTo>
                  <a:lnTo>
                    <a:pt x="198351" y="581271"/>
                  </a:lnTo>
                  <a:lnTo>
                    <a:pt x="156196" y="560495"/>
                  </a:lnTo>
                  <a:lnTo>
                    <a:pt x="117941" y="534838"/>
                  </a:lnTo>
                  <a:lnTo>
                    <a:pt x="84114" y="504772"/>
                  </a:lnTo>
                  <a:lnTo>
                    <a:pt x="55248" y="470767"/>
                  </a:lnTo>
                  <a:lnTo>
                    <a:pt x="31873" y="433296"/>
                  </a:lnTo>
                  <a:lnTo>
                    <a:pt x="14519" y="392831"/>
                  </a:lnTo>
                  <a:lnTo>
                    <a:pt x="3718" y="349841"/>
                  </a:lnTo>
                  <a:lnTo>
                    <a:pt x="0" y="304800"/>
                  </a:lnTo>
                  <a:close/>
                </a:path>
              </a:pathLst>
            </a:custGeom>
            <a:ln w="12700">
              <a:solidFill>
                <a:srgbClr val="000000"/>
              </a:solidFill>
            </a:ln>
          </p:spPr>
          <p:txBody>
            <a:bodyPr wrap="square" lIns="0" tIns="0" rIns="0" bIns="0" rtlCol="0"/>
            <a:lstStyle/>
            <a:p>
              <a:endParaRPr/>
            </a:p>
          </p:txBody>
        </p:sp>
        <p:sp>
          <p:nvSpPr>
            <p:cNvPr id="7" name="object 7"/>
            <p:cNvSpPr/>
            <p:nvPr/>
          </p:nvSpPr>
          <p:spPr>
            <a:xfrm>
              <a:off x="3429000" y="5638799"/>
              <a:ext cx="1828800" cy="127000"/>
            </a:xfrm>
            <a:custGeom>
              <a:avLst/>
              <a:gdLst/>
              <a:ahLst/>
              <a:cxnLst/>
              <a:rect l="l" t="t" r="r" b="b"/>
              <a:pathLst>
                <a:path w="1828800" h="127000">
                  <a:moveTo>
                    <a:pt x="1701800" y="0"/>
                  </a:moveTo>
                  <a:lnTo>
                    <a:pt x="1701800" y="127000"/>
                  </a:lnTo>
                  <a:lnTo>
                    <a:pt x="1816100" y="69850"/>
                  </a:lnTo>
                  <a:lnTo>
                    <a:pt x="1714500" y="69850"/>
                  </a:lnTo>
                  <a:lnTo>
                    <a:pt x="1714500" y="57150"/>
                  </a:lnTo>
                  <a:lnTo>
                    <a:pt x="1816100" y="57150"/>
                  </a:lnTo>
                  <a:lnTo>
                    <a:pt x="1701800" y="0"/>
                  </a:lnTo>
                  <a:close/>
                </a:path>
                <a:path w="1828800" h="127000">
                  <a:moveTo>
                    <a:pt x="1701800" y="57150"/>
                  </a:moveTo>
                  <a:lnTo>
                    <a:pt x="0" y="57150"/>
                  </a:lnTo>
                  <a:lnTo>
                    <a:pt x="0" y="69850"/>
                  </a:lnTo>
                  <a:lnTo>
                    <a:pt x="1701800" y="69850"/>
                  </a:lnTo>
                  <a:lnTo>
                    <a:pt x="1701800" y="57150"/>
                  </a:lnTo>
                  <a:close/>
                </a:path>
                <a:path w="1828800" h="127000">
                  <a:moveTo>
                    <a:pt x="1816100" y="57150"/>
                  </a:moveTo>
                  <a:lnTo>
                    <a:pt x="1714500" y="57150"/>
                  </a:lnTo>
                  <a:lnTo>
                    <a:pt x="1714500" y="69850"/>
                  </a:lnTo>
                  <a:lnTo>
                    <a:pt x="1816100" y="69850"/>
                  </a:lnTo>
                  <a:lnTo>
                    <a:pt x="1828800" y="63500"/>
                  </a:lnTo>
                  <a:lnTo>
                    <a:pt x="1816100" y="57150"/>
                  </a:lnTo>
                  <a:close/>
                </a:path>
              </a:pathLst>
            </a:custGeom>
            <a:solidFill>
              <a:srgbClr val="000000"/>
            </a:solidFill>
          </p:spPr>
          <p:txBody>
            <a:bodyPr wrap="square" lIns="0" tIns="0" rIns="0" bIns="0" rtlCol="0"/>
            <a:lstStyle/>
            <a:p>
              <a:endParaRPr/>
            </a:p>
          </p:txBody>
        </p:sp>
        <p:sp>
          <p:nvSpPr>
            <p:cNvPr id="8" name="object 8"/>
            <p:cNvSpPr/>
            <p:nvPr/>
          </p:nvSpPr>
          <p:spPr>
            <a:xfrm>
              <a:off x="5270500" y="5410199"/>
              <a:ext cx="685800" cy="609600"/>
            </a:xfrm>
            <a:custGeom>
              <a:avLst/>
              <a:gdLst/>
              <a:ahLst/>
              <a:cxnLst/>
              <a:rect l="l" t="t" r="r" b="b"/>
              <a:pathLst>
                <a:path w="685800" h="609600">
                  <a:moveTo>
                    <a:pt x="0" y="304800"/>
                  </a:moveTo>
                  <a:lnTo>
                    <a:pt x="3718" y="259772"/>
                  </a:lnTo>
                  <a:lnTo>
                    <a:pt x="14519" y="216792"/>
                  </a:lnTo>
                  <a:lnTo>
                    <a:pt x="31873" y="176330"/>
                  </a:lnTo>
                  <a:lnTo>
                    <a:pt x="55248" y="138860"/>
                  </a:lnTo>
                  <a:lnTo>
                    <a:pt x="84114" y="104853"/>
                  </a:lnTo>
                  <a:lnTo>
                    <a:pt x="117941" y="74783"/>
                  </a:lnTo>
                  <a:lnTo>
                    <a:pt x="156196" y="49120"/>
                  </a:lnTo>
                  <a:lnTo>
                    <a:pt x="198351" y="28338"/>
                  </a:lnTo>
                  <a:lnTo>
                    <a:pt x="243873" y="12909"/>
                  </a:lnTo>
                  <a:lnTo>
                    <a:pt x="292233" y="3306"/>
                  </a:lnTo>
                  <a:lnTo>
                    <a:pt x="342900" y="0"/>
                  </a:lnTo>
                  <a:lnTo>
                    <a:pt x="393566" y="3306"/>
                  </a:lnTo>
                  <a:lnTo>
                    <a:pt x="441926" y="12909"/>
                  </a:lnTo>
                  <a:lnTo>
                    <a:pt x="487448" y="28338"/>
                  </a:lnTo>
                  <a:lnTo>
                    <a:pt x="529603" y="49120"/>
                  </a:lnTo>
                  <a:lnTo>
                    <a:pt x="567858" y="74783"/>
                  </a:lnTo>
                  <a:lnTo>
                    <a:pt x="601685" y="104853"/>
                  </a:lnTo>
                  <a:lnTo>
                    <a:pt x="630551" y="138860"/>
                  </a:lnTo>
                  <a:lnTo>
                    <a:pt x="653926" y="176330"/>
                  </a:lnTo>
                  <a:lnTo>
                    <a:pt x="671280" y="216792"/>
                  </a:lnTo>
                  <a:lnTo>
                    <a:pt x="682081" y="259772"/>
                  </a:lnTo>
                  <a:lnTo>
                    <a:pt x="685800" y="304800"/>
                  </a:lnTo>
                  <a:lnTo>
                    <a:pt x="682081" y="349841"/>
                  </a:lnTo>
                  <a:lnTo>
                    <a:pt x="671280" y="392831"/>
                  </a:lnTo>
                  <a:lnTo>
                    <a:pt x="653926" y="433296"/>
                  </a:lnTo>
                  <a:lnTo>
                    <a:pt x="630551" y="470767"/>
                  </a:lnTo>
                  <a:lnTo>
                    <a:pt x="601685" y="504772"/>
                  </a:lnTo>
                  <a:lnTo>
                    <a:pt x="567858" y="534838"/>
                  </a:lnTo>
                  <a:lnTo>
                    <a:pt x="529603" y="560495"/>
                  </a:lnTo>
                  <a:lnTo>
                    <a:pt x="487448" y="581271"/>
                  </a:lnTo>
                  <a:lnTo>
                    <a:pt x="441926" y="596695"/>
                  </a:lnTo>
                  <a:lnTo>
                    <a:pt x="393566" y="606295"/>
                  </a:lnTo>
                  <a:lnTo>
                    <a:pt x="342900" y="609600"/>
                  </a:lnTo>
                  <a:lnTo>
                    <a:pt x="292233" y="606295"/>
                  </a:lnTo>
                  <a:lnTo>
                    <a:pt x="243873" y="596695"/>
                  </a:lnTo>
                  <a:lnTo>
                    <a:pt x="198351" y="581271"/>
                  </a:lnTo>
                  <a:lnTo>
                    <a:pt x="156196" y="560495"/>
                  </a:lnTo>
                  <a:lnTo>
                    <a:pt x="117941" y="534838"/>
                  </a:lnTo>
                  <a:lnTo>
                    <a:pt x="84114" y="504772"/>
                  </a:lnTo>
                  <a:lnTo>
                    <a:pt x="55248" y="470767"/>
                  </a:lnTo>
                  <a:lnTo>
                    <a:pt x="31873" y="433296"/>
                  </a:lnTo>
                  <a:lnTo>
                    <a:pt x="14519" y="392831"/>
                  </a:lnTo>
                  <a:lnTo>
                    <a:pt x="3718" y="349841"/>
                  </a:lnTo>
                  <a:lnTo>
                    <a:pt x="0" y="304800"/>
                  </a:lnTo>
                  <a:close/>
                </a:path>
              </a:pathLst>
            </a:custGeom>
            <a:ln w="12700">
              <a:solidFill>
                <a:srgbClr val="000000"/>
              </a:solidFill>
            </a:ln>
          </p:spPr>
          <p:txBody>
            <a:bodyPr wrap="square" lIns="0" tIns="0" rIns="0" bIns="0" rtlCol="0"/>
            <a:lstStyle/>
            <a:p>
              <a:endParaRPr/>
            </a:p>
          </p:txBody>
        </p:sp>
        <p:sp>
          <p:nvSpPr>
            <p:cNvPr id="9" name="object 9"/>
            <p:cNvSpPr/>
            <p:nvPr/>
          </p:nvSpPr>
          <p:spPr>
            <a:xfrm>
              <a:off x="3276600" y="4488814"/>
              <a:ext cx="4727575" cy="2211070"/>
            </a:xfrm>
            <a:custGeom>
              <a:avLst/>
              <a:gdLst/>
              <a:ahLst/>
              <a:cxnLst/>
              <a:rect l="l" t="t" r="r" b="b"/>
              <a:pathLst>
                <a:path w="4727575" h="2211070">
                  <a:moveTo>
                    <a:pt x="2767571" y="360807"/>
                  </a:moveTo>
                  <a:lnTo>
                    <a:pt x="2762123" y="310007"/>
                  </a:lnTo>
                  <a:lnTo>
                    <a:pt x="2743708" y="262509"/>
                  </a:lnTo>
                  <a:lnTo>
                    <a:pt x="2712593" y="217043"/>
                  </a:lnTo>
                  <a:lnTo>
                    <a:pt x="2685923" y="188087"/>
                  </a:lnTo>
                  <a:lnTo>
                    <a:pt x="2655189" y="160401"/>
                  </a:lnTo>
                  <a:lnTo>
                    <a:pt x="2620899" y="134239"/>
                  </a:lnTo>
                  <a:lnTo>
                    <a:pt x="2583815" y="109728"/>
                  </a:lnTo>
                  <a:lnTo>
                    <a:pt x="2544572" y="87122"/>
                  </a:lnTo>
                  <a:lnTo>
                    <a:pt x="2503551" y="66675"/>
                  </a:lnTo>
                  <a:lnTo>
                    <a:pt x="2461641" y="48387"/>
                  </a:lnTo>
                  <a:lnTo>
                    <a:pt x="2419350" y="32766"/>
                  </a:lnTo>
                  <a:lnTo>
                    <a:pt x="2377059" y="19939"/>
                  </a:lnTo>
                  <a:lnTo>
                    <a:pt x="2347645" y="12700"/>
                  </a:lnTo>
                  <a:lnTo>
                    <a:pt x="2335657" y="10033"/>
                  </a:lnTo>
                  <a:lnTo>
                    <a:pt x="2295652" y="3302"/>
                  </a:lnTo>
                  <a:lnTo>
                    <a:pt x="2257552" y="127"/>
                  </a:lnTo>
                  <a:lnTo>
                    <a:pt x="2239391" y="0"/>
                  </a:lnTo>
                  <a:lnTo>
                    <a:pt x="2221992" y="635"/>
                  </a:lnTo>
                  <a:lnTo>
                    <a:pt x="2167001" y="9144"/>
                  </a:lnTo>
                  <a:lnTo>
                    <a:pt x="2127123" y="19939"/>
                  </a:lnTo>
                  <a:lnTo>
                    <a:pt x="2084959" y="34417"/>
                  </a:lnTo>
                  <a:lnTo>
                    <a:pt x="2041652" y="52070"/>
                  </a:lnTo>
                  <a:lnTo>
                    <a:pt x="1997964" y="72644"/>
                  </a:lnTo>
                  <a:lnTo>
                    <a:pt x="1954149" y="96012"/>
                  </a:lnTo>
                  <a:lnTo>
                    <a:pt x="1890395" y="135128"/>
                  </a:lnTo>
                  <a:lnTo>
                    <a:pt x="1850009" y="163576"/>
                  </a:lnTo>
                  <a:lnTo>
                    <a:pt x="1812417" y="193421"/>
                  </a:lnTo>
                  <a:lnTo>
                    <a:pt x="1778127" y="224536"/>
                  </a:lnTo>
                  <a:lnTo>
                    <a:pt x="1748028" y="256540"/>
                  </a:lnTo>
                  <a:lnTo>
                    <a:pt x="1722501" y="289179"/>
                  </a:lnTo>
                  <a:lnTo>
                    <a:pt x="1702689" y="322072"/>
                  </a:lnTo>
                  <a:lnTo>
                    <a:pt x="1684909" y="371475"/>
                  </a:lnTo>
                  <a:lnTo>
                    <a:pt x="1682369" y="403987"/>
                  </a:lnTo>
                  <a:lnTo>
                    <a:pt x="1683385" y="420497"/>
                  </a:lnTo>
                  <a:lnTo>
                    <a:pt x="1694434" y="471424"/>
                  </a:lnTo>
                  <a:lnTo>
                    <a:pt x="1716532" y="524510"/>
                  </a:lnTo>
                  <a:lnTo>
                    <a:pt x="1736852" y="561213"/>
                  </a:lnTo>
                  <a:lnTo>
                    <a:pt x="1761109" y="598551"/>
                  </a:lnTo>
                  <a:lnTo>
                    <a:pt x="1788922" y="636651"/>
                  </a:lnTo>
                  <a:lnTo>
                    <a:pt x="1820037" y="675513"/>
                  </a:lnTo>
                  <a:lnTo>
                    <a:pt x="1853946" y="714895"/>
                  </a:lnTo>
                  <a:lnTo>
                    <a:pt x="1890522" y="755015"/>
                  </a:lnTo>
                  <a:lnTo>
                    <a:pt x="1929130" y="795401"/>
                  </a:lnTo>
                  <a:lnTo>
                    <a:pt x="1969516" y="836422"/>
                  </a:lnTo>
                  <a:lnTo>
                    <a:pt x="2011426" y="877570"/>
                  </a:lnTo>
                  <a:lnTo>
                    <a:pt x="2054352" y="918972"/>
                  </a:lnTo>
                  <a:lnTo>
                    <a:pt x="2141982" y="1002157"/>
                  </a:lnTo>
                  <a:lnTo>
                    <a:pt x="2150745" y="993013"/>
                  </a:lnTo>
                  <a:lnTo>
                    <a:pt x="2106676" y="951357"/>
                  </a:lnTo>
                  <a:lnTo>
                    <a:pt x="2020189" y="868426"/>
                  </a:lnTo>
                  <a:lnTo>
                    <a:pt x="1978406" y="827278"/>
                  </a:lnTo>
                  <a:lnTo>
                    <a:pt x="1938147" y="786511"/>
                  </a:lnTo>
                  <a:lnTo>
                    <a:pt x="1899666" y="746252"/>
                  </a:lnTo>
                  <a:lnTo>
                    <a:pt x="1863471" y="706513"/>
                  </a:lnTo>
                  <a:lnTo>
                    <a:pt x="1829689" y="667258"/>
                  </a:lnTo>
                  <a:lnTo>
                    <a:pt x="1798955" y="628904"/>
                  </a:lnTo>
                  <a:lnTo>
                    <a:pt x="1771396" y="591185"/>
                  </a:lnTo>
                  <a:lnTo>
                    <a:pt x="1747647" y="554482"/>
                  </a:lnTo>
                  <a:lnTo>
                    <a:pt x="1727835" y="518668"/>
                  </a:lnTo>
                  <a:lnTo>
                    <a:pt x="1706372" y="467233"/>
                  </a:lnTo>
                  <a:lnTo>
                    <a:pt x="1695958" y="418719"/>
                  </a:lnTo>
                  <a:lnTo>
                    <a:pt x="1695069" y="403225"/>
                  </a:lnTo>
                  <a:lnTo>
                    <a:pt x="1695450" y="388239"/>
                  </a:lnTo>
                  <a:lnTo>
                    <a:pt x="1707007" y="342900"/>
                  </a:lnTo>
                  <a:lnTo>
                    <a:pt x="1733169" y="296164"/>
                  </a:lnTo>
                  <a:lnTo>
                    <a:pt x="1757807" y="264668"/>
                  </a:lnTo>
                  <a:lnTo>
                    <a:pt x="1787271" y="233426"/>
                  </a:lnTo>
                  <a:lnTo>
                    <a:pt x="1820799" y="203073"/>
                  </a:lnTo>
                  <a:lnTo>
                    <a:pt x="1857756" y="173609"/>
                  </a:lnTo>
                  <a:lnTo>
                    <a:pt x="1897507" y="145542"/>
                  </a:lnTo>
                  <a:lnTo>
                    <a:pt x="1939290" y="119380"/>
                  </a:lnTo>
                  <a:lnTo>
                    <a:pt x="1982089" y="95123"/>
                  </a:lnTo>
                  <a:lnTo>
                    <a:pt x="2025396" y="73406"/>
                  </a:lnTo>
                  <a:lnTo>
                    <a:pt x="2068449" y="54610"/>
                  </a:lnTo>
                  <a:lnTo>
                    <a:pt x="2110486" y="38735"/>
                  </a:lnTo>
                  <a:lnTo>
                    <a:pt x="2150872" y="26289"/>
                  </a:lnTo>
                  <a:lnTo>
                    <a:pt x="2188718" y="17780"/>
                  </a:lnTo>
                  <a:lnTo>
                    <a:pt x="2239899" y="12700"/>
                  </a:lnTo>
                  <a:lnTo>
                    <a:pt x="2257298" y="12827"/>
                  </a:lnTo>
                  <a:lnTo>
                    <a:pt x="2313559" y="18796"/>
                  </a:lnTo>
                  <a:lnTo>
                    <a:pt x="2353437" y="27051"/>
                  </a:lnTo>
                  <a:lnTo>
                    <a:pt x="2394585" y="38100"/>
                  </a:lnTo>
                  <a:lnTo>
                    <a:pt x="2436241" y="52197"/>
                  </a:lnTo>
                  <a:lnTo>
                    <a:pt x="2477897" y="68961"/>
                  </a:lnTo>
                  <a:lnTo>
                    <a:pt x="2518664" y="88011"/>
                  </a:lnTo>
                  <a:lnTo>
                    <a:pt x="2577465" y="120650"/>
                  </a:lnTo>
                  <a:lnTo>
                    <a:pt x="2613660" y="144653"/>
                  </a:lnTo>
                  <a:lnTo>
                    <a:pt x="2647188" y="170307"/>
                  </a:lnTo>
                  <a:lnTo>
                    <a:pt x="2677287" y="197358"/>
                  </a:lnTo>
                  <a:lnTo>
                    <a:pt x="2703068" y="225552"/>
                  </a:lnTo>
                  <a:lnTo>
                    <a:pt x="2732786" y="268986"/>
                  </a:lnTo>
                  <a:lnTo>
                    <a:pt x="2749804" y="313563"/>
                  </a:lnTo>
                  <a:lnTo>
                    <a:pt x="2755011" y="360807"/>
                  </a:lnTo>
                  <a:lnTo>
                    <a:pt x="2754503" y="377825"/>
                  </a:lnTo>
                  <a:lnTo>
                    <a:pt x="2746883" y="431673"/>
                  </a:lnTo>
                  <a:lnTo>
                    <a:pt x="2736850" y="469900"/>
                  </a:lnTo>
                  <a:lnTo>
                    <a:pt x="2723515" y="509905"/>
                  </a:lnTo>
                  <a:lnTo>
                    <a:pt x="2706878" y="551434"/>
                  </a:lnTo>
                  <a:lnTo>
                    <a:pt x="2687193" y="594233"/>
                  </a:lnTo>
                  <a:lnTo>
                    <a:pt x="2665095" y="638429"/>
                  </a:lnTo>
                  <a:lnTo>
                    <a:pt x="2627503" y="706628"/>
                  </a:lnTo>
                  <a:lnTo>
                    <a:pt x="2599944" y="753237"/>
                  </a:lnTo>
                  <a:lnTo>
                    <a:pt x="2571115" y="800481"/>
                  </a:lnTo>
                  <a:lnTo>
                    <a:pt x="2540889" y="848360"/>
                  </a:lnTo>
                  <a:lnTo>
                    <a:pt x="2515425" y="887806"/>
                  </a:lnTo>
                  <a:lnTo>
                    <a:pt x="2467610" y="856488"/>
                  </a:lnTo>
                  <a:lnTo>
                    <a:pt x="2451100" y="997585"/>
                  </a:lnTo>
                  <a:lnTo>
                    <a:pt x="2573909" y="926084"/>
                  </a:lnTo>
                  <a:lnTo>
                    <a:pt x="2542286" y="905383"/>
                  </a:lnTo>
                  <a:lnTo>
                    <a:pt x="2526017" y="894740"/>
                  </a:lnTo>
                  <a:lnTo>
                    <a:pt x="2551557" y="855091"/>
                  </a:lnTo>
                  <a:lnTo>
                    <a:pt x="2581910" y="807212"/>
                  </a:lnTo>
                  <a:lnTo>
                    <a:pt x="2610993" y="759587"/>
                  </a:lnTo>
                  <a:lnTo>
                    <a:pt x="2638552" y="712863"/>
                  </a:lnTo>
                  <a:lnTo>
                    <a:pt x="2664206" y="666877"/>
                  </a:lnTo>
                  <a:lnTo>
                    <a:pt x="2687828" y="621792"/>
                  </a:lnTo>
                  <a:lnTo>
                    <a:pt x="2709037" y="577850"/>
                  </a:lnTo>
                  <a:lnTo>
                    <a:pt x="2727452" y="535051"/>
                  </a:lnTo>
                  <a:lnTo>
                    <a:pt x="2742819" y="493522"/>
                  </a:lnTo>
                  <a:lnTo>
                    <a:pt x="2754757" y="453517"/>
                  </a:lnTo>
                  <a:lnTo>
                    <a:pt x="2762885" y="415036"/>
                  </a:lnTo>
                  <a:lnTo>
                    <a:pt x="2767203" y="378206"/>
                  </a:lnTo>
                  <a:lnTo>
                    <a:pt x="2767571" y="360807"/>
                  </a:lnTo>
                  <a:close/>
                </a:path>
                <a:path w="4727575" h="2211070">
                  <a:moveTo>
                    <a:pt x="4419600" y="1213485"/>
                  </a:moveTo>
                  <a:lnTo>
                    <a:pt x="4406900" y="1207135"/>
                  </a:lnTo>
                  <a:lnTo>
                    <a:pt x="4292600" y="1149985"/>
                  </a:lnTo>
                  <a:lnTo>
                    <a:pt x="4292600" y="1207135"/>
                  </a:lnTo>
                  <a:lnTo>
                    <a:pt x="2667000" y="1207135"/>
                  </a:lnTo>
                  <a:lnTo>
                    <a:pt x="2667000" y="1219835"/>
                  </a:lnTo>
                  <a:lnTo>
                    <a:pt x="4292600" y="1219835"/>
                  </a:lnTo>
                  <a:lnTo>
                    <a:pt x="4292600" y="1276985"/>
                  </a:lnTo>
                  <a:lnTo>
                    <a:pt x="4406900" y="1219835"/>
                  </a:lnTo>
                  <a:lnTo>
                    <a:pt x="4419600" y="1213485"/>
                  </a:lnTo>
                  <a:close/>
                </a:path>
                <a:path w="4727575" h="2211070">
                  <a:moveTo>
                    <a:pt x="4727194" y="1524000"/>
                  </a:moveTo>
                  <a:lnTo>
                    <a:pt x="4721606" y="1512620"/>
                  </a:lnTo>
                  <a:lnTo>
                    <a:pt x="4463669" y="1640547"/>
                  </a:lnTo>
                  <a:lnTo>
                    <a:pt x="4334383" y="1703197"/>
                  </a:lnTo>
                  <a:lnTo>
                    <a:pt x="4204716" y="1764411"/>
                  </a:lnTo>
                  <a:lnTo>
                    <a:pt x="4074414" y="1823529"/>
                  </a:lnTo>
                  <a:lnTo>
                    <a:pt x="3943350" y="1880146"/>
                  </a:lnTo>
                  <a:lnTo>
                    <a:pt x="3811651" y="1933816"/>
                  </a:lnTo>
                  <a:lnTo>
                    <a:pt x="3678809" y="1983854"/>
                  </a:lnTo>
                  <a:lnTo>
                    <a:pt x="3544697" y="2029891"/>
                  </a:lnTo>
                  <a:lnTo>
                    <a:pt x="3409442" y="2071458"/>
                  </a:lnTo>
                  <a:lnTo>
                    <a:pt x="3272663" y="2107971"/>
                  </a:lnTo>
                  <a:lnTo>
                    <a:pt x="3134487" y="2138959"/>
                  </a:lnTo>
                  <a:lnTo>
                    <a:pt x="3064637" y="2152256"/>
                  </a:lnTo>
                  <a:lnTo>
                    <a:pt x="2994406" y="2163940"/>
                  </a:lnTo>
                  <a:lnTo>
                    <a:pt x="2923667" y="2174011"/>
                  </a:lnTo>
                  <a:lnTo>
                    <a:pt x="2852420" y="2182380"/>
                  </a:lnTo>
                  <a:lnTo>
                    <a:pt x="2780665" y="2189022"/>
                  </a:lnTo>
                  <a:lnTo>
                    <a:pt x="2708529" y="2193874"/>
                  </a:lnTo>
                  <a:lnTo>
                    <a:pt x="2635631" y="2196820"/>
                  </a:lnTo>
                  <a:lnTo>
                    <a:pt x="2562352" y="2197760"/>
                  </a:lnTo>
                  <a:lnTo>
                    <a:pt x="2488438" y="2196808"/>
                  </a:lnTo>
                  <a:lnTo>
                    <a:pt x="2413889" y="2193861"/>
                  </a:lnTo>
                  <a:lnTo>
                    <a:pt x="2338832" y="2189010"/>
                  </a:lnTo>
                  <a:lnTo>
                    <a:pt x="2263267" y="2182355"/>
                  </a:lnTo>
                  <a:lnTo>
                    <a:pt x="2187067" y="2173986"/>
                  </a:lnTo>
                  <a:lnTo>
                    <a:pt x="2110486" y="2163915"/>
                  </a:lnTo>
                  <a:lnTo>
                    <a:pt x="2033270" y="2152205"/>
                  </a:lnTo>
                  <a:lnTo>
                    <a:pt x="1955673" y="2138896"/>
                  </a:lnTo>
                  <a:lnTo>
                    <a:pt x="1799209" y="2107869"/>
                  </a:lnTo>
                  <a:lnTo>
                    <a:pt x="1641094" y="2071344"/>
                  </a:lnTo>
                  <a:lnTo>
                    <a:pt x="1481455" y="2029752"/>
                  </a:lnTo>
                  <a:lnTo>
                    <a:pt x="1320419" y="1983701"/>
                  </a:lnTo>
                  <a:lnTo>
                    <a:pt x="1158240" y="1933638"/>
                  </a:lnTo>
                  <a:lnTo>
                    <a:pt x="995172" y="1879942"/>
                  </a:lnTo>
                  <a:lnTo>
                    <a:pt x="831088" y="1823300"/>
                  </a:lnTo>
                  <a:lnTo>
                    <a:pt x="666242" y="1764182"/>
                  </a:lnTo>
                  <a:lnTo>
                    <a:pt x="334899" y="1640293"/>
                  </a:lnTo>
                  <a:lnTo>
                    <a:pt x="120827" y="1557985"/>
                  </a:lnTo>
                  <a:lnTo>
                    <a:pt x="122580" y="1553425"/>
                  </a:lnTo>
                  <a:lnTo>
                    <a:pt x="141351" y="1504632"/>
                  </a:lnTo>
                  <a:lnTo>
                    <a:pt x="0" y="1518310"/>
                  </a:lnTo>
                  <a:lnTo>
                    <a:pt x="95758" y="1623174"/>
                  </a:lnTo>
                  <a:lnTo>
                    <a:pt x="116268" y="1569847"/>
                  </a:lnTo>
                  <a:lnTo>
                    <a:pt x="330327" y="1652181"/>
                  </a:lnTo>
                  <a:lnTo>
                    <a:pt x="661924" y="1776133"/>
                  </a:lnTo>
                  <a:lnTo>
                    <a:pt x="826897" y="1835302"/>
                  </a:lnTo>
                  <a:lnTo>
                    <a:pt x="991235" y="1892007"/>
                  </a:lnTo>
                  <a:lnTo>
                    <a:pt x="1154557" y="1945767"/>
                  </a:lnTo>
                  <a:lnTo>
                    <a:pt x="1316990" y="1995906"/>
                  </a:lnTo>
                  <a:lnTo>
                    <a:pt x="1478153" y="2042045"/>
                  </a:lnTo>
                  <a:lnTo>
                    <a:pt x="1638173" y="2083714"/>
                  </a:lnTo>
                  <a:lnTo>
                    <a:pt x="1796669" y="2120328"/>
                  </a:lnTo>
                  <a:lnTo>
                    <a:pt x="1953514" y="2151418"/>
                  </a:lnTo>
                  <a:lnTo>
                    <a:pt x="2031365" y="2164765"/>
                  </a:lnTo>
                  <a:lnTo>
                    <a:pt x="2108708" y="2176500"/>
                  </a:lnTo>
                  <a:lnTo>
                    <a:pt x="2185670" y="2186609"/>
                  </a:lnTo>
                  <a:lnTo>
                    <a:pt x="2262124" y="2195004"/>
                  </a:lnTo>
                  <a:lnTo>
                    <a:pt x="2337943" y="2201684"/>
                  </a:lnTo>
                  <a:lnTo>
                    <a:pt x="2413381" y="2206548"/>
                  </a:lnTo>
                  <a:lnTo>
                    <a:pt x="2488184" y="2209508"/>
                  </a:lnTo>
                  <a:lnTo>
                    <a:pt x="2562479" y="2210460"/>
                  </a:lnTo>
                  <a:lnTo>
                    <a:pt x="2636266" y="2209508"/>
                  </a:lnTo>
                  <a:lnTo>
                    <a:pt x="2709291" y="2206548"/>
                  </a:lnTo>
                  <a:lnTo>
                    <a:pt x="2781935" y="2201672"/>
                  </a:lnTo>
                  <a:lnTo>
                    <a:pt x="2824099" y="2197760"/>
                  </a:lnTo>
                  <a:lnTo>
                    <a:pt x="2853944" y="2194991"/>
                  </a:lnTo>
                  <a:lnTo>
                    <a:pt x="2925445" y="2186584"/>
                  </a:lnTo>
                  <a:lnTo>
                    <a:pt x="2996438" y="2176475"/>
                  </a:lnTo>
                  <a:lnTo>
                    <a:pt x="3067050" y="2164727"/>
                  </a:lnTo>
                  <a:lnTo>
                    <a:pt x="3137154" y="2151354"/>
                  </a:lnTo>
                  <a:lnTo>
                    <a:pt x="3275965" y="2120239"/>
                  </a:lnTo>
                  <a:lnTo>
                    <a:pt x="3413125" y="2083600"/>
                  </a:lnTo>
                  <a:lnTo>
                    <a:pt x="3548888" y="2041906"/>
                  </a:lnTo>
                  <a:lnTo>
                    <a:pt x="3683254" y="1995741"/>
                  </a:lnTo>
                  <a:lnTo>
                    <a:pt x="3816350" y="1945576"/>
                  </a:lnTo>
                  <a:lnTo>
                    <a:pt x="3948430" y="1891804"/>
                  </a:lnTo>
                  <a:lnTo>
                    <a:pt x="4079748" y="1835086"/>
                  </a:lnTo>
                  <a:lnTo>
                    <a:pt x="4210050" y="1775904"/>
                  </a:lnTo>
                  <a:lnTo>
                    <a:pt x="4339971" y="1714627"/>
                  </a:lnTo>
                  <a:lnTo>
                    <a:pt x="4469257" y="1651927"/>
                  </a:lnTo>
                  <a:lnTo>
                    <a:pt x="4727194" y="1524000"/>
                  </a:lnTo>
                  <a:close/>
                </a:path>
              </a:pathLst>
            </a:custGeom>
            <a:solidFill>
              <a:srgbClr val="000000"/>
            </a:solidFill>
          </p:spPr>
          <p:txBody>
            <a:bodyPr wrap="square" lIns="0" tIns="0" rIns="0" bIns="0" rtlCol="0"/>
            <a:lstStyle/>
            <a:p>
              <a:endParaRPr/>
            </a:p>
          </p:txBody>
        </p:sp>
        <p:sp>
          <p:nvSpPr>
            <p:cNvPr id="10" name="object 10"/>
            <p:cNvSpPr/>
            <p:nvPr/>
          </p:nvSpPr>
          <p:spPr>
            <a:xfrm>
              <a:off x="3777757" y="5168905"/>
              <a:ext cx="900189" cy="447216"/>
            </a:xfrm>
            <a:prstGeom prst="rect">
              <a:avLst/>
            </a:prstGeom>
            <a:blipFill>
              <a:blip r:embed="rId2" cstate="print"/>
              <a:stretch>
                <a:fillRect/>
              </a:stretch>
            </a:blipFill>
          </p:spPr>
          <p:txBody>
            <a:bodyPr wrap="square" lIns="0" tIns="0" rIns="0" bIns="0" rtlCol="0"/>
            <a:lstStyle/>
            <a:p>
              <a:endParaRPr/>
            </a:p>
          </p:txBody>
        </p:sp>
        <p:sp>
          <p:nvSpPr>
            <p:cNvPr id="11" name="object 11"/>
            <p:cNvSpPr/>
            <p:nvPr/>
          </p:nvSpPr>
          <p:spPr>
            <a:xfrm>
              <a:off x="6347423" y="5168898"/>
              <a:ext cx="900561" cy="456112"/>
            </a:xfrm>
            <a:prstGeom prst="rect">
              <a:avLst/>
            </a:prstGeom>
            <a:blipFill>
              <a:blip r:embed="rId3" cstate="print"/>
              <a:stretch>
                <a:fillRect/>
              </a:stretch>
            </a:blipFill>
          </p:spPr>
          <p:txBody>
            <a:bodyPr wrap="square" lIns="0" tIns="0" rIns="0" bIns="0" rtlCol="0"/>
            <a:lstStyle/>
            <a:p>
              <a:endParaRPr/>
            </a:p>
          </p:txBody>
        </p:sp>
        <p:sp>
          <p:nvSpPr>
            <p:cNvPr id="12" name="object 12"/>
            <p:cNvSpPr/>
            <p:nvPr/>
          </p:nvSpPr>
          <p:spPr>
            <a:xfrm>
              <a:off x="7397368" y="4412614"/>
              <a:ext cx="1085215" cy="1002665"/>
            </a:xfrm>
            <a:custGeom>
              <a:avLst/>
              <a:gdLst/>
              <a:ahLst/>
              <a:cxnLst/>
              <a:rect l="l" t="t" r="r" b="b"/>
              <a:pathLst>
                <a:path w="1085215" h="1002664">
                  <a:moveTo>
                    <a:pt x="557022" y="0"/>
                  </a:moveTo>
                  <a:lnTo>
                    <a:pt x="503808" y="5334"/>
                  </a:lnTo>
                  <a:lnTo>
                    <a:pt x="464947" y="14097"/>
                  </a:lnTo>
                  <a:lnTo>
                    <a:pt x="423799" y="26670"/>
                  </a:lnTo>
                  <a:lnTo>
                    <a:pt x="381126" y="42799"/>
                  </a:lnTo>
                  <a:lnTo>
                    <a:pt x="337438" y="61976"/>
                  </a:lnTo>
                  <a:lnTo>
                    <a:pt x="293624" y="83947"/>
                  </a:lnTo>
                  <a:lnTo>
                    <a:pt x="250062" y="108585"/>
                  </a:lnTo>
                  <a:lnTo>
                    <a:pt x="208025" y="135128"/>
                  </a:lnTo>
                  <a:lnTo>
                    <a:pt x="167639" y="163576"/>
                  </a:lnTo>
                  <a:lnTo>
                    <a:pt x="130048" y="193421"/>
                  </a:lnTo>
                  <a:lnTo>
                    <a:pt x="95757" y="224536"/>
                  </a:lnTo>
                  <a:lnTo>
                    <a:pt x="65658" y="256540"/>
                  </a:lnTo>
                  <a:lnTo>
                    <a:pt x="40131" y="289179"/>
                  </a:lnTo>
                  <a:lnTo>
                    <a:pt x="20320" y="322072"/>
                  </a:lnTo>
                  <a:lnTo>
                    <a:pt x="2539" y="371475"/>
                  </a:lnTo>
                  <a:lnTo>
                    <a:pt x="0" y="403987"/>
                  </a:lnTo>
                  <a:lnTo>
                    <a:pt x="1015" y="420497"/>
                  </a:lnTo>
                  <a:lnTo>
                    <a:pt x="12064" y="471424"/>
                  </a:lnTo>
                  <a:lnTo>
                    <a:pt x="34162" y="524510"/>
                  </a:lnTo>
                  <a:lnTo>
                    <a:pt x="54482" y="561213"/>
                  </a:lnTo>
                  <a:lnTo>
                    <a:pt x="78739" y="598551"/>
                  </a:lnTo>
                  <a:lnTo>
                    <a:pt x="106552" y="636651"/>
                  </a:lnTo>
                  <a:lnTo>
                    <a:pt x="137667" y="675513"/>
                  </a:lnTo>
                  <a:lnTo>
                    <a:pt x="171576" y="714883"/>
                  </a:lnTo>
                  <a:lnTo>
                    <a:pt x="208152" y="755015"/>
                  </a:lnTo>
                  <a:lnTo>
                    <a:pt x="246760" y="795401"/>
                  </a:lnTo>
                  <a:lnTo>
                    <a:pt x="287147" y="836422"/>
                  </a:lnTo>
                  <a:lnTo>
                    <a:pt x="329056" y="877570"/>
                  </a:lnTo>
                  <a:lnTo>
                    <a:pt x="371982" y="918972"/>
                  </a:lnTo>
                  <a:lnTo>
                    <a:pt x="459612" y="1002157"/>
                  </a:lnTo>
                  <a:lnTo>
                    <a:pt x="468375" y="993013"/>
                  </a:lnTo>
                  <a:lnTo>
                    <a:pt x="424306" y="951357"/>
                  </a:lnTo>
                  <a:lnTo>
                    <a:pt x="337820" y="868426"/>
                  </a:lnTo>
                  <a:lnTo>
                    <a:pt x="296036" y="827278"/>
                  </a:lnTo>
                  <a:lnTo>
                    <a:pt x="255777" y="786511"/>
                  </a:lnTo>
                  <a:lnTo>
                    <a:pt x="217297" y="746252"/>
                  </a:lnTo>
                  <a:lnTo>
                    <a:pt x="181101" y="706501"/>
                  </a:lnTo>
                  <a:lnTo>
                    <a:pt x="147320" y="667258"/>
                  </a:lnTo>
                  <a:lnTo>
                    <a:pt x="116585" y="628904"/>
                  </a:lnTo>
                  <a:lnTo>
                    <a:pt x="89026" y="591185"/>
                  </a:lnTo>
                  <a:lnTo>
                    <a:pt x="65277" y="554482"/>
                  </a:lnTo>
                  <a:lnTo>
                    <a:pt x="45465" y="518668"/>
                  </a:lnTo>
                  <a:lnTo>
                    <a:pt x="24002" y="467233"/>
                  </a:lnTo>
                  <a:lnTo>
                    <a:pt x="13588" y="418719"/>
                  </a:lnTo>
                  <a:lnTo>
                    <a:pt x="12700" y="403225"/>
                  </a:lnTo>
                  <a:lnTo>
                    <a:pt x="13080" y="388239"/>
                  </a:lnTo>
                  <a:lnTo>
                    <a:pt x="24637" y="342900"/>
                  </a:lnTo>
                  <a:lnTo>
                    <a:pt x="50800" y="296164"/>
                  </a:lnTo>
                  <a:lnTo>
                    <a:pt x="75437" y="264668"/>
                  </a:lnTo>
                  <a:lnTo>
                    <a:pt x="104901" y="233426"/>
                  </a:lnTo>
                  <a:lnTo>
                    <a:pt x="138429" y="203073"/>
                  </a:lnTo>
                  <a:lnTo>
                    <a:pt x="175386" y="173609"/>
                  </a:lnTo>
                  <a:lnTo>
                    <a:pt x="215137" y="145542"/>
                  </a:lnTo>
                  <a:lnTo>
                    <a:pt x="256921" y="119380"/>
                  </a:lnTo>
                  <a:lnTo>
                    <a:pt x="299720" y="95123"/>
                  </a:lnTo>
                  <a:lnTo>
                    <a:pt x="343026" y="73406"/>
                  </a:lnTo>
                  <a:lnTo>
                    <a:pt x="386079" y="54610"/>
                  </a:lnTo>
                  <a:lnTo>
                    <a:pt x="428116" y="38735"/>
                  </a:lnTo>
                  <a:lnTo>
                    <a:pt x="468502" y="26289"/>
                  </a:lnTo>
                  <a:lnTo>
                    <a:pt x="506349" y="17780"/>
                  </a:lnTo>
                  <a:lnTo>
                    <a:pt x="557529" y="12700"/>
                  </a:lnTo>
                  <a:lnTo>
                    <a:pt x="665289" y="12700"/>
                  </a:lnTo>
                  <a:lnTo>
                    <a:pt x="653287" y="10033"/>
                  </a:lnTo>
                  <a:lnTo>
                    <a:pt x="632967" y="6223"/>
                  </a:lnTo>
                  <a:lnTo>
                    <a:pt x="613282" y="3302"/>
                  </a:lnTo>
                  <a:lnTo>
                    <a:pt x="593978" y="1270"/>
                  </a:lnTo>
                  <a:lnTo>
                    <a:pt x="575182" y="127"/>
                  </a:lnTo>
                  <a:lnTo>
                    <a:pt x="557022" y="0"/>
                  </a:lnTo>
                  <a:close/>
                </a:path>
                <a:path w="1085215" h="1002664">
                  <a:moveTo>
                    <a:pt x="785240" y="856488"/>
                  </a:moveTo>
                  <a:lnTo>
                    <a:pt x="768730" y="997585"/>
                  </a:lnTo>
                  <a:lnTo>
                    <a:pt x="891539" y="926084"/>
                  </a:lnTo>
                  <a:lnTo>
                    <a:pt x="859921" y="905383"/>
                  </a:lnTo>
                  <a:lnTo>
                    <a:pt x="836802" y="905383"/>
                  </a:lnTo>
                  <a:lnTo>
                    <a:pt x="826134" y="898525"/>
                  </a:lnTo>
                  <a:lnTo>
                    <a:pt x="833060" y="887796"/>
                  </a:lnTo>
                  <a:lnTo>
                    <a:pt x="785240" y="856488"/>
                  </a:lnTo>
                  <a:close/>
                </a:path>
                <a:path w="1085215" h="1002664">
                  <a:moveTo>
                    <a:pt x="833060" y="887796"/>
                  </a:moveTo>
                  <a:lnTo>
                    <a:pt x="826134" y="898525"/>
                  </a:lnTo>
                  <a:lnTo>
                    <a:pt x="836802" y="905383"/>
                  </a:lnTo>
                  <a:lnTo>
                    <a:pt x="843659" y="894735"/>
                  </a:lnTo>
                  <a:lnTo>
                    <a:pt x="833060" y="887796"/>
                  </a:lnTo>
                  <a:close/>
                </a:path>
                <a:path w="1085215" h="1002664">
                  <a:moveTo>
                    <a:pt x="843659" y="894735"/>
                  </a:moveTo>
                  <a:lnTo>
                    <a:pt x="836802" y="905383"/>
                  </a:lnTo>
                  <a:lnTo>
                    <a:pt x="859921" y="905383"/>
                  </a:lnTo>
                  <a:lnTo>
                    <a:pt x="843659" y="894735"/>
                  </a:lnTo>
                  <a:close/>
                </a:path>
                <a:path w="1085215" h="1002664">
                  <a:moveTo>
                    <a:pt x="665289" y="12700"/>
                  </a:moveTo>
                  <a:lnTo>
                    <a:pt x="557529" y="12700"/>
                  </a:lnTo>
                  <a:lnTo>
                    <a:pt x="574928" y="12827"/>
                  </a:lnTo>
                  <a:lnTo>
                    <a:pt x="593089" y="13970"/>
                  </a:lnTo>
                  <a:lnTo>
                    <a:pt x="631189" y="18796"/>
                  </a:lnTo>
                  <a:lnTo>
                    <a:pt x="671067" y="27051"/>
                  </a:lnTo>
                  <a:lnTo>
                    <a:pt x="712215" y="38100"/>
                  </a:lnTo>
                  <a:lnTo>
                    <a:pt x="753872" y="52197"/>
                  </a:lnTo>
                  <a:lnTo>
                    <a:pt x="795527" y="68961"/>
                  </a:lnTo>
                  <a:lnTo>
                    <a:pt x="836295" y="88011"/>
                  </a:lnTo>
                  <a:lnTo>
                    <a:pt x="895096" y="120650"/>
                  </a:lnTo>
                  <a:lnTo>
                    <a:pt x="931290" y="144653"/>
                  </a:lnTo>
                  <a:lnTo>
                    <a:pt x="964819" y="170307"/>
                  </a:lnTo>
                  <a:lnTo>
                    <a:pt x="994917" y="197358"/>
                  </a:lnTo>
                  <a:lnTo>
                    <a:pt x="1020699" y="225552"/>
                  </a:lnTo>
                  <a:lnTo>
                    <a:pt x="1050416" y="268986"/>
                  </a:lnTo>
                  <a:lnTo>
                    <a:pt x="1067434" y="313563"/>
                  </a:lnTo>
                  <a:lnTo>
                    <a:pt x="1072641" y="360807"/>
                  </a:lnTo>
                  <a:lnTo>
                    <a:pt x="1072133" y="377825"/>
                  </a:lnTo>
                  <a:lnTo>
                    <a:pt x="1064513" y="431673"/>
                  </a:lnTo>
                  <a:lnTo>
                    <a:pt x="1054480" y="469900"/>
                  </a:lnTo>
                  <a:lnTo>
                    <a:pt x="1041146" y="509905"/>
                  </a:lnTo>
                  <a:lnTo>
                    <a:pt x="1024508" y="551434"/>
                  </a:lnTo>
                  <a:lnTo>
                    <a:pt x="1004824" y="594233"/>
                  </a:lnTo>
                  <a:lnTo>
                    <a:pt x="982726" y="638429"/>
                  </a:lnTo>
                  <a:lnTo>
                    <a:pt x="945133" y="706628"/>
                  </a:lnTo>
                  <a:lnTo>
                    <a:pt x="917575" y="753237"/>
                  </a:lnTo>
                  <a:lnTo>
                    <a:pt x="888746" y="800481"/>
                  </a:lnTo>
                  <a:lnTo>
                    <a:pt x="858520" y="848360"/>
                  </a:lnTo>
                  <a:lnTo>
                    <a:pt x="833060" y="887796"/>
                  </a:lnTo>
                  <a:lnTo>
                    <a:pt x="843659" y="894735"/>
                  </a:lnTo>
                  <a:lnTo>
                    <a:pt x="869187" y="855091"/>
                  </a:lnTo>
                  <a:lnTo>
                    <a:pt x="899540" y="807212"/>
                  </a:lnTo>
                  <a:lnTo>
                    <a:pt x="928624" y="759587"/>
                  </a:lnTo>
                  <a:lnTo>
                    <a:pt x="956182" y="712851"/>
                  </a:lnTo>
                  <a:lnTo>
                    <a:pt x="981836" y="666877"/>
                  </a:lnTo>
                  <a:lnTo>
                    <a:pt x="1005458" y="621792"/>
                  </a:lnTo>
                  <a:lnTo>
                    <a:pt x="1026667" y="577850"/>
                  </a:lnTo>
                  <a:lnTo>
                    <a:pt x="1045082" y="535051"/>
                  </a:lnTo>
                  <a:lnTo>
                    <a:pt x="1060450" y="493522"/>
                  </a:lnTo>
                  <a:lnTo>
                    <a:pt x="1072387" y="453517"/>
                  </a:lnTo>
                  <a:lnTo>
                    <a:pt x="1080515" y="415036"/>
                  </a:lnTo>
                  <a:lnTo>
                    <a:pt x="1085206" y="360807"/>
                  </a:lnTo>
                  <a:lnTo>
                    <a:pt x="1084748" y="344551"/>
                  </a:lnTo>
                  <a:lnTo>
                    <a:pt x="1075181" y="294132"/>
                  </a:lnTo>
                  <a:lnTo>
                    <a:pt x="1052195" y="247142"/>
                  </a:lnTo>
                  <a:lnTo>
                    <a:pt x="1017397" y="202565"/>
                  </a:lnTo>
                  <a:lnTo>
                    <a:pt x="988567" y="174117"/>
                  </a:lnTo>
                  <a:lnTo>
                    <a:pt x="956055" y="147066"/>
                  </a:lnTo>
                  <a:lnTo>
                    <a:pt x="920369" y="121793"/>
                  </a:lnTo>
                  <a:lnTo>
                    <a:pt x="862202" y="87122"/>
                  </a:lnTo>
                  <a:lnTo>
                    <a:pt x="821181" y="66675"/>
                  </a:lnTo>
                  <a:lnTo>
                    <a:pt x="779272" y="48387"/>
                  </a:lnTo>
                  <a:lnTo>
                    <a:pt x="736980" y="32766"/>
                  </a:lnTo>
                  <a:lnTo>
                    <a:pt x="694689" y="19939"/>
                  </a:lnTo>
                  <a:lnTo>
                    <a:pt x="673861" y="14605"/>
                  </a:lnTo>
                  <a:lnTo>
                    <a:pt x="665289" y="12700"/>
                  </a:lnTo>
                  <a:close/>
                </a:path>
              </a:pathLst>
            </a:custGeom>
            <a:solidFill>
              <a:srgbClr val="000000"/>
            </a:solidFill>
          </p:spPr>
          <p:txBody>
            <a:bodyPr wrap="square" lIns="0" tIns="0" rIns="0" bIns="0" rtlCol="0"/>
            <a:lstStyle/>
            <a:p>
              <a:endParaRPr/>
            </a:p>
          </p:txBody>
        </p:sp>
        <p:sp>
          <p:nvSpPr>
            <p:cNvPr id="13" name="object 13"/>
            <p:cNvSpPr/>
            <p:nvPr/>
          </p:nvSpPr>
          <p:spPr>
            <a:xfrm>
              <a:off x="7600739" y="3949705"/>
              <a:ext cx="900561" cy="447216"/>
            </a:xfrm>
            <a:prstGeom prst="rect">
              <a:avLst/>
            </a:prstGeom>
            <a:blipFill>
              <a:blip r:embed="rId4" cstate="print"/>
              <a:stretch>
                <a:fillRect/>
              </a:stretch>
            </a:blipFill>
          </p:spPr>
          <p:txBody>
            <a:bodyPr wrap="square" lIns="0" tIns="0" rIns="0" bIns="0" rtlCol="0"/>
            <a:lstStyle/>
            <a:p>
              <a:endParaRPr/>
            </a:p>
          </p:txBody>
        </p:sp>
        <p:sp>
          <p:nvSpPr>
            <p:cNvPr id="14" name="object 14"/>
            <p:cNvSpPr/>
            <p:nvPr/>
          </p:nvSpPr>
          <p:spPr>
            <a:xfrm>
              <a:off x="457200" y="5397499"/>
              <a:ext cx="685800" cy="609600"/>
            </a:xfrm>
            <a:custGeom>
              <a:avLst/>
              <a:gdLst/>
              <a:ahLst/>
              <a:cxnLst/>
              <a:rect l="l" t="t" r="r" b="b"/>
              <a:pathLst>
                <a:path w="685800" h="609600">
                  <a:moveTo>
                    <a:pt x="0" y="304800"/>
                  </a:moveTo>
                  <a:lnTo>
                    <a:pt x="3717" y="259772"/>
                  </a:lnTo>
                  <a:lnTo>
                    <a:pt x="14517" y="216792"/>
                  </a:lnTo>
                  <a:lnTo>
                    <a:pt x="31869" y="176330"/>
                  </a:lnTo>
                  <a:lnTo>
                    <a:pt x="55242" y="138860"/>
                  </a:lnTo>
                  <a:lnTo>
                    <a:pt x="84106" y="104853"/>
                  </a:lnTo>
                  <a:lnTo>
                    <a:pt x="117930" y="74783"/>
                  </a:lnTo>
                  <a:lnTo>
                    <a:pt x="156185" y="49120"/>
                  </a:lnTo>
                  <a:lnTo>
                    <a:pt x="198340" y="28338"/>
                  </a:lnTo>
                  <a:lnTo>
                    <a:pt x="243864" y="12909"/>
                  </a:lnTo>
                  <a:lnTo>
                    <a:pt x="292227" y="3306"/>
                  </a:lnTo>
                  <a:lnTo>
                    <a:pt x="342900" y="0"/>
                  </a:lnTo>
                  <a:lnTo>
                    <a:pt x="393572" y="3306"/>
                  </a:lnTo>
                  <a:lnTo>
                    <a:pt x="441935" y="12909"/>
                  </a:lnTo>
                  <a:lnTo>
                    <a:pt x="487459" y="28338"/>
                  </a:lnTo>
                  <a:lnTo>
                    <a:pt x="529614" y="49120"/>
                  </a:lnTo>
                  <a:lnTo>
                    <a:pt x="567869" y="74783"/>
                  </a:lnTo>
                  <a:lnTo>
                    <a:pt x="601693" y="104853"/>
                  </a:lnTo>
                  <a:lnTo>
                    <a:pt x="630557" y="138860"/>
                  </a:lnTo>
                  <a:lnTo>
                    <a:pt x="653930" y="176330"/>
                  </a:lnTo>
                  <a:lnTo>
                    <a:pt x="671282" y="216792"/>
                  </a:lnTo>
                  <a:lnTo>
                    <a:pt x="682082" y="259772"/>
                  </a:lnTo>
                  <a:lnTo>
                    <a:pt x="685800" y="304800"/>
                  </a:lnTo>
                  <a:lnTo>
                    <a:pt x="682082" y="349841"/>
                  </a:lnTo>
                  <a:lnTo>
                    <a:pt x="671282" y="392831"/>
                  </a:lnTo>
                  <a:lnTo>
                    <a:pt x="653930" y="433296"/>
                  </a:lnTo>
                  <a:lnTo>
                    <a:pt x="630557" y="470767"/>
                  </a:lnTo>
                  <a:lnTo>
                    <a:pt x="601693" y="504772"/>
                  </a:lnTo>
                  <a:lnTo>
                    <a:pt x="567869" y="534838"/>
                  </a:lnTo>
                  <a:lnTo>
                    <a:pt x="529614" y="560495"/>
                  </a:lnTo>
                  <a:lnTo>
                    <a:pt x="487459" y="581271"/>
                  </a:lnTo>
                  <a:lnTo>
                    <a:pt x="441935" y="596695"/>
                  </a:lnTo>
                  <a:lnTo>
                    <a:pt x="393572" y="606295"/>
                  </a:lnTo>
                  <a:lnTo>
                    <a:pt x="342900" y="609600"/>
                  </a:lnTo>
                  <a:lnTo>
                    <a:pt x="292227" y="606295"/>
                  </a:lnTo>
                  <a:lnTo>
                    <a:pt x="243864" y="596695"/>
                  </a:lnTo>
                  <a:lnTo>
                    <a:pt x="198340" y="581271"/>
                  </a:lnTo>
                  <a:lnTo>
                    <a:pt x="156185" y="560495"/>
                  </a:lnTo>
                  <a:lnTo>
                    <a:pt x="117930" y="534838"/>
                  </a:lnTo>
                  <a:lnTo>
                    <a:pt x="84106" y="504772"/>
                  </a:lnTo>
                  <a:lnTo>
                    <a:pt x="55242" y="470767"/>
                  </a:lnTo>
                  <a:lnTo>
                    <a:pt x="31869" y="433296"/>
                  </a:lnTo>
                  <a:lnTo>
                    <a:pt x="14517" y="392831"/>
                  </a:lnTo>
                  <a:lnTo>
                    <a:pt x="3717" y="349841"/>
                  </a:lnTo>
                  <a:lnTo>
                    <a:pt x="0" y="304800"/>
                  </a:lnTo>
                  <a:close/>
                </a:path>
              </a:pathLst>
            </a:custGeom>
            <a:ln w="12700">
              <a:solidFill>
                <a:srgbClr val="000000"/>
              </a:solidFill>
            </a:ln>
          </p:spPr>
          <p:txBody>
            <a:bodyPr wrap="square" lIns="0" tIns="0" rIns="0" bIns="0" rtlCol="0"/>
            <a:lstStyle/>
            <a:p>
              <a:endParaRPr/>
            </a:p>
          </p:txBody>
        </p:sp>
      </p:grpSp>
      <p:sp>
        <p:nvSpPr>
          <p:cNvPr id="15" name="object 15"/>
          <p:cNvSpPr/>
          <p:nvPr/>
        </p:nvSpPr>
        <p:spPr>
          <a:xfrm>
            <a:off x="5079214" y="3962405"/>
            <a:ext cx="900414" cy="447216"/>
          </a:xfrm>
          <a:prstGeom prst="rect">
            <a:avLst/>
          </a:prstGeom>
          <a:blipFill>
            <a:blip r:embed="rId2" cstate="print"/>
            <a:stretch>
              <a:fillRect/>
            </a:stretch>
          </a:blipFill>
        </p:spPr>
        <p:txBody>
          <a:bodyPr wrap="square" lIns="0" tIns="0" rIns="0" bIns="0" rtlCol="0"/>
          <a:lstStyle/>
          <a:p>
            <a:endParaRPr/>
          </a:p>
        </p:txBody>
      </p:sp>
      <p:sp>
        <p:nvSpPr>
          <p:cNvPr id="16" name="object 16"/>
          <p:cNvSpPr txBox="1"/>
          <p:nvPr/>
        </p:nvSpPr>
        <p:spPr>
          <a:xfrm>
            <a:off x="4736407" y="3167621"/>
            <a:ext cx="1652905" cy="1245870"/>
          </a:xfrm>
          <a:prstGeom prst="rect">
            <a:avLst/>
          </a:prstGeom>
        </p:spPr>
        <p:txBody>
          <a:bodyPr vert="horz" wrap="square" lIns="0" tIns="72390" rIns="0" bIns="0" rtlCol="0">
            <a:spAutoFit/>
          </a:bodyPr>
          <a:lstStyle/>
          <a:p>
            <a:pPr marL="61594">
              <a:lnSpc>
                <a:spcPct val="100000"/>
              </a:lnSpc>
              <a:spcBef>
                <a:spcPts val="570"/>
              </a:spcBef>
              <a:tabLst>
                <a:tab pos="960755" algn="l"/>
              </a:tabLst>
            </a:pPr>
            <a:r>
              <a:rPr sz="3600" i="1" spc="40" dirty="0">
                <a:latin typeface="Times New Roman"/>
                <a:cs typeface="Times New Roman"/>
              </a:rPr>
              <a:t>y	</a:t>
            </a:r>
            <a:r>
              <a:rPr sz="3600" i="1" spc="60" dirty="0">
                <a:latin typeface="Times New Roman"/>
                <a:cs typeface="Times New Roman"/>
              </a:rPr>
              <a:t>y</a:t>
            </a:r>
            <a:r>
              <a:rPr sz="3600" spc="60" dirty="0">
                <a:latin typeface="Times New Roman"/>
                <a:cs typeface="Times New Roman"/>
              </a:rPr>
              <a:t>,</a:t>
            </a:r>
            <a:r>
              <a:rPr sz="3600" spc="-515" dirty="0">
                <a:latin typeface="Times New Roman"/>
                <a:cs typeface="Times New Roman"/>
              </a:rPr>
              <a:t> </a:t>
            </a:r>
            <a:r>
              <a:rPr sz="3600" i="1" spc="55" dirty="0">
                <a:latin typeface="Times New Roman"/>
                <a:cs typeface="Times New Roman"/>
              </a:rPr>
              <a:t>R</a:t>
            </a:r>
            <a:endParaRPr sz="3600">
              <a:latin typeface="Times New Roman"/>
              <a:cs typeface="Times New Roman"/>
            </a:endParaRPr>
          </a:p>
          <a:p>
            <a:pPr marL="12700">
              <a:lnSpc>
                <a:spcPct val="100000"/>
              </a:lnSpc>
              <a:spcBef>
                <a:spcPts val="490"/>
              </a:spcBef>
              <a:tabLst>
                <a:tab pos="886460" algn="l"/>
              </a:tabLst>
            </a:pPr>
            <a:r>
              <a:rPr sz="3600" i="1" spc="65" dirty="0">
                <a:latin typeface="Times New Roman"/>
                <a:cs typeface="Times New Roman"/>
              </a:rPr>
              <a:t>a	</a:t>
            </a:r>
            <a:r>
              <a:rPr sz="3600" i="1" spc="40" dirty="0">
                <a:latin typeface="Times New Roman"/>
                <a:cs typeface="Times New Roman"/>
              </a:rPr>
              <a:t>a</a:t>
            </a:r>
            <a:r>
              <a:rPr sz="3600" spc="40" dirty="0">
                <a:latin typeface="Times New Roman"/>
                <a:cs typeface="Times New Roman"/>
              </a:rPr>
              <a:t>,</a:t>
            </a:r>
            <a:r>
              <a:rPr sz="3600" spc="-495" dirty="0">
                <a:latin typeface="Times New Roman"/>
                <a:cs typeface="Times New Roman"/>
              </a:rPr>
              <a:t> </a:t>
            </a:r>
            <a:r>
              <a:rPr sz="3600" i="1" spc="80" dirty="0">
                <a:latin typeface="Times New Roman"/>
                <a:cs typeface="Times New Roman"/>
              </a:rPr>
              <a:t>R</a:t>
            </a:r>
            <a:endParaRPr sz="3600">
              <a:latin typeface="Times New Roman"/>
              <a:cs typeface="Times New Roman"/>
            </a:endParaRPr>
          </a:p>
        </p:txBody>
      </p:sp>
      <p:sp>
        <p:nvSpPr>
          <p:cNvPr id="17" name="object 17"/>
          <p:cNvSpPr/>
          <p:nvPr/>
        </p:nvSpPr>
        <p:spPr>
          <a:xfrm>
            <a:off x="5108332" y="3352801"/>
            <a:ext cx="899896" cy="445614"/>
          </a:xfrm>
          <a:prstGeom prst="rect">
            <a:avLst/>
          </a:prstGeom>
          <a:blipFill>
            <a:blip r:embed="rId5" cstate="print"/>
            <a:stretch>
              <a:fillRect/>
            </a:stretch>
          </a:blipFill>
        </p:spPr>
        <p:txBody>
          <a:bodyPr wrap="square" lIns="0" tIns="0" rIns="0" bIns="0" rtlCol="0"/>
          <a:lstStyle/>
          <a:p>
            <a:endParaRPr/>
          </a:p>
        </p:txBody>
      </p:sp>
      <p:sp>
        <p:nvSpPr>
          <p:cNvPr id="18" name="object 18"/>
          <p:cNvSpPr txBox="1"/>
          <p:nvPr/>
        </p:nvSpPr>
        <p:spPr>
          <a:xfrm>
            <a:off x="7257322" y="3154921"/>
            <a:ext cx="1615440" cy="1245870"/>
          </a:xfrm>
          <a:prstGeom prst="rect">
            <a:avLst/>
          </a:prstGeom>
        </p:spPr>
        <p:txBody>
          <a:bodyPr vert="horz" wrap="square" lIns="0" tIns="72390" rIns="0" bIns="0" rtlCol="0">
            <a:spAutoFit/>
          </a:bodyPr>
          <a:lstStyle/>
          <a:p>
            <a:pPr marL="55244">
              <a:lnSpc>
                <a:spcPct val="100000"/>
              </a:lnSpc>
              <a:spcBef>
                <a:spcPts val="570"/>
              </a:spcBef>
              <a:tabLst>
                <a:tab pos="949960" algn="l"/>
              </a:tabLst>
            </a:pPr>
            <a:r>
              <a:rPr sz="3600" i="1" spc="50" dirty="0">
                <a:latin typeface="Times New Roman"/>
                <a:cs typeface="Times New Roman"/>
              </a:rPr>
              <a:t>y	</a:t>
            </a:r>
            <a:r>
              <a:rPr sz="3600" i="1" spc="55" dirty="0">
                <a:latin typeface="Times New Roman"/>
                <a:cs typeface="Times New Roman"/>
              </a:rPr>
              <a:t>y</a:t>
            </a:r>
            <a:r>
              <a:rPr sz="3600" spc="55" dirty="0">
                <a:latin typeface="Times New Roman"/>
                <a:cs typeface="Times New Roman"/>
              </a:rPr>
              <a:t>,</a:t>
            </a:r>
            <a:r>
              <a:rPr sz="3600" spc="-525" dirty="0">
                <a:latin typeface="Times New Roman"/>
                <a:cs typeface="Times New Roman"/>
              </a:rPr>
              <a:t> </a:t>
            </a:r>
            <a:r>
              <a:rPr sz="3600" i="1" spc="60" dirty="0">
                <a:latin typeface="Times New Roman"/>
                <a:cs typeface="Times New Roman"/>
              </a:rPr>
              <a:t>L</a:t>
            </a:r>
            <a:endParaRPr sz="3600" dirty="0">
              <a:latin typeface="Times New Roman"/>
              <a:cs typeface="Times New Roman"/>
            </a:endParaRPr>
          </a:p>
          <a:p>
            <a:pPr marL="12700">
              <a:lnSpc>
                <a:spcPct val="100000"/>
              </a:lnSpc>
              <a:spcBef>
                <a:spcPts val="490"/>
              </a:spcBef>
              <a:tabLst>
                <a:tab pos="888365" algn="l"/>
              </a:tabLst>
            </a:pPr>
            <a:r>
              <a:rPr sz="3600" i="1" spc="60" dirty="0">
                <a:latin typeface="Times New Roman"/>
                <a:cs typeface="Times New Roman"/>
              </a:rPr>
              <a:t>a	</a:t>
            </a:r>
            <a:r>
              <a:rPr sz="3600" i="1" spc="45" dirty="0">
                <a:latin typeface="Times New Roman"/>
                <a:cs typeface="Times New Roman"/>
              </a:rPr>
              <a:t>a</a:t>
            </a:r>
            <a:r>
              <a:rPr sz="3600" spc="45" dirty="0">
                <a:latin typeface="Times New Roman"/>
                <a:cs typeface="Times New Roman"/>
              </a:rPr>
              <a:t>,</a:t>
            </a:r>
            <a:r>
              <a:rPr sz="3600" spc="-505" dirty="0">
                <a:latin typeface="Times New Roman"/>
                <a:cs typeface="Times New Roman"/>
              </a:rPr>
              <a:t> </a:t>
            </a:r>
            <a:r>
              <a:rPr sz="3600" i="1" spc="70" dirty="0">
                <a:latin typeface="Times New Roman"/>
                <a:cs typeface="Times New Roman"/>
              </a:rPr>
              <a:t>L</a:t>
            </a:r>
            <a:endParaRPr sz="3600" dirty="0">
              <a:latin typeface="Times New Roman"/>
              <a:cs typeface="Times New Roman"/>
            </a:endParaRPr>
          </a:p>
        </p:txBody>
      </p:sp>
      <p:grpSp>
        <p:nvGrpSpPr>
          <p:cNvPr id="19" name="object 19"/>
          <p:cNvGrpSpPr/>
          <p:nvPr/>
        </p:nvGrpSpPr>
        <p:grpSpPr>
          <a:xfrm>
            <a:off x="158343" y="3340101"/>
            <a:ext cx="8362950" cy="3352800"/>
            <a:chOff x="158343" y="3340101"/>
            <a:chExt cx="8362950" cy="3352800"/>
          </a:xfrm>
        </p:grpSpPr>
        <p:sp>
          <p:nvSpPr>
            <p:cNvPr id="20" name="object 20"/>
            <p:cNvSpPr/>
            <p:nvPr/>
          </p:nvSpPr>
          <p:spPr>
            <a:xfrm>
              <a:off x="5294607" y="6159505"/>
              <a:ext cx="900189" cy="447216"/>
            </a:xfrm>
            <a:prstGeom prst="rect">
              <a:avLst/>
            </a:prstGeom>
            <a:blipFill>
              <a:blip r:embed="rId2" cstate="print"/>
              <a:stretch>
                <a:fillRect/>
              </a:stretch>
            </a:blipFill>
          </p:spPr>
          <p:txBody>
            <a:bodyPr wrap="square" lIns="0" tIns="0" rIns="0" bIns="0" rtlCol="0"/>
            <a:lstStyle/>
            <a:p>
              <a:endParaRPr/>
            </a:p>
          </p:txBody>
        </p:sp>
        <p:sp>
          <p:nvSpPr>
            <p:cNvPr id="21" name="object 21"/>
            <p:cNvSpPr/>
            <p:nvPr/>
          </p:nvSpPr>
          <p:spPr>
            <a:xfrm>
              <a:off x="1143000" y="5638800"/>
              <a:ext cx="1968500" cy="1054100"/>
            </a:xfrm>
            <a:custGeom>
              <a:avLst/>
              <a:gdLst/>
              <a:ahLst/>
              <a:cxnLst/>
              <a:rect l="l" t="t" r="r" b="b"/>
              <a:pathLst>
                <a:path w="1968500" h="1054100">
                  <a:moveTo>
                    <a:pt x="1600200" y="57150"/>
                  </a:moveTo>
                  <a:lnTo>
                    <a:pt x="127000" y="57150"/>
                  </a:lnTo>
                  <a:lnTo>
                    <a:pt x="127000" y="0"/>
                  </a:lnTo>
                  <a:lnTo>
                    <a:pt x="0" y="63500"/>
                  </a:lnTo>
                  <a:lnTo>
                    <a:pt x="127000" y="127000"/>
                  </a:lnTo>
                  <a:lnTo>
                    <a:pt x="127000" y="69850"/>
                  </a:lnTo>
                  <a:lnTo>
                    <a:pt x="1600200" y="69850"/>
                  </a:lnTo>
                  <a:lnTo>
                    <a:pt x="1600200" y="57150"/>
                  </a:lnTo>
                  <a:close/>
                </a:path>
                <a:path w="1968500" h="1054100">
                  <a:moveTo>
                    <a:pt x="1968500" y="495300"/>
                  </a:moveTo>
                  <a:lnTo>
                    <a:pt x="1962150" y="482600"/>
                  </a:lnTo>
                  <a:lnTo>
                    <a:pt x="1905000" y="368300"/>
                  </a:lnTo>
                  <a:lnTo>
                    <a:pt x="1841500" y="495300"/>
                  </a:lnTo>
                  <a:lnTo>
                    <a:pt x="1898650" y="495300"/>
                  </a:lnTo>
                  <a:lnTo>
                    <a:pt x="1898650" y="1054100"/>
                  </a:lnTo>
                  <a:lnTo>
                    <a:pt x="1911350" y="1054100"/>
                  </a:lnTo>
                  <a:lnTo>
                    <a:pt x="1911350" y="495300"/>
                  </a:lnTo>
                  <a:lnTo>
                    <a:pt x="1968500" y="495300"/>
                  </a:lnTo>
                  <a:close/>
                </a:path>
              </a:pathLst>
            </a:custGeom>
            <a:solidFill>
              <a:srgbClr val="000000"/>
            </a:solidFill>
          </p:spPr>
          <p:txBody>
            <a:bodyPr wrap="square" lIns="0" tIns="0" rIns="0" bIns="0" rtlCol="0"/>
            <a:lstStyle/>
            <a:p>
              <a:endParaRPr/>
            </a:p>
          </p:txBody>
        </p:sp>
        <p:sp>
          <p:nvSpPr>
            <p:cNvPr id="22" name="object 22"/>
            <p:cNvSpPr/>
            <p:nvPr/>
          </p:nvSpPr>
          <p:spPr>
            <a:xfrm>
              <a:off x="1590432" y="5168901"/>
              <a:ext cx="899896" cy="445614"/>
            </a:xfrm>
            <a:prstGeom prst="rect">
              <a:avLst/>
            </a:prstGeom>
            <a:blipFill>
              <a:blip r:embed="rId5" cstate="print"/>
              <a:stretch>
                <a:fillRect/>
              </a:stretch>
            </a:blipFill>
          </p:spPr>
          <p:txBody>
            <a:bodyPr wrap="square" lIns="0" tIns="0" rIns="0" bIns="0" rtlCol="0"/>
            <a:lstStyle/>
            <a:p>
              <a:endParaRPr/>
            </a:p>
          </p:txBody>
        </p:sp>
        <p:sp>
          <p:nvSpPr>
            <p:cNvPr id="23" name="object 23"/>
            <p:cNvSpPr/>
            <p:nvPr/>
          </p:nvSpPr>
          <p:spPr>
            <a:xfrm>
              <a:off x="158343" y="4412615"/>
              <a:ext cx="1085850" cy="1002665"/>
            </a:xfrm>
            <a:custGeom>
              <a:avLst/>
              <a:gdLst/>
              <a:ahLst/>
              <a:cxnLst/>
              <a:rect l="l" t="t" r="r" b="b"/>
              <a:pathLst>
                <a:path w="1085850" h="1002664">
                  <a:moveTo>
                    <a:pt x="557022" y="0"/>
                  </a:moveTo>
                  <a:lnTo>
                    <a:pt x="503809" y="5334"/>
                  </a:lnTo>
                  <a:lnTo>
                    <a:pt x="465023" y="14097"/>
                  </a:lnTo>
                  <a:lnTo>
                    <a:pt x="423849" y="26670"/>
                  </a:lnTo>
                  <a:lnTo>
                    <a:pt x="381152" y="42799"/>
                  </a:lnTo>
                  <a:lnTo>
                    <a:pt x="337515" y="61976"/>
                  </a:lnTo>
                  <a:lnTo>
                    <a:pt x="293611" y="83947"/>
                  </a:lnTo>
                  <a:lnTo>
                    <a:pt x="250139" y="108585"/>
                  </a:lnTo>
                  <a:lnTo>
                    <a:pt x="208013" y="135128"/>
                  </a:lnTo>
                  <a:lnTo>
                    <a:pt x="167728" y="163576"/>
                  </a:lnTo>
                  <a:lnTo>
                    <a:pt x="130086" y="193421"/>
                  </a:lnTo>
                  <a:lnTo>
                    <a:pt x="95834" y="224536"/>
                  </a:lnTo>
                  <a:lnTo>
                    <a:pt x="65646" y="256540"/>
                  </a:lnTo>
                  <a:lnTo>
                    <a:pt x="40170" y="289179"/>
                  </a:lnTo>
                  <a:lnTo>
                    <a:pt x="20281" y="322072"/>
                  </a:lnTo>
                  <a:lnTo>
                    <a:pt x="2616" y="371475"/>
                  </a:lnTo>
                  <a:lnTo>
                    <a:pt x="0" y="403987"/>
                  </a:lnTo>
                  <a:lnTo>
                    <a:pt x="1003" y="420497"/>
                  </a:lnTo>
                  <a:lnTo>
                    <a:pt x="12077" y="471424"/>
                  </a:lnTo>
                  <a:lnTo>
                    <a:pt x="34251" y="524510"/>
                  </a:lnTo>
                  <a:lnTo>
                    <a:pt x="54495" y="561213"/>
                  </a:lnTo>
                  <a:lnTo>
                    <a:pt x="78701" y="598551"/>
                  </a:lnTo>
                  <a:lnTo>
                    <a:pt x="106591" y="636651"/>
                  </a:lnTo>
                  <a:lnTo>
                    <a:pt x="137706" y="675513"/>
                  </a:lnTo>
                  <a:lnTo>
                    <a:pt x="171640" y="714883"/>
                  </a:lnTo>
                  <a:lnTo>
                    <a:pt x="208153" y="755015"/>
                  </a:lnTo>
                  <a:lnTo>
                    <a:pt x="246799" y="795401"/>
                  </a:lnTo>
                  <a:lnTo>
                    <a:pt x="287159" y="836422"/>
                  </a:lnTo>
                  <a:lnTo>
                    <a:pt x="329031" y="877570"/>
                  </a:lnTo>
                  <a:lnTo>
                    <a:pt x="415645" y="960628"/>
                  </a:lnTo>
                  <a:lnTo>
                    <a:pt x="459651" y="1002157"/>
                  </a:lnTo>
                  <a:lnTo>
                    <a:pt x="468388" y="993013"/>
                  </a:lnTo>
                  <a:lnTo>
                    <a:pt x="380771" y="909701"/>
                  </a:lnTo>
                  <a:lnTo>
                    <a:pt x="337832" y="868426"/>
                  </a:lnTo>
                  <a:lnTo>
                    <a:pt x="296075" y="827278"/>
                  </a:lnTo>
                  <a:lnTo>
                    <a:pt x="255854" y="786511"/>
                  </a:lnTo>
                  <a:lnTo>
                    <a:pt x="217347" y="746252"/>
                  </a:lnTo>
                  <a:lnTo>
                    <a:pt x="181089" y="706501"/>
                  </a:lnTo>
                  <a:lnTo>
                    <a:pt x="147396" y="667258"/>
                  </a:lnTo>
                  <a:lnTo>
                    <a:pt x="116598" y="628904"/>
                  </a:lnTo>
                  <a:lnTo>
                    <a:pt x="89052" y="591185"/>
                  </a:lnTo>
                  <a:lnTo>
                    <a:pt x="65252" y="554482"/>
                  </a:lnTo>
                  <a:lnTo>
                    <a:pt x="45491" y="518668"/>
                  </a:lnTo>
                  <a:lnTo>
                    <a:pt x="24041" y="467233"/>
                  </a:lnTo>
                  <a:lnTo>
                    <a:pt x="13589" y="418719"/>
                  </a:lnTo>
                  <a:lnTo>
                    <a:pt x="12687" y="403225"/>
                  </a:lnTo>
                  <a:lnTo>
                    <a:pt x="13169" y="388239"/>
                  </a:lnTo>
                  <a:lnTo>
                    <a:pt x="24688" y="342900"/>
                  </a:lnTo>
                  <a:lnTo>
                    <a:pt x="50812" y="296164"/>
                  </a:lnTo>
                  <a:lnTo>
                    <a:pt x="75438" y="264668"/>
                  </a:lnTo>
                  <a:lnTo>
                    <a:pt x="104876" y="233426"/>
                  </a:lnTo>
                  <a:lnTo>
                    <a:pt x="138442" y="203073"/>
                  </a:lnTo>
                  <a:lnTo>
                    <a:pt x="175475" y="173609"/>
                  </a:lnTo>
                  <a:lnTo>
                    <a:pt x="215201" y="145542"/>
                  </a:lnTo>
                  <a:lnTo>
                    <a:pt x="256895" y="119380"/>
                  </a:lnTo>
                  <a:lnTo>
                    <a:pt x="299720" y="95123"/>
                  </a:lnTo>
                  <a:lnTo>
                    <a:pt x="343065" y="73406"/>
                  </a:lnTo>
                  <a:lnTo>
                    <a:pt x="386105" y="54610"/>
                  </a:lnTo>
                  <a:lnTo>
                    <a:pt x="428180" y="38735"/>
                  </a:lnTo>
                  <a:lnTo>
                    <a:pt x="468541" y="26289"/>
                  </a:lnTo>
                  <a:lnTo>
                    <a:pt x="506323" y="17780"/>
                  </a:lnTo>
                  <a:lnTo>
                    <a:pt x="557517" y="12700"/>
                  </a:lnTo>
                  <a:lnTo>
                    <a:pt x="665324" y="12700"/>
                  </a:lnTo>
                  <a:lnTo>
                    <a:pt x="653300" y="10033"/>
                  </a:lnTo>
                  <a:lnTo>
                    <a:pt x="633056" y="6223"/>
                  </a:lnTo>
                  <a:lnTo>
                    <a:pt x="613270" y="3302"/>
                  </a:lnTo>
                  <a:lnTo>
                    <a:pt x="593953" y="1270"/>
                  </a:lnTo>
                  <a:lnTo>
                    <a:pt x="575144" y="127"/>
                  </a:lnTo>
                  <a:lnTo>
                    <a:pt x="557022" y="0"/>
                  </a:lnTo>
                  <a:close/>
                </a:path>
                <a:path w="1085850" h="1002664">
                  <a:moveTo>
                    <a:pt x="785279" y="856488"/>
                  </a:moveTo>
                  <a:lnTo>
                    <a:pt x="768819" y="997585"/>
                  </a:lnTo>
                  <a:lnTo>
                    <a:pt x="891514" y="926084"/>
                  </a:lnTo>
                  <a:lnTo>
                    <a:pt x="859915" y="905383"/>
                  </a:lnTo>
                  <a:lnTo>
                    <a:pt x="836777" y="905383"/>
                  </a:lnTo>
                  <a:lnTo>
                    <a:pt x="826109" y="898525"/>
                  </a:lnTo>
                  <a:lnTo>
                    <a:pt x="833047" y="887781"/>
                  </a:lnTo>
                  <a:lnTo>
                    <a:pt x="785279" y="856488"/>
                  </a:lnTo>
                  <a:close/>
                </a:path>
                <a:path w="1085850" h="1002664">
                  <a:moveTo>
                    <a:pt x="833047" y="887781"/>
                  </a:moveTo>
                  <a:lnTo>
                    <a:pt x="826109" y="898525"/>
                  </a:lnTo>
                  <a:lnTo>
                    <a:pt x="836777" y="905383"/>
                  </a:lnTo>
                  <a:lnTo>
                    <a:pt x="843655" y="894731"/>
                  </a:lnTo>
                  <a:lnTo>
                    <a:pt x="833047" y="887781"/>
                  </a:lnTo>
                  <a:close/>
                </a:path>
                <a:path w="1085850" h="1002664">
                  <a:moveTo>
                    <a:pt x="843655" y="894731"/>
                  </a:moveTo>
                  <a:lnTo>
                    <a:pt x="836777" y="905383"/>
                  </a:lnTo>
                  <a:lnTo>
                    <a:pt x="859915" y="905383"/>
                  </a:lnTo>
                  <a:lnTo>
                    <a:pt x="843655" y="894731"/>
                  </a:lnTo>
                  <a:close/>
                </a:path>
                <a:path w="1085850" h="1002664">
                  <a:moveTo>
                    <a:pt x="665324" y="12700"/>
                  </a:moveTo>
                  <a:lnTo>
                    <a:pt x="557517" y="12700"/>
                  </a:lnTo>
                  <a:lnTo>
                    <a:pt x="575017" y="12827"/>
                  </a:lnTo>
                  <a:lnTo>
                    <a:pt x="593166" y="13970"/>
                  </a:lnTo>
                  <a:lnTo>
                    <a:pt x="631215" y="18796"/>
                  </a:lnTo>
                  <a:lnTo>
                    <a:pt x="671131" y="27051"/>
                  </a:lnTo>
                  <a:lnTo>
                    <a:pt x="712292" y="38100"/>
                  </a:lnTo>
                  <a:lnTo>
                    <a:pt x="753948" y="52197"/>
                  </a:lnTo>
                  <a:lnTo>
                    <a:pt x="795515" y="68961"/>
                  </a:lnTo>
                  <a:lnTo>
                    <a:pt x="836345" y="88011"/>
                  </a:lnTo>
                  <a:lnTo>
                    <a:pt x="895095" y="120650"/>
                  </a:lnTo>
                  <a:lnTo>
                    <a:pt x="931341" y="144653"/>
                  </a:lnTo>
                  <a:lnTo>
                    <a:pt x="964895" y="170307"/>
                  </a:lnTo>
                  <a:lnTo>
                    <a:pt x="994892" y="197358"/>
                  </a:lnTo>
                  <a:lnTo>
                    <a:pt x="1020749" y="225552"/>
                  </a:lnTo>
                  <a:lnTo>
                    <a:pt x="1050429" y="268986"/>
                  </a:lnTo>
                  <a:lnTo>
                    <a:pt x="1067511" y="313563"/>
                  </a:lnTo>
                  <a:lnTo>
                    <a:pt x="1072603" y="360807"/>
                  </a:lnTo>
                  <a:lnTo>
                    <a:pt x="1072134" y="377825"/>
                  </a:lnTo>
                  <a:lnTo>
                    <a:pt x="1064526" y="431673"/>
                  </a:lnTo>
                  <a:lnTo>
                    <a:pt x="1054557" y="469900"/>
                  </a:lnTo>
                  <a:lnTo>
                    <a:pt x="1041158" y="509905"/>
                  </a:lnTo>
                  <a:lnTo>
                    <a:pt x="1024509" y="551434"/>
                  </a:lnTo>
                  <a:lnTo>
                    <a:pt x="1004912" y="594233"/>
                  </a:lnTo>
                  <a:lnTo>
                    <a:pt x="982713" y="638429"/>
                  </a:lnTo>
                  <a:lnTo>
                    <a:pt x="945108" y="706628"/>
                  </a:lnTo>
                  <a:lnTo>
                    <a:pt x="917651" y="753237"/>
                  </a:lnTo>
                  <a:lnTo>
                    <a:pt x="888745" y="800481"/>
                  </a:lnTo>
                  <a:lnTo>
                    <a:pt x="858507" y="848360"/>
                  </a:lnTo>
                  <a:lnTo>
                    <a:pt x="833047" y="887781"/>
                  </a:lnTo>
                  <a:lnTo>
                    <a:pt x="843655" y="894731"/>
                  </a:lnTo>
                  <a:lnTo>
                    <a:pt x="869251" y="855091"/>
                  </a:lnTo>
                  <a:lnTo>
                    <a:pt x="899591" y="807212"/>
                  </a:lnTo>
                  <a:lnTo>
                    <a:pt x="928598" y="759587"/>
                  </a:lnTo>
                  <a:lnTo>
                    <a:pt x="956195" y="712851"/>
                  </a:lnTo>
                  <a:lnTo>
                    <a:pt x="981875" y="666877"/>
                  </a:lnTo>
                  <a:lnTo>
                    <a:pt x="1005497" y="621792"/>
                  </a:lnTo>
                  <a:lnTo>
                    <a:pt x="1026655" y="577850"/>
                  </a:lnTo>
                  <a:lnTo>
                    <a:pt x="1045070" y="535051"/>
                  </a:lnTo>
                  <a:lnTo>
                    <a:pt x="1060437" y="493522"/>
                  </a:lnTo>
                  <a:lnTo>
                    <a:pt x="1072362" y="453517"/>
                  </a:lnTo>
                  <a:lnTo>
                    <a:pt x="1080566" y="415036"/>
                  </a:lnTo>
                  <a:lnTo>
                    <a:pt x="1085293" y="360807"/>
                  </a:lnTo>
                  <a:lnTo>
                    <a:pt x="1085227" y="358267"/>
                  </a:lnTo>
                  <a:lnTo>
                    <a:pt x="1079728" y="310007"/>
                  </a:lnTo>
                  <a:lnTo>
                    <a:pt x="1061377" y="262509"/>
                  </a:lnTo>
                  <a:lnTo>
                    <a:pt x="1030287" y="217043"/>
                  </a:lnTo>
                  <a:lnTo>
                    <a:pt x="1003566" y="188087"/>
                  </a:lnTo>
                  <a:lnTo>
                    <a:pt x="972794" y="160401"/>
                  </a:lnTo>
                  <a:lnTo>
                    <a:pt x="938529" y="134239"/>
                  </a:lnTo>
                  <a:lnTo>
                    <a:pt x="901433" y="109728"/>
                  </a:lnTo>
                  <a:lnTo>
                    <a:pt x="862215" y="87122"/>
                  </a:lnTo>
                  <a:lnTo>
                    <a:pt x="821245" y="66675"/>
                  </a:lnTo>
                  <a:lnTo>
                    <a:pt x="779297" y="48387"/>
                  </a:lnTo>
                  <a:lnTo>
                    <a:pt x="736955" y="32766"/>
                  </a:lnTo>
                  <a:lnTo>
                    <a:pt x="694753" y="19939"/>
                  </a:lnTo>
                  <a:lnTo>
                    <a:pt x="673912" y="14605"/>
                  </a:lnTo>
                  <a:lnTo>
                    <a:pt x="665324" y="12700"/>
                  </a:lnTo>
                  <a:close/>
                </a:path>
              </a:pathLst>
            </a:custGeom>
            <a:solidFill>
              <a:srgbClr val="000000"/>
            </a:solidFill>
          </p:spPr>
          <p:txBody>
            <a:bodyPr wrap="square" lIns="0" tIns="0" rIns="0" bIns="0" rtlCol="0"/>
            <a:lstStyle/>
            <a:p>
              <a:endParaRPr/>
            </a:p>
          </p:txBody>
        </p:sp>
        <p:sp>
          <p:nvSpPr>
            <p:cNvPr id="24" name="object 24"/>
            <p:cNvSpPr/>
            <p:nvPr/>
          </p:nvSpPr>
          <p:spPr>
            <a:xfrm>
              <a:off x="7621043" y="3340101"/>
              <a:ext cx="900002" cy="445614"/>
            </a:xfrm>
            <a:prstGeom prst="rect">
              <a:avLst/>
            </a:prstGeom>
            <a:blipFill>
              <a:blip r:embed="rId6" cstate="print"/>
              <a:stretch>
                <a:fillRect/>
              </a:stretch>
            </a:blipFill>
          </p:spPr>
          <p:txBody>
            <a:bodyPr wrap="square" lIns="0" tIns="0" rIns="0" bIns="0" rtlCol="0"/>
            <a:lstStyle/>
            <a:p>
              <a:endParaRPr/>
            </a:p>
          </p:txBody>
        </p:sp>
      </p:grpSp>
      <p:sp>
        <p:nvSpPr>
          <p:cNvPr id="25" name="object 25"/>
          <p:cNvSpPr txBox="1"/>
          <p:nvPr/>
        </p:nvSpPr>
        <p:spPr>
          <a:xfrm>
            <a:off x="48655" y="3745753"/>
            <a:ext cx="1604010" cy="577850"/>
          </a:xfrm>
          <a:prstGeom prst="rect">
            <a:avLst/>
          </a:prstGeom>
        </p:spPr>
        <p:txBody>
          <a:bodyPr vert="horz" wrap="square" lIns="0" tIns="15240" rIns="0" bIns="0" rtlCol="0">
            <a:spAutoFit/>
          </a:bodyPr>
          <a:lstStyle/>
          <a:p>
            <a:pPr marL="12700">
              <a:lnSpc>
                <a:spcPct val="100000"/>
              </a:lnSpc>
              <a:spcBef>
                <a:spcPts val="120"/>
              </a:spcBef>
              <a:tabLst>
                <a:tab pos="911860" algn="l"/>
              </a:tabLst>
            </a:pPr>
            <a:r>
              <a:rPr sz="3600" i="1" spc="40" dirty="0">
                <a:latin typeface="Times New Roman"/>
                <a:cs typeface="Times New Roman"/>
              </a:rPr>
              <a:t>y	</a:t>
            </a:r>
            <a:r>
              <a:rPr sz="3600" i="1" spc="60" dirty="0">
                <a:latin typeface="Times New Roman"/>
                <a:cs typeface="Times New Roman"/>
              </a:rPr>
              <a:t>y</a:t>
            </a:r>
            <a:r>
              <a:rPr sz="3600" spc="60" dirty="0">
                <a:latin typeface="Times New Roman"/>
                <a:cs typeface="Times New Roman"/>
              </a:rPr>
              <a:t>,</a:t>
            </a:r>
            <a:r>
              <a:rPr sz="3600" spc="-515" dirty="0">
                <a:latin typeface="Times New Roman"/>
                <a:cs typeface="Times New Roman"/>
              </a:rPr>
              <a:t> </a:t>
            </a:r>
            <a:r>
              <a:rPr sz="3600" i="1" spc="55" dirty="0">
                <a:latin typeface="Times New Roman"/>
                <a:cs typeface="Times New Roman"/>
              </a:rPr>
              <a:t>R</a:t>
            </a:r>
            <a:endParaRPr sz="3600">
              <a:latin typeface="Times New Roman"/>
              <a:cs typeface="Times New Roman"/>
            </a:endParaRPr>
          </a:p>
        </p:txBody>
      </p:sp>
      <p:sp>
        <p:nvSpPr>
          <p:cNvPr id="26" name="object 26"/>
          <p:cNvSpPr/>
          <p:nvPr/>
        </p:nvSpPr>
        <p:spPr>
          <a:xfrm>
            <a:off x="371232" y="3873501"/>
            <a:ext cx="899896" cy="445614"/>
          </a:xfrm>
          <a:prstGeom prst="rect">
            <a:avLst/>
          </a:prstGeom>
          <a:blipFill>
            <a:blip r:embed="rId5" cstate="print"/>
            <a:stretch>
              <a:fillRect/>
            </a:stretch>
          </a:blipFill>
        </p:spPr>
        <p:txBody>
          <a:bodyPr wrap="square" lIns="0" tIns="0" rIns="0" bIns="0" rtlCol="0"/>
          <a:lstStyle/>
          <a:p>
            <a:endParaRPr/>
          </a:p>
        </p:txBody>
      </p:sp>
      <p:sp>
        <p:nvSpPr>
          <p:cNvPr id="27" name="object 27"/>
          <p:cNvSpPr txBox="1"/>
          <p:nvPr/>
        </p:nvSpPr>
        <p:spPr>
          <a:xfrm>
            <a:off x="2799140" y="3332712"/>
            <a:ext cx="490220" cy="571500"/>
          </a:xfrm>
          <a:prstGeom prst="rect">
            <a:avLst/>
          </a:prstGeom>
        </p:spPr>
        <p:txBody>
          <a:bodyPr vert="horz" wrap="square" lIns="0" tIns="16510" rIns="0" bIns="0" rtlCol="0">
            <a:spAutoFit/>
          </a:bodyPr>
          <a:lstStyle/>
          <a:p>
            <a:pPr marL="38100">
              <a:lnSpc>
                <a:spcPct val="100000"/>
              </a:lnSpc>
              <a:spcBef>
                <a:spcPts val="130"/>
              </a:spcBef>
            </a:pPr>
            <a:r>
              <a:rPr sz="3550" i="1" dirty="0">
                <a:latin typeface="Times New Roman"/>
                <a:cs typeface="Times New Roman"/>
              </a:rPr>
              <a:t>q</a:t>
            </a:r>
            <a:r>
              <a:rPr sz="4425" baseline="-16949" dirty="0">
                <a:latin typeface="Times New Roman"/>
                <a:cs typeface="Times New Roman"/>
              </a:rPr>
              <a:t>4</a:t>
            </a:r>
            <a:endParaRPr sz="4425" baseline="-16949">
              <a:latin typeface="Times New Roman"/>
              <a:cs typeface="Times New Roman"/>
            </a:endParaRPr>
          </a:p>
        </p:txBody>
      </p:sp>
      <p:grpSp>
        <p:nvGrpSpPr>
          <p:cNvPr id="28" name="object 28"/>
          <p:cNvGrpSpPr/>
          <p:nvPr/>
        </p:nvGrpSpPr>
        <p:grpSpPr>
          <a:xfrm>
            <a:off x="1062545" y="3257550"/>
            <a:ext cx="2525395" cy="2221230"/>
            <a:chOff x="1062545" y="3257550"/>
            <a:chExt cx="2525395" cy="2221230"/>
          </a:xfrm>
        </p:grpSpPr>
        <p:sp>
          <p:nvSpPr>
            <p:cNvPr id="29" name="object 29"/>
            <p:cNvSpPr/>
            <p:nvPr/>
          </p:nvSpPr>
          <p:spPr>
            <a:xfrm>
              <a:off x="2743200" y="3416300"/>
              <a:ext cx="685800" cy="609600"/>
            </a:xfrm>
            <a:custGeom>
              <a:avLst/>
              <a:gdLst/>
              <a:ahLst/>
              <a:cxnLst/>
              <a:rect l="l" t="t" r="r" b="b"/>
              <a:pathLst>
                <a:path w="685800" h="609600">
                  <a:moveTo>
                    <a:pt x="0" y="304800"/>
                  </a:moveTo>
                  <a:lnTo>
                    <a:pt x="3718" y="259772"/>
                  </a:lnTo>
                  <a:lnTo>
                    <a:pt x="14519" y="216792"/>
                  </a:lnTo>
                  <a:lnTo>
                    <a:pt x="31873" y="176330"/>
                  </a:lnTo>
                  <a:lnTo>
                    <a:pt x="55248" y="138860"/>
                  </a:lnTo>
                  <a:lnTo>
                    <a:pt x="84114" y="104853"/>
                  </a:lnTo>
                  <a:lnTo>
                    <a:pt x="117941" y="74783"/>
                  </a:lnTo>
                  <a:lnTo>
                    <a:pt x="156196" y="49120"/>
                  </a:lnTo>
                  <a:lnTo>
                    <a:pt x="198351" y="28338"/>
                  </a:lnTo>
                  <a:lnTo>
                    <a:pt x="243873" y="12909"/>
                  </a:lnTo>
                  <a:lnTo>
                    <a:pt x="292233" y="3306"/>
                  </a:lnTo>
                  <a:lnTo>
                    <a:pt x="342900" y="0"/>
                  </a:lnTo>
                  <a:lnTo>
                    <a:pt x="393566" y="3306"/>
                  </a:lnTo>
                  <a:lnTo>
                    <a:pt x="441926" y="12909"/>
                  </a:lnTo>
                  <a:lnTo>
                    <a:pt x="487448" y="28338"/>
                  </a:lnTo>
                  <a:lnTo>
                    <a:pt x="529603" y="49120"/>
                  </a:lnTo>
                  <a:lnTo>
                    <a:pt x="567858" y="74783"/>
                  </a:lnTo>
                  <a:lnTo>
                    <a:pt x="601685" y="104853"/>
                  </a:lnTo>
                  <a:lnTo>
                    <a:pt x="630551" y="138860"/>
                  </a:lnTo>
                  <a:lnTo>
                    <a:pt x="653926" y="176330"/>
                  </a:lnTo>
                  <a:lnTo>
                    <a:pt x="671280" y="216792"/>
                  </a:lnTo>
                  <a:lnTo>
                    <a:pt x="682081" y="259772"/>
                  </a:lnTo>
                  <a:lnTo>
                    <a:pt x="685800" y="304800"/>
                  </a:lnTo>
                  <a:lnTo>
                    <a:pt x="682081" y="349827"/>
                  </a:lnTo>
                  <a:lnTo>
                    <a:pt x="671280" y="392807"/>
                  </a:lnTo>
                  <a:lnTo>
                    <a:pt x="653926" y="433269"/>
                  </a:lnTo>
                  <a:lnTo>
                    <a:pt x="630551" y="470739"/>
                  </a:lnTo>
                  <a:lnTo>
                    <a:pt x="601685" y="504746"/>
                  </a:lnTo>
                  <a:lnTo>
                    <a:pt x="567858" y="534816"/>
                  </a:lnTo>
                  <a:lnTo>
                    <a:pt x="529603" y="560479"/>
                  </a:lnTo>
                  <a:lnTo>
                    <a:pt x="487448" y="581261"/>
                  </a:lnTo>
                  <a:lnTo>
                    <a:pt x="441926" y="596690"/>
                  </a:lnTo>
                  <a:lnTo>
                    <a:pt x="393566" y="606293"/>
                  </a:lnTo>
                  <a:lnTo>
                    <a:pt x="342900" y="609600"/>
                  </a:lnTo>
                  <a:lnTo>
                    <a:pt x="292233" y="606293"/>
                  </a:lnTo>
                  <a:lnTo>
                    <a:pt x="243873" y="596690"/>
                  </a:lnTo>
                  <a:lnTo>
                    <a:pt x="198351" y="581261"/>
                  </a:lnTo>
                  <a:lnTo>
                    <a:pt x="156196" y="560479"/>
                  </a:lnTo>
                  <a:lnTo>
                    <a:pt x="117941" y="534816"/>
                  </a:lnTo>
                  <a:lnTo>
                    <a:pt x="84114" y="504746"/>
                  </a:lnTo>
                  <a:lnTo>
                    <a:pt x="55248" y="470739"/>
                  </a:lnTo>
                  <a:lnTo>
                    <a:pt x="31873" y="433269"/>
                  </a:lnTo>
                  <a:lnTo>
                    <a:pt x="14519" y="392807"/>
                  </a:lnTo>
                  <a:lnTo>
                    <a:pt x="3718" y="349827"/>
                  </a:lnTo>
                  <a:lnTo>
                    <a:pt x="0" y="304800"/>
                  </a:lnTo>
                  <a:close/>
                </a:path>
              </a:pathLst>
            </a:custGeom>
            <a:ln w="12700">
              <a:solidFill>
                <a:srgbClr val="000000"/>
              </a:solidFill>
            </a:ln>
          </p:spPr>
          <p:txBody>
            <a:bodyPr wrap="square" lIns="0" tIns="0" rIns="0" bIns="0" rtlCol="0"/>
            <a:lstStyle/>
            <a:p>
              <a:endParaRPr/>
            </a:p>
          </p:txBody>
        </p:sp>
        <p:sp>
          <p:nvSpPr>
            <p:cNvPr id="30" name="object 30"/>
            <p:cNvSpPr/>
            <p:nvPr/>
          </p:nvSpPr>
          <p:spPr>
            <a:xfrm>
              <a:off x="1062545" y="4025900"/>
              <a:ext cx="1604645" cy="1452880"/>
            </a:xfrm>
            <a:custGeom>
              <a:avLst/>
              <a:gdLst/>
              <a:ahLst/>
              <a:cxnLst/>
              <a:rect l="l" t="t" r="r" b="b"/>
              <a:pathLst>
                <a:path w="1604645" h="1452879">
                  <a:moveTo>
                    <a:pt x="1506029" y="80512"/>
                  </a:moveTo>
                  <a:lnTo>
                    <a:pt x="0" y="1443101"/>
                  </a:lnTo>
                  <a:lnTo>
                    <a:pt x="8508" y="1452499"/>
                  </a:lnTo>
                  <a:lnTo>
                    <a:pt x="1514532" y="89915"/>
                  </a:lnTo>
                  <a:lnTo>
                    <a:pt x="1506029" y="80512"/>
                  </a:lnTo>
                  <a:close/>
                </a:path>
                <a:path w="1604645" h="1452879">
                  <a:moveTo>
                    <a:pt x="1576397" y="72008"/>
                  </a:moveTo>
                  <a:lnTo>
                    <a:pt x="1515427" y="72008"/>
                  </a:lnTo>
                  <a:lnTo>
                    <a:pt x="1523936" y="81406"/>
                  </a:lnTo>
                  <a:lnTo>
                    <a:pt x="1514532" y="89915"/>
                  </a:lnTo>
                  <a:lnTo>
                    <a:pt x="1552892" y="132333"/>
                  </a:lnTo>
                  <a:lnTo>
                    <a:pt x="1576397" y="72008"/>
                  </a:lnTo>
                  <a:close/>
                </a:path>
                <a:path w="1604645" h="1452879">
                  <a:moveTo>
                    <a:pt x="1515427" y="72008"/>
                  </a:moveTo>
                  <a:lnTo>
                    <a:pt x="1506029" y="80512"/>
                  </a:lnTo>
                  <a:lnTo>
                    <a:pt x="1514532" y="89915"/>
                  </a:lnTo>
                  <a:lnTo>
                    <a:pt x="1523936" y="81406"/>
                  </a:lnTo>
                  <a:lnTo>
                    <a:pt x="1515427" y="72008"/>
                  </a:lnTo>
                  <a:close/>
                </a:path>
                <a:path w="1604645" h="1452879">
                  <a:moveTo>
                    <a:pt x="1604454" y="0"/>
                  </a:moveTo>
                  <a:lnTo>
                    <a:pt x="1467675" y="38100"/>
                  </a:lnTo>
                  <a:lnTo>
                    <a:pt x="1506029" y="80512"/>
                  </a:lnTo>
                  <a:lnTo>
                    <a:pt x="1515427" y="72008"/>
                  </a:lnTo>
                  <a:lnTo>
                    <a:pt x="1576397" y="72008"/>
                  </a:lnTo>
                  <a:lnTo>
                    <a:pt x="1604454" y="0"/>
                  </a:lnTo>
                  <a:close/>
                </a:path>
              </a:pathLst>
            </a:custGeom>
            <a:solidFill>
              <a:srgbClr val="000000"/>
            </a:solidFill>
          </p:spPr>
          <p:txBody>
            <a:bodyPr wrap="square" lIns="0" tIns="0" rIns="0" bIns="0" rtlCol="0"/>
            <a:lstStyle/>
            <a:p>
              <a:endParaRPr/>
            </a:p>
          </p:txBody>
        </p:sp>
        <p:sp>
          <p:nvSpPr>
            <p:cNvPr id="31" name="object 31"/>
            <p:cNvSpPr/>
            <p:nvPr/>
          </p:nvSpPr>
          <p:spPr>
            <a:xfrm>
              <a:off x="2590800" y="3263900"/>
              <a:ext cx="990600" cy="914400"/>
            </a:xfrm>
            <a:custGeom>
              <a:avLst/>
              <a:gdLst/>
              <a:ahLst/>
              <a:cxnLst/>
              <a:rect l="l" t="t" r="r" b="b"/>
              <a:pathLst>
                <a:path w="990600" h="914400">
                  <a:moveTo>
                    <a:pt x="0" y="457200"/>
                  </a:moveTo>
                  <a:lnTo>
                    <a:pt x="2557" y="410458"/>
                  </a:lnTo>
                  <a:lnTo>
                    <a:pt x="10062" y="365066"/>
                  </a:lnTo>
                  <a:lnTo>
                    <a:pt x="22266" y="321253"/>
                  </a:lnTo>
                  <a:lnTo>
                    <a:pt x="38921" y="279249"/>
                  </a:lnTo>
                  <a:lnTo>
                    <a:pt x="59777" y="239283"/>
                  </a:lnTo>
                  <a:lnTo>
                    <a:pt x="84586" y="201587"/>
                  </a:lnTo>
                  <a:lnTo>
                    <a:pt x="113098" y="166390"/>
                  </a:lnTo>
                  <a:lnTo>
                    <a:pt x="145065" y="133921"/>
                  </a:lnTo>
                  <a:lnTo>
                    <a:pt x="180238" y="104411"/>
                  </a:lnTo>
                  <a:lnTo>
                    <a:pt x="218368" y="78090"/>
                  </a:lnTo>
                  <a:lnTo>
                    <a:pt x="259205" y="55187"/>
                  </a:lnTo>
                  <a:lnTo>
                    <a:pt x="302502" y="35933"/>
                  </a:lnTo>
                  <a:lnTo>
                    <a:pt x="348008" y="20557"/>
                  </a:lnTo>
                  <a:lnTo>
                    <a:pt x="395476" y="9289"/>
                  </a:lnTo>
                  <a:lnTo>
                    <a:pt x="444656" y="2360"/>
                  </a:lnTo>
                  <a:lnTo>
                    <a:pt x="495300" y="0"/>
                  </a:lnTo>
                  <a:lnTo>
                    <a:pt x="545943" y="2360"/>
                  </a:lnTo>
                  <a:lnTo>
                    <a:pt x="595123" y="9289"/>
                  </a:lnTo>
                  <a:lnTo>
                    <a:pt x="642591" y="20557"/>
                  </a:lnTo>
                  <a:lnTo>
                    <a:pt x="688097" y="35933"/>
                  </a:lnTo>
                  <a:lnTo>
                    <a:pt x="731394" y="55187"/>
                  </a:lnTo>
                  <a:lnTo>
                    <a:pt x="772231" y="78090"/>
                  </a:lnTo>
                  <a:lnTo>
                    <a:pt x="810361" y="104411"/>
                  </a:lnTo>
                  <a:lnTo>
                    <a:pt x="845534" y="133921"/>
                  </a:lnTo>
                  <a:lnTo>
                    <a:pt x="877501" y="166390"/>
                  </a:lnTo>
                  <a:lnTo>
                    <a:pt x="906013" y="201587"/>
                  </a:lnTo>
                  <a:lnTo>
                    <a:pt x="930822" y="239283"/>
                  </a:lnTo>
                  <a:lnTo>
                    <a:pt x="951678" y="279249"/>
                  </a:lnTo>
                  <a:lnTo>
                    <a:pt x="968333" y="321253"/>
                  </a:lnTo>
                  <a:lnTo>
                    <a:pt x="980537" y="365066"/>
                  </a:lnTo>
                  <a:lnTo>
                    <a:pt x="988042" y="410458"/>
                  </a:lnTo>
                  <a:lnTo>
                    <a:pt x="990600" y="457200"/>
                  </a:lnTo>
                  <a:lnTo>
                    <a:pt x="988042" y="503941"/>
                  </a:lnTo>
                  <a:lnTo>
                    <a:pt x="980537" y="549333"/>
                  </a:lnTo>
                  <a:lnTo>
                    <a:pt x="968333" y="593146"/>
                  </a:lnTo>
                  <a:lnTo>
                    <a:pt x="951678" y="635150"/>
                  </a:lnTo>
                  <a:lnTo>
                    <a:pt x="930822" y="675116"/>
                  </a:lnTo>
                  <a:lnTo>
                    <a:pt x="906013" y="712812"/>
                  </a:lnTo>
                  <a:lnTo>
                    <a:pt x="877501" y="748009"/>
                  </a:lnTo>
                  <a:lnTo>
                    <a:pt x="845534" y="780478"/>
                  </a:lnTo>
                  <a:lnTo>
                    <a:pt x="810361" y="809988"/>
                  </a:lnTo>
                  <a:lnTo>
                    <a:pt x="772231" y="836309"/>
                  </a:lnTo>
                  <a:lnTo>
                    <a:pt x="731394" y="859212"/>
                  </a:lnTo>
                  <a:lnTo>
                    <a:pt x="688097" y="878466"/>
                  </a:lnTo>
                  <a:lnTo>
                    <a:pt x="642591" y="893842"/>
                  </a:lnTo>
                  <a:lnTo>
                    <a:pt x="595123" y="905110"/>
                  </a:lnTo>
                  <a:lnTo>
                    <a:pt x="545943" y="912039"/>
                  </a:lnTo>
                  <a:lnTo>
                    <a:pt x="495300" y="914400"/>
                  </a:lnTo>
                  <a:lnTo>
                    <a:pt x="444656" y="912039"/>
                  </a:lnTo>
                  <a:lnTo>
                    <a:pt x="395476" y="905110"/>
                  </a:lnTo>
                  <a:lnTo>
                    <a:pt x="348008" y="893842"/>
                  </a:lnTo>
                  <a:lnTo>
                    <a:pt x="302502" y="878466"/>
                  </a:lnTo>
                  <a:lnTo>
                    <a:pt x="259205" y="859212"/>
                  </a:lnTo>
                  <a:lnTo>
                    <a:pt x="218368" y="836309"/>
                  </a:lnTo>
                  <a:lnTo>
                    <a:pt x="180238" y="809988"/>
                  </a:lnTo>
                  <a:lnTo>
                    <a:pt x="145065" y="780478"/>
                  </a:lnTo>
                  <a:lnTo>
                    <a:pt x="113098" y="748009"/>
                  </a:lnTo>
                  <a:lnTo>
                    <a:pt x="84586" y="712812"/>
                  </a:lnTo>
                  <a:lnTo>
                    <a:pt x="59777" y="675116"/>
                  </a:lnTo>
                  <a:lnTo>
                    <a:pt x="38921" y="635150"/>
                  </a:lnTo>
                  <a:lnTo>
                    <a:pt x="22266" y="593146"/>
                  </a:lnTo>
                  <a:lnTo>
                    <a:pt x="10062" y="549333"/>
                  </a:lnTo>
                  <a:lnTo>
                    <a:pt x="2557" y="503941"/>
                  </a:lnTo>
                  <a:lnTo>
                    <a:pt x="0" y="457200"/>
                  </a:lnTo>
                  <a:close/>
                </a:path>
              </a:pathLst>
            </a:custGeom>
            <a:ln w="12700">
              <a:solidFill>
                <a:srgbClr val="000000"/>
              </a:solidFill>
            </a:ln>
          </p:spPr>
          <p:txBody>
            <a:bodyPr wrap="square" lIns="0" tIns="0" rIns="0" bIns="0" rtlCol="0"/>
            <a:lstStyle/>
            <a:p>
              <a:endParaRPr/>
            </a:p>
          </p:txBody>
        </p:sp>
      </p:grpSp>
      <p:sp>
        <p:nvSpPr>
          <p:cNvPr id="32" name="object 32"/>
          <p:cNvSpPr txBox="1"/>
          <p:nvPr/>
        </p:nvSpPr>
        <p:spPr>
          <a:xfrm>
            <a:off x="3473603" y="4126599"/>
            <a:ext cx="464820" cy="579120"/>
          </a:xfrm>
          <a:prstGeom prst="rect">
            <a:avLst/>
          </a:prstGeom>
        </p:spPr>
        <p:txBody>
          <a:bodyPr vert="horz" wrap="square" lIns="0" tIns="16510" rIns="0" bIns="0" rtlCol="0">
            <a:spAutoFit/>
          </a:bodyPr>
          <a:lstStyle/>
          <a:p>
            <a:pPr marL="12700">
              <a:lnSpc>
                <a:spcPct val="100000"/>
              </a:lnSpc>
              <a:spcBef>
                <a:spcPts val="130"/>
              </a:spcBef>
            </a:pPr>
            <a:r>
              <a:rPr sz="3600" spc="25" dirty="0">
                <a:latin typeface="Times New Roman"/>
                <a:cs typeface="Times New Roman"/>
              </a:rPr>
              <a:t>,</a:t>
            </a:r>
            <a:r>
              <a:rPr sz="3600" spc="-520" dirty="0">
                <a:latin typeface="Times New Roman"/>
                <a:cs typeface="Times New Roman"/>
              </a:rPr>
              <a:t> </a:t>
            </a:r>
            <a:r>
              <a:rPr sz="3600" i="1" spc="65" dirty="0">
                <a:latin typeface="Times New Roman"/>
                <a:cs typeface="Times New Roman"/>
              </a:rPr>
              <a:t>L</a:t>
            </a:r>
            <a:endParaRPr sz="3600">
              <a:latin typeface="Times New Roman"/>
              <a:cs typeface="Times New Roman"/>
            </a:endParaRPr>
          </a:p>
        </p:txBody>
      </p:sp>
      <p:grpSp>
        <p:nvGrpSpPr>
          <p:cNvPr id="33" name="object 33"/>
          <p:cNvGrpSpPr/>
          <p:nvPr/>
        </p:nvGrpSpPr>
        <p:grpSpPr>
          <a:xfrm>
            <a:off x="2399518" y="3270250"/>
            <a:ext cx="6598920" cy="1431925"/>
            <a:chOff x="2399518" y="3270250"/>
            <a:chExt cx="6598920" cy="1431925"/>
          </a:xfrm>
        </p:grpSpPr>
        <p:sp>
          <p:nvSpPr>
            <p:cNvPr id="34" name="object 34"/>
            <p:cNvSpPr/>
            <p:nvPr/>
          </p:nvSpPr>
          <p:spPr>
            <a:xfrm>
              <a:off x="3263367" y="4254505"/>
              <a:ext cx="450200" cy="447216"/>
            </a:xfrm>
            <a:prstGeom prst="rect">
              <a:avLst/>
            </a:prstGeom>
            <a:blipFill>
              <a:blip r:embed="rId7" cstate="print"/>
              <a:stretch>
                <a:fillRect/>
              </a:stretch>
            </a:blipFill>
          </p:spPr>
          <p:txBody>
            <a:bodyPr wrap="square" lIns="0" tIns="0" rIns="0" bIns="0" rtlCol="0"/>
            <a:lstStyle/>
            <a:p>
              <a:endParaRPr/>
            </a:p>
          </p:txBody>
        </p:sp>
        <p:sp>
          <p:nvSpPr>
            <p:cNvPr id="35" name="object 35"/>
            <p:cNvSpPr/>
            <p:nvPr/>
          </p:nvSpPr>
          <p:spPr>
            <a:xfrm>
              <a:off x="2716880" y="4254505"/>
              <a:ext cx="900388" cy="447216"/>
            </a:xfrm>
            <a:prstGeom prst="rect">
              <a:avLst/>
            </a:prstGeom>
            <a:blipFill>
              <a:blip r:embed="rId8" cstate="print"/>
              <a:stretch>
                <a:fillRect/>
              </a:stretch>
            </a:blipFill>
          </p:spPr>
          <p:txBody>
            <a:bodyPr wrap="square" lIns="0" tIns="0" rIns="0" bIns="0" rtlCol="0"/>
            <a:lstStyle/>
            <a:p>
              <a:endParaRPr/>
            </a:p>
          </p:txBody>
        </p:sp>
        <p:sp>
          <p:nvSpPr>
            <p:cNvPr id="36" name="object 36"/>
            <p:cNvSpPr/>
            <p:nvPr/>
          </p:nvSpPr>
          <p:spPr>
            <a:xfrm>
              <a:off x="2399518" y="4254505"/>
              <a:ext cx="450200" cy="447216"/>
            </a:xfrm>
            <a:prstGeom prst="rect">
              <a:avLst/>
            </a:prstGeom>
            <a:blipFill>
              <a:blip r:embed="rId7" cstate="print"/>
              <a:stretch>
                <a:fillRect/>
              </a:stretch>
            </a:blipFill>
          </p:spPr>
          <p:txBody>
            <a:bodyPr wrap="square" lIns="0" tIns="0" rIns="0" bIns="0" rtlCol="0"/>
            <a:lstStyle/>
            <a:p>
              <a:endParaRPr/>
            </a:p>
          </p:txBody>
        </p:sp>
        <p:sp>
          <p:nvSpPr>
            <p:cNvPr id="37" name="object 37"/>
            <p:cNvSpPr/>
            <p:nvPr/>
          </p:nvSpPr>
          <p:spPr>
            <a:xfrm>
              <a:off x="7010400" y="3276600"/>
              <a:ext cx="1981200" cy="609600"/>
            </a:xfrm>
            <a:custGeom>
              <a:avLst/>
              <a:gdLst/>
              <a:ahLst/>
              <a:cxnLst/>
              <a:rect l="l" t="t" r="r" b="b"/>
              <a:pathLst>
                <a:path w="1981200" h="609600">
                  <a:moveTo>
                    <a:pt x="0" y="304800"/>
                  </a:moveTo>
                  <a:lnTo>
                    <a:pt x="9836" y="261691"/>
                  </a:lnTo>
                  <a:lnTo>
                    <a:pt x="38452" y="220436"/>
                  </a:lnTo>
                  <a:lnTo>
                    <a:pt x="84507" y="181448"/>
                  </a:lnTo>
                  <a:lnTo>
                    <a:pt x="146660" y="145141"/>
                  </a:lnTo>
                  <a:lnTo>
                    <a:pt x="183354" y="128122"/>
                  </a:lnTo>
                  <a:lnTo>
                    <a:pt x="223570" y="111927"/>
                  </a:lnTo>
                  <a:lnTo>
                    <a:pt x="267141" y="96610"/>
                  </a:lnTo>
                  <a:lnTo>
                    <a:pt x="313897" y="82221"/>
                  </a:lnTo>
                  <a:lnTo>
                    <a:pt x="363673" y="68812"/>
                  </a:lnTo>
                  <a:lnTo>
                    <a:pt x="416300" y="56436"/>
                  </a:lnTo>
                  <a:lnTo>
                    <a:pt x="471610" y="45142"/>
                  </a:lnTo>
                  <a:lnTo>
                    <a:pt x="529437" y="34984"/>
                  </a:lnTo>
                  <a:lnTo>
                    <a:pt x="589613" y="26012"/>
                  </a:lnTo>
                  <a:lnTo>
                    <a:pt x="651969" y="18279"/>
                  </a:lnTo>
                  <a:lnTo>
                    <a:pt x="716339" y="11836"/>
                  </a:lnTo>
                  <a:lnTo>
                    <a:pt x="782554" y="6735"/>
                  </a:lnTo>
                  <a:lnTo>
                    <a:pt x="850448" y="3028"/>
                  </a:lnTo>
                  <a:lnTo>
                    <a:pt x="919852" y="765"/>
                  </a:lnTo>
                  <a:lnTo>
                    <a:pt x="990600" y="0"/>
                  </a:lnTo>
                  <a:lnTo>
                    <a:pt x="1061347" y="765"/>
                  </a:lnTo>
                  <a:lnTo>
                    <a:pt x="1130751" y="3028"/>
                  </a:lnTo>
                  <a:lnTo>
                    <a:pt x="1198645" y="6735"/>
                  </a:lnTo>
                  <a:lnTo>
                    <a:pt x="1264860" y="11836"/>
                  </a:lnTo>
                  <a:lnTo>
                    <a:pt x="1329230" y="18279"/>
                  </a:lnTo>
                  <a:lnTo>
                    <a:pt x="1391586" y="26012"/>
                  </a:lnTo>
                  <a:lnTo>
                    <a:pt x="1451762" y="34984"/>
                  </a:lnTo>
                  <a:lnTo>
                    <a:pt x="1509589" y="45142"/>
                  </a:lnTo>
                  <a:lnTo>
                    <a:pt x="1564899" y="56436"/>
                  </a:lnTo>
                  <a:lnTo>
                    <a:pt x="1617526" y="68812"/>
                  </a:lnTo>
                  <a:lnTo>
                    <a:pt x="1667302" y="82221"/>
                  </a:lnTo>
                  <a:lnTo>
                    <a:pt x="1714058" y="96610"/>
                  </a:lnTo>
                  <a:lnTo>
                    <a:pt x="1757629" y="111927"/>
                  </a:lnTo>
                  <a:lnTo>
                    <a:pt x="1797845" y="128122"/>
                  </a:lnTo>
                  <a:lnTo>
                    <a:pt x="1834539" y="145141"/>
                  </a:lnTo>
                  <a:lnTo>
                    <a:pt x="1896692" y="181448"/>
                  </a:lnTo>
                  <a:lnTo>
                    <a:pt x="1942747" y="220436"/>
                  </a:lnTo>
                  <a:lnTo>
                    <a:pt x="1971363" y="261691"/>
                  </a:lnTo>
                  <a:lnTo>
                    <a:pt x="1981200" y="304800"/>
                  </a:lnTo>
                  <a:lnTo>
                    <a:pt x="1978712" y="326575"/>
                  </a:lnTo>
                  <a:lnTo>
                    <a:pt x="1971363" y="347936"/>
                  </a:lnTo>
                  <a:lnTo>
                    <a:pt x="1942747" y="389208"/>
                  </a:lnTo>
                  <a:lnTo>
                    <a:pt x="1896692" y="428205"/>
                  </a:lnTo>
                  <a:lnTo>
                    <a:pt x="1834539" y="464514"/>
                  </a:lnTo>
                  <a:lnTo>
                    <a:pt x="1797845" y="481533"/>
                  </a:lnTo>
                  <a:lnTo>
                    <a:pt x="1757629" y="497724"/>
                  </a:lnTo>
                  <a:lnTo>
                    <a:pt x="1714058" y="513038"/>
                  </a:lnTo>
                  <a:lnTo>
                    <a:pt x="1667302" y="527423"/>
                  </a:lnTo>
                  <a:lnTo>
                    <a:pt x="1617526" y="540827"/>
                  </a:lnTo>
                  <a:lnTo>
                    <a:pt x="1564899" y="553199"/>
                  </a:lnTo>
                  <a:lnTo>
                    <a:pt x="1509589" y="564487"/>
                  </a:lnTo>
                  <a:lnTo>
                    <a:pt x="1451762" y="574640"/>
                  </a:lnTo>
                  <a:lnTo>
                    <a:pt x="1391586" y="583606"/>
                  </a:lnTo>
                  <a:lnTo>
                    <a:pt x="1329230" y="591334"/>
                  </a:lnTo>
                  <a:lnTo>
                    <a:pt x="1264860" y="597772"/>
                  </a:lnTo>
                  <a:lnTo>
                    <a:pt x="1198645" y="602869"/>
                  </a:lnTo>
                  <a:lnTo>
                    <a:pt x="1130751" y="606574"/>
                  </a:lnTo>
                  <a:lnTo>
                    <a:pt x="1061347" y="608835"/>
                  </a:lnTo>
                  <a:lnTo>
                    <a:pt x="990600" y="609600"/>
                  </a:lnTo>
                  <a:lnTo>
                    <a:pt x="919852" y="608835"/>
                  </a:lnTo>
                  <a:lnTo>
                    <a:pt x="850448" y="606574"/>
                  </a:lnTo>
                  <a:lnTo>
                    <a:pt x="782554" y="602869"/>
                  </a:lnTo>
                  <a:lnTo>
                    <a:pt x="716339" y="597772"/>
                  </a:lnTo>
                  <a:lnTo>
                    <a:pt x="651969" y="591334"/>
                  </a:lnTo>
                  <a:lnTo>
                    <a:pt x="589613" y="583606"/>
                  </a:lnTo>
                  <a:lnTo>
                    <a:pt x="529437" y="574640"/>
                  </a:lnTo>
                  <a:lnTo>
                    <a:pt x="471610" y="564487"/>
                  </a:lnTo>
                  <a:lnTo>
                    <a:pt x="416300" y="553199"/>
                  </a:lnTo>
                  <a:lnTo>
                    <a:pt x="363673" y="540827"/>
                  </a:lnTo>
                  <a:lnTo>
                    <a:pt x="313897" y="527423"/>
                  </a:lnTo>
                  <a:lnTo>
                    <a:pt x="267141" y="513038"/>
                  </a:lnTo>
                  <a:lnTo>
                    <a:pt x="223570" y="497724"/>
                  </a:lnTo>
                  <a:lnTo>
                    <a:pt x="183354" y="481533"/>
                  </a:lnTo>
                  <a:lnTo>
                    <a:pt x="146660" y="464514"/>
                  </a:lnTo>
                  <a:lnTo>
                    <a:pt x="84507" y="428205"/>
                  </a:lnTo>
                  <a:lnTo>
                    <a:pt x="38452" y="389208"/>
                  </a:lnTo>
                  <a:lnTo>
                    <a:pt x="9836" y="347936"/>
                  </a:lnTo>
                  <a:lnTo>
                    <a:pt x="0" y="304800"/>
                  </a:lnTo>
                  <a:close/>
                </a:path>
              </a:pathLst>
            </a:custGeom>
            <a:ln w="12700">
              <a:solidFill>
                <a:srgbClr val="FF0000"/>
              </a:solidFill>
            </a:ln>
          </p:spPr>
          <p:txBody>
            <a:bodyPr wrap="square" lIns="0" tIns="0" rIns="0" bIns="0" rtlCol="0"/>
            <a:lstStyle/>
            <a:p>
              <a:endParaRPr/>
            </a:p>
          </p:txBody>
        </p:sp>
      </p:grpSp>
      <p:sp>
        <p:nvSpPr>
          <p:cNvPr id="38" name="object 38"/>
          <p:cNvSpPr/>
          <p:nvPr/>
        </p:nvSpPr>
        <p:spPr>
          <a:xfrm>
            <a:off x="4737100" y="1295400"/>
            <a:ext cx="127000" cy="457200"/>
          </a:xfrm>
          <a:custGeom>
            <a:avLst/>
            <a:gdLst/>
            <a:ahLst/>
            <a:cxnLst/>
            <a:rect l="l" t="t" r="r" b="b"/>
            <a:pathLst>
              <a:path w="127000" h="457200">
                <a:moveTo>
                  <a:pt x="69850" y="114300"/>
                </a:moveTo>
                <a:lnTo>
                  <a:pt x="57150" y="114300"/>
                </a:lnTo>
                <a:lnTo>
                  <a:pt x="57150" y="457200"/>
                </a:lnTo>
                <a:lnTo>
                  <a:pt x="69850" y="457200"/>
                </a:lnTo>
                <a:lnTo>
                  <a:pt x="69850" y="114300"/>
                </a:lnTo>
                <a:close/>
              </a:path>
              <a:path w="127000" h="457200">
                <a:moveTo>
                  <a:pt x="63500" y="0"/>
                </a:moveTo>
                <a:lnTo>
                  <a:pt x="0" y="127000"/>
                </a:lnTo>
                <a:lnTo>
                  <a:pt x="57150" y="127000"/>
                </a:lnTo>
                <a:lnTo>
                  <a:pt x="57150" y="114300"/>
                </a:lnTo>
                <a:lnTo>
                  <a:pt x="120650" y="114300"/>
                </a:lnTo>
                <a:lnTo>
                  <a:pt x="63500" y="0"/>
                </a:lnTo>
                <a:close/>
              </a:path>
              <a:path w="127000" h="457200">
                <a:moveTo>
                  <a:pt x="120650" y="114300"/>
                </a:moveTo>
                <a:lnTo>
                  <a:pt x="69850" y="114300"/>
                </a:lnTo>
                <a:lnTo>
                  <a:pt x="69850" y="127000"/>
                </a:lnTo>
                <a:lnTo>
                  <a:pt x="127000" y="127000"/>
                </a:lnTo>
                <a:lnTo>
                  <a:pt x="120650" y="114300"/>
                </a:lnTo>
                <a:close/>
              </a:path>
            </a:pathLst>
          </a:custGeom>
          <a:solidFill>
            <a:srgbClr val="000000"/>
          </a:solidFill>
        </p:spPr>
        <p:txBody>
          <a:bodyPr wrap="square" lIns="0" tIns="0" rIns="0" bIns="0" rtlCol="0"/>
          <a:lstStyle/>
          <a:p>
            <a:endParaRPr/>
          </a:p>
        </p:txBody>
      </p:sp>
      <p:sp>
        <p:nvSpPr>
          <p:cNvPr id="39" name="object 39"/>
          <p:cNvSpPr/>
          <p:nvPr/>
        </p:nvSpPr>
        <p:spPr>
          <a:xfrm>
            <a:off x="3066405" y="761997"/>
            <a:ext cx="234010" cy="368302"/>
          </a:xfrm>
          <a:prstGeom prst="rect">
            <a:avLst/>
          </a:prstGeom>
          <a:blipFill>
            <a:blip r:embed="rId9" cstate="print"/>
            <a:stretch>
              <a:fillRect/>
            </a:stretch>
          </a:blipFill>
        </p:spPr>
        <p:txBody>
          <a:bodyPr wrap="square" lIns="0" tIns="0" rIns="0" bIns="0" rtlCol="0"/>
          <a:lstStyle/>
          <a:p>
            <a:endParaRPr/>
          </a:p>
        </p:txBody>
      </p:sp>
      <p:sp>
        <p:nvSpPr>
          <p:cNvPr id="40" name="object 40"/>
          <p:cNvSpPr/>
          <p:nvPr/>
        </p:nvSpPr>
        <p:spPr>
          <a:xfrm>
            <a:off x="5733405" y="761997"/>
            <a:ext cx="234010" cy="368302"/>
          </a:xfrm>
          <a:prstGeom prst="rect">
            <a:avLst/>
          </a:prstGeom>
          <a:blipFill>
            <a:blip r:embed="rId9" cstate="print"/>
            <a:stretch>
              <a:fillRect/>
            </a:stretch>
          </a:blipFill>
        </p:spPr>
        <p:txBody>
          <a:bodyPr wrap="square" lIns="0" tIns="0" rIns="0" bIns="0" rtlCol="0"/>
          <a:lstStyle/>
          <a:p>
            <a:endParaRPr/>
          </a:p>
        </p:txBody>
      </p:sp>
      <p:graphicFrame>
        <p:nvGraphicFramePr>
          <p:cNvPr id="41" name="object 41"/>
          <p:cNvGraphicFramePr>
            <a:graphicFrameLocks noGrp="1"/>
          </p:cNvGraphicFramePr>
          <p:nvPr/>
        </p:nvGraphicFramePr>
        <p:xfrm>
          <a:off x="2508250" y="603250"/>
          <a:ext cx="3962400" cy="685800"/>
        </p:xfrm>
        <a:graphic>
          <a:graphicData uri="http://schemas.openxmlformats.org/drawingml/2006/table">
            <a:tbl>
              <a:tblPr firstRow="1" bandRow="1">
                <a:tableStyleId>{2D5ABB26-0587-4C30-8999-92F81FD0307C}</a:tableStyleId>
              </a:tblPr>
              <a:tblGrid>
                <a:gridCol w="3810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gridCol w="533400">
                  <a:extLst>
                    <a:ext uri="{9D8B030D-6E8A-4147-A177-3AD203B41FA5}">
                      <a16:colId xmlns:a16="http://schemas.microsoft.com/office/drawing/2014/main" val="20002"/>
                    </a:ext>
                  </a:extLst>
                </a:gridCol>
                <a:gridCol w="533400">
                  <a:extLst>
                    <a:ext uri="{9D8B030D-6E8A-4147-A177-3AD203B41FA5}">
                      <a16:colId xmlns:a16="http://schemas.microsoft.com/office/drawing/2014/main" val="20003"/>
                    </a:ext>
                  </a:extLst>
                </a:gridCol>
                <a:gridCol w="533400">
                  <a:extLst>
                    <a:ext uri="{9D8B030D-6E8A-4147-A177-3AD203B41FA5}">
                      <a16:colId xmlns:a16="http://schemas.microsoft.com/office/drawing/2014/main" val="20004"/>
                    </a:ext>
                  </a:extLst>
                </a:gridCol>
                <a:gridCol w="533400">
                  <a:extLst>
                    <a:ext uri="{9D8B030D-6E8A-4147-A177-3AD203B41FA5}">
                      <a16:colId xmlns:a16="http://schemas.microsoft.com/office/drawing/2014/main" val="20005"/>
                    </a:ext>
                  </a:extLst>
                </a:gridCol>
                <a:gridCol w="533400">
                  <a:extLst>
                    <a:ext uri="{9D8B030D-6E8A-4147-A177-3AD203B41FA5}">
                      <a16:colId xmlns:a16="http://schemas.microsoft.com/office/drawing/2014/main" val="20006"/>
                    </a:ext>
                  </a:extLst>
                </a:gridCol>
                <a:gridCol w="381000">
                  <a:extLst>
                    <a:ext uri="{9D8B030D-6E8A-4147-A177-3AD203B41FA5}">
                      <a16:colId xmlns:a16="http://schemas.microsoft.com/office/drawing/2014/main" val="20007"/>
                    </a:ext>
                  </a:extLst>
                </a:gridCol>
              </a:tblGrid>
              <a:tr h="685800">
                <a:tc>
                  <a:txBody>
                    <a:bodyPr/>
                    <a:lstStyle/>
                    <a:p>
                      <a:pPr>
                        <a:lnSpc>
                          <a:spcPct val="100000"/>
                        </a:lnSpc>
                      </a:pPr>
                      <a:endParaRPr sz="3500">
                        <a:latin typeface="Times New Roman"/>
                        <a:cs typeface="Times New Roman"/>
                      </a:endParaRPr>
                    </a:p>
                  </a:txBody>
                  <a:tcPr marL="0" marR="0" marT="0" marB="0">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35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92405">
                        <a:lnSpc>
                          <a:spcPct val="100000"/>
                        </a:lnSpc>
                        <a:spcBef>
                          <a:spcPts val="114"/>
                        </a:spcBef>
                      </a:pPr>
                      <a:r>
                        <a:rPr sz="3600" i="1" dirty="0">
                          <a:latin typeface="Times New Roman"/>
                          <a:cs typeface="Times New Roman"/>
                        </a:rPr>
                        <a:t>x</a:t>
                      </a:r>
                      <a:endParaRPr sz="3600">
                        <a:latin typeface="Times New Roman"/>
                        <a:cs typeface="Times New Roman"/>
                      </a:endParaRPr>
                    </a:p>
                  </a:txBody>
                  <a:tcPr marL="0" marR="0" marT="1460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92405">
                        <a:lnSpc>
                          <a:spcPct val="100000"/>
                        </a:lnSpc>
                        <a:spcBef>
                          <a:spcPts val="114"/>
                        </a:spcBef>
                      </a:pPr>
                      <a:r>
                        <a:rPr sz="3600" i="1" dirty="0">
                          <a:latin typeface="Times New Roman"/>
                          <a:cs typeface="Times New Roman"/>
                        </a:rPr>
                        <a:t>x</a:t>
                      </a:r>
                      <a:endParaRPr sz="3600">
                        <a:latin typeface="Times New Roman"/>
                        <a:cs typeface="Times New Roman"/>
                      </a:endParaRPr>
                    </a:p>
                  </a:txBody>
                  <a:tcPr marL="0" marR="0" marT="1460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13360">
                        <a:lnSpc>
                          <a:spcPct val="100000"/>
                        </a:lnSpc>
                        <a:spcBef>
                          <a:spcPts val="114"/>
                        </a:spcBef>
                      </a:pPr>
                      <a:r>
                        <a:rPr sz="3600" i="1" dirty="0">
                          <a:latin typeface="Times New Roman"/>
                          <a:cs typeface="Times New Roman"/>
                        </a:rPr>
                        <a:t>y</a:t>
                      </a:r>
                      <a:endParaRPr sz="3600">
                        <a:latin typeface="Times New Roman"/>
                        <a:cs typeface="Times New Roman"/>
                      </a:endParaRPr>
                    </a:p>
                  </a:txBody>
                  <a:tcPr marL="0" marR="0" marT="1460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13360">
                        <a:lnSpc>
                          <a:spcPct val="100000"/>
                        </a:lnSpc>
                        <a:spcBef>
                          <a:spcPts val="114"/>
                        </a:spcBef>
                      </a:pPr>
                      <a:r>
                        <a:rPr sz="3600" i="1" dirty="0">
                          <a:latin typeface="Times New Roman"/>
                          <a:cs typeface="Times New Roman"/>
                        </a:rPr>
                        <a:t>y</a:t>
                      </a:r>
                      <a:endParaRPr sz="3600" dirty="0">
                        <a:latin typeface="Times New Roman"/>
                        <a:cs typeface="Times New Roman"/>
                      </a:endParaRPr>
                    </a:p>
                  </a:txBody>
                  <a:tcPr marL="0" marR="0" marT="1460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35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3500" dirty="0">
                        <a:latin typeface="Times New Roman"/>
                        <a:cs typeface="Times New Roman"/>
                      </a:endParaRPr>
                    </a:p>
                  </a:txBody>
                  <a:tcPr marL="0" marR="0" marT="0" marB="0">
                    <a:lnL w="12700">
                      <a:solidFill>
                        <a:srgbClr val="000000"/>
                      </a:solidFill>
                      <a:prstDash val="solid"/>
                    </a:lnL>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0"/>
                  </a:ext>
                </a:extLst>
              </a:tr>
            </a:tbl>
          </a:graphicData>
        </a:graphic>
      </p:graphicFrame>
      <p:sp>
        <p:nvSpPr>
          <p:cNvPr id="42" name="object 42"/>
          <p:cNvSpPr txBox="1"/>
          <p:nvPr/>
        </p:nvSpPr>
        <p:spPr>
          <a:xfrm>
            <a:off x="4551739" y="1587987"/>
            <a:ext cx="490220" cy="571500"/>
          </a:xfrm>
          <a:prstGeom prst="rect">
            <a:avLst/>
          </a:prstGeom>
        </p:spPr>
        <p:txBody>
          <a:bodyPr vert="horz" wrap="square" lIns="0" tIns="16510" rIns="0" bIns="0" rtlCol="0">
            <a:spAutoFit/>
          </a:bodyPr>
          <a:lstStyle/>
          <a:p>
            <a:pPr marL="38100">
              <a:lnSpc>
                <a:spcPct val="100000"/>
              </a:lnSpc>
              <a:spcBef>
                <a:spcPts val="130"/>
              </a:spcBef>
            </a:pPr>
            <a:r>
              <a:rPr sz="3550" i="1" dirty="0">
                <a:latin typeface="Times New Roman"/>
                <a:cs typeface="Times New Roman"/>
              </a:rPr>
              <a:t>q</a:t>
            </a:r>
            <a:r>
              <a:rPr sz="4425" baseline="-16949" dirty="0">
                <a:latin typeface="Times New Roman"/>
                <a:cs typeface="Times New Roman"/>
              </a:rPr>
              <a:t>2</a:t>
            </a:r>
            <a:endParaRPr sz="4425" baseline="-16949">
              <a:latin typeface="Times New Roman"/>
              <a:cs typeface="Times New Roman"/>
            </a:endParaRPr>
          </a:p>
        </p:txBody>
      </p:sp>
      <p:sp>
        <p:nvSpPr>
          <p:cNvPr id="43" name="object 43"/>
          <p:cNvSpPr/>
          <p:nvPr/>
        </p:nvSpPr>
        <p:spPr>
          <a:xfrm>
            <a:off x="6266805" y="761997"/>
            <a:ext cx="234010" cy="368302"/>
          </a:xfrm>
          <a:prstGeom prst="rect">
            <a:avLst/>
          </a:prstGeom>
          <a:blipFill>
            <a:blip r:embed="rId9" cstate="print"/>
            <a:stretch>
              <a:fillRect/>
            </a:stretch>
          </a:blipFill>
        </p:spPr>
        <p:txBody>
          <a:bodyPr wrap="square" lIns="0" tIns="0" rIns="0" bIns="0" rtlCol="0"/>
          <a:lstStyle/>
          <a:p>
            <a:endParaRPr/>
          </a:p>
        </p:txBody>
      </p:sp>
      <p:sp>
        <p:nvSpPr>
          <p:cNvPr id="44" name="object 44"/>
          <p:cNvSpPr txBox="1"/>
          <p:nvPr/>
        </p:nvSpPr>
        <p:spPr>
          <a:xfrm>
            <a:off x="307340" y="697738"/>
            <a:ext cx="1323975" cy="513715"/>
          </a:xfrm>
          <a:prstGeom prst="rect">
            <a:avLst/>
          </a:prstGeom>
        </p:spPr>
        <p:txBody>
          <a:bodyPr vert="horz" wrap="square" lIns="0" tIns="13335" rIns="0" bIns="0" rtlCol="0">
            <a:spAutoFit/>
          </a:bodyPr>
          <a:lstStyle/>
          <a:p>
            <a:pPr marL="12700">
              <a:lnSpc>
                <a:spcPct val="100000"/>
              </a:lnSpc>
              <a:spcBef>
                <a:spcPts val="105"/>
              </a:spcBef>
            </a:pPr>
            <a:r>
              <a:rPr sz="3200" dirty="0">
                <a:solidFill>
                  <a:srgbClr val="339933"/>
                </a:solidFill>
                <a:latin typeface="Comic Sans MS"/>
                <a:cs typeface="Comic Sans MS"/>
              </a:rPr>
              <a:t>Time</a:t>
            </a:r>
            <a:r>
              <a:rPr sz="3200" spc="-95" dirty="0">
                <a:solidFill>
                  <a:srgbClr val="339933"/>
                </a:solidFill>
                <a:latin typeface="Comic Sans MS"/>
                <a:cs typeface="Comic Sans MS"/>
              </a:rPr>
              <a:t> </a:t>
            </a:r>
            <a:r>
              <a:rPr sz="3200" dirty="0">
                <a:solidFill>
                  <a:srgbClr val="339933"/>
                </a:solidFill>
                <a:latin typeface="Comic Sans MS"/>
                <a:cs typeface="Comic Sans MS"/>
              </a:rPr>
              <a:t>8</a:t>
            </a:r>
            <a:endParaRPr sz="3200">
              <a:latin typeface="Comic Sans MS"/>
              <a:cs typeface="Comic Sans MS"/>
            </a:endParaRPr>
          </a:p>
        </p:txBody>
      </p:sp>
      <p:sp>
        <p:nvSpPr>
          <p:cNvPr id="45" name="object 45"/>
          <p:cNvSpPr txBox="1"/>
          <p:nvPr/>
        </p:nvSpPr>
        <p:spPr>
          <a:xfrm>
            <a:off x="1267855" y="5091229"/>
            <a:ext cx="234315" cy="535305"/>
          </a:xfrm>
          <a:prstGeom prst="rect">
            <a:avLst/>
          </a:prstGeom>
        </p:spPr>
        <p:txBody>
          <a:bodyPr vert="horz" wrap="square" lIns="0" tIns="0" rIns="0" bIns="0" rtlCol="0">
            <a:spAutoFit/>
          </a:bodyPr>
          <a:lstStyle/>
          <a:p>
            <a:pPr marL="12700">
              <a:lnSpc>
                <a:spcPts val="4045"/>
              </a:lnSpc>
            </a:pPr>
            <a:r>
              <a:rPr sz="3600" i="1" spc="40" dirty="0">
                <a:latin typeface="Times New Roman"/>
                <a:cs typeface="Times New Roman"/>
              </a:rPr>
              <a:t>y</a:t>
            </a:r>
            <a:endParaRPr sz="3600">
              <a:latin typeface="Times New Roman"/>
              <a:cs typeface="Times New Roman"/>
            </a:endParaRPr>
          </a:p>
        </p:txBody>
      </p:sp>
      <p:sp>
        <p:nvSpPr>
          <p:cNvPr id="46" name="object 46"/>
          <p:cNvSpPr txBox="1"/>
          <p:nvPr/>
        </p:nvSpPr>
        <p:spPr>
          <a:xfrm>
            <a:off x="2167135" y="5091210"/>
            <a:ext cx="1530350" cy="890269"/>
          </a:xfrm>
          <a:prstGeom prst="rect">
            <a:avLst/>
          </a:prstGeom>
        </p:spPr>
        <p:txBody>
          <a:bodyPr vert="horz" wrap="square" lIns="0" tIns="0" rIns="0" bIns="0" rtlCol="0">
            <a:spAutoFit/>
          </a:bodyPr>
          <a:lstStyle/>
          <a:p>
            <a:pPr marL="12700">
              <a:lnSpc>
                <a:spcPts val="4054"/>
              </a:lnSpc>
            </a:pPr>
            <a:r>
              <a:rPr sz="3600" i="1" spc="60" dirty="0">
                <a:latin typeface="Times New Roman"/>
                <a:cs typeface="Times New Roman"/>
              </a:rPr>
              <a:t>y</a:t>
            </a:r>
            <a:r>
              <a:rPr sz="3600" spc="60" dirty="0">
                <a:latin typeface="Times New Roman"/>
                <a:cs typeface="Times New Roman"/>
              </a:rPr>
              <a:t>, </a:t>
            </a:r>
            <a:r>
              <a:rPr sz="3600" i="1" spc="145" dirty="0">
                <a:latin typeface="Times New Roman"/>
                <a:cs typeface="Times New Roman"/>
              </a:rPr>
              <a:t>R</a:t>
            </a:r>
            <a:r>
              <a:rPr sz="5325" i="1" spc="217" baseline="-32081" dirty="0">
                <a:latin typeface="Times New Roman"/>
                <a:cs typeface="Times New Roman"/>
              </a:rPr>
              <a:t>q</a:t>
            </a:r>
            <a:r>
              <a:rPr sz="4425" spc="217" baseline="-55555" dirty="0">
                <a:latin typeface="Times New Roman"/>
                <a:cs typeface="Times New Roman"/>
              </a:rPr>
              <a:t>0</a:t>
            </a:r>
            <a:r>
              <a:rPr sz="4425" spc="-480" baseline="-55555" dirty="0">
                <a:latin typeface="Times New Roman"/>
                <a:cs typeface="Times New Roman"/>
              </a:rPr>
              <a:t> </a:t>
            </a:r>
            <a:r>
              <a:rPr sz="3600" i="1" spc="65" dirty="0">
                <a:latin typeface="Times New Roman"/>
                <a:cs typeface="Times New Roman"/>
              </a:rPr>
              <a:t>a</a:t>
            </a:r>
            <a:endParaRPr sz="3600">
              <a:latin typeface="Times New Roman"/>
              <a:cs typeface="Times New Roman"/>
            </a:endParaRPr>
          </a:p>
        </p:txBody>
      </p:sp>
      <p:sp>
        <p:nvSpPr>
          <p:cNvPr id="47" name="object 47"/>
          <p:cNvSpPr txBox="1"/>
          <p:nvPr/>
        </p:nvSpPr>
        <p:spPr>
          <a:xfrm>
            <a:off x="4330789" y="5091210"/>
            <a:ext cx="699135" cy="536575"/>
          </a:xfrm>
          <a:prstGeom prst="rect">
            <a:avLst/>
          </a:prstGeom>
        </p:spPr>
        <p:txBody>
          <a:bodyPr vert="horz" wrap="square" lIns="0" tIns="0" rIns="0" bIns="0" rtlCol="0">
            <a:spAutoFit/>
          </a:bodyPr>
          <a:lstStyle/>
          <a:p>
            <a:pPr marL="12700">
              <a:lnSpc>
                <a:spcPts val="4054"/>
              </a:lnSpc>
            </a:pPr>
            <a:r>
              <a:rPr sz="3600" i="1" spc="30" dirty="0">
                <a:latin typeface="Times New Roman"/>
                <a:cs typeface="Times New Roman"/>
              </a:rPr>
              <a:t>x</a:t>
            </a:r>
            <a:r>
              <a:rPr sz="3600" spc="30" dirty="0">
                <a:latin typeface="Times New Roman"/>
                <a:cs typeface="Times New Roman"/>
              </a:rPr>
              <a:t>,</a:t>
            </a:r>
            <a:r>
              <a:rPr sz="3600" spc="-525" dirty="0">
                <a:latin typeface="Times New Roman"/>
                <a:cs typeface="Times New Roman"/>
              </a:rPr>
              <a:t> </a:t>
            </a:r>
            <a:r>
              <a:rPr sz="3600" i="1" spc="80" dirty="0">
                <a:latin typeface="Times New Roman"/>
                <a:cs typeface="Times New Roman"/>
              </a:rPr>
              <a:t>R</a:t>
            </a:r>
            <a:endParaRPr sz="3600">
              <a:latin typeface="Times New Roman"/>
              <a:cs typeface="Times New Roman"/>
            </a:endParaRPr>
          </a:p>
        </p:txBody>
      </p:sp>
      <p:sp>
        <p:nvSpPr>
          <p:cNvPr id="48" name="object 48"/>
          <p:cNvSpPr txBox="1"/>
          <p:nvPr/>
        </p:nvSpPr>
        <p:spPr>
          <a:xfrm>
            <a:off x="6011136" y="5104267"/>
            <a:ext cx="259715" cy="532130"/>
          </a:xfrm>
          <a:prstGeom prst="rect">
            <a:avLst/>
          </a:prstGeom>
        </p:spPr>
        <p:txBody>
          <a:bodyPr vert="horz" wrap="square" lIns="0" tIns="0" rIns="0" bIns="0" rtlCol="0">
            <a:spAutoFit/>
          </a:bodyPr>
          <a:lstStyle/>
          <a:p>
            <a:pPr marL="12700">
              <a:lnSpc>
                <a:spcPts val="4029"/>
              </a:lnSpc>
            </a:pPr>
            <a:r>
              <a:rPr sz="3600" i="1" spc="40" dirty="0">
                <a:latin typeface="Times New Roman"/>
                <a:cs typeface="Times New Roman"/>
              </a:rPr>
              <a:t>b</a:t>
            </a:r>
            <a:endParaRPr sz="3600">
              <a:latin typeface="Times New Roman"/>
              <a:cs typeface="Times New Roman"/>
            </a:endParaRPr>
          </a:p>
        </p:txBody>
      </p:sp>
      <p:sp>
        <p:nvSpPr>
          <p:cNvPr id="49" name="object 49"/>
          <p:cNvSpPr txBox="1"/>
          <p:nvPr/>
        </p:nvSpPr>
        <p:spPr>
          <a:xfrm>
            <a:off x="6922881" y="5104267"/>
            <a:ext cx="676910" cy="532130"/>
          </a:xfrm>
          <a:prstGeom prst="rect">
            <a:avLst/>
          </a:prstGeom>
        </p:spPr>
        <p:txBody>
          <a:bodyPr vert="horz" wrap="square" lIns="0" tIns="0" rIns="0" bIns="0" rtlCol="0">
            <a:spAutoFit/>
          </a:bodyPr>
          <a:lstStyle/>
          <a:p>
            <a:pPr marL="12700">
              <a:lnSpc>
                <a:spcPts val="4029"/>
              </a:lnSpc>
            </a:pPr>
            <a:r>
              <a:rPr sz="3600" i="1" spc="55" dirty="0">
                <a:latin typeface="Times New Roman"/>
                <a:cs typeface="Times New Roman"/>
              </a:rPr>
              <a:t>y</a:t>
            </a:r>
            <a:r>
              <a:rPr sz="3600" spc="55" dirty="0">
                <a:latin typeface="Times New Roman"/>
                <a:cs typeface="Times New Roman"/>
              </a:rPr>
              <a:t>,</a:t>
            </a:r>
            <a:r>
              <a:rPr sz="3600" spc="-515" dirty="0">
                <a:latin typeface="Times New Roman"/>
                <a:cs typeface="Times New Roman"/>
              </a:rPr>
              <a:t> </a:t>
            </a:r>
            <a:r>
              <a:rPr sz="3600" i="1" spc="45" dirty="0">
                <a:latin typeface="Times New Roman"/>
                <a:cs typeface="Times New Roman"/>
              </a:rPr>
              <a:t>L</a:t>
            </a:r>
            <a:endParaRPr sz="3600">
              <a:latin typeface="Times New Roman"/>
              <a:cs typeface="Times New Roman"/>
            </a:endParaRPr>
          </a:p>
        </p:txBody>
      </p:sp>
      <p:sp>
        <p:nvSpPr>
          <p:cNvPr id="50" name="object 50"/>
          <p:cNvSpPr txBox="1"/>
          <p:nvPr/>
        </p:nvSpPr>
        <p:spPr>
          <a:xfrm>
            <a:off x="614979" y="5358625"/>
            <a:ext cx="426084" cy="622935"/>
          </a:xfrm>
          <a:prstGeom prst="rect">
            <a:avLst/>
          </a:prstGeom>
        </p:spPr>
        <p:txBody>
          <a:bodyPr vert="horz" wrap="square" lIns="0" tIns="0" rIns="0" bIns="0" rtlCol="0">
            <a:spAutoFit/>
          </a:bodyPr>
          <a:lstStyle/>
          <a:p>
            <a:pPr marL="12700">
              <a:lnSpc>
                <a:spcPts val="3979"/>
              </a:lnSpc>
            </a:pPr>
            <a:r>
              <a:rPr sz="3550" i="1" spc="-105" dirty="0">
                <a:latin typeface="Times New Roman"/>
                <a:cs typeface="Times New Roman"/>
              </a:rPr>
              <a:t>q</a:t>
            </a:r>
            <a:r>
              <a:rPr sz="4425" baseline="-16949" dirty="0">
                <a:latin typeface="Times New Roman"/>
                <a:cs typeface="Times New Roman"/>
              </a:rPr>
              <a:t>3</a:t>
            </a:r>
            <a:endParaRPr sz="4425" baseline="-16949">
              <a:latin typeface="Times New Roman"/>
              <a:cs typeface="Times New Roman"/>
            </a:endParaRPr>
          </a:p>
        </p:txBody>
      </p:sp>
      <p:sp>
        <p:nvSpPr>
          <p:cNvPr id="51" name="object 51"/>
          <p:cNvSpPr txBox="1"/>
          <p:nvPr/>
        </p:nvSpPr>
        <p:spPr>
          <a:xfrm>
            <a:off x="7853739" y="5363376"/>
            <a:ext cx="438784" cy="626745"/>
          </a:xfrm>
          <a:prstGeom prst="rect">
            <a:avLst/>
          </a:prstGeom>
        </p:spPr>
        <p:txBody>
          <a:bodyPr vert="horz" wrap="square" lIns="0" tIns="0" rIns="0" bIns="0" rtlCol="0">
            <a:spAutoFit/>
          </a:bodyPr>
          <a:lstStyle/>
          <a:p>
            <a:pPr marL="12700">
              <a:lnSpc>
                <a:spcPts val="4000"/>
              </a:lnSpc>
            </a:pPr>
            <a:r>
              <a:rPr sz="3550" i="1" spc="-20" dirty="0">
                <a:latin typeface="Times New Roman"/>
                <a:cs typeface="Times New Roman"/>
              </a:rPr>
              <a:t>q</a:t>
            </a:r>
            <a:r>
              <a:rPr sz="4425" spc="22" baseline="-16949" dirty="0">
                <a:latin typeface="Times New Roman"/>
                <a:cs typeface="Times New Roman"/>
              </a:rPr>
              <a:t>2</a:t>
            </a:r>
            <a:endParaRPr sz="4425" baseline="-16949">
              <a:latin typeface="Times New Roman"/>
              <a:cs typeface="Times New Roman"/>
            </a:endParaRPr>
          </a:p>
        </p:txBody>
      </p:sp>
      <p:sp>
        <p:nvSpPr>
          <p:cNvPr id="52" name="object 52"/>
          <p:cNvSpPr txBox="1"/>
          <p:nvPr/>
        </p:nvSpPr>
        <p:spPr>
          <a:xfrm>
            <a:off x="5458744" y="5376076"/>
            <a:ext cx="398780" cy="626745"/>
          </a:xfrm>
          <a:prstGeom prst="rect">
            <a:avLst/>
          </a:prstGeom>
        </p:spPr>
        <p:txBody>
          <a:bodyPr vert="horz" wrap="square" lIns="0" tIns="0" rIns="0" bIns="0" rtlCol="0">
            <a:spAutoFit/>
          </a:bodyPr>
          <a:lstStyle/>
          <a:p>
            <a:pPr marL="12700">
              <a:lnSpc>
                <a:spcPts val="4000"/>
              </a:lnSpc>
            </a:pPr>
            <a:r>
              <a:rPr sz="3550" i="1" spc="-315" dirty="0">
                <a:latin typeface="Times New Roman"/>
                <a:cs typeface="Times New Roman"/>
              </a:rPr>
              <a:t>q</a:t>
            </a:r>
            <a:r>
              <a:rPr sz="4425" spc="-15" baseline="-16949" dirty="0">
                <a:latin typeface="Times New Roman"/>
                <a:cs typeface="Times New Roman"/>
              </a:rPr>
              <a:t>1</a:t>
            </a:r>
            <a:endParaRPr sz="4425" baseline="-16949">
              <a:latin typeface="Times New Roman"/>
              <a:cs typeface="Times New Roman"/>
            </a:endParaRPr>
          </a:p>
        </p:txBody>
      </p:sp>
      <p:sp>
        <p:nvSpPr>
          <p:cNvPr id="53" name="object 53"/>
          <p:cNvSpPr txBox="1"/>
          <p:nvPr/>
        </p:nvSpPr>
        <p:spPr>
          <a:xfrm>
            <a:off x="4979776" y="6081810"/>
            <a:ext cx="236220" cy="536575"/>
          </a:xfrm>
          <a:prstGeom prst="rect">
            <a:avLst/>
          </a:prstGeom>
        </p:spPr>
        <p:txBody>
          <a:bodyPr vert="horz" wrap="square" lIns="0" tIns="0" rIns="0" bIns="0" rtlCol="0">
            <a:spAutoFit/>
          </a:bodyPr>
          <a:lstStyle/>
          <a:p>
            <a:pPr marL="12700">
              <a:lnSpc>
                <a:spcPts val="4054"/>
              </a:lnSpc>
            </a:pPr>
            <a:r>
              <a:rPr sz="3600" i="1" spc="55" dirty="0">
                <a:latin typeface="Times New Roman"/>
                <a:cs typeface="Times New Roman"/>
              </a:rPr>
              <a:t>x</a:t>
            </a:r>
            <a:endParaRPr sz="3600">
              <a:latin typeface="Times New Roman"/>
              <a:cs typeface="Times New Roman"/>
            </a:endParaRPr>
          </a:p>
        </p:txBody>
      </p:sp>
      <p:sp>
        <p:nvSpPr>
          <p:cNvPr id="54" name="object 54"/>
          <p:cNvSpPr txBox="1"/>
          <p:nvPr/>
        </p:nvSpPr>
        <p:spPr>
          <a:xfrm>
            <a:off x="5847639" y="6081810"/>
            <a:ext cx="699135" cy="536575"/>
          </a:xfrm>
          <a:prstGeom prst="rect">
            <a:avLst/>
          </a:prstGeom>
        </p:spPr>
        <p:txBody>
          <a:bodyPr vert="horz" wrap="square" lIns="0" tIns="0" rIns="0" bIns="0" rtlCol="0">
            <a:spAutoFit/>
          </a:bodyPr>
          <a:lstStyle/>
          <a:p>
            <a:pPr marL="12700">
              <a:lnSpc>
                <a:spcPts val="4054"/>
              </a:lnSpc>
            </a:pPr>
            <a:r>
              <a:rPr sz="3600" i="1" spc="30" dirty="0">
                <a:latin typeface="Times New Roman"/>
                <a:cs typeface="Times New Roman"/>
              </a:rPr>
              <a:t>x</a:t>
            </a:r>
            <a:r>
              <a:rPr sz="3600" spc="30" dirty="0">
                <a:latin typeface="Times New Roman"/>
                <a:cs typeface="Times New Roman"/>
              </a:rPr>
              <a:t>,</a:t>
            </a:r>
            <a:r>
              <a:rPr sz="3600" spc="-525" dirty="0">
                <a:latin typeface="Times New Roman"/>
                <a:cs typeface="Times New Roman"/>
              </a:rPr>
              <a:t> </a:t>
            </a:r>
            <a:r>
              <a:rPr sz="3600" i="1" spc="80" dirty="0">
                <a:latin typeface="Times New Roman"/>
                <a:cs typeface="Times New Roman"/>
              </a:rPr>
              <a:t>R</a:t>
            </a:r>
            <a:endParaRPr sz="3600">
              <a:latin typeface="Times New Roman"/>
              <a:cs typeface="Times New Roman"/>
            </a:endParaRPr>
          </a:p>
        </p:txBody>
      </p:sp>
      <p:sp>
        <p:nvSpPr>
          <p:cNvPr id="55" name="Footer Placeholder 54"/>
          <p:cNvSpPr>
            <a:spLocks noGrp="1"/>
          </p:cNvSpPr>
          <p:nvPr>
            <p:ph type="ftr" sz="quarter" idx="11"/>
          </p:nvPr>
        </p:nvSpPr>
        <p:spPr/>
        <p:txBody>
          <a:bodyPr/>
          <a:lstStyle/>
          <a:p>
            <a:r>
              <a:rPr lang="en-US"/>
              <a:t>unit-4/Turning Machine</a:t>
            </a:r>
          </a:p>
        </p:txBody>
      </p:sp>
      <p:sp>
        <p:nvSpPr>
          <p:cNvPr id="56" name="Slide Number Placeholder 55"/>
          <p:cNvSpPr>
            <a:spLocks noGrp="1"/>
          </p:cNvSpPr>
          <p:nvPr>
            <p:ph type="sldNum" sz="quarter" idx="12"/>
          </p:nvPr>
        </p:nvSpPr>
        <p:spPr/>
        <p:txBody>
          <a:bodyPr/>
          <a:lstStyle/>
          <a:p>
            <a:fld id="{565C65C6-1AC9-4B56-AB8E-0D5719812ABF}" type="slidenum">
              <a:rPr lang="en-US" smtClean="0"/>
              <a:pPr/>
              <a:t>51</a:t>
            </a:fld>
            <a:endParaRPr lang="en-US"/>
          </a:p>
        </p:txBody>
      </p:sp>
    </p:spTree>
    <p:extLst>
      <p:ext uri="{BB962C8B-B14F-4D97-AF65-F5344CB8AC3E}">
        <p14:creationId xmlns:p14="http://schemas.microsoft.com/office/powerpoint/2010/main" val="86065842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677150" y="5391150"/>
            <a:ext cx="723900" cy="647700"/>
            <a:chOff x="7677150" y="5391150"/>
            <a:chExt cx="723900" cy="647700"/>
          </a:xfrm>
        </p:grpSpPr>
        <p:sp>
          <p:nvSpPr>
            <p:cNvPr id="3" name="object 3"/>
            <p:cNvSpPr/>
            <p:nvPr/>
          </p:nvSpPr>
          <p:spPr>
            <a:xfrm>
              <a:off x="7696200" y="5410200"/>
              <a:ext cx="685800" cy="609600"/>
            </a:xfrm>
            <a:custGeom>
              <a:avLst/>
              <a:gdLst/>
              <a:ahLst/>
              <a:cxnLst/>
              <a:rect l="l" t="t" r="r" b="b"/>
              <a:pathLst>
                <a:path w="685800" h="609600">
                  <a:moveTo>
                    <a:pt x="342900" y="0"/>
                  </a:moveTo>
                  <a:lnTo>
                    <a:pt x="292233" y="3306"/>
                  </a:lnTo>
                  <a:lnTo>
                    <a:pt x="243873" y="12909"/>
                  </a:lnTo>
                  <a:lnTo>
                    <a:pt x="198351" y="28338"/>
                  </a:lnTo>
                  <a:lnTo>
                    <a:pt x="156196" y="49120"/>
                  </a:lnTo>
                  <a:lnTo>
                    <a:pt x="117941" y="74783"/>
                  </a:lnTo>
                  <a:lnTo>
                    <a:pt x="84114" y="104853"/>
                  </a:lnTo>
                  <a:lnTo>
                    <a:pt x="55248" y="138860"/>
                  </a:lnTo>
                  <a:lnTo>
                    <a:pt x="31873" y="176330"/>
                  </a:lnTo>
                  <a:lnTo>
                    <a:pt x="14519" y="216792"/>
                  </a:lnTo>
                  <a:lnTo>
                    <a:pt x="3718" y="259772"/>
                  </a:lnTo>
                  <a:lnTo>
                    <a:pt x="0" y="304800"/>
                  </a:lnTo>
                  <a:lnTo>
                    <a:pt x="3718" y="349841"/>
                  </a:lnTo>
                  <a:lnTo>
                    <a:pt x="14519" y="392831"/>
                  </a:lnTo>
                  <a:lnTo>
                    <a:pt x="31873" y="433296"/>
                  </a:lnTo>
                  <a:lnTo>
                    <a:pt x="55248" y="470767"/>
                  </a:lnTo>
                  <a:lnTo>
                    <a:pt x="84114" y="504772"/>
                  </a:lnTo>
                  <a:lnTo>
                    <a:pt x="117941" y="534838"/>
                  </a:lnTo>
                  <a:lnTo>
                    <a:pt x="156196" y="560495"/>
                  </a:lnTo>
                  <a:lnTo>
                    <a:pt x="198351" y="581271"/>
                  </a:lnTo>
                  <a:lnTo>
                    <a:pt x="243873" y="596695"/>
                  </a:lnTo>
                  <a:lnTo>
                    <a:pt x="292233" y="606295"/>
                  </a:lnTo>
                  <a:lnTo>
                    <a:pt x="342900" y="609600"/>
                  </a:lnTo>
                  <a:lnTo>
                    <a:pt x="393566" y="606295"/>
                  </a:lnTo>
                  <a:lnTo>
                    <a:pt x="441926" y="596695"/>
                  </a:lnTo>
                  <a:lnTo>
                    <a:pt x="487448" y="581271"/>
                  </a:lnTo>
                  <a:lnTo>
                    <a:pt x="529603" y="560495"/>
                  </a:lnTo>
                  <a:lnTo>
                    <a:pt x="567858" y="534838"/>
                  </a:lnTo>
                  <a:lnTo>
                    <a:pt x="601685" y="504772"/>
                  </a:lnTo>
                  <a:lnTo>
                    <a:pt x="630551" y="470767"/>
                  </a:lnTo>
                  <a:lnTo>
                    <a:pt x="653926" y="433296"/>
                  </a:lnTo>
                  <a:lnTo>
                    <a:pt x="671280" y="392831"/>
                  </a:lnTo>
                  <a:lnTo>
                    <a:pt x="682081" y="349841"/>
                  </a:lnTo>
                  <a:lnTo>
                    <a:pt x="685800" y="304800"/>
                  </a:lnTo>
                  <a:lnTo>
                    <a:pt x="682081" y="259772"/>
                  </a:lnTo>
                  <a:lnTo>
                    <a:pt x="671280" y="216792"/>
                  </a:lnTo>
                  <a:lnTo>
                    <a:pt x="653926" y="176330"/>
                  </a:lnTo>
                  <a:lnTo>
                    <a:pt x="630551" y="138860"/>
                  </a:lnTo>
                  <a:lnTo>
                    <a:pt x="601685" y="104853"/>
                  </a:lnTo>
                  <a:lnTo>
                    <a:pt x="567858" y="74783"/>
                  </a:lnTo>
                  <a:lnTo>
                    <a:pt x="529603" y="49120"/>
                  </a:lnTo>
                  <a:lnTo>
                    <a:pt x="487448" y="28338"/>
                  </a:lnTo>
                  <a:lnTo>
                    <a:pt x="441926" y="12909"/>
                  </a:lnTo>
                  <a:lnTo>
                    <a:pt x="393566" y="3306"/>
                  </a:lnTo>
                  <a:lnTo>
                    <a:pt x="342900" y="0"/>
                  </a:lnTo>
                  <a:close/>
                </a:path>
              </a:pathLst>
            </a:custGeom>
            <a:solidFill>
              <a:srgbClr val="FF0000">
                <a:alpha val="50195"/>
              </a:srgbClr>
            </a:solidFill>
          </p:spPr>
          <p:txBody>
            <a:bodyPr wrap="square" lIns="0" tIns="0" rIns="0" bIns="0" rtlCol="0"/>
            <a:lstStyle/>
            <a:p>
              <a:endParaRPr/>
            </a:p>
          </p:txBody>
        </p:sp>
        <p:sp>
          <p:nvSpPr>
            <p:cNvPr id="4" name="object 4"/>
            <p:cNvSpPr/>
            <p:nvPr/>
          </p:nvSpPr>
          <p:spPr>
            <a:xfrm>
              <a:off x="7696200" y="5410200"/>
              <a:ext cx="685800" cy="609600"/>
            </a:xfrm>
            <a:custGeom>
              <a:avLst/>
              <a:gdLst/>
              <a:ahLst/>
              <a:cxnLst/>
              <a:rect l="l" t="t" r="r" b="b"/>
              <a:pathLst>
                <a:path w="685800" h="609600">
                  <a:moveTo>
                    <a:pt x="0" y="304800"/>
                  </a:moveTo>
                  <a:lnTo>
                    <a:pt x="3718" y="259772"/>
                  </a:lnTo>
                  <a:lnTo>
                    <a:pt x="14519" y="216792"/>
                  </a:lnTo>
                  <a:lnTo>
                    <a:pt x="31873" y="176330"/>
                  </a:lnTo>
                  <a:lnTo>
                    <a:pt x="55248" y="138860"/>
                  </a:lnTo>
                  <a:lnTo>
                    <a:pt x="84114" y="104853"/>
                  </a:lnTo>
                  <a:lnTo>
                    <a:pt x="117941" y="74783"/>
                  </a:lnTo>
                  <a:lnTo>
                    <a:pt x="156196" y="49120"/>
                  </a:lnTo>
                  <a:lnTo>
                    <a:pt x="198351" y="28338"/>
                  </a:lnTo>
                  <a:lnTo>
                    <a:pt x="243873" y="12909"/>
                  </a:lnTo>
                  <a:lnTo>
                    <a:pt x="292233" y="3306"/>
                  </a:lnTo>
                  <a:lnTo>
                    <a:pt x="342900" y="0"/>
                  </a:lnTo>
                  <a:lnTo>
                    <a:pt x="393566" y="3306"/>
                  </a:lnTo>
                  <a:lnTo>
                    <a:pt x="441926" y="12909"/>
                  </a:lnTo>
                  <a:lnTo>
                    <a:pt x="487448" y="28338"/>
                  </a:lnTo>
                  <a:lnTo>
                    <a:pt x="529603" y="49120"/>
                  </a:lnTo>
                  <a:lnTo>
                    <a:pt x="567858" y="74783"/>
                  </a:lnTo>
                  <a:lnTo>
                    <a:pt x="601685" y="104853"/>
                  </a:lnTo>
                  <a:lnTo>
                    <a:pt x="630551" y="138860"/>
                  </a:lnTo>
                  <a:lnTo>
                    <a:pt x="653926" y="176330"/>
                  </a:lnTo>
                  <a:lnTo>
                    <a:pt x="671280" y="216792"/>
                  </a:lnTo>
                  <a:lnTo>
                    <a:pt x="682081" y="259772"/>
                  </a:lnTo>
                  <a:lnTo>
                    <a:pt x="685800" y="304800"/>
                  </a:lnTo>
                  <a:lnTo>
                    <a:pt x="682081" y="349841"/>
                  </a:lnTo>
                  <a:lnTo>
                    <a:pt x="671280" y="392831"/>
                  </a:lnTo>
                  <a:lnTo>
                    <a:pt x="653926" y="433296"/>
                  </a:lnTo>
                  <a:lnTo>
                    <a:pt x="630551" y="470767"/>
                  </a:lnTo>
                  <a:lnTo>
                    <a:pt x="601685" y="504772"/>
                  </a:lnTo>
                  <a:lnTo>
                    <a:pt x="567858" y="534838"/>
                  </a:lnTo>
                  <a:lnTo>
                    <a:pt x="529603" y="560495"/>
                  </a:lnTo>
                  <a:lnTo>
                    <a:pt x="487448" y="581271"/>
                  </a:lnTo>
                  <a:lnTo>
                    <a:pt x="441926" y="596695"/>
                  </a:lnTo>
                  <a:lnTo>
                    <a:pt x="393566" y="606295"/>
                  </a:lnTo>
                  <a:lnTo>
                    <a:pt x="342900" y="609600"/>
                  </a:lnTo>
                  <a:lnTo>
                    <a:pt x="292233" y="606295"/>
                  </a:lnTo>
                  <a:lnTo>
                    <a:pt x="243873" y="596695"/>
                  </a:lnTo>
                  <a:lnTo>
                    <a:pt x="198351" y="581271"/>
                  </a:lnTo>
                  <a:lnTo>
                    <a:pt x="156196" y="560495"/>
                  </a:lnTo>
                  <a:lnTo>
                    <a:pt x="117941" y="534838"/>
                  </a:lnTo>
                  <a:lnTo>
                    <a:pt x="84114" y="504772"/>
                  </a:lnTo>
                  <a:lnTo>
                    <a:pt x="55248" y="470767"/>
                  </a:lnTo>
                  <a:lnTo>
                    <a:pt x="31873" y="433296"/>
                  </a:lnTo>
                  <a:lnTo>
                    <a:pt x="14519" y="392831"/>
                  </a:lnTo>
                  <a:lnTo>
                    <a:pt x="3718" y="349841"/>
                  </a:lnTo>
                  <a:lnTo>
                    <a:pt x="0" y="304800"/>
                  </a:lnTo>
                  <a:close/>
                </a:path>
              </a:pathLst>
            </a:custGeom>
            <a:ln w="38100">
              <a:solidFill>
                <a:srgbClr val="FF0000"/>
              </a:solidFill>
            </a:ln>
          </p:spPr>
          <p:txBody>
            <a:bodyPr wrap="square" lIns="0" tIns="0" rIns="0" bIns="0" rtlCol="0"/>
            <a:lstStyle/>
            <a:p>
              <a:endParaRPr/>
            </a:p>
          </p:txBody>
        </p:sp>
      </p:grpSp>
      <p:grpSp>
        <p:nvGrpSpPr>
          <p:cNvPr id="5" name="object 5"/>
          <p:cNvGrpSpPr/>
          <p:nvPr/>
        </p:nvGrpSpPr>
        <p:grpSpPr>
          <a:xfrm>
            <a:off x="450850" y="3949705"/>
            <a:ext cx="8050530" cy="2750185"/>
            <a:chOff x="450850" y="3949705"/>
            <a:chExt cx="8050530" cy="2750185"/>
          </a:xfrm>
        </p:grpSpPr>
        <p:sp>
          <p:nvSpPr>
            <p:cNvPr id="6" name="object 6"/>
            <p:cNvSpPr/>
            <p:nvPr/>
          </p:nvSpPr>
          <p:spPr>
            <a:xfrm>
              <a:off x="2743200" y="5397499"/>
              <a:ext cx="685800" cy="609600"/>
            </a:xfrm>
            <a:custGeom>
              <a:avLst/>
              <a:gdLst/>
              <a:ahLst/>
              <a:cxnLst/>
              <a:rect l="l" t="t" r="r" b="b"/>
              <a:pathLst>
                <a:path w="685800" h="609600">
                  <a:moveTo>
                    <a:pt x="0" y="304800"/>
                  </a:moveTo>
                  <a:lnTo>
                    <a:pt x="3718" y="259772"/>
                  </a:lnTo>
                  <a:lnTo>
                    <a:pt x="14519" y="216792"/>
                  </a:lnTo>
                  <a:lnTo>
                    <a:pt x="31873" y="176330"/>
                  </a:lnTo>
                  <a:lnTo>
                    <a:pt x="55248" y="138860"/>
                  </a:lnTo>
                  <a:lnTo>
                    <a:pt x="84114" y="104853"/>
                  </a:lnTo>
                  <a:lnTo>
                    <a:pt x="117941" y="74783"/>
                  </a:lnTo>
                  <a:lnTo>
                    <a:pt x="156196" y="49120"/>
                  </a:lnTo>
                  <a:lnTo>
                    <a:pt x="198351" y="28338"/>
                  </a:lnTo>
                  <a:lnTo>
                    <a:pt x="243873" y="12909"/>
                  </a:lnTo>
                  <a:lnTo>
                    <a:pt x="292233" y="3306"/>
                  </a:lnTo>
                  <a:lnTo>
                    <a:pt x="342900" y="0"/>
                  </a:lnTo>
                  <a:lnTo>
                    <a:pt x="393566" y="3306"/>
                  </a:lnTo>
                  <a:lnTo>
                    <a:pt x="441926" y="12909"/>
                  </a:lnTo>
                  <a:lnTo>
                    <a:pt x="487448" y="28338"/>
                  </a:lnTo>
                  <a:lnTo>
                    <a:pt x="529603" y="49120"/>
                  </a:lnTo>
                  <a:lnTo>
                    <a:pt x="567858" y="74783"/>
                  </a:lnTo>
                  <a:lnTo>
                    <a:pt x="601685" y="104853"/>
                  </a:lnTo>
                  <a:lnTo>
                    <a:pt x="630551" y="138860"/>
                  </a:lnTo>
                  <a:lnTo>
                    <a:pt x="653926" y="176330"/>
                  </a:lnTo>
                  <a:lnTo>
                    <a:pt x="671280" y="216792"/>
                  </a:lnTo>
                  <a:lnTo>
                    <a:pt x="682081" y="259772"/>
                  </a:lnTo>
                  <a:lnTo>
                    <a:pt x="685800" y="304800"/>
                  </a:lnTo>
                  <a:lnTo>
                    <a:pt x="682081" y="349841"/>
                  </a:lnTo>
                  <a:lnTo>
                    <a:pt x="671280" y="392831"/>
                  </a:lnTo>
                  <a:lnTo>
                    <a:pt x="653926" y="433296"/>
                  </a:lnTo>
                  <a:lnTo>
                    <a:pt x="630551" y="470767"/>
                  </a:lnTo>
                  <a:lnTo>
                    <a:pt x="601685" y="504772"/>
                  </a:lnTo>
                  <a:lnTo>
                    <a:pt x="567858" y="534838"/>
                  </a:lnTo>
                  <a:lnTo>
                    <a:pt x="529603" y="560495"/>
                  </a:lnTo>
                  <a:lnTo>
                    <a:pt x="487448" y="581271"/>
                  </a:lnTo>
                  <a:lnTo>
                    <a:pt x="441926" y="596695"/>
                  </a:lnTo>
                  <a:lnTo>
                    <a:pt x="393566" y="606295"/>
                  </a:lnTo>
                  <a:lnTo>
                    <a:pt x="342900" y="609600"/>
                  </a:lnTo>
                  <a:lnTo>
                    <a:pt x="292233" y="606295"/>
                  </a:lnTo>
                  <a:lnTo>
                    <a:pt x="243873" y="596695"/>
                  </a:lnTo>
                  <a:lnTo>
                    <a:pt x="198351" y="581271"/>
                  </a:lnTo>
                  <a:lnTo>
                    <a:pt x="156196" y="560495"/>
                  </a:lnTo>
                  <a:lnTo>
                    <a:pt x="117941" y="534838"/>
                  </a:lnTo>
                  <a:lnTo>
                    <a:pt x="84114" y="504772"/>
                  </a:lnTo>
                  <a:lnTo>
                    <a:pt x="55248" y="470767"/>
                  </a:lnTo>
                  <a:lnTo>
                    <a:pt x="31873" y="433296"/>
                  </a:lnTo>
                  <a:lnTo>
                    <a:pt x="14519" y="392831"/>
                  </a:lnTo>
                  <a:lnTo>
                    <a:pt x="3718" y="349841"/>
                  </a:lnTo>
                  <a:lnTo>
                    <a:pt x="0" y="304800"/>
                  </a:lnTo>
                  <a:close/>
                </a:path>
              </a:pathLst>
            </a:custGeom>
            <a:ln w="12700">
              <a:solidFill>
                <a:srgbClr val="000000"/>
              </a:solidFill>
            </a:ln>
          </p:spPr>
          <p:txBody>
            <a:bodyPr wrap="square" lIns="0" tIns="0" rIns="0" bIns="0" rtlCol="0"/>
            <a:lstStyle/>
            <a:p>
              <a:endParaRPr/>
            </a:p>
          </p:txBody>
        </p:sp>
        <p:sp>
          <p:nvSpPr>
            <p:cNvPr id="7" name="object 7"/>
            <p:cNvSpPr/>
            <p:nvPr/>
          </p:nvSpPr>
          <p:spPr>
            <a:xfrm>
              <a:off x="3429000" y="5638799"/>
              <a:ext cx="1828800" cy="127000"/>
            </a:xfrm>
            <a:custGeom>
              <a:avLst/>
              <a:gdLst/>
              <a:ahLst/>
              <a:cxnLst/>
              <a:rect l="l" t="t" r="r" b="b"/>
              <a:pathLst>
                <a:path w="1828800" h="127000">
                  <a:moveTo>
                    <a:pt x="1701800" y="0"/>
                  </a:moveTo>
                  <a:lnTo>
                    <a:pt x="1701800" y="127000"/>
                  </a:lnTo>
                  <a:lnTo>
                    <a:pt x="1816100" y="69850"/>
                  </a:lnTo>
                  <a:lnTo>
                    <a:pt x="1714500" y="69850"/>
                  </a:lnTo>
                  <a:lnTo>
                    <a:pt x="1714500" y="57150"/>
                  </a:lnTo>
                  <a:lnTo>
                    <a:pt x="1816100" y="57150"/>
                  </a:lnTo>
                  <a:lnTo>
                    <a:pt x="1701800" y="0"/>
                  </a:lnTo>
                  <a:close/>
                </a:path>
                <a:path w="1828800" h="127000">
                  <a:moveTo>
                    <a:pt x="1701800" y="57150"/>
                  </a:moveTo>
                  <a:lnTo>
                    <a:pt x="0" y="57150"/>
                  </a:lnTo>
                  <a:lnTo>
                    <a:pt x="0" y="69850"/>
                  </a:lnTo>
                  <a:lnTo>
                    <a:pt x="1701800" y="69850"/>
                  </a:lnTo>
                  <a:lnTo>
                    <a:pt x="1701800" y="57150"/>
                  </a:lnTo>
                  <a:close/>
                </a:path>
                <a:path w="1828800" h="127000">
                  <a:moveTo>
                    <a:pt x="1816100" y="57150"/>
                  </a:moveTo>
                  <a:lnTo>
                    <a:pt x="1714500" y="57150"/>
                  </a:lnTo>
                  <a:lnTo>
                    <a:pt x="1714500" y="69850"/>
                  </a:lnTo>
                  <a:lnTo>
                    <a:pt x="1816100" y="69850"/>
                  </a:lnTo>
                  <a:lnTo>
                    <a:pt x="1828800" y="63500"/>
                  </a:lnTo>
                  <a:lnTo>
                    <a:pt x="1816100" y="57150"/>
                  </a:lnTo>
                  <a:close/>
                </a:path>
              </a:pathLst>
            </a:custGeom>
            <a:solidFill>
              <a:srgbClr val="000000"/>
            </a:solidFill>
          </p:spPr>
          <p:txBody>
            <a:bodyPr wrap="square" lIns="0" tIns="0" rIns="0" bIns="0" rtlCol="0"/>
            <a:lstStyle/>
            <a:p>
              <a:endParaRPr/>
            </a:p>
          </p:txBody>
        </p:sp>
        <p:sp>
          <p:nvSpPr>
            <p:cNvPr id="8" name="object 8"/>
            <p:cNvSpPr/>
            <p:nvPr/>
          </p:nvSpPr>
          <p:spPr>
            <a:xfrm>
              <a:off x="5270500" y="5410199"/>
              <a:ext cx="685800" cy="609600"/>
            </a:xfrm>
            <a:custGeom>
              <a:avLst/>
              <a:gdLst/>
              <a:ahLst/>
              <a:cxnLst/>
              <a:rect l="l" t="t" r="r" b="b"/>
              <a:pathLst>
                <a:path w="685800" h="609600">
                  <a:moveTo>
                    <a:pt x="0" y="304800"/>
                  </a:moveTo>
                  <a:lnTo>
                    <a:pt x="3718" y="259772"/>
                  </a:lnTo>
                  <a:lnTo>
                    <a:pt x="14519" y="216792"/>
                  </a:lnTo>
                  <a:lnTo>
                    <a:pt x="31873" y="176330"/>
                  </a:lnTo>
                  <a:lnTo>
                    <a:pt x="55248" y="138860"/>
                  </a:lnTo>
                  <a:lnTo>
                    <a:pt x="84114" y="104853"/>
                  </a:lnTo>
                  <a:lnTo>
                    <a:pt x="117941" y="74783"/>
                  </a:lnTo>
                  <a:lnTo>
                    <a:pt x="156196" y="49120"/>
                  </a:lnTo>
                  <a:lnTo>
                    <a:pt x="198351" y="28338"/>
                  </a:lnTo>
                  <a:lnTo>
                    <a:pt x="243873" y="12909"/>
                  </a:lnTo>
                  <a:lnTo>
                    <a:pt x="292233" y="3306"/>
                  </a:lnTo>
                  <a:lnTo>
                    <a:pt x="342900" y="0"/>
                  </a:lnTo>
                  <a:lnTo>
                    <a:pt x="393566" y="3306"/>
                  </a:lnTo>
                  <a:lnTo>
                    <a:pt x="441926" y="12909"/>
                  </a:lnTo>
                  <a:lnTo>
                    <a:pt x="487448" y="28338"/>
                  </a:lnTo>
                  <a:lnTo>
                    <a:pt x="529603" y="49120"/>
                  </a:lnTo>
                  <a:lnTo>
                    <a:pt x="567858" y="74783"/>
                  </a:lnTo>
                  <a:lnTo>
                    <a:pt x="601685" y="104853"/>
                  </a:lnTo>
                  <a:lnTo>
                    <a:pt x="630551" y="138860"/>
                  </a:lnTo>
                  <a:lnTo>
                    <a:pt x="653926" y="176330"/>
                  </a:lnTo>
                  <a:lnTo>
                    <a:pt x="671280" y="216792"/>
                  </a:lnTo>
                  <a:lnTo>
                    <a:pt x="682081" y="259772"/>
                  </a:lnTo>
                  <a:lnTo>
                    <a:pt x="685800" y="304800"/>
                  </a:lnTo>
                  <a:lnTo>
                    <a:pt x="682081" y="349841"/>
                  </a:lnTo>
                  <a:lnTo>
                    <a:pt x="671280" y="392831"/>
                  </a:lnTo>
                  <a:lnTo>
                    <a:pt x="653926" y="433296"/>
                  </a:lnTo>
                  <a:lnTo>
                    <a:pt x="630551" y="470767"/>
                  </a:lnTo>
                  <a:lnTo>
                    <a:pt x="601685" y="504772"/>
                  </a:lnTo>
                  <a:lnTo>
                    <a:pt x="567858" y="534838"/>
                  </a:lnTo>
                  <a:lnTo>
                    <a:pt x="529603" y="560495"/>
                  </a:lnTo>
                  <a:lnTo>
                    <a:pt x="487448" y="581271"/>
                  </a:lnTo>
                  <a:lnTo>
                    <a:pt x="441926" y="596695"/>
                  </a:lnTo>
                  <a:lnTo>
                    <a:pt x="393566" y="606295"/>
                  </a:lnTo>
                  <a:lnTo>
                    <a:pt x="342900" y="609600"/>
                  </a:lnTo>
                  <a:lnTo>
                    <a:pt x="292233" y="606295"/>
                  </a:lnTo>
                  <a:lnTo>
                    <a:pt x="243873" y="596695"/>
                  </a:lnTo>
                  <a:lnTo>
                    <a:pt x="198351" y="581271"/>
                  </a:lnTo>
                  <a:lnTo>
                    <a:pt x="156196" y="560495"/>
                  </a:lnTo>
                  <a:lnTo>
                    <a:pt x="117941" y="534838"/>
                  </a:lnTo>
                  <a:lnTo>
                    <a:pt x="84114" y="504772"/>
                  </a:lnTo>
                  <a:lnTo>
                    <a:pt x="55248" y="470767"/>
                  </a:lnTo>
                  <a:lnTo>
                    <a:pt x="31873" y="433296"/>
                  </a:lnTo>
                  <a:lnTo>
                    <a:pt x="14519" y="392831"/>
                  </a:lnTo>
                  <a:lnTo>
                    <a:pt x="3718" y="349841"/>
                  </a:lnTo>
                  <a:lnTo>
                    <a:pt x="0" y="304800"/>
                  </a:lnTo>
                  <a:close/>
                </a:path>
              </a:pathLst>
            </a:custGeom>
            <a:ln w="12700">
              <a:solidFill>
                <a:srgbClr val="000000"/>
              </a:solidFill>
            </a:ln>
          </p:spPr>
          <p:txBody>
            <a:bodyPr wrap="square" lIns="0" tIns="0" rIns="0" bIns="0" rtlCol="0"/>
            <a:lstStyle/>
            <a:p>
              <a:endParaRPr/>
            </a:p>
          </p:txBody>
        </p:sp>
        <p:sp>
          <p:nvSpPr>
            <p:cNvPr id="9" name="object 9"/>
            <p:cNvSpPr/>
            <p:nvPr/>
          </p:nvSpPr>
          <p:spPr>
            <a:xfrm>
              <a:off x="3276600" y="4488814"/>
              <a:ext cx="4727575" cy="2211070"/>
            </a:xfrm>
            <a:custGeom>
              <a:avLst/>
              <a:gdLst/>
              <a:ahLst/>
              <a:cxnLst/>
              <a:rect l="l" t="t" r="r" b="b"/>
              <a:pathLst>
                <a:path w="4727575" h="2211070">
                  <a:moveTo>
                    <a:pt x="2767571" y="360807"/>
                  </a:moveTo>
                  <a:lnTo>
                    <a:pt x="2762123" y="310007"/>
                  </a:lnTo>
                  <a:lnTo>
                    <a:pt x="2743708" y="262509"/>
                  </a:lnTo>
                  <a:lnTo>
                    <a:pt x="2712593" y="217043"/>
                  </a:lnTo>
                  <a:lnTo>
                    <a:pt x="2685923" y="188087"/>
                  </a:lnTo>
                  <a:lnTo>
                    <a:pt x="2655189" y="160401"/>
                  </a:lnTo>
                  <a:lnTo>
                    <a:pt x="2620899" y="134239"/>
                  </a:lnTo>
                  <a:lnTo>
                    <a:pt x="2583815" y="109728"/>
                  </a:lnTo>
                  <a:lnTo>
                    <a:pt x="2544572" y="87122"/>
                  </a:lnTo>
                  <a:lnTo>
                    <a:pt x="2503551" y="66675"/>
                  </a:lnTo>
                  <a:lnTo>
                    <a:pt x="2461641" y="48387"/>
                  </a:lnTo>
                  <a:lnTo>
                    <a:pt x="2419350" y="32766"/>
                  </a:lnTo>
                  <a:lnTo>
                    <a:pt x="2377059" y="19939"/>
                  </a:lnTo>
                  <a:lnTo>
                    <a:pt x="2347645" y="12700"/>
                  </a:lnTo>
                  <a:lnTo>
                    <a:pt x="2335657" y="10033"/>
                  </a:lnTo>
                  <a:lnTo>
                    <a:pt x="2295652" y="3302"/>
                  </a:lnTo>
                  <a:lnTo>
                    <a:pt x="2257552" y="127"/>
                  </a:lnTo>
                  <a:lnTo>
                    <a:pt x="2239391" y="0"/>
                  </a:lnTo>
                  <a:lnTo>
                    <a:pt x="2221992" y="635"/>
                  </a:lnTo>
                  <a:lnTo>
                    <a:pt x="2167001" y="9144"/>
                  </a:lnTo>
                  <a:lnTo>
                    <a:pt x="2127123" y="19939"/>
                  </a:lnTo>
                  <a:lnTo>
                    <a:pt x="2084959" y="34417"/>
                  </a:lnTo>
                  <a:lnTo>
                    <a:pt x="2041652" y="52070"/>
                  </a:lnTo>
                  <a:lnTo>
                    <a:pt x="1997964" y="72644"/>
                  </a:lnTo>
                  <a:lnTo>
                    <a:pt x="1954149" y="96012"/>
                  </a:lnTo>
                  <a:lnTo>
                    <a:pt x="1890395" y="135128"/>
                  </a:lnTo>
                  <a:lnTo>
                    <a:pt x="1850009" y="163576"/>
                  </a:lnTo>
                  <a:lnTo>
                    <a:pt x="1812417" y="193421"/>
                  </a:lnTo>
                  <a:lnTo>
                    <a:pt x="1778127" y="224536"/>
                  </a:lnTo>
                  <a:lnTo>
                    <a:pt x="1748028" y="256540"/>
                  </a:lnTo>
                  <a:lnTo>
                    <a:pt x="1722501" y="289179"/>
                  </a:lnTo>
                  <a:lnTo>
                    <a:pt x="1702689" y="322072"/>
                  </a:lnTo>
                  <a:lnTo>
                    <a:pt x="1684909" y="371475"/>
                  </a:lnTo>
                  <a:lnTo>
                    <a:pt x="1682369" y="403987"/>
                  </a:lnTo>
                  <a:lnTo>
                    <a:pt x="1683385" y="420497"/>
                  </a:lnTo>
                  <a:lnTo>
                    <a:pt x="1694434" y="471424"/>
                  </a:lnTo>
                  <a:lnTo>
                    <a:pt x="1716532" y="524510"/>
                  </a:lnTo>
                  <a:lnTo>
                    <a:pt x="1736852" y="561213"/>
                  </a:lnTo>
                  <a:lnTo>
                    <a:pt x="1761109" y="598551"/>
                  </a:lnTo>
                  <a:lnTo>
                    <a:pt x="1788922" y="636651"/>
                  </a:lnTo>
                  <a:lnTo>
                    <a:pt x="1820037" y="675513"/>
                  </a:lnTo>
                  <a:lnTo>
                    <a:pt x="1853946" y="714895"/>
                  </a:lnTo>
                  <a:lnTo>
                    <a:pt x="1890522" y="755015"/>
                  </a:lnTo>
                  <a:lnTo>
                    <a:pt x="1929130" y="795401"/>
                  </a:lnTo>
                  <a:lnTo>
                    <a:pt x="1969516" y="836422"/>
                  </a:lnTo>
                  <a:lnTo>
                    <a:pt x="2011426" y="877570"/>
                  </a:lnTo>
                  <a:lnTo>
                    <a:pt x="2054352" y="918972"/>
                  </a:lnTo>
                  <a:lnTo>
                    <a:pt x="2141982" y="1002157"/>
                  </a:lnTo>
                  <a:lnTo>
                    <a:pt x="2150745" y="993013"/>
                  </a:lnTo>
                  <a:lnTo>
                    <a:pt x="2106676" y="951357"/>
                  </a:lnTo>
                  <a:lnTo>
                    <a:pt x="2020189" y="868426"/>
                  </a:lnTo>
                  <a:lnTo>
                    <a:pt x="1978406" y="827278"/>
                  </a:lnTo>
                  <a:lnTo>
                    <a:pt x="1938147" y="786511"/>
                  </a:lnTo>
                  <a:lnTo>
                    <a:pt x="1899666" y="746252"/>
                  </a:lnTo>
                  <a:lnTo>
                    <a:pt x="1863471" y="706513"/>
                  </a:lnTo>
                  <a:lnTo>
                    <a:pt x="1829689" y="667258"/>
                  </a:lnTo>
                  <a:lnTo>
                    <a:pt x="1798955" y="628904"/>
                  </a:lnTo>
                  <a:lnTo>
                    <a:pt x="1771396" y="591185"/>
                  </a:lnTo>
                  <a:lnTo>
                    <a:pt x="1747647" y="554482"/>
                  </a:lnTo>
                  <a:lnTo>
                    <a:pt x="1727835" y="518668"/>
                  </a:lnTo>
                  <a:lnTo>
                    <a:pt x="1706372" y="467233"/>
                  </a:lnTo>
                  <a:lnTo>
                    <a:pt x="1695958" y="418719"/>
                  </a:lnTo>
                  <a:lnTo>
                    <a:pt x="1695069" y="403225"/>
                  </a:lnTo>
                  <a:lnTo>
                    <a:pt x="1695450" y="388239"/>
                  </a:lnTo>
                  <a:lnTo>
                    <a:pt x="1707007" y="342900"/>
                  </a:lnTo>
                  <a:lnTo>
                    <a:pt x="1733169" y="296164"/>
                  </a:lnTo>
                  <a:lnTo>
                    <a:pt x="1757807" y="264668"/>
                  </a:lnTo>
                  <a:lnTo>
                    <a:pt x="1787271" y="233426"/>
                  </a:lnTo>
                  <a:lnTo>
                    <a:pt x="1820799" y="203073"/>
                  </a:lnTo>
                  <a:lnTo>
                    <a:pt x="1857756" y="173609"/>
                  </a:lnTo>
                  <a:lnTo>
                    <a:pt x="1897507" y="145542"/>
                  </a:lnTo>
                  <a:lnTo>
                    <a:pt x="1939290" y="119380"/>
                  </a:lnTo>
                  <a:lnTo>
                    <a:pt x="1982089" y="95123"/>
                  </a:lnTo>
                  <a:lnTo>
                    <a:pt x="2025396" y="73406"/>
                  </a:lnTo>
                  <a:lnTo>
                    <a:pt x="2068449" y="54610"/>
                  </a:lnTo>
                  <a:lnTo>
                    <a:pt x="2110486" y="38735"/>
                  </a:lnTo>
                  <a:lnTo>
                    <a:pt x="2150872" y="26289"/>
                  </a:lnTo>
                  <a:lnTo>
                    <a:pt x="2188718" y="17780"/>
                  </a:lnTo>
                  <a:lnTo>
                    <a:pt x="2239899" y="12700"/>
                  </a:lnTo>
                  <a:lnTo>
                    <a:pt x="2257298" y="12827"/>
                  </a:lnTo>
                  <a:lnTo>
                    <a:pt x="2313559" y="18796"/>
                  </a:lnTo>
                  <a:lnTo>
                    <a:pt x="2353437" y="27051"/>
                  </a:lnTo>
                  <a:lnTo>
                    <a:pt x="2394585" y="38100"/>
                  </a:lnTo>
                  <a:lnTo>
                    <a:pt x="2436241" y="52197"/>
                  </a:lnTo>
                  <a:lnTo>
                    <a:pt x="2477897" y="68961"/>
                  </a:lnTo>
                  <a:lnTo>
                    <a:pt x="2518664" y="88011"/>
                  </a:lnTo>
                  <a:lnTo>
                    <a:pt x="2577465" y="120650"/>
                  </a:lnTo>
                  <a:lnTo>
                    <a:pt x="2613660" y="144653"/>
                  </a:lnTo>
                  <a:lnTo>
                    <a:pt x="2647188" y="170307"/>
                  </a:lnTo>
                  <a:lnTo>
                    <a:pt x="2677287" y="197358"/>
                  </a:lnTo>
                  <a:lnTo>
                    <a:pt x="2703068" y="225552"/>
                  </a:lnTo>
                  <a:lnTo>
                    <a:pt x="2732786" y="268986"/>
                  </a:lnTo>
                  <a:lnTo>
                    <a:pt x="2749804" y="313563"/>
                  </a:lnTo>
                  <a:lnTo>
                    <a:pt x="2755011" y="360807"/>
                  </a:lnTo>
                  <a:lnTo>
                    <a:pt x="2754503" y="377825"/>
                  </a:lnTo>
                  <a:lnTo>
                    <a:pt x="2746883" y="431673"/>
                  </a:lnTo>
                  <a:lnTo>
                    <a:pt x="2736850" y="469900"/>
                  </a:lnTo>
                  <a:lnTo>
                    <a:pt x="2723515" y="509905"/>
                  </a:lnTo>
                  <a:lnTo>
                    <a:pt x="2706878" y="551434"/>
                  </a:lnTo>
                  <a:lnTo>
                    <a:pt x="2687193" y="594233"/>
                  </a:lnTo>
                  <a:lnTo>
                    <a:pt x="2665095" y="638429"/>
                  </a:lnTo>
                  <a:lnTo>
                    <a:pt x="2627503" y="706628"/>
                  </a:lnTo>
                  <a:lnTo>
                    <a:pt x="2599944" y="753237"/>
                  </a:lnTo>
                  <a:lnTo>
                    <a:pt x="2571115" y="800481"/>
                  </a:lnTo>
                  <a:lnTo>
                    <a:pt x="2540889" y="848360"/>
                  </a:lnTo>
                  <a:lnTo>
                    <a:pt x="2515425" y="887806"/>
                  </a:lnTo>
                  <a:lnTo>
                    <a:pt x="2467610" y="856488"/>
                  </a:lnTo>
                  <a:lnTo>
                    <a:pt x="2451100" y="997585"/>
                  </a:lnTo>
                  <a:lnTo>
                    <a:pt x="2573909" y="926084"/>
                  </a:lnTo>
                  <a:lnTo>
                    <a:pt x="2542286" y="905383"/>
                  </a:lnTo>
                  <a:lnTo>
                    <a:pt x="2526017" y="894740"/>
                  </a:lnTo>
                  <a:lnTo>
                    <a:pt x="2551557" y="855091"/>
                  </a:lnTo>
                  <a:lnTo>
                    <a:pt x="2581910" y="807212"/>
                  </a:lnTo>
                  <a:lnTo>
                    <a:pt x="2610993" y="759587"/>
                  </a:lnTo>
                  <a:lnTo>
                    <a:pt x="2638552" y="712863"/>
                  </a:lnTo>
                  <a:lnTo>
                    <a:pt x="2664206" y="666877"/>
                  </a:lnTo>
                  <a:lnTo>
                    <a:pt x="2687828" y="621792"/>
                  </a:lnTo>
                  <a:lnTo>
                    <a:pt x="2709037" y="577850"/>
                  </a:lnTo>
                  <a:lnTo>
                    <a:pt x="2727452" y="535051"/>
                  </a:lnTo>
                  <a:lnTo>
                    <a:pt x="2742819" y="493522"/>
                  </a:lnTo>
                  <a:lnTo>
                    <a:pt x="2754757" y="453517"/>
                  </a:lnTo>
                  <a:lnTo>
                    <a:pt x="2762885" y="415036"/>
                  </a:lnTo>
                  <a:lnTo>
                    <a:pt x="2767203" y="378206"/>
                  </a:lnTo>
                  <a:lnTo>
                    <a:pt x="2767571" y="360807"/>
                  </a:lnTo>
                  <a:close/>
                </a:path>
                <a:path w="4727575" h="2211070">
                  <a:moveTo>
                    <a:pt x="4419600" y="1213485"/>
                  </a:moveTo>
                  <a:lnTo>
                    <a:pt x="4406900" y="1207135"/>
                  </a:lnTo>
                  <a:lnTo>
                    <a:pt x="4292600" y="1149985"/>
                  </a:lnTo>
                  <a:lnTo>
                    <a:pt x="4292600" y="1207135"/>
                  </a:lnTo>
                  <a:lnTo>
                    <a:pt x="2667000" y="1207135"/>
                  </a:lnTo>
                  <a:lnTo>
                    <a:pt x="2667000" y="1219835"/>
                  </a:lnTo>
                  <a:lnTo>
                    <a:pt x="4292600" y="1219835"/>
                  </a:lnTo>
                  <a:lnTo>
                    <a:pt x="4292600" y="1276985"/>
                  </a:lnTo>
                  <a:lnTo>
                    <a:pt x="4406900" y="1219835"/>
                  </a:lnTo>
                  <a:lnTo>
                    <a:pt x="4419600" y="1213485"/>
                  </a:lnTo>
                  <a:close/>
                </a:path>
                <a:path w="4727575" h="2211070">
                  <a:moveTo>
                    <a:pt x="4727194" y="1524000"/>
                  </a:moveTo>
                  <a:lnTo>
                    <a:pt x="4721606" y="1512620"/>
                  </a:lnTo>
                  <a:lnTo>
                    <a:pt x="4463669" y="1640547"/>
                  </a:lnTo>
                  <a:lnTo>
                    <a:pt x="4334383" y="1703197"/>
                  </a:lnTo>
                  <a:lnTo>
                    <a:pt x="4204716" y="1764411"/>
                  </a:lnTo>
                  <a:lnTo>
                    <a:pt x="4074414" y="1823529"/>
                  </a:lnTo>
                  <a:lnTo>
                    <a:pt x="3943350" y="1880146"/>
                  </a:lnTo>
                  <a:lnTo>
                    <a:pt x="3811651" y="1933816"/>
                  </a:lnTo>
                  <a:lnTo>
                    <a:pt x="3678809" y="1983854"/>
                  </a:lnTo>
                  <a:lnTo>
                    <a:pt x="3544697" y="2029891"/>
                  </a:lnTo>
                  <a:lnTo>
                    <a:pt x="3409442" y="2071458"/>
                  </a:lnTo>
                  <a:lnTo>
                    <a:pt x="3272663" y="2107971"/>
                  </a:lnTo>
                  <a:lnTo>
                    <a:pt x="3134487" y="2138959"/>
                  </a:lnTo>
                  <a:lnTo>
                    <a:pt x="3064637" y="2152256"/>
                  </a:lnTo>
                  <a:lnTo>
                    <a:pt x="2994406" y="2163940"/>
                  </a:lnTo>
                  <a:lnTo>
                    <a:pt x="2923667" y="2174011"/>
                  </a:lnTo>
                  <a:lnTo>
                    <a:pt x="2852420" y="2182380"/>
                  </a:lnTo>
                  <a:lnTo>
                    <a:pt x="2780665" y="2189022"/>
                  </a:lnTo>
                  <a:lnTo>
                    <a:pt x="2708529" y="2193874"/>
                  </a:lnTo>
                  <a:lnTo>
                    <a:pt x="2635631" y="2196820"/>
                  </a:lnTo>
                  <a:lnTo>
                    <a:pt x="2562352" y="2197760"/>
                  </a:lnTo>
                  <a:lnTo>
                    <a:pt x="2488438" y="2196808"/>
                  </a:lnTo>
                  <a:lnTo>
                    <a:pt x="2413889" y="2193861"/>
                  </a:lnTo>
                  <a:lnTo>
                    <a:pt x="2338832" y="2189010"/>
                  </a:lnTo>
                  <a:lnTo>
                    <a:pt x="2263267" y="2182355"/>
                  </a:lnTo>
                  <a:lnTo>
                    <a:pt x="2187067" y="2173986"/>
                  </a:lnTo>
                  <a:lnTo>
                    <a:pt x="2110486" y="2163915"/>
                  </a:lnTo>
                  <a:lnTo>
                    <a:pt x="2033270" y="2152205"/>
                  </a:lnTo>
                  <a:lnTo>
                    <a:pt x="1955673" y="2138896"/>
                  </a:lnTo>
                  <a:lnTo>
                    <a:pt x="1799209" y="2107869"/>
                  </a:lnTo>
                  <a:lnTo>
                    <a:pt x="1641094" y="2071344"/>
                  </a:lnTo>
                  <a:lnTo>
                    <a:pt x="1481455" y="2029752"/>
                  </a:lnTo>
                  <a:lnTo>
                    <a:pt x="1320419" y="1983701"/>
                  </a:lnTo>
                  <a:lnTo>
                    <a:pt x="1158240" y="1933638"/>
                  </a:lnTo>
                  <a:lnTo>
                    <a:pt x="995172" y="1879942"/>
                  </a:lnTo>
                  <a:lnTo>
                    <a:pt x="831088" y="1823300"/>
                  </a:lnTo>
                  <a:lnTo>
                    <a:pt x="666242" y="1764182"/>
                  </a:lnTo>
                  <a:lnTo>
                    <a:pt x="334899" y="1640293"/>
                  </a:lnTo>
                  <a:lnTo>
                    <a:pt x="120827" y="1557985"/>
                  </a:lnTo>
                  <a:lnTo>
                    <a:pt x="122580" y="1553425"/>
                  </a:lnTo>
                  <a:lnTo>
                    <a:pt x="141351" y="1504632"/>
                  </a:lnTo>
                  <a:lnTo>
                    <a:pt x="0" y="1518310"/>
                  </a:lnTo>
                  <a:lnTo>
                    <a:pt x="95758" y="1623174"/>
                  </a:lnTo>
                  <a:lnTo>
                    <a:pt x="116268" y="1569847"/>
                  </a:lnTo>
                  <a:lnTo>
                    <a:pt x="330327" y="1652181"/>
                  </a:lnTo>
                  <a:lnTo>
                    <a:pt x="661924" y="1776133"/>
                  </a:lnTo>
                  <a:lnTo>
                    <a:pt x="826897" y="1835302"/>
                  </a:lnTo>
                  <a:lnTo>
                    <a:pt x="991235" y="1892007"/>
                  </a:lnTo>
                  <a:lnTo>
                    <a:pt x="1154557" y="1945767"/>
                  </a:lnTo>
                  <a:lnTo>
                    <a:pt x="1316990" y="1995906"/>
                  </a:lnTo>
                  <a:lnTo>
                    <a:pt x="1478153" y="2042045"/>
                  </a:lnTo>
                  <a:lnTo>
                    <a:pt x="1638173" y="2083714"/>
                  </a:lnTo>
                  <a:lnTo>
                    <a:pt x="1796669" y="2120328"/>
                  </a:lnTo>
                  <a:lnTo>
                    <a:pt x="1953514" y="2151418"/>
                  </a:lnTo>
                  <a:lnTo>
                    <a:pt x="2031365" y="2164765"/>
                  </a:lnTo>
                  <a:lnTo>
                    <a:pt x="2108708" y="2176500"/>
                  </a:lnTo>
                  <a:lnTo>
                    <a:pt x="2185670" y="2186609"/>
                  </a:lnTo>
                  <a:lnTo>
                    <a:pt x="2262124" y="2195004"/>
                  </a:lnTo>
                  <a:lnTo>
                    <a:pt x="2337943" y="2201684"/>
                  </a:lnTo>
                  <a:lnTo>
                    <a:pt x="2413381" y="2206548"/>
                  </a:lnTo>
                  <a:lnTo>
                    <a:pt x="2488184" y="2209508"/>
                  </a:lnTo>
                  <a:lnTo>
                    <a:pt x="2562479" y="2210460"/>
                  </a:lnTo>
                  <a:lnTo>
                    <a:pt x="2636266" y="2209508"/>
                  </a:lnTo>
                  <a:lnTo>
                    <a:pt x="2709291" y="2206548"/>
                  </a:lnTo>
                  <a:lnTo>
                    <a:pt x="2781935" y="2201672"/>
                  </a:lnTo>
                  <a:lnTo>
                    <a:pt x="2824099" y="2197760"/>
                  </a:lnTo>
                  <a:lnTo>
                    <a:pt x="2853944" y="2194991"/>
                  </a:lnTo>
                  <a:lnTo>
                    <a:pt x="2925445" y="2186584"/>
                  </a:lnTo>
                  <a:lnTo>
                    <a:pt x="2996438" y="2176475"/>
                  </a:lnTo>
                  <a:lnTo>
                    <a:pt x="3067050" y="2164727"/>
                  </a:lnTo>
                  <a:lnTo>
                    <a:pt x="3137154" y="2151354"/>
                  </a:lnTo>
                  <a:lnTo>
                    <a:pt x="3275965" y="2120239"/>
                  </a:lnTo>
                  <a:lnTo>
                    <a:pt x="3413125" y="2083600"/>
                  </a:lnTo>
                  <a:lnTo>
                    <a:pt x="3548888" y="2041906"/>
                  </a:lnTo>
                  <a:lnTo>
                    <a:pt x="3683254" y="1995741"/>
                  </a:lnTo>
                  <a:lnTo>
                    <a:pt x="3816350" y="1945576"/>
                  </a:lnTo>
                  <a:lnTo>
                    <a:pt x="3948430" y="1891804"/>
                  </a:lnTo>
                  <a:lnTo>
                    <a:pt x="4079748" y="1835086"/>
                  </a:lnTo>
                  <a:lnTo>
                    <a:pt x="4210050" y="1775904"/>
                  </a:lnTo>
                  <a:lnTo>
                    <a:pt x="4339971" y="1714627"/>
                  </a:lnTo>
                  <a:lnTo>
                    <a:pt x="4469257" y="1651927"/>
                  </a:lnTo>
                  <a:lnTo>
                    <a:pt x="4727194" y="1524000"/>
                  </a:lnTo>
                  <a:close/>
                </a:path>
              </a:pathLst>
            </a:custGeom>
            <a:solidFill>
              <a:srgbClr val="000000"/>
            </a:solidFill>
          </p:spPr>
          <p:txBody>
            <a:bodyPr wrap="square" lIns="0" tIns="0" rIns="0" bIns="0" rtlCol="0"/>
            <a:lstStyle/>
            <a:p>
              <a:endParaRPr/>
            </a:p>
          </p:txBody>
        </p:sp>
        <p:sp>
          <p:nvSpPr>
            <p:cNvPr id="10" name="object 10"/>
            <p:cNvSpPr/>
            <p:nvPr/>
          </p:nvSpPr>
          <p:spPr>
            <a:xfrm>
              <a:off x="3777757" y="5168905"/>
              <a:ext cx="900189" cy="447216"/>
            </a:xfrm>
            <a:prstGeom prst="rect">
              <a:avLst/>
            </a:prstGeom>
            <a:blipFill>
              <a:blip r:embed="rId2" cstate="print"/>
              <a:stretch>
                <a:fillRect/>
              </a:stretch>
            </a:blipFill>
          </p:spPr>
          <p:txBody>
            <a:bodyPr wrap="square" lIns="0" tIns="0" rIns="0" bIns="0" rtlCol="0"/>
            <a:lstStyle/>
            <a:p>
              <a:endParaRPr/>
            </a:p>
          </p:txBody>
        </p:sp>
        <p:sp>
          <p:nvSpPr>
            <p:cNvPr id="11" name="object 11"/>
            <p:cNvSpPr/>
            <p:nvPr/>
          </p:nvSpPr>
          <p:spPr>
            <a:xfrm>
              <a:off x="6347423" y="5168898"/>
              <a:ext cx="900561" cy="456112"/>
            </a:xfrm>
            <a:prstGeom prst="rect">
              <a:avLst/>
            </a:prstGeom>
            <a:blipFill>
              <a:blip r:embed="rId3" cstate="print"/>
              <a:stretch>
                <a:fillRect/>
              </a:stretch>
            </a:blipFill>
          </p:spPr>
          <p:txBody>
            <a:bodyPr wrap="square" lIns="0" tIns="0" rIns="0" bIns="0" rtlCol="0"/>
            <a:lstStyle/>
            <a:p>
              <a:endParaRPr/>
            </a:p>
          </p:txBody>
        </p:sp>
        <p:sp>
          <p:nvSpPr>
            <p:cNvPr id="12" name="object 12"/>
            <p:cNvSpPr/>
            <p:nvPr/>
          </p:nvSpPr>
          <p:spPr>
            <a:xfrm>
              <a:off x="7397368" y="4412614"/>
              <a:ext cx="1085215" cy="1002665"/>
            </a:xfrm>
            <a:custGeom>
              <a:avLst/>
              <a:gdLst/>
              <a:ahLst/>
              <a:cxnLst/>
              <a:rect l="l" t="t" r="r" b="b"/>
              <a:pathLst>
                <a:path w="1085215" h="1002664">
                  <a:moveTo>
                    <a:pt x="557022" y="0"/>
                  </a:moveTo>
                  <a:lnTo>
                    <a:pt x="503808" y="5334"/>
                  </a:lnTo>
                  <a:lnTo>
                    <a:pt x="464947" y="14097"/>
                  </a:lnTo>
                  <a:lnTo>
                    <a:pt x="423799" y="26670"/>
                  </a:lnTo>
                  <a:lnTo>
                    <a:pt x="381126" y="42799"/>
                  </a:lnTo>
                  <a:lnTo>
                    <a:pt x="337438" y="61976"/>
                  </a:lnTo>
                  <a:lnTo>
                    <a:pt x="293624" y="83947"/>
                  </a:lnTo>
                  <a:lnTo>
                    <a:pt x="250062" y="108585"/>
                  </a:lnTo>
                  <a:lnTo>
                    <a:pt x="208025" y="135128"/>
                  </a:lnTo>
                  <a:lnTo>
                    <a:pt x="167639" y="163576"/>
                  </a:lnTo>
                  <a:lnTo>
                    <a:pt x="130048" y="193421"/>
                  </a:lnTo>
                  <a:lnTo>
                    <a:pt x="95757" y="224536"/>
                  </a:lnTo>
                  <a:lnTo>
                    <a:pt x="65658" y="256540"/>
                  </a:lnTo>
                  <a:lnTo>
                    <a:pt x="40131" y="289179"/>
                  </a:lnTo>
                  <a:lnTo>
                    <a:pt x="20320" y="322072"/>
                  </a:lnTo>
                  <a:lnTo>
                    <a:pt x="2539" y="371475"/>
                  </a:lnTo>
                  <a:lnTo>
                    <a:pt x="0" y="403987"/>
                  </a:lnTo>
                  <a:lnTo>
                    <a:pt x="1015" y="420497"/>
                  </a:lnTo>
                  <a:lnTo>
                    <a:pt x="12064" y="471424"/>
                  </a:lnTo>
                  <a:lnTo>
                    <a:pt x="34162" y="524510"/>
                  </a:lnTo>
                  <a:lnTo>
                    <a:pt x="54482" y="561213"/>
                  </a:lnTo>
                  <a:lnTo>
                    <a:pt x="78739" y="598551"/>
                  </a:lnTo>
                  <a:lnTo>
                    <a:pt x="106552" y="636651"/>
                  </a:lnTo>
                  <a:lnTo>
                    <a:pt x="137667" y="675513"/>
                  </a:lnTo>
                  <a:lnTo>
                    <a:pt x="171576" y="714883"/>
                  </a:lnTo>
                  <a:lnTo>
                    <a:pt x="208152" y="755015"/>
                  </a:lnTo>
                  <a:lnTo>
                    <a:pt x="246760" y="795401"/>
                  </a:lnTo>
                  <a:lnTo>
                    <a:pt x="287147" y="836422"/>
                  </a:lnTo>
                  <a:lnTo>
                    <a:pt x="329056" y="877570"/>
                  </a:lnTo>
                  <a:lnTo>
                    <a:pt x="371982" y="918972"/>
                  </a:lnTo>
                  <a:lnTo>
                    <a:pt x="459612" y="1002157"/>
                  </a:lnTo>
                  <a:lnTo>
                    <a:pt x="468375" y="993013"/>
                  </a:lnTo>
                  <a:lnTo>
                    <a:pt x="424306" y="951357"/>
                  </a:lnTo>
                  <a:lnTo>
                    <a:pt x="337820" y="868426"/>
                  </a:lnTo>
                  <a:lnTo>
                    <a:pt x="296036" y="827278"/>
                  </a:lnTo>
                  <a:lnTo>
                    <a:pt x="255777" y="786511"/>
                  </a:lnTo>
                  <a:lnTo>
                    <a:pt x="217297" y="746252"/>
                  </a:lnTo>
                  <a:lnTo>
                    <a:pt x="181101" y="706501"/>
                  </a:lnTo>
                  <a:lnTo>
                    <a:pt x="147320" y="667258"/>
                  </a:lnTo>
                  <a:lnTo>
                    <a:pt x="116585" y="628904"/>
                  </a:lnTo>
                  <a:lnTo>
                    <a:pt x="89026" y="591185"/>
                  </a:lnTo>
                  <a:lnTo>
                    <a:pt x="65277" y="554482"/>
                  </a:lnTo>
                  <a:lnTo>
                    <a:pt x="45465" y="518668"/>
                  </a:lnTo>
                  <a:lnTo>
                    <a:pt x="24002" y="467233"/>
                  </a:lnTo>
                  <a:lnTo>
                    <a:pt x="13588" y="418719"/>
                  </a:lnTo>
                  <a:lnTo>
                    <a:pt x="12700" y="403225"/>
                  </a:lnTo>
                  <a:lnTo>
                    <a:pt x="13080" y="388239"/>
                  </a:lnTo>
                  <a:lnTo>
                    <a:pt x="24637" y="342900"/>
                  </a:lnTo>
                  <a:lnTo>
                    <a:pt x="50800" y="296164"/>
                  </a:lnTo>
                  <a:lnTo>
                    <a:pt x="75437" y="264668"/>
                  </a:lnTo>
                  <a:lnTo>
                    <a:pt x="104901" y="233426"/>
                  </a:lnTo>
                  <a:lnTo>
                    <a:pt x="138429" y="203073"/>
                  </a:lnTo>
                  <a:lnTo>
                    <a:pt x="175386" y="173609"/>
                  </a:lnTo>
                  <a:lnTo>
                    <a:pt x="215137" y="145542"/>
                  </a:lnTo>
                  <a:lnTo>
                    <a:pt x="256921" y="119380"/>
                  </a:lnTo>
                  <a:lnTo>
                    <a:pt x="299720" y="95123"/>
                  </a:lnTo>
                  <a:lnTo>
                    <a:pt x="343026" y="73406"/>
                  </a:lnTo>
                  <a:lnTo>
                    <a:pt x="386079" y="54610"/>
                  </a:lnTo>
                  <a:lnTo>
                    <a:pt x="428116" y="38735"/>
                  </a:lnTo>
                  <a:lnTo>
                    <a:pt x="468502" y="26289"/>
                  </a:lnTo>
                  <a:lnTo>
                    <a:pt x="506349" y="17780"/>
                  </a:lnTo>
                  <a:lnTo>
                    <a:pt x="557529" y="12700"/>
                  </a:lnTo>
                  <a:lnTo>
                    <a:pt x="665289" y="12700"/>
                  </a:lnTo>
                  <a:lnTo>
                    <a:pt x="653287" y="10033"/>
                  </a:lnTo>
                  <a:lnTo>
                    <a:pt x="632967" y="6223"/>
                  </a:lnTo>
                  <a:lnTo>
                    <a:pt x="613282" y="3302"/>
                  </a:lnTo>
                  <a:lnTo>
                    <a:pt x="593978" y="1270"/>
                  </a:lnTo>
                  <a:lnTo>
                    <a:pt x="575182" y="127"/>
                  </a:lnTo>
                  <a:lnTo>
                    <a:pt x="557022" y="0"/>
                  </a:lnTo>
                  <a:close/>
                </a:path>
                <a:path w="1085215" h="1002664">
                  <a:moveTo>
                    <a:pt x="785240" y="856488"/>
                  </a:moveTo>
                  <a:lnTo>
                    <a:pt x="768730" y="997585"/>
                  </a:lnTo>
                  <a:lnTo>
                    <a:pt x="891539" y="926084"/>
                  </a:lnTo>
                  <a:lnTo>
                    <a:pt x="859921" y="905383"/>
                  </a:lnTo>
                  <a:lnTo>
                    <a:pt x="836802" y="905383"/>
                  </a:lnTo>
                  <a:lnTo>
                    <a:pt x="826134" y="898525"/>
                  </a:lnTo>
                  <a:lnTo>
                    <a:pt x="833060" y="887796"/>
                  </a:lnTo>
                  <a:lnTo>
                    <a:pt x="785240" y="856488"/>
                  </a:lnTo>
                  <a:close/>
                </a:path>
                <a:path w="1085215" h="1002664">
                  <a:moveTo>
                    <a:pt x="833060" y="887796"/>
                  </a:moveTo>
                  <a:lnTo>
                    <a:pt x="826134" y="898525"/>
                  </a:lnTo>
                  <a:lnTo>
                    <a:pt x="836802" y="905383"/>
                  </a:lnTo>
                  <a:lnTo>
                    <a:pt x="843659" y="894735"/>
                  </a:lnTo>
                  <a:lnTo>
                    <a:pt x="833060" y="887796"/>
                  </a:lnTo>
                  <a:close/>
                </a:path>
                <a:path w="1085215" h="1002664">
                  <a:moveTo>
                    <a:pt x="843659" y="894735"/>
                  </a:moveTo>
                  <a:lnTo>
                    <a:pt x="836802" y="905383"/>
                  </a:lnTo>
                  <a:lnTo>
                    <a:pt x="859921" y="905383"/>
                  </a:lnTo>
                  <a:lnTo>
                    <a:pt x="843659" y="894735"/>
                  </a:lnTo>
                  <a:close/>
                </a:path>
                <a:path w="1085215" h="1002664">
                  <a:moveTo>
                    <a:pt x="665289" y="12700"/>
                  </a:moveTo>
                  <a:lnTo>
                    <a:pt x="557529" y="12700"/>
                  </a:lnTo>
                  <a:lnTo>
                    <a:pt x="574928" y="12827"/>
                  </a:lnTo>
                  <a:lnTo>
                    <a:pt x="593089" y="13970"/>
                  </a:lnTo>
                  <a:lnTo>
                    <a:pt x="631189" y="18796"/>
                  </a:lnTo>
                  <a:lnTo>
                    <a:pt x="671067" y="27051"/>
                  </a:lnTo>
                  <a:lnTo>
                    <a:pt x="712215" y="38100"/>
                  </a:lnTo>
                  <a:lnTo>
                    <a:pt x="753872" y="52197"/>
                  </a:lnTo>
                  <a:lnTo>
                    <a:pt x="795527" y="68961"/>
                  </a:lnTo>
                  <a:lnTo>
                    <a:pt x="836295" y="88011"/>
                  </a:lnTo>
                  <a:lnTo>
                    <a:pt x="895096" y="120650"/>
                  </a:lnTo>
                  <a:lnTo>
                    <a:pt x="931290" y="144653"/>
                  </a:lnTo>
                  <a:lnTo>
                    <a:pt x="964819" y="170307"/>
                  </a:lnTo>
                  <a:lnTo>
                    <a:pt x="994917" y="197358"/>
                  </a:lnTo>
                  <a:lnTo>
                    <a:pt x="1020699" y="225552"/>
                  </a:lnTo>
                  <a:lnTo>
                    <a:pt x="1050416" y="268986"/>
                  </a:lnTo>
                  <a:lnTo>
                    <a:pt x="1067434" y="313563"/>
                  </a:lnTo>
                  <a:lnTo>
                    <a:pt x="1072641" y="360807"/>
                  </a:lnTo>
                  <a:lnTo>
                    <a:pt x="1072133" y="377825"/>
                  </a:lnTo>
                  <a:lnTo>
                    <a:pt x="1064513" y="431673"/>
                  </a:lnTo>
                  <a:lnTo>
                    <a:pt x="1054480" y="469900"/>
                  </a:lnTo>
                  <a:lnTo>
                    <a:pt x="1041146" y="509905"/>
                  </a:lnTo>
                  <a:lnTo>
                    <a:pt x="1024508" y="551434"/>
                  </a:lnTo>
                  <a:lnTo>
                    <a:pt x="1004824" y="594233"/>
                  </a:lnTo>
                  <a:lnTo>
                    <a:pt x="982726" y="638429"/>
                  </a:lnTo>
                  <a:lnTo>
                    <a:pt x="945133" y="706628"/>
                  </a:lnTo>
                  <a:lnTo>
                    <a:pt x="917575" y="753237"/>
                  </a:lnTo>
                  <a:lnTo>
                    <a:pt x="888746" y="800481"/>
                  </a:lnTo>
                  <a:lnTo>
                    <a:pt x="858520" y="848360"/>
                  </a:lnTo>
                  <a:lnTo>
                    <a:pt x="833060" y="887796"/>
                  </a:lnTo>
                  <a:lnTo>
                    <a:pt x="843659" y="894735"/>
                  </a:lnTo>
                  <a:lnTo>
                    <a:pt x="869187" y="855091"/>
                  </a:lnTo>
                  <a:lnTo>
                    <a:pt x="899540" y="807212"/>
                  </a:lnTo>
                  <a:lnTo>
                    <a:pt x="928624" y="759587"/>
                  </a:lnTo>
                  <a:lnTo>
                    <a:pt x="956182" y="712851"/>
                  </a:lnTo>
                  <a:lnTo>
                    <a:pt x="981836" y="666877"/>
                  </a:lnTo>
                  <a:lnTo>
                    <a:pt x="1005458" y="621792"/>
                  </a:lnTo>
                  <a:lnTo>
                    <a:pt x="1026667" y="577850"/>
                  </a:lnTo>
                  <a:lnTo>
                    <a:pt x="1045082" y="535051"/>
                  </a:lnTo>
                  <a:lnTo>
                    <a:pt x="1060450" y="493522"/>
                  </a:lnTo>
                  <a:lnTo>
                    <a:pt x="1072387" y="453517"/>
                  </a:lnTo>
                  <a:lnTo>
                    <a:pt x="1080515" y="415036"/>
                  </a:lnTo>
                  <a:lnTo>
                    <a:pt x="1085206" y="360807"/>
                  </a:lnTo>
                  <a:lnTo>
                    <a:pt x="1084748" y="344551"/>
                  </a:lnTo>
                  <a:lnTo>
                    <a:pt x="1075181" y="294132"/>
                  </a:lnTo>
                  <a:lnTo>
                    <a:pt x="1052195" y="247142"/>
                  </a:lnTo>
                  <a:lnTo>
                    <a:pt x="1017397" y="202565"/>
                  </a:lnTo>
                  <a:lnTo>
                    <a:pt x="988567" y="174117"/>
                  </a:lnTo>
                  <a:lnTo>
                    <a:pt x="956055" y="147066"/>
                  </a:lnTo>
                  <a:lnTo>
                    <a:pt x="920369" y="121793"/>
                  </a:lnTo>
                  <a:lnTo>
                    <a:pt x="862202" y="87122"/>
                  </a:lnTo>
                  <a:lnTo>
                    <a:pt x="821181" y="66675"/>
                  </a:lnTo>
                  <a:lnTo>
                    <a:pt x="779272" y="48387"/>
                  </a:lnTo>
                  <a:lnTo>
                    <a:pt x="736980" y="32766"/>
                  </a:lnTo>
                  <a:lnTo>
                    <a:pt x="694689" y="19939"/>
                  </a:lnTo>
                  <a:lnTo>
                    <a:pt x="673861" y="14605"/>
                  </a:lnTo>
                  <a:lnTo>
                    <a:pt x="665289" y="12700"/>
                  </a:lnTo>
                  <a:close/>
                </a:path>
              </a:pathLst>
            </a:custGeom>
            <a:solidFill>
              <a:srgbClr val="000000"/>
            </a:solidFill>
          </p:spPr>
          <p:txBody>
            <a:bodyPr wrap="square" lIns="0" tIns="0" rIns="0" bIns="0" rtlCol="0"/>
            <a:lstStyle/>
            <a:p>
              <a:endParaRPr/>
            </a:p>
          </p:txBody>
        </p:sp>
        <p:sp>
          <p:nvSpPr>
            <p:cNvPr id="13" name="object 13"/>
            <p:cNvSpPr/>
            <p:nvPr/>
          </p:nvSpPr>
          <p:spPr>
            <a:xfrm>
              <a:off x="7600739" y="3949705"/>
              <a:ext cx="900561" cy="447216"/>
            </a:xfrm>
            <a:prstGeom prst="rect">
              <a:avLst/>
            </a:prstGeom>
            <a:blipFill>
              <a:blip r:embed="rId4" cstate="print"/>
              <a:stretch>
                <a:fillRect/>
              </a:stretch>
            </a:blipFill>
          </p:spPr>
          <p:txBody>
            <a:bodyPr wrap="square" lIns="0" tIns="0" rIns="0" bIns="0" rtlCol="0"/>
            <a:lstStyle/>
            <a:p>
              <a:endParaRPr/>
            </a:p>
          </p:txBody>
        </p:sp>
        <p:sp>
          <p:nvSpPr>
            <p:cNvPr id="14" name="object 14"/>
            <p:cNvSpPr/>
            <p:nvPr/>
          </p:nvSpPr>
          <p:spPr>
            <a:xfrm>
              <a:off x="457200" y="5397499"/>
              <a:ext cx="685800" cy="609600"/>
            </a:xfrm>
            <a:custGeom>
              <a:avLst/>
              <a:gdLst/>
              <a:ahLst/>
              <a:cxnLst/>
              <a:rect l="l" t="t" r="r" b="b"/>
              <a:pathLst>
                <a:path w="685800" h="609600">
                  <a:moveTo>
                    <a:pt x="0" y="304800"/>
                  </a:moveTo>
                  <a:lnTo>
                    <a:pt x="3717" y="259772"/>
                  </a:lnTo>
                  <a:lnTo>
                    <a:pt x="14517" y="216792"/>
                  </a:lnTo>
                  <a:lnTo>
                    <a:pt x="31869" y="176330"/>
                  </a:lnTo>
                  <a:lnTo>
                    <a:pt x="55242" y="138860"/>
                  </a:lnTo>
                  <a:lnTo>
                    <a:pt x="84106" y="104853"/>
                  </a:lnTo>
                  <a:lnTo>
                    <a:pt x="117930" y="74783"/>
                  </a:lnTo>
                  <a:lnTo>
                    <a:pt x="156185" y="49120"/>
                  </a:lnTo>
                  <a:lnTo>
                    <a:pt x="198340" y="28338"/>
                  </a:lnTo>
                  <a:lnTo>
                    <a:pt x="243864" y="12909"/>
                  </a:lnTo>
                  <a:lnTo>
                    <a:pt x="292227" y="3306"/>
                  </a:lnTo>
                  <a:lnTo>
                    <a:pt x="342900" y="0"/>
                  </a:lnTo>
                  <a:lnTo>
                    <a:pt x="393572" y="3306"/>
                  </a:lnTo>
                  <a:lnTo>
                    <a:pt x="441935" y="12909"/>
                  </a:lnTo>
                  <a:lnTo>
                    <a:pt x="487459" y="28338"/>
                  </a:lnTo>
                  <a:lnTo>
                    <a:pt x="529614" y="49120"/>
                  </a:lnTo>
                  <a:lnTo>
                    <a:pt x="567869" y="74783"/>
                  </a:lnTo>
                  <a:lnTo>
                    <a:pt x="601693" y="104853"/>
                  </a:lnTo>
                  <a:lnTo>
                    <a:pt x="630557" y="138860"/>
                  </a:lnTo>
                  <a:lnTo>
                    <a:pt x="653930" y="176330"/>
                  </a:lnTo>
                  <a:lnTo>
                    <a:pt x="671282" y="216792"/>
                  </a:lnTo>
                  <a:lnTo>
                    <a:pt x="682082" y="259772"/>
                  </a:lnTo>
                  <a:lnTo>
                    <a:pt x="685800" y="304800"/>
                  </a:lnTo>
                  <a:lnTo>
                    <a:pt x="682082" y="349841"/>
                  </a:lnTo>
                  <a:lnTo>
                    <a:pt x="671282" y="392831"/>
                  </a:lnTo>
                  <a:lnTo>
                    <a:pt x="653930" y="433296"/>
                  </a:lnTo>
                  <a:lnTo>
                    <a:pt x="630557" y="470767"/>
                  </a:lnTo>
                  <a:lnTo>
                    <a:pt x="601693" y="504772"/>
                  </a:lnTo>
                  <a:lnTo>
                    <a:pt x="567869" y="534838"/>
                  </a:lnTo>
                  <a:lnTo>
                    <a:pt x="529614" y="560495"/>
                  </a:lnTo>
                  <a:lnTo>
                    <a:pt x="487459" y="581271"/>
                  </a:lnTo>
                  <a:lnTo>
                    <a:pt x="441935" y="596695"/>
                  </a:lnTo>
                  <a:lnTo>
                    <a:pt x="393572" y="606295"/>
                  </a:lnTo>
                  <a:lnTo>
                    <a:pt x="342900" y="609600"/>
                  </a:lnTo>
                  <a:lnTo>
                    <a:pt x="292227" y="606295"/>
                  </a:lnTo>
                  <a:lnTo>
                    <a:pt x="243864" y="596695"/>
                  </a:lnTo>
                  <a:lnTo>
                    <a:pt x="198340" y="581271"/>
                  </a:lnTo>
                  <a:lnTo>
                    <a:pt x="156185" y="560495"/>
                  </a:lnTo>
                  <a:lnTo>
                    <a:pt x="117930" y="534838"/>
                  </a:lnTo>
                  <a:lnTo>
                    <a:pt x="84106" y="504772"/>
                  </a:lnTo>
                  <a:lnTo>
                    <a:pt x="55242" y="470767"/>
                  </a:lnTo>
                  <a:lnTo>
                    <a:pt x="31869" y="433296"/>
                  </a:lnTo>
                  <a:lnTo>
                    <a:pt x="14517" y="392831"/>
                  </a:lnTo>
                  <a:lnTo>
                    <a:pt x="3717" y="349841"/>
                  </a:lnTo>
                  <a:lnTo>
                    <a:pt x="0" y="304800"/>
                  </a:lnTo>
                  <a:close/>
                </a:path>
              </a:pathLst>
            </a:custGeom>
            <a:ln w="12700">
              <a:solidFill>
                <a:srgbClr val="000000"/>
              </a:solidFill>
            </a:ln>
          </p:spPr>
          <p:txBody>
            <a:bodyPr wrap="square" lIns="0" tIns="0" rIns="0" bIns="0" rtlCol="0"/>
            <a:lstStyle/>
            <a:p>
              <a:endParaRPr/>
            </a:p>
          </p:txBody>
        </p:sp>
      </p:grpSp>
      <p:sp>
        <p:nvSpPr>
          <p:cNvPr id="15" name="object 15"/>
          <p:cNvSpPr/>
          <p:nvPr/>
        </p:nvSpPr>
        <p:spPr>
          <a:xfrm>
            <a:off x="5079214" y="3962405"/>
            <a:ext cx="900414" cy="447216"/>
          </a:xfrm>
          <a:prstGeom prst="rect">
            <a:avLst/>
          </a:prstGeom>
          <a:blipFill>
            <a:blip r:embed="rId2" cstate="print"/>
            <a:stretch>
              <a:fillRect/>
            </a:stretch>
          </a:blipFill>
        </p:spPr>
        <p:txBody>
          <a:bodyPr wrap="square" lIns="0" tIns="0" rIns="0" bIns="0" rtlCol="0"/>
          <a:lstStyle/>
          <a:p>
            <a:endParaRPr/>
          </a:p>
        </p:txBody>
      </p:sp>
      <p:sp>
        <p:nvSpPr>
          <p:cNvPr id="16" name="object 16"/>
          <p:cNvSpPr txBox="1"/>
          <p:nvPr/>
        </p:nvSpPr>
        <p:spPr>
          <a:xfrm>
            <a:off x="4736407" y="3167621"/>
            <a:ext cx="1652905" cy="1245870"/>
          </a:xfrm>
          <a:prstGeom prst="rect">
            <a:avLst/>
          </a:prstGeom>
        </p:spPr>
        <p:txBody>
          <a:bodyPr vert="horz" wrap="square" lIns="0" tIns="72390" rIns="0" bIns="0" rtlCol="0">
            <a:spAutoFit/>
          </a:bodyPr>
          <a:lstStyle/>
          <a:p>
            <a:pPr marL="61594">
              <a:lnSpc>
                <a:spcPct val="100000"/>
              </a:lnSpc>
              <a:spcBef>
                <a:spcPts val="570"/>
              </a:spcBef>
              <a:tabLst>
                <a:tab pos="960755" algn="l"/>
              </a:tabLst>
            </a:pPr>
            <a:r>
              <a:rPr sz="3600" i="1" spc="40" dirty="0">
                <a:latin typeface="Times New Roman"/>
                <a:cs typeface="Times New Roman"/>
              </a:rPr>
              <a:t>y	</a:t>
            </a:r>
            <a:r>
              <a:rPr sz="3600" i="1" spc="60" dirty="0">
                <a:latin typeface="Times New Roman"/>
                <a:cs typeface="Times New Roman"/>
              </a:rPr>
              <a:t>y</a:t>
            </a:r>
            <a:r>
              <a:rPr sz="3600" spc="60" dirty="0">
                <a:latin typeface="Times New Roman"/>
                <a:cs typeface="Times New Roman"/>
              </a:rPr>
              <a:t>,</a:t>
            </a:r>
            <a:r>
              <a:rPr sz="3600" spc="-515" dirty="0">
                <a:latin typeface="Times New Roman"/>
                <a:cs typeface="Times New Roman"/>
              </a:rPr>
              <a:t> </a:t>
            </a:r>
            <a:r>
              <a:rPr sz="3600" i="1" spc="55" dirty="0">
                <a:latin typeface="Times New Roman"/>
                <a:cs typeface="Times New Roman"/>
              </a:rPr>
              <a:t>R</a:t>
            </a:r>
            <a:endParaRPr sz="3600">
              <a:latin typeface="Times New Roman"/>
              <a:cs typeface="Times New Roman"/>
            </a:endParaRPr>
          </a:p>
          <a:p>
            <a:pPr marL="12700">
              <a:lnSpc>
                <a:spcPct val="100000"/>
              </a:lnSpc>
              <a:spcBef>
                <a:spcPts val="490"/>
              </a:spcBef>
              <a:tabLst>
                <a:tab pos="886460" algn="l"/>
              </a:tabLst>
            </a:pPr>
            <a:r>
              <a:rPr sz="3600" i="1" spc="65" dirty="0">
                <a:latin typeface="Times New Roman"/>
                <a:cs typeface="Times New Roman"/>
              </a:rPr>
              <a:t>a	</a:t>
            </a:r>
            <a:r>
              <a:rPr sz="3600" i="1" spc="40" dirty="0">
                <a:latin typeface="Times New Roman"/>
                <a:cs typeface="Times New Roman"/>
              </a:rPr>
              <a:t>a</a:t>
            </a:r>
            <a:r>
              <a:rPr sz="3600" spc="40" dirty="0">
                <a:latin typeface="Times New Roman"/>
                <a:cs typeface="Times New Roman"/>
              </a:rPr>
              <a:t>,</a:t>
            </a:r>
            <a:r>
              <a:rPr sz="3600" spc="-495" dirty="0">
                <a:latin typeface="Times New Roman"/>
                <a:cs typeface="Times New Roman"/>
              </a:rPr>
              <a:t> </a:t>
            </a:r>
            <a:r>
              <a:rPr sz="3600" i="1" spc="80" dirty="0">
                <a:latin typeface="Times New Roman"/>
                <a:cs typeface="Times New Roman"/>
              </a:rPr>
              <a:t>R</a:t>
            </a:r>
            <a:endParaRPr sz="3600">
              <a:latin typeface="Times New Roman"/>
              <a:cs typeface="Times New Roman"/>
            </a:endParaRPr>
          </a:p>
        </p:txBody>
      </p:sp>
      <p:sp>
        <p:nvSpPr>
          <p:cNvPr id="17" name="object 17"/>
          <p:cNvSpPr/>
          <p:nvPr/>
        </p:nvSpPr>
        <p:spPr>
          <a:xfrm>
            <a:off x="5108332" y="3352801"/>
            <a:ext cx="899896" cy="445614"/>
          </a:xfrm>
          <a:prstGeom prst="rect">
            <a:avLst/>
          </a:prstGeom>
          <a:blipFill>
            <a:blip r:embed="rId5" cstate="print"/>
            <a:stretch>
              <a:fillRect/>
            </a:stretch>
          </a:blipFill>
        </p:spPr>
        <p:txBody>
          <a:bodyPr wrap="square" lIns="0" tIns="0" rIns="0" bIns="0" rtlCol="0"/>
          <a:lstStyle/>
          <a:p>
            <a:endParaRPr/>
          </a:p>
        </p:txBody>
      </p:sp>
      <p:sp>
        <p:nvSpPr>
          <p:cNvPr id="18" name="object 18"/>
          <p:cNvSpPr txBox="1"/>
          <p:nvPr/>
        </p:nvSpPr>
        <p:spPr>
          <a:xfrm>
            <a:off x="7257322" y="3154921"/>
            <a:ext cx="1615440" cy="1245870"/>
          </a:xfrm>
          <a:prstGeom prst="rect">
            <a:avLst/>
          </a:prstGeom>
        </p:spPr>
        <p:txBody>
          <a:bodyPr vert="horz" wrap="square" lIns="0" tIns="72390" rIns="0" bIns="0" rtlCol="0">
            <a:spAutoFit/>
          </a:bodyPr>
          <a:lstStyle/>
          <a:p>
            <a:pPr marL="55244">
              <a:lnSpc>
                <a:spcPct val="100000"/>
              </a:lnSpc>
              <a:spcBef>
                <a:spcPts val="570"/>
              </a:spcBef>
              <a:tabLst>
                <a:tab pos="949960" algn="l"/>
              </a:tabLst>
            </a:pPr>
            <a:r>
              <a:rPr sz="3600" i="1" spc="50" dirty="0">
                <a:latin typeface="Times New Roman"/>
                <a:cs typeface="Times New Roman"/>
              </a:rPr>
              <a:t>y	</a:t>
            </a:r>
            <a:r>
              <a:rPr sz="3600" i="1" spc="55" dirty="0">
                <a:latin typeface="Times New Roman"/>
                <a:cs typeface="Times New Roman"/>
              </a:rPr>
              <a:t>y</a:t>
            </a:r>
            <a:r>
              <a:rPr sz="3600" spc="55" dirty="0">
                <a:latin typeface="Times New Roman"/>
                <a:cs typeface="Times New Roman"/>
              </a:rPr>
              <a:t>,</a:t>
            </a:r>
            <a:r>
              <a:rPr sz="3600" spc="-525" dirty="0">
                <a:latin typeface="Times New Roman"/>
                <a:cs typeface="Times New Roman"/>
              </a:rPr>
              <a:t> </a:t>
            </a:r>
            <a:r>
              <a:rPr sz="3600" i="1" spc="60" dirty="0">
                <a:latin typeface="Times New Roman"/>
                <a:cs typeface="Times New Roman"/>
              </a:rPr>
              <a:t>L</a:t>
            </a:r>
            <a:endParaRPr sz="3600">
              <a:latin typeface="Times New Roman"/>
              <a:cs typeface="Times New Roman"/>
            </a:endParaRPr>
          </a:p>
          <a:p>
            <a:pPr marL="12700">
              <a:lnSpc>
                <a:spcPct val="100000"/>
              </a:lnSpc>
              <a:spcBef>
                <a:spcPts val="490"/>
              </a:spcBef>
              <a:tabLst>
                <a:tab pos="888365" algn="l"/>
              </a:tabLst>
            </a:pPr>
            <a:r>
              <a:rPr sz="3600" i="1" spc="60" dirty="0">
                <a:latin typeface="Times New Roman"/>
                <a:cs typeface="Times New Roman"/>
              </a:rPr>
              <a:t>a	</a:t>
            </a:r>
            <a:r>
              <a:rPr sz="3600" i="1" spc="45" dirty="0">
                <a:latin typeface="Times New Roman"/>
                <a:cs typeface="Times New Roman"/>
              </a:rPr>
              <a:t>a</a:t>
            </a:r>
            <a:r>
              <a:rPr sz="3600" spc="45" dirty="0">
                <a:latin typeface="Times New Roman"/>
                <a:cs typeface="Times New Roman"/>
              </a:rPr>
              <a:t>,</a:t>
            </a:r>
            <a:r>
              <a:rPr sz="3600" spc="-505" dirty="0">
                <a:latin typeface="Times New Roman"/>
                <a:cs typeface="Times New Roman"/>
              </a:rPr>
              <a:t> </a:t>
            </a:r>
            <a:r>
              <a:rPr sz="3600" i="1" spc="70" dirty="0">
                <a:latin typeface="Times New Roman"/>
                <a:cs typeface="Times New Roman"/>
              </a:rPr>
              <a:t>L</a:t>
            </a:r>
            <a:endParaRPr sz="3600">
              <a:latin typeface="Times New Roman"/>
              <a:cs typeface="Times New Roman"/>
            </a:endParaRPr>
          </a:p>
        </p:txBody>
      </p:sp>
      <p:sp>
        <p:nvSpPr>
          <p:cNvPr id="19" name="object 19"/>
          <p:cNvSpPr/>
          <p:nvPr/>
        </p:nvSpPr>
        <p:spPr>
          <a:xfrm>
            <a:off x="7621044" y="3340101"/>
            <a:ext cx="900002" cy="445614"/>
          </a:xfrm>
          <a:prstGeom prst="rect">
            <a:avLst/>
          </a:prstGeom>
          <a:blipFill>
            <a:blip r:embed="rId6" cstate="print"/>
            <a:stretch>
              <a:fillRect/>
            </a:stretch>
          </a:blipFill>
        </p:spPr>
        <p:txBody>
          <a:bodyPr wrap="square" lIns="0" tIns="0" rIns="0" bIns="0" rtlCol="0"/>
          <a:lstStyle/>
          <a:p>
            <a:endParaRPr/>
          </a:p>
        </p:txBody>
      </p:sp>
      <p:grpSp>
        <p:nvGrpSpPr>
          <p:cNvPr id="20" name="object 20"/>
          <p:cNvGrpSpPr/>
          <p:nvPr/>
        </p:nvGrpSpPr>
        <p:grpSpPr>
          <a:xfrm>
            <a:off x="158343" y="4412615"/>
            <a:ext cx="6036945" cy="2280285"/>
            <a:chOff x="158343" y="4412615"/>
            <a:chExt cx="6036945" cy="2280285"/>
          </a:xfrm>
        </p:grpSpPr>
        <p:sp>
          <p:nvSpPr>
            <p:cNvPr id="21" name="object 21"/>
            <p:cNvSpPr/>
            <p:nvPr/>
          </p:nvSpPr>
          <p:spPr>
            <a:xfrm>
              <a:off x="5294607" y="6159505"/>
              <a:ext cx="900189" cy="447216"/>
            </a:xfrm>
            <a:prstGeom prst="rect">
              <a:avLst/>
            </a:prstGeom>
            <a:blipFill>
              <a:blip r:embed="rId2" cstate="print"/>
              <a:stretch>
                <a:fillRect/>
              </a:stretch>
            </a:blipFill>
          </p:spPr>
          <p:txBody>
            <a:bodyPr wrap="square" lIns="0" tIns="0" rIns="0" bIns="0" rtlCol="0"/>
            <a:lstStyle/>
            <a:p>
              <a:endParaRPr/>
            </a:p>
          </p:txBody>
        </p:sp>
        <p:sp>
          <p:nvSpPr>
            <p:cNvPr id="22" name="object 22"/>
            <p:cNvSpPr/>
            <p:nvPr/>
          </p:nvSpPr>
          <p:spPr>
            <a:xfrm>
              <a:off x="1143000" y="5638800"/>
              <a:ext cx="1968500" cy="1054100"/>
            </a:xfrm>
            <a:custGeom>
              <a:avLst/>
              <a:gdLst/>
              <a:ahLst/>
              <a:cxnLst/>
              <a:rect l="l" t="t" r="r" b="b"/>
              <a:pathLst>
                <a:path w="1968500" h="1054100">
                  <a:moveTo>
                    <a:pt x="1600200" y="57150"/>
                  </a:moveTo>
                  <a:lnTo>
                    <a:pt x="127000" y="57150"/>
                  </a:lnTo>
                  <a:lnTo>
                    <a:pt x="127000" y="0"/>
                  </a:lnTo>
                  <a:lnTo>
                    <a:pt x="0" y="63500"/>
                  </a:lnTo>
                  <a:lnTo>
                    <a:pt x="127000" y="127000"/>
                  </a:lnTo>
                  <a:lnTo>
                    <a:pt x="127000" y="69850"/>
                  </a:lnTo>
                  <a:lnTo>
                    <a:pt x="1600200" y="69850"/>
                  </a:lnTo>
                  <a:lnTo>
                    <a:pt x="1600200" y="57150"/>
                  </a:lnTo>
                  <a:close/>
                </a:path>
                <a:path w="1968500" h="1054100">
                  <a:moveTo>
                    <a:pt x="1968500" y="495300"/>
                  </a:moveTo>
                  <a:lnTo>
                    <a:pt x="1962150" y="482600"/>
                  </a:lnTo>
                  <a:lnTo>
                    <a:pt x="1905000" y="368300"/>
                  </a:lnTo>
                  <a:lnTo>
                    <a:pt x="1841500" y="495300"/>
                  </a:lnTo>
                  <a:lnTo>
                    <a:pt x="1898650" y="495300"/>
                  </a:lnTo>
                  <a:lnTo>
                    <a:pt x="1898650" y="1054100"/>
                  </a:lnTo>
                  <a:lnTo>
                    <a:pt x="1911350" y="1054100"/>
                  </a:lnTo>
                  <a:lnTo>
                    <a:pt x="1911350" y="495300"/>
                  </a:lnTo>
                  <a:lnTo>
                    <a:pt x="1968500" y="495300"/>
                  </a:lnTo>
                  <a:close/>
                </a:path>
              </a:pathLst>
            </a:custGeom>
            <a:solidFill>
              <a:srgbClr val="000000"/>
            </a:solidFill>
          </p:spPr>
          <p:txBody>
            <a:bodyPr wrap="square" lIns="0" tIns="0" rIns="0" bIns="0" rtlCol="0"/>
            <a:lstStyle/>
            <a:p>
              <a:endParaRPr/>
            </a:p>
          </p:txBody>
        </p:sp>
        <p:sp>
          <p:nvSpPr>
            <p:cNvPr id="23" name="object 23"/>
            <p:cNvSpPr/>
            <p:nvPr/>
          </p:nvSpPr>
          <p:spPr>
            <a:xfrm>
              <a:off x="1590432" y="5168901"/>
              <a:ext cx="899896" cy="445614"/>
            </a:xfrm>
            <a:prstGeom prst="rect">
              <a:avLst/>
            </a:prstGeom>
            <a:blipFill>
              <a:blip r:embed="rId5" cstate="print"/>
              <a:stretch>
                <a:fillRect/>
              </a:stretch>
            </a:blipFill>
          </p:spPr>
          <p:txBody>
            <a:bodyPr wrap="square" lIns="0" tIns="0" rIns="0" bIns="0" rtlCol="0"/>
            <a:lstStyle/>
            <a:p>
              <a:endParaRPr/>
            </a:p>
          </p:txBody>
        </p:sp>
        <p:sp>
          <p:nvSpPr>
            <p:cNvPr id="24" name="object 24"/>
            <p:cNvSpPr/>
            <p:nvPr/>
          </p:nvSpPr>
          <p:spPr>
            <a:xfrm>
              <a:off x="158343" y="4412615"/>
              <a:ext cx="1085850" cy="1002665"/>
            </a:xfrm>
            <a:custGeom>
              <a:avLst/>
              <a:gdLst/>
              <a:ahLst/>
              <a:cxnLst/>
              <a:rect l="l" t="t" r="r" b="b"/>
              <a:pathLst>
                <a:path w="1085850" h="1002664">
                  <a:moveTo>
                    <a:pt x="557022" y="0"/>
                  </a:moveTo>
                  <a:lnTo>
                    <a:pt x="503809" y="5334"/>
                  </a:lnTo>
                  <a:lnTo>
                    <a:pt x="465023" y="14097"/>
                  </a:lnTo>
                  <a:lnTo>
                    <a:pt x="423849" y="26670"/>
                  </a:lnTo>
                  <a:lnTo>
                    <a:pt x="381152" y="42799"/>
                  </a:lnTo>
                  <a:lnTo>
                    <a:pt x="337515" y="61976"/>
                  </a:lnTo>
                  <a:lnTo>
                    <a:pt x="293611" y="83947"/>
                  </a:lnTo>
                  <a:lnTo>
                    <a:pt x="250139" y="108585"/>
                  </a:lnTo>
                  <a:lnTo>
                    <a:pt x="208013" y="135128"/>
                  </a:lnTo>
                  <a:lnTo>
                    <a:pt x="167728" y="163576"/>
                  </a:lnTo>
                  <a:lnTo>
                    <a:pt x="130086" y="193421"/>
                  </a:lnTo>
                  <a:lnTo>
                    <a:pt x="95834" y="224536"/>
                  </a:lnTo>
                  <a:lnTo>
                    <a:pt x="65646" y="256540"/>
                  </a:lnTo>
                  <a:lnTo>
                    <a:pt x="40170" y="289179"/>
                  </a:lnTo>
                  <a:lnTo>
                    <a:pt x="20281" y="322072"/>
                  </a:lnTo>
                  <a:lnTo>
                    <a:pt x="2616" y="371475"/>
                  </a:lnTo>
                  <a:lnTo>
                    <a:pt x="0" y="403987"/>
                  </a:lnTo>
                  <a:lnTo>
                    <a:pt x="1003" y="420497"/>
                  </a:lnTo>
                  <a:lnTo>
                    <a:pt x="12077" y="471424"/>
                  </a:lnTo>
                  <a:lnTo>
                    <a:pt x="34251" y="524510"/>
                  </a:lnTo>
                  <a:lnTo>
                    <a:pt x="54495" y="561213"/>
                  </a:lnTo>
                  <a:lnTo>
                    <a:pt x="78701" y="598551"/>
                  </a:lnTo>
                  <a:lnTo>
                    <a:pt x="106591" y="636651"/>
                  </a:lnTo>
                  <a:lnTo>
                    <a:pt x="137706" y="675513"/>
                  </a:lnTo>
                  <a:lnTo>
                    <a:pt x="171640" y="714883"/>
                  </a:lnTo>
                  <a:lnTo>
                    <a:pt x="208153" y="755015"/>
                  </a:lnTo>
                  <a:lnTo>
                    <a:pt x="246799" y="795401"/>
                  </a:lnTo>
                  <a:lnTo>
                    <a:pt x="287159" y="836422"/>
                  </a:lnTo>
                  <a:lnTo>
                    <a:pt x="329031" y="877570"/>
                  </a:lnTo>
                  <a:lnTo>
                    <a:pt x="415645" y="960628"/>
                  </a:lnTo>
                  <a:lnTo>
                    <a:pt x="459651" y="1002157"/>
                  </a:lnTo>
                  <a:lnTo>
                    <a:pt x="468388" y="993013"/>
                  </a:lnTo>
                  <a:lnTo>
                    <a:pt x="380771" y="909701"/>
                  </a:lnTo>
                  <a:lnTo>
                    <a:pt x="337832" y="868426"/>
                  </a:lnTo>
                  <a:lnTo>
                    <a:pt x="296075" y="827278"/>
                  </a:lnTo>
                  <a:lnTo>
                    <a:pt x="255854" y="786511"/>
                  </a:lnTo>
                  <a:lnTo>
                    <a:pt x="217347" y="746252"/>
                  </a:lnTo>
                  <a:lnTo>
                    <a:pt x="181089" y="706501"/>
                  </a:lnTo>
                  <a:lnTo>
                    <a:pt x="147396" y="667258"/>
                  </a:lnTo>
                  <a:lnTo>
                    <a:pt x="116598" y="628904"/>
                  </a:lnTo>
                  <a:lnTo>
                    <a:pt x="89052" y="591185"/>
                  </a:lnTo>
                  <a:lnTo>
                    <a:pt x="65252" y="554482"/>
                  </a:lnTo>
                  <a:lnTo>
                    <a:pt x="45491" y="518668"/>
                  </a:lnTo>
                  <a:lnTo>
                    <a:pt x="24041" y="467233"/>
                  </a:lnTo>
                  <a:lnTo>
                    <a:pt x="13589" y="418719"/>
                  </a:lnTo>
                  <a:lnTo>
                    <a:pt x="12687" y="403225"/>
                  </a:lnTo>
                  <a:lnTo>
                    <a:pt x="13169" y="388239"/>
                  </a:lnTo>
                  <a:lnTo>
                    <a:pt x="24688" y="342900"/>
                  </a:lnTo>
                  <a:lnTo>
                    <a:pt x="50812" y="296164"/>
                  </a:lnTo>
                  <a:lnTo>
                    <a:pt x="75438" y="264668"/>
                  </a:lnTo>
                  <a:lnTo>
                    <a:pt x="104876" y="233426"/>
                  </a:lnTo>
                  <a:lnTo>
                    <a:pt x="138442" y="203073"/>
                  </a:lnTo>
                  <a:lnTo>
                    <a:pt x="175475" y="173609"/>
                  </a:lnTo>
                  <a:lnTo>
                    <a:pt x="215201" y="145542"/>
                  </a:lnTo>
                  <a:lnTo>
                    <a:pt x="256895" y="119380"/>
                  </a:lnTo>
                  <a:lnTo>
                    <a:pt x="299720" y="95123"/>
                  </a:lnTo>
                  <a:lnTo>
                    <a:pt x="343065" y="73406"/>
                  </a:lnTo>
                  <a:lnTo>
                    <a:pt x="386105" y="54610"/>
                  </a:lnTo>
                  <a:lnTo>
                    <a:pt x="428180" y="38735"/>
                  </a:lnTo>
                  <a:lnTo>
                    <a:pt x="468541" y="26289"/>
                  </a:lnTo>
                  <a:lnTo>
                    <a:pt x="506323" y="17780"/>
                  </a:lnTo>
                  <a:lnTo>
                    <a:pt x="557517" y="12700"/>
                  </a:lnTo>
                  <a:lnTo>
                    <a:pt x="665324" y="12700"/>
                  </a:lnTo>
                  <a:lnTo>
                    <a:pt x="653300" y="10033"/>
                  </a:lnTo>
                  <a:lnTo>
                    <a:pt x="633056" y="6223"/>
                  </a:lnTo>
                  <a:lnTo>
                    <a:pt x="613270" y="3302"/>
                  </a:lnTo>
                  <a:lnTo>
                    <a:pt x="593953" y="1270"/>
                  </a:lnTo>
                  <a:lnTo>
                    <a:pt x="575144" y="127"/>
                  </a:lnTo>
                  <a:lnTo>
                    <a:pt x="557022" y="0"/>
                  </a:lnTo>
                  <a:close/>
                </a:path>
                <a:path w="1085850" h="1002664">
                  <a:moveTo>
                    <a:pt x="785279" y="856488"/>
                  </a:moveTo>
                  <a:lnTo>
                    <a:pt x="768819" y="997585"/>
                  </a:lnTo>
                  <a:lnTo>
                    <a:pt x="891514" y="926084"/>
                  </a:lnTo>
                  <a:lnTo>
                    <a:pt x="859915" y="905383"/>
                  </a:lnTo>
                  <a:lnTo>
                    <a:pt x="836777" y="905383"/>
                  </a:lnTo>
                  <a:lnTo>
                    <a:pt x="826109" y="898525"/>
                  </a:lnTo>
                  <a:lnTo>
                    <a:pt x="833047" y="887781"/>
                  </a:lnTo>
                  <a:lnTo>
                    <a:pt x="785279" y="856488"/>
                  </a:lnTo>
                  <a:close/>
                </a:path>
                <a:path w="1085850" h="1002664">
                  <a:moveTo>
                    <a:pt x="833047" y="887781"/>
                  </a:moveTo>
                  <a:lnTo>
                    <a:pt x="826109" y="898525"/>
                  </a:lnTo>
                  <a:lnTo>
                    <a:pt x="836777" y="905383"/>
                  </a:lnTo>
                  <a:lnTo>
                    <a:pt x="843655" y="894731"/>
                  </a:lnTo>
                  <a:lnTo>
                    <a:pt x="833047" y="887781"/>
                  </a:lnTo>
                  <a:close/>
                </a:path>
                <a:path w="1085850" h="1002664">
                  <a:moveTo>
                    <a:pt x="843655" y="894731"/>
                  </a:moveTo>
                  <a:lnTo>
                    <a:pt x="836777" y="905383"/>
                  </a:lnTo>
                  <a:lnTo>
                    <a:pt x="859915" y="905383"/>
                  </a:lnTo>
                  <a:lnTo>
                    <a:pt x="843655" y="894731"/>
                  </a:lnTo>
                  <a:close/>
                </a:path>
                <a:path w="1085850" h="1002664">
                  <a:moveTo>
                    <a:pt x="665324" y="12700"/>
                  </a:moveTo>
                  <a:lnTo>
                    <a:pt x="557517" y="12700"/>
                  </a:lnTo>
                  <a:lnTo>
                    <a:pt x="575017" y="12827"/>
                  </a:lnTo>
                  <a:lnTo>
                    <a:pt x="593166" y="13970"/>
                  </a:lnTo>
                  <a:lnTo>
                    <a:pt x="631215" y="18796"/>
                  </a:lnTo>
                  <a:lnTo>
                    <a:pt x="671131" y="27051"/>
                  </a:lnTo>
                  <a:lnTo>
                    <a:pt x="712292" y="38100"/>
                  </a:lnTo>
                  <a:lnTo>
                    <a:pt x="753948" y="52197"/>
                  </a:lnTo>
                  <a:lnTo>
                    <a:pt x="795515" y="68961"/>
                  </a:lnTo>
                  <a:lnTo>
                    <a:pt x="836345" y="88011"/>
                  </a:lnTo>
                  <a:lnTo>
                    <a:pt x="895095" y="120650"/>
                  </a:lnTo>
                  <a:lnTo>
                    <a:pt x="931341" y="144653"/>
                  </a:lnTo>
                  <a:lnTo>
                    <a:pt x="964895" y="170307"/>
                  </a:lnTo>
                  <a:lnTo>
                    <a:pt x="994892" y="197358"/>
                  </a:lnTo>
                  <a:lnTo>
                    <a:pt x="1020749" y="225552"/>
                  </a:lnTo>
                  <a:lnTo>
                    <a:pt x="1050429" y="268986"/>
                  </a:lnTo>
                  <a:lnTo>
                    <a:pt x="1067511" y="313563"/>
                  </a:lnTo>
                  <a:lnTo>
                    <a:pt x="1072603" y="360807"/>
                  </a:lnTo>
                  <a:lnTo>
                    <a:pt x="1072134" y="377825"/>
                  </a:lnTo>
                  <a:lnTo>
                    <a:pt x="1064526" y="431673"/>
                  </a:lnTo>
                  <a:lnTo>
                    <a:pt x="1054557" y="469900"/>
                  </a:lnTo>
                  <a:lnTo>
                    <a:pt x="1041158" y="509905"/>
                  </a:lnTo>
                  <a:lnTo>
                    <a:pt x="1024509" y="551434"/>
                  </a:lnTo>
                  <a:lnTo>
                    <a:pt x="1004912" y="594233"/>
                  </a:lnTo>
                  <a:lnTo>
                    <a:pt x="982713" y="638429"/>
                  </a:lnTo>
                  <a:lnTo>
                    <a:pt x="945108" y="706628"/>
                  </a:lnTo>
                  <a:lnTo>
                    <a:pt x="917651" y="753237"/>
                  </a:lnTo>
                  <a:lnTo>
                    <a:pt x="888745" y="800481"/>
                  </a:lnTo>
                  <a:lnTo>
                    <a:pt x="858507" y="848360"/>
                  </a:lnTo>
                  <a:lnTo>
                    <a:pt x="833047" y="887781"/>
                  </a:lnTo>
                  <a:lnTo>
                    <a:pt x="843655" y="894731"/>
                  </a:lnTo>
                  <a:lnTo>
                    <a:pt x="869251" y="855091"/>
                  </a:lnTo>
                  <a:lnTo>
                    <a:pt x="899591" y="807212"/>
                  </a:lnTo>
                  <a:lnTo>
                    <a:pt x="928598" y="759587"/>
                  </a:lnTo>
                  <a:lnTo>
                    <a:pt x="956195" y="712851"/>
                  </a:lnTo>
                  <a:lnTo>
                    <a:pt x="981875" y="666877"/>
                  </a:lnTo>
                  <a:lnTo>
                    <a:pt x="1005497" y="621792"/>
                  </a:lnTo>
                  <a:lnTo>
                    <a:pt x="1026655" y="577850"/>
                  </a:lnTo>
                  <a:lnTo>
                    <a:pt x="1045070" y="535051"/>
                  </a:lnTo>
                  <a:lnTo>
                    <a:pt x="1060437" y="493522"/>
                  </a:lnTo>
                  <a:lnTo>
                    <a:pt x="1072362" y="453517"/>
                  </a:lnTo>
                  <a:lnTo>
                    <a:pt x="1080566" y="415036"/>
                  </a:lnTo>
                  <a:lnTo>
                    <a:pt x="1085293" y="360807"/>
                  </a:lnTo>
                  <a:lnTo>
                    <a:pt x="1085227" y="358267"/>
                  </a:lnTo>
                  <a:lnTo>
                    <a:pt x="1079728" y="310007"/>
                  </a:lnTo>
                  <a:lnTo>
                    <a:pt x="1061377" y="262509"/>
                  </a:lnTo>
                  <a:lnTo>
                    <a:pt x="1030287" y="217043"/>
                  </a:lnTo>
                  <a:lnTo>
                    <a:pt x="1003566" y="188087"/>
                  </a:lnTo>
                  <a:lnTo>
                    <a:pt x="972794" y="160401"/>
                  </a:lnTo>
                  <a:lnTo>
                    <a:pt x="938529" y="134239"/>
                  </a:lnTo>
                  <a:lnTo>
                    <a:pt x="901433" y="109728"/>
                  </a:lnTo>
                  <a:lnTo>
                    <a:pt x="862215" y="87122"/>
                  </a:lnTo>
                  <a:lnTo>
                    <a:pt x="821245" y="66675"/>
                  </a:lnTo>
                  <a:lnTo>
                    <a:pt x="779297" y="48387"/>
                  </a:lnTo>
                  <a:lnTo>
                    <a:pt x="736955" y="32766"/>
                  </a:lnTo>
                  <a:lnTo>
                    <a:pt x="694753" y="19939"/>
                  </a:lnTo>
                  <a:lnTo>
                    <a:pt x="673912" y="14605"/>
                  </a:lnTo>
                  <a:lnTo>
                    <a:pt x="665324" y="12700"/>
                  </a:lnTo>
                  <a:close/>
                </a:path>
              </a:pathLst>
            </a:custGeom>
            <a:solidFill>
              <a:srgbClr val="000000"/>
            </a:solidFill>
          </p:spPr>
          <p:txBody>
            <a:bodyPr wrap="square" lIns="0" tIns="0" rIns="0" bIns="0" rtlCol="0"/>
            <a:lstStyle/>
            <a:p>
              <a:endParaRPr/>
            </a:p>
          </p:txBody>
        </p:sp>
      </p:grpSp>
      <p:sp>
        <p:nvSpPr>
          <p:cNvPr id="25" name="object 25"/>
          <p:cNvSpPr txBox="1"/>
          <p:nvPr/>
        </p:nvSpPr>
        <p:spPr>
          <a:xfrm>
            <a:off x="48655" y="3745753"/>
            <a:ext cx="1604010" cy="577850"/>
          </a:xfrm>
          <a:prstGeom prst="rect">
            <a:avLst/>
          </a:prstGeom>
        </p:spPr>
        <p:txBody>
          <a:bodyPr vert="horz" wrap="square" lIns="0" tIns="15240" rIns="0" bIns="0" rtlCol="0">
            <a:spAutoFit/>
          </a:bodyPr>
          <a:lstStyle/>
          <a:p>
            <a:pPr marL="12700">
              <a:lnSpc>
                <a:spcPct val="100000"/>
              </a:lnSpc>
              <a:spcBef>
                <a:spcPts val="120"/>
              </a:spcBef>
              <a:tabLst>
                <a:tab pos="911860" algn="l"/>
              </a:tabLst>
            </a:pPr>
            <a:r>
              <a:rPr sz="3600" i="1" spc="40" dirty="0">
                <a:latin typeface="Times New Roman"/>
                <a:cs typeface="Times New Roman"/>
              </a:rPr>
              <a:t>y	</a:t>
            </a:r>
            <a:r>
              <a:rPr sz="3600" i="1" spc="60" dirty="0">
                <a:latin typeface="Times New Roman"/>
                <a:cs typeface="Times New Roman"/>
              </a:rPr>
              <a:t>y</a:t>
            </a:r>
            <a:r>
              <a:rPr sz="3600" spc="60" dirty="0">
                <a:latin typeface="Times New Roman"/>
                <a:cs typeface="Times New Roman"/>
              </a:rPr>
              <a:t>,</a:t>
            </a:r>
            <a:r>
              <a:rPr sz="3600" spc="-515" dirty="0">
                <a:latin typeface="Times New Roman"/>
                <a:cs typeface="Times New Roman"/>
              </a:rPr>
              <a:t> </a:t>
            </a:r>
            <a:r>
              <a:rPr sz="3600" i="1" spc="55" dirty="0">
                <a:latin typeface="Times New Roman"/>
                <a:cs typeface="Times New Roman"/>
              </a:rPr>
              <a:t>R</a:t>
            </a:r>
            <a:endParaRPr sz="3600">
              <a:latin typeface="Times New Roman"/>
              <a:cs typeface="Times New Roman"/>
            </a:endParaRPr>
          </a:p>
        </p:txBody>
      </p:sp>
      <p:sp>
        <p:nvSpPr>
          <p:cNvPr id="26" name="object 26"/>
          <p:cNvSpPr/>
          <p:nvPr/>
        </p:nvSpPr>
        <p:spPr>
          <a:xfrm>
            <a:off x="371232" y="3873501"/>
            <a:ext cx="899896" cy="445614"/>
          </a:xfrm>
          <a:prstGeom prst="rect">
            <a:avLst/>
          </a:prstGeom>
          <a:blipFill>
            <a:blip r:embed="rId5" cstate="print"/>
            <a:stretch>
              <a:fillRect/>
            </a:stretch>
          </a:blipFill>
        </p:spPr>
        <p:txBody>
          <a:bodyPr wrap="square" lIns="0" tIns="0" rIns="0" bIns="0" rtlCol="0"/>
          <a:lstStyle/>
          <a:p>
            <a:endParaRPr/>
          </a:p>
        </p:txBody>
      </p:sp>
      <p:sp>
        <p:nvSpPr>
          <p:cNvPr id="27" name="object 27"/>
          <p:cNvSpPr txBox="1"/>
          <p:nvPr/>
        </p:nvSpPr>
        <p:spPr>
          <a:xfrm>
            <a:off x="2799140" y="3332712"/>
            <a:ext cx="490220" cy="571500"/>
          </a:xfrm>
          <a:prstGeom prst="rect">
            <a:avLst/>
          </a:prstGeom>
        </p:spPr>
        <p:txBody>
          <a:bodyPr vert="horz" wrap="square" lIns="0" tIns="16510" rIns="0" bIns="0" rtlCol="0">
            <a:spAutoFit/>
          </a:bodyPr>
          <a:lstStyle/>
          <a:p>
            <a:pPr marL="38100">
              <a:lnSpc>
                <a:spcPct val="100000"/>
              </a:lnSpc>
              <a:spcBef>
                <a:spcPts val="130"/>
              </a:spcBef>
            </a:pPr>
            <a:r>
              <a:rPr sz="3550" i="1" dirty="0">
                <a:latin typeface="Times New Roman"/>
                <a:cs typeface="Times New Roman"/>
              </a:rPr>
              <a:t>q</a:t>
            </a:r>
            <a:r>
              <a:rPr sz="4425" baseline="-16949" dirty="0">
                <a:latin typeface="Times New Roman"/>
                <a:cs typeface="Times New Roman"/>
              </a:rPr>
              <a:t>4</a:t>
            </a:r>
            <a:endParaRPr sz="4425" baseline="-16949">
              <a:latin typeface="Times New Roman"/>
              <a:cs typeface="Times New Roman"/>
            </a:endParaRPr>
          </a:p>
        </p:txBody>
      </p:sp>
      <p:grpSp>
        <p:nvGrpSpPr>
          <p:cNvPr id="28" name="object 28"/>
          <p:cNvGrpSpPr/>
          <p:nvPr/>
        </p:nvGrpSpPr>
        <p:grpSpPr>
          <a:xfrm>
            <a:off x="1062545" y="3257550"/>
            <a:ext cx="2525395" cy="2221230"/>
            <a:chOff x="1062545" y="3257550"/>
            <a:chExt cx="2525395" cy="2221230"/>
          </a:xfrm>
        </p:grpSpPr>
        <p:sp>
          <p:nvSpPr>
            <p:cNvPr id="29" name="object 29"/>
            <p:cNvSpPr/>
            <p:nvPr/>
          </p:nvSpPr>
          <p:spPr>
            <a:xfrm>
              <a:off x="2743200" y="3416300"/>
              <a:ext cx="685800" cy="609600"/>
            </a:xfrm>
            <a:custGeom>
              <a:avLst/>
              <a:gdLst/>
              <a:ahLst/>
              <a:cxnLst/>
              <a:rect l="l" t="t" r="r" b="b"/>
              <a:pathLst>
                <a:path w="685800" h="609600">
                  <a:moveTo>
                    <a:pt x="0" y="304800"/>
                  </a:moveTo>
                  <a:lnTo>
                    <a:pt x="3718" y="259772"/>
                  </a:lnTo>
                  <a:lnTo>
                    <a:pt x="14519" y="216792"/>
                  </a:lnTo>
                  <a:lnTo>
                    <a:pt x="31873" y="176330"/>
                  </a:lnTo>
                  <a:lnTo>
                    <a:pt x="55248" y="138860"/>
                  </a:lnTo>
                  <a:lnTo>
                    <a:pt x="84114" y="104853"/>
                  </a:lnTo>
                  <a:lnTo>
                    <a:pt x="117941" y="74783"/>
                  </a:lnTo>
                  <a:lnTo>
                    <a:pt x="156196" y="49120"/>
                  </a:lnTo>
                  <a:lnTo>
                    <a:pt x="198351" y="28338"/>
                  </a:lnTo>
                  <a:lnTo>
                    <a:pt x="243873" y="12909"/>
                  </a:lnTo>
                  <a:lnTo>
                    <a:pt x="292233" y="3306"/>
                  </a:lnTo>
                  <a:lnTo>
                    <a:pt x="342900" y="0"/>
                  </a:lnTo>
                  <a:lnTo>
                    <a:pt x="393566" y="3306"/>
                  </a:lnTo>
                  <a:lnTo>
                    <a:pt x="441926" y="12909"/>
                  </a:lnTo>
                  <a:lnTo>
                    <a:pt x="487448" y="28338"/>
                  </a:lnTo>
                  <a:lnTo>
                    <a:pt x="529603" y="49120"/>
                  </a:lnTo>
                  <a:lnTo>
                    <a:pt x="567858" y="74783"/>
                  </a:lnTo>
                  <a:lnTo>
                    <a:pt x="601685" y="104853"/>
                  </a:lnTo>
                  <a:lnTo>
                    <a:pt x="630551" y="138860"/>
                  </a:lnTo>
                  <a:lnTo>
                    <a:pt x="653926" y="176330"/>
                  </a:lnTo>
                  <a:lnTo>
                    <a:pt x="671280" y="216792"/>
                  </a:lnTo>
                  <a:lnTo>
                    <a:pt x="682081" y="259772"/>
                  </a:lnTo>
                  <a:lnTo>
                    <a:pt x="685800" y="304800"/>
                  </a:lnTo>
                  <a:lnTo>
                    <a:pt x="682081" y="349827"/>
                  </a:lnTo>
                  <a:lnTo>
                    <a:pt x="671280" y="392807"/>
                  </a:lnTo>
                  <a:lnTo>
                    <a:pt x="653926" y="433269"/>
                  </a:lnTo>
                  <a:lnTo>
                    <a:pt x="630551" y="470739"/>
                  </a:lnTo>
                  <a:lnTo>
                    <a:pt x="601685" y="504746"/>
                  </a:lnTo>
                  <a:lnTo>
                    <a:pt x="567858" y="534816"/>
                  </a:lnTo>
                  <a:lnTo>
                    <a:pt x="529603" y="560479"/>
                  </a:lnTo>
                  <a:lnTo>
                    <a:pt x="487448" y="581261"/>
                  </a:lnTo>
                  <a:lnTo>
                    <a:pt x="441926" y="596690"/>
                  </a:lnTo>
                  <a:lnTo>
                    <a:pt x="393566" y="606293"/>
                  </a:lnTo>
                  <a:lnTo>
                    <a:pt x="342900" y="609600"/>
                  </a:lnTo>
                  <a:lnTo>
                    <a:pt x="292233" y="606293"/>
                  </a:lnTo>
                  <a:lnTo>
                    <a:pt x="243873" y="596690"/>
                  </a:lnTo>
                  <a:lnTo>
                    <a:pt x="198351" y="581261"/>
                  </a:lnTo>
                  <a:lnTo>
                    <a:pt x="156196" y="560479"/>
                  </a:lnTo>
                  <a:lnTo>
                    <a:pt x="117941" y="534816"/>
                  </a:lnTo>
                  <a:lnTo>
                    <a:pt x="84114" y="504746"/>
                  </a:lnTo>
                  <a:lnTo>
                    <a:pt x="55248" y="470739"/>
                  </a:lnTo>
                  <a:lnTo>
                    <a:pt x="31873" y="433269"/>
                  </a:lnTo>
                  <a:lnTo>
                    <a:pt x="14519" y="392807"/>
                  </a:lnTo>
                  <a:lnTo>
                    <a:pt x="3718" y="349827"/>
                  </a:lnTo>
                  <a:lnTo>
                    <a:pt x="0" y="304800"/>
                  </a:lnTo>
                  <a:close/>
                </a:path>
              </a:pathLst>
            </a:custGeom>
            <a:ln w="12700">
              <a:solidFill>
                <a:srgbClr val="000000"/>
              </a:solidFill>
            </a:ln>
          </p:spPr>
          <p:txBody>
            <a:bodyPr wrap="square" lIns="0" tIns="0" rIns="0" bIns="0" rtlCol="0"/>
            <a:lstStyle/>
            <a:p>
              <a:endParaRPr/>
            </a:p>
          </p:txBody>
        </p:sp>
        <p:sp>
          <p:nvSpPr>
            <p:cNvPr id="30" name="object 30"/>
            <p:cNvSpPr/>
            <p:nvPr/>
          </p:nvSpPr>
          <p:spPr>
            <a:xfrm>
              <a:off x="1062545" y="4025900"/>
              <a:ext cx="1604645" cy="1452880"/>
            </a:xfrm>
            <a:custGeom>
              <a:avLst/>
              <a:gdLst/>
              <a:ahLst/>
              <a:cxnLst/>
              <a:rect l="l" t="t" r="r" b="b"/>
              <a:pathLst>
                <a:path w="1604645" h="1452879">
                  <a:moveTo>
                    <a:pt x="1506029" y="80512"/>
                  </a:moveTo>
                  <a:lnTo>
                    <a:pt x="0" y="1443101"/>
                  </a:lnTo>
                  <a:lnTo>
                    <a:pt x="8508" y="1452499"/>
                  </a:lnTo>
                  <a:lnTo>
                    <a:pt x="1514532" y="89915"/>
                  </a:lnTo>
                  <a:lnTo>
                    <a:pt x="1506029" y="80512"/>
                  </a:lnTo>
                  <a:close/>
                </a:path>
                <a:path w="1604645" h="1452879">
                  <a:moveTo>
                    <a:pt x="1576397" y="72008"/>
                  </a:moveTo>
                  <a:lnTo>
                    <a:pt x="1515427" y="72008"/>
                  </a:lnTo>
                  <a:lnTo>
                    <a:pt x="1523936" y="81406"/>
                  </a:lnTo>
                  <a:lnTo>
                    <a:pt x="1514532" y="89915"/>
                  </a:lnTo>
                  <a:lnTo>
                    <a:pt x="1552892" y="132333"/>
                  </a:lnTo>
                  <a:lnTo>
                    <a:pt x="1576397" y="72008"/>
                  </a:lnTo>
                  <a:close/>
                </a:path>
                <a:path w="1604645" h="1452879">
                  <a:moveTo>
                    <a:pt x="1515427" y="72008"/>
                  </a:moveTo>
                  <a:lnTo>
                    <a:pt x="1506029" y="80512"/>
                  </a:lnTo>
                  <a:lnTo>
                    <a:pt x="1514532" y="89915"/>
                  </a:lnTo>
                  <a:lnTo>
                    <a:pt x="1523936" y="81406"/>
                  </a:lnTo>
                  <a:lnTo>
                    <a:pt x="1515427" y="72008"/>
                  </a:lnTo>
                  <a:close/>
                </a:path>
                <a:path w="1604645" h="1452879">
                  <a:moveTo>
                    <a:pt x="1604454" y="0"/>
                  </a:moveTo>
                  <a:lnTo>
                    <a:pt x="1467675" y="38100"/>
                  </a:lnTo>
                  <a:lnTo>
                    <a:pt x="1506029" y="80512"/>
                  </a:lnTo>
                  <a:lnTo>
                    <a:pt x="1515427" y="72008"/>
                  </a:lnTo>
                  <a:lnTo>
                    <a:pt x="1576397" y="72008"/>
                  </a:lnTo>
                  <a:lnTo>
                    <a:pt x="1604454" y="0"/>
                  </a:lnTo>
                  <a:close/>
                </a:path>
              </a:pathLst>
            </a:custGeom>
            <a:solidFill>
              <a:srgbClr val="000000"/>
            </a:solidFill>
          </p:spPr>
          <p:txBody>
            <a:bodyPr wrap="square" lIns="0" tIns="0" rIns="0" bIns="0" rtlCol="0"/>
            <a:lstStyle/>
            <a:p>
              <a:endParaRPr/>
            </a:p>
          </p:txBody>
        </p:sp>
        <p:sp>
          <p:nvSpPr>
            <p:cNvPr id="31" name="object 31"/>
            <p:cNvSpPr/>
            <p:nvPr/>
          </p:nvSpPr>
          <p:spPr>
            <a:xfrm>
              <a:off x="2590800" y="3263900"/>
              <a:ext cx="990600" cy="914400"/>
            </a:xfrm>
            <a:custGeom>
              <a:avLst/>
              <a:gdLst/>
              <a:ahLst/>
              <a:cxnLst/>
              <a:rect l="l" t="t" r="r" b="b"/>
              <a:pathLst>
                <a:path w="990600" h="914400">
                  <a:moveTo>
                    <a:pt x="0" y="457200"/>
                  </a:moveTo>
                  <a:lnTo>
                    <a:pt x="2557" y="410458"/>
                  </a:lnTo>
                  <a:lnTo>
                    <a:pt x="10062" y="365066"/>
                  </a:lnTo>
                  <a:lnTo>
                    <a:pt x="22266" y="321253"/>
                  </a:lnTo>
                  <a:lnTo>
                    <a:pt x="38921" y="279249"/>
                  </a:lnTo>
                  <a:lnTo>
                    <a:pt x="59777" y="239283"/>
                  </a:lnTo>
                  <a:lnTo>
                    <a:pt x="84586" y="201587"/>
                  </a:lnTo>
                  <a:lnTo>
                    <a:pt x="113098" y="166390"/>
                  </a:lnTo>
                  <a:lnTo>
                    <a:pt x="145065" y="133921"/>
                  </a:lnTo>
                  <a:lnTo>
                    <a:pt x="180238" y="104411"/>
                  </a:lnTo>
                  <a:lnTo>
                    <a:pt x="218368" y="78090"/>
                  </a:lnTo>
                  <a:lnTo>
                    <a:pt x="259205" y="55187"/>
                  </a:lnTo>
                  <a:lnTo>
                    <a:pt x="302502" y="35933"/>
                  </a:lnTo>
                  <a:lnTo>
                    <a:pt x="348008" y="20557"/>
                  </a:lnTo>
                  <a:lnTo>
                    <a:pt x="395476" y="9289"/>
                  </a:lnTo>
                  <a:lnTo>
                    <a:pt x="444656" y="2360"/>
                  </a:lnTo>
                  <a:lnTo>
                    <a:pt x="495300" y="0"/>
                  </a:lnTo>
                  <a:lnTo>
                    <a:pt x="545943" y="2360"/>
                  </a:lnTo>
                  <a:lnTo>
                    <a:pt x="595123" y="9289"/>
                  </a:lnTo>
                  <a:lnTo>
                    <a:pt x="642591" y="20557"/>
                  </a:lnTo>
                  <a:lnTo>
                    <a:pt x="688097" y="35933"/>
                  </a:lnTo>
                  <a:lnTo>
                    <a:pt x="731394" y="55187"/>
                  </a:lnTo>
                  <a:lnTo>
                    <a:pt x="772231" y="78090"/>
                  </a:lnTo>
                  <a:lnTo>
                    <a:pt x="810361" y="104411"/>
                  </a:lnTo>
                  <a:lnTo>
                    <a:pt x="845534" y="133921"/>
                  </a:lnTo>
                  <a:lnTo>
                    <a:pt x="877501" y="166390"/>
                  </a:lnTo>
                  <a:lnTo>
                    <a:pt x="906013" y="201587"/>
                  </a:lnTo>
                  <a:lnTo>
                    <a:pt x="930822" y="239283"/>
                  </a:lnTo>
                  <a:lnTo>
                    <a:pt x="951678" y="279249"/>
                  </a:lnTo>
                  <a:lnTo>
                    <a:pt x="968333" y="321253"/>
                  </a:lnTo>
                  <a:lnTo>
                    <a:pt x="980537" y="365066"/>
                  </a:lnTo>
                  <a:lnTo>
                    <a:pt x="988042" y="410458"/>
                  </a:lnTo>
                  <a:lnTo>
                    <a:pt x="990600" y="457200"/>
                  </a:lnTo>
                  <a:lnTo>
                    <a:pt x="988042" y="503941"/>
                  </a:lnTo>
                  <a:lnTo>
                    <a:pt x="980537" y="549333"/>
                  </a:lnTo>
                  <a:lnTo>
                    <a:pt x="968333" y="593146"/>
                  </a:lnTo>
                  <a:lnTo>
                    <a:pt x="951678" y="635150"/>
                  </a:lnTo>
                  <a:lnTo>
                    <a:pt x="930822" y="675116"/>
                  </a:lnTo>
                  <a:lnTo>
                    <a:pt x="906013" y="712812"/>
                  </a:lnTo>
                  <a:lnTo>
                    <a:pt x="877501" y="748009"/>
                  </a:lnTo>
                  <a:lnTo>
                    <a:pt x="845534" y="780478"/>
                  </a:lnTo>
                  <a:lnTo>
                    <a:pt x="810361" y="809988"/>
                  </a:lnTo>
                  <a:lnTo>
                    <a:pt x="772231" y="836309"/>
                  </a:lnTo>
                  <a:lnTo>
                    <a:pt x="731394" y="859212"/>
                  </a:lnTo>
                  <a:lnTo>
                    <a:pt x="688097" y="878466"/>
                  </a:lnTo>
                  <a:lnTo>
                    <a:pt x="642591" y="893842"/>
                  </a:lnTo>
                  <a:lnTo>
                    <a:pt x="595123" y="905110"/>
                  </a:lnTo>
                  <a:lnTo>
                    <a:pt x="545943" y="912039"/>
                  </a:lnTo>
                  <a:lnTo>
                    <a:pt x="495300" y="914400"/>
                  </a:lnTo>
                  <a:lnTo>
                    <a:pt x="444656" y="912039"/>
                  </a:lnTo>
                  <a:lnTo>
                    <a:pt x="395476" y="905110"/>
                  </a:lnTo>
                  <a:lnTo>
                    <a:pt x="348008" y="893842"/>
                  </a:lnTo>
                  <a:lnTo>
                    <a:pt x="302502" y="878466"/>
                  </a:lnTo>
                  <a:lnTo>
                    <a:pt x="259205" y="859212"/>
                  </a:lnTo>
                  <a:lnTo>
                    <a:pt x="218368" y="836309"/>
                  </a:lnTo>
                  <a:lnTo>
                    <a:pt x="180238" y="809988"/>
                  </a:lnTo>
                  <a:lnTo>
                    <a:pt x="145065" y="780478"/>
                  </a:lnTo>
                  <a:lnTo>
                    <a:pt x="113098" y="748009"/>
                  </a:lnTo>
                  <a:lnTo>
                    <a:pt x="84586" y="712812"/>
                  </a:lnTo>
                  <a:lnTo>
                    <a:pt x="59777" y="675116"/>
                  </a:lnTo>
                  <a:lnTo>
                    <a:pt x="38921" y="635150"/>
                  </a:lnTo>
                  <a:lnTo>
                    <a:pt x="22266" y="593146"/>
                  </a:lnTo>
                  <a:lnTo>
                    <a:pt x="10062" y="549333"/>
                  </a:lnTo>
                  <a:lnTo>
                    <a:pt x="2557" y="503941"/>
                  </a:lnTo>
                  <a:lnTo>
                    <a:pt x="0" y="457200"/>
                  </a:lnTo>
                  <a:close/>
                </a:path>
              </a:pathLst>
            </a:custGeom>
            <a:ln w="12700">
              <a:solidFill>
                <a:srgbClr val="000000"/>
              </a:solidFill>
            </a:ln>
          </p:spPr>
          <p:txBody>
            <a:bodyPr wrap="square" lIns="0" tIns="0" rIns="0" bIns="0" rtlCol="0"/>
            <a:lstStyle/>
            <a:p>
              <a:endParaRPr/>
            </a:p>
          </p:txBody>
        </p:sp>
      </p:grpSp>
      <p:sp>
        <p:nvSpPr>
          <p:cNvPr id="32" name="object 32"/>
          <p:cNvSpPr txBox="1"/>
          <p:nvPr/>
        </p:nvSpPr>
        <p:spPr>
          <a:xfrm>
            <a:off x="3473603" y="4126599"/>
            <a:ext cx="464820" cy="579120"/>
          </a:xfrm>
          <a:prstGeom prst="rect">
            <a:avLst/>
          </a:prstGeom>
        </p:spPr>
        <p:txBody>
          <a:bodyPr vert="horz" wrap="square" lIns="0" tIns="16510" rIns="0" bIns="0" rtlCol="0">
            <a:spAutoFit/>
          </a:bodyPr>
          <a:lstStyle/>
          <a:p>
            <a:pPr marL="12700">
              <a:lnSpc>
                <a:spcPct val="100000"/>
              </a:lnSpc>
              <a:spcBef>
                <a:spcPts val="130"/>
              </a:spcBef>
            </a:pPr>
            <a:r>
              <a:rPr sz="3600" spc="25" dirty="0">
                <a:latin typeface="Times New Roman"/>
                <a:cs typeface="Times New Roman"/>
              </a:rPr>
              <a:t>,</a:t>
            </a:r>
            <a:r>
              <a:rPr sz="3600" spc="-520" dirty="0">
                <a:latin typeface="Times New Roman"/>
                <a:cs typeface="Times New Roman"/>
              </a:rPr>
              <a:t> </a:t>
            </a:r>
            <a:r>
              <a:rPr sz="3600" i="1" spc="65" dirty="0">
                <a:latin typeface="Times New Roman"/>
                <a:cs typeface="Times New Roman"/>
              </a:rPr>
              <a:t>L</a:t>
            </a:r>
            <a:endParaRPr sz="3600">
              <a:latin typeface="Times New Roman"/>
              <a:cs typeface="Times New Roman"/>
            </a:endParaRPr>
          </a:p>
        </p:txBody>
      </p:sp>
      <p:grpSp>
        <p:nvGrpSpPr>
          <p:cNvPr id="33" name="object 33"/>
          <p:cNvGrpSpPr/>
          <p:nvPr/>
        </p:nvGrpSpPr>
        <p:grpSpPr>
          <a:xfrm>
            <a:off x="2399518" y="4221088"/>
            <a:ext cx="4312920" cy="2381250"/>
            <a:chOff x="2399518" y="4254505"/>
            <a:chExt cx="4312920" cy="2381250"/>
          </a:xfrm>
        </p:grpSpPr>
        <p:sp>
          <p:nvSpPr>
            <p:cNvPr id="34" name="object 34"/>
            <p:cNvSpPr/>
            <p:nvPr/>
          </p:nvSpPr>
          <p:spPr>
            <a:xfrm>
              <a:off x="3263367" y="4254505"/>
              <a:ext cx="450200" cy="447216"/>
            </a:xfrm>
            <a:prstGeom prst="rect">
              <a:avLst/>
            </a:prstGeom>
            <a:blipFill>
              <a:blip r:embed="rId7" cstate="print"/>
              <a:stretch>
                <a:fillRect/>
              </a:stretch>
            </a:blipFill>
          </p:spPr>
          <p:txBody>
            <a:bodyPr wrap="square" lIns="0" tIns="0" rIns="0" bIns="0" rtlCol="0"/>
            <a:lstStyle/>
            <a:p>
              <a:endParaRPr/>
            </a:p>
          </p:txBody>
        </p:sp>
        <p:sp>
          <p:nvSpPr>
            <p:cNvPr id="35" name="object 35"/>
            <p:cNvSpPr/>
            <p:nvPr/>
          </p:nvSpPr>
          <p:spPr>
            <a:xfrm>
              <a:off x="2716880" y="4254505"/>
              <a:ext cx="900388" cy="447216"/>
            </a:xfrm>
            <a:prstGeom prst="rect">
              <a:avLst/>
            </a:prstGeom>
            <a:blipFill>
              <a:blip r:embed="rId8" cstate="print"/>
              <a:stretch>
                <a:fillRect/>
              </a:stretch>
            </a:blipFill>
          </p:spPr>
          <p:txBody>
            <a:bodyPr wrap="square" lIns="0" tIns="0" rIns="0" bIns="0" rtlCol="0"/>
            <a:lstStyle/>
            <a:p>
              <a:endParaRPr/>
            </a:p>
          </p:txBody>
        </p:sp>
        <p:sp>
          <p:nvSpPr>
            <p:cNvPr id="36" name="object 36"/>
            <p:cNvSpPr/>
            <p:nvPr/>
          </p:nvSpPr>
          <p:spPr>
            <a:xfrm>
              <a:off x="2399518" y="4254505"/>
              <a:ext cx="450200" cy="447216"/>
            </a:xfrm>
            <a:prstGeom prst="rect">
              <a:avLst/>
            </a:prstGeom>
            <a:blipFill>
              <a:blip r:embed="rId7" cstate="print"/>
              <a:stretch>
                <a:fillRect/>
              </a:stretch>
            </a:blipFill>
          </p:spPr>
          <p:txBody>
            <a:bodyPr wrap="square" lIns="0" tIns="0" rIns="0" bIns="0" rtlCol="0"/>
            <a:lstStyle/>
            <a:p>
              <a:endParaRPr/>
            </a:p>
          </p:txBody>
        </p:sp>
        <p:sp>
          <p:nvSpPr>
            <p:cNvPr id="37" name="object 37"/>
            <p:cNvSpPr/>
            <p:nvPr/>
          </p:nvSpPr>
          <p:spPr>
            <a:xfrm>
              <a:off x="4724400" y="6019799"/>
              <a:ext cx="1981200" cy="609600"/>
            </a:xfrm>
            <a:custGeom>
              <a:avLst/>
              <a:gdLst/>
              <a:ahLst/>
              <a:cxnLst/>
              <a:rect l="l" t="t" r="r" b="b"/>
              <a:pathLst>
                <a:path w="1981200" h="609600">
                  <a:moveTo>
                    <a:pt x="0" y="304800"/>
                  </a:moveTo>
                  <a:lnTo>
                    <a:pt x="9836" y="261677"/>
                  </a:lnTo>
                  <a:lnTo>
                    <a:pt x="38452" y="220413"/>
                  </a:lnTo>
                  <a:lnTo>
                    <a:pt x="84507" y="181421"/>
                  </a:lnTo>
                  <a:lnTo>
                    <a:pt x="146660" y="145113"/>
                  </a:lnTo>
                  <a:lnTo>
                    <a:pt x="183354" y="128094"/>
                  </a:lnTo>
                  <a:lnTo>
                    <a:pt x="223570" y="111901"/>
                  </a:lnTo>
                  <a:lnTo>
                    <a:pt x="267141" y="96585"/>
                  </a:lnTo>
                  <a:lnTo>
                    <a:pt x="313897" y="82198"/>
                  </a:lnTo>
                  <a:lnTo>
                    <a:pt x="363673" y="68792"/>
                  </a:lnTo>
                  <a:lnTo>
                    <a:pt x="416300" y="56418"/>
                  </a:lnTo>
                  <a:lnTo>
                    <a:pt x="471610" y="45127"/>
                  </a:lnTo>
                  <a:lnTo>
                    <a:pt x="529437" y="34971"/>
                  </a:lnTo>
                  <a:lnTo>
                    <a:pt x="589613" y="26003"/>
                  </a:lnTo>
                  <a:lnTo>
                    <a:pt x="651969" y="18272"/>
                  </a:lnTo>
                  <a:lnTo>
                    <a:pt x="716339" y="11832"/>
                  </a:lnTo>
                  <a:lnTo>
                    <a:pt x="782554" y="6732"/>
                  </a:lnTo>
                  <a:lnTo>
                    <a:pt x="850448" y="3026"/>
                  </a:lnTo>
                  <a:lnTo>
                    <a:pt x="919852" y="765"/>
                  </a:lnTo>
                  <a:lnTo>
                    <a:pt x="990600" y="0"/>
                  </a:lnTo>
                  <a:lnTo>
                    <a:pt x="1061347" y="765"/>
                  </a:lnTo>
                  <a:lnTo>
                    <a:pt x="1130751" y="3026"/>
                  </a:lnTo>
                  <a:lnTo>
                    <a:pt x="1198645" y="6732"/>
                  </a:lnTo>
                  <a:lnTo>
                    <a:pt x="1264860" y="11832"/>
                  </a:lnTo>
                  <a:lnTo>
                    <a:pt x="1329230" y="18272"/>
                  </a:lnTo>
                  <a:lnTo>
                    <a:pt x="1391586" y="26003"/>
                  </a:lnTo>
                  <a:lnTo>
                    <a:pt x="1451762" y="34971"/>
                  </a:lnTo>
                  <a:lnTo>
                    <a:pt x="1509589" y="45127"/>
                  </a:lnTo>
                  <a:lnTo>
                    <a:pt x="1564899" y="56418"/>
                  </a:lnTo>
                  <a:lnTo>
                    <a:pt x="1617526" y="68792"/>
                  </a:lnTo>
                  <a:lnTo>
                    <a:pt x="1667302" y="82198"/>
                  </a:lnTo>
                  <a:lnTo>
                    <a:pt x="1714058" y="96585"/>
                  </a:lnTo>
                  <a:lnTo>
                    <a:pt x="1757629" y="111901"/>
                  </a:lnTo>
                  <a:lnTo>
                    <a:pt x="1797845" y="128094"/>
                  </a:lnTo>
                  <a:lnTo>
                    <a:pt x="1834539" y="145113"/>
                  </a:lnTo>
                  <a:lnTo>
                    <a:pt x="1896692" y="181421"/>
                  </a:lnTo>
                  <a:lnTo>
                    <a:pt x="1942747" y="220413"/>
                  </a:lnTo>
                  <a:lnTo>
                    <a:pt x="1971363" y="261677"/>
                  </a:lnTo>
                  <a:lnTo>
                    <a:pt x="1981200" y="304800"/>
                  </a:lnTo>
                  <a:lnTo>
                    <a:pt x="1978712" y="326567"/>
                  </a:lnTo>
                  <a:lnTo>
                    <a:pt x="1971363" y="347922"/>
                  </a:lnTo>
                  <a:lnTo>
                    <a:pt x="1942747" y="389186"/>
                  </a:lnTo>
                  <a:lnTo>
                    <a:pt x="1896692" y="428178"/>
                  </a:lnTo>
                  <a:lnTo>
                    <a:pt x="1834539" y="464486"/>
                  </a:lnTo>
                  <a:lnTo>
                    <a:pt x="1797845" y="481505"/>
                  </a:lnTo>
                  <a:lnTo>
                    <a:pt x="1757629" y="497698"/>
                  </a:lnTo>
                  <a:lnTo>
                    <a:pt x="1714058" y="513014"/>
                  </a:lnTo>
                  <a:lnTo>
                    <a:pt x="1667302" y="527401"/>
                  </a:lnTo>
                  <a:lnTo>
                    <a:pt x="1617526" y="540807"/>
                  </a:lnTo>
                  <a:lnTo>
                    <a:pt x="1564899" y="553181"/>
                  </a:lnTo>
                  <a:lnTo>
                    <a:pt x="1509589" y="564472"/>
                  </a:lnTo>
                  <a:lnTo>
                    <a:pt x="1451762" y="574628"/>
                  </a:lnTo>
                  <a:lnTo>
                    <a:pt x="1391586" y="583596"/>
                  </a:lnTo>
                  <a:lnTo>
                    <a:pt x="1329230" y="591327"/>
                  </a:lnTo>
                  <a:lnTo>
                    <a:pt x="1264860" y="597767"/>
                  </a:lnTo>
                  <a:lnTo>
                    <a:pt x="1198645" y="602867"/>
                  </a:lnTo>
                  <a:lnTo>
                    <a:pt x="1130751" y="606573"/>
                  </a:lnTo>
                  <a:lnTo>
                    <a:pt x="1061347" y="608834"/>
                  </a:lnTo>
                  <a:lnTo>
                    <a:pt x="990600" y="609600"/>
                  </a:lnTo>
                  <a:lnTo>
                    <a:pt x="919852" y="608834"/>
                  </a:lnTo>
                  <a:lnTo>
                    <a:pt x="850448" y="606573"/>
                  </a:lnTo>
                  <a:lnTo>
                    <a:pt x="782554" y="602867"/>
                  </a:lnTo>
                  <a:lnTo>
                    <a:pt x="716339" y="597767"/>
                  </a:lnTo>
                  <a:lnTo>
                    <a:pt x="651969" y="591327"/>
                  </a:lnTo>
                  <a:lnTo>
                    <a:pt x="589613" y="583596"/>
                  </a:lnTo>
                  <a:lnTo>
                    <a:pt x="529437" y="574628"/>
                  </a:lnTo>
                  <a:lnTo>
                    <a:pt x="471610" y="564472"/>
                  </a:lnTo>
                  <a:lnTo>
                    <a:pt x="416300" y="553181"/>
                  </a:lnTo>
                  <a:lnTo>
                    <a:pt x="363673" y="540807"/>
                  </a:lnTo>
                  <a:lnTo>
                    <a:pt x="313897" y="527401"/>
                  </a:lnTo>
                  <a:lnTo>
                    <a:pt x="267141" y="513014"/>
                  </a:lnTo>
                  <a:lnTo>
                    <a:pt x="223570" y="497698"/>
                  </a:lnTo>
                  <a:lnTo>
                    <a:pt x="183354" y="481505"/>
                  </a:lnTo>
                  <a:lnTo>
                    <a:pt x="146660" y="464486"/>
                  </a:lnTo>
                  <a:lnTo>
                    <a:pt x="84507" y="428178"/>
                  </a:lnTo>
                  <a:lnTo>
                    <a:pt x="38452" y="389186"/>
                  </a:lnTo>
                  <a:lnTo>
                    <a:pt x="9836" y="347922"/>
                  </a:lnTo>
                  <a:lnTo>
                    <a:pt x="0" y="304800"/>
                  </a:lnTo>
                  <a:close/>
                </a:path>
              </a:pathLst>
            </a:custGeom>
            <a:ln w="12700">
              <a:solidFill>
                <a:srgbClr val="FF0000"/>
              </a:solidFill>
            </a:ln>
          </p:spPr>
          <p:txBody>
            <a:bodyPr wrap="square" lIns="0" tIns="0" rIns="0" bIns="0" rtlCol="0"/>
            <a:lstStyle/>
            <a:p>
              <a:endParaRPr/>
            </a:p>
          </p:txBody>
        </p:sp>
      </p:grpSp>
      <p:sp>
        <p:nvSpPr>
          <p:cNvPr id="38" name="object 38"/>
          <p:cNvSpPr/>
          <p:nvPr/>
        </p:nvSpPr>
        <p:spPr>
          <a:xfrm>
            <a:off x="4203700" y="1295400"/>
            <a:ext cx="127000" cy="457200"/>
          </a:xfrm>
          <a:custGeom>
            <a:avLst/>
            <a:gdLst/>
            <a:ahLst/>
            <a:cxnLst/>
            <a:rect l="l" t="t" r="r" b="b"/>
            <a:pathLst>
              <a:path w="127000" h="457200">
                <a:moveTo>
                  <a:pt x="69850" y="114300"/>
                </a:moveTo>
                <a:lnTo>
                  <a:pt x="57150" y="114300"/>
                </a:lnTo>
                <a:lnTo>
                  <a:pt x="57150" y="457200"/>
                </a:lnTo>
                <a:lnTo>
                  <a:pt x="69850" y="457200"/>
                </a:lnTo>
                <a:lnTo>
                  <a:pt x="69850" y="114300"/>
                </a:lnTo>
                <a:close/>
              </a:path>
              <a:path w="127000" h="457200">
                <a:moveTo>
                  <a:pt x="63500" y="0"/>
                </a:moveTo>
                <a:lnTo>
                  <a:pt x="0" y="127000"/>
                </a:lnTo>
                <a:lnTo>
                  <a:pt x="57150" y="127000"/>
                </a:lnTo>
                <a:lnTo>
                  <a:pt x="57150" y="114300"/>
                </a:lnTo>
                <a:lnTo>
                  <a:pt x="120650" y="114300"/>
                </a:lnTo>
                <a:lnTo>
                  <a:pt x="63500" y="0"/>
                </a:lnTo>
                <a:close/>
              </a:path>
              <a:path w="127000" h="457200">
                <a:moveTo>
                  <a:pt x="120650" y="114300"/>
                </a:moveTo>
                <a:lnTo>
                  <a:pt x="69850" y="114300"/>
                </a:lnTo>
                <a:lnTo>
                  <a:pt x="69850" y="127000"/>
                </a:lnTo>
                <a:lnTo>
                  <a:pt x="127000" y="127000"/>
                </a:lnTo>
                <a:lnTo>
                  <a:pt x="120650" y="114300"/>
                </a:lnTo>
                <a:close/>
              </a:path>
            </a:pathLst>
          </a:custGeom>
          <a:solidFill>
            <a:srgbClr val="000000"/>
          </a:solidFill>
        </p:spPr>
        <p:txBody>
          <a:bodyPr wrap="square" lIns="0" tIns="0" rIns="0" bIns="0" rtlCol="0"/>
          <a:lstStyle/>
          <a:p>
            <a:endParaRPr/>
          </a:p>
        </p:txBody>
      </p:sp>
      <p:sp>
        <p:nvSpPr>
          <p:cNvPr id="39" name="object 39"/>
          <p:cNvSpPr/>
          <p:nvPr/>
        </p:nvSpPr>
        <p:spPr>
          <a:xfrm>
            <a:off x="3066405" y="761997"/>
            <a:ext cx="234010" cy="368302"/>
          </a:xfrm>
          <a:prstGeom prst="rect">
            <a:avLst/>
          </a:prstGeom>
          <a:blipFill>
            <a:blip r:embed="rId9" cstate="print"/>
            <a:stretch>
              <a:fillRect/>
            </a:stretch>
          </a:blipFill>
        </p:spPr>
        <p:txBody>
          <a:bodyPr wrap="square" lIns="0" tIns="0" rIns="0" bIns="0" rtlCol="0"/>
          <a:lstStyle/>
          <a:p>
            <a:endParaRPr/>
          </a:p>
        </p:txBody>
      </p:sp>
      <p:sp>
        <p:nvSpPr>
          <p:cNvPr id="40" name="object 40"/>
          <p:cNvSpPr/>
          <p:nvPr/>
        </p:nvSpPr>
        <p:spPr>
          <a:xfrm>
            <a:off x="5733405" y="761997"/>
            <a:ext cx="234010" cy="368302"/>
          </a:xfrm>
          <a:prstGeom prst="rect">
            <a:avLst/>
          </a:prstGeom>
          <a:blipFill>
            <a:blip r:embed="rId9" cstate="print"/>
            <a:stretch>
              <a:fillRect/>
            </a:stretch>
          </a:blipFill>
        </p:spPr>
        <p:txBody>
          <a:bodyPr wrap="square" lIns="0" tIns="0" rIns="0" bIns="0" rtlCol="0"/>
          <a:lstStyle/>
          <a:p>
            <a:endParaRPr/>
          </a:p>
        </p:txBody>
      </p:sp>
      <p:graphicFrame>
        <p:nvGraphicFramePr>
          <p:cNvPr id="41" name="object 41"/>
          <p:cNvGraphicFramePr>
            <a:graphicFrameLocks noGrp="1"/>
          </p:cNvGraphicFramePr>
          <p:nvPr/>
        </p:nvGraphicFramePr>
        <p:xfrm>
          <a:off x="2508250" y="603250"/>
          <a:ext cx="3962400" cy="685800"/>
        </p:xfrm>
        <a:graphic>
          <a:graphicData uri="http://schemas.openxmlformats.org/drawingml/2006/table">
            <a:tbl>
              <a:tblPr firstRow="1" bandRow="1">
                <a:tableStyleId>{2D5ABB26-0587-4C30-8999-92F81FD0307C}</a:tableStyleId>
              </a:tblPr>
              <a:tblGrid>
                <a:gridCol w="3810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gridCol w="533400">
                  <a:extLst>
                    <a:ext uri="{9D8B030D-6E8A-4147-A177-3AD203B41FA5}">
                      <a16:colId xmlns:a16="http://schemas.microsoft.com/office/drawing/2014/main" val="20002"/>
                    </a:ext>
                  </a:extLst>
                </a:gridCol>
                <a:gridCol w="533400">
                  <a:extLst>
                    <a:ext uri="{9D8B030D-6E8A-4147-A177-3AD203B41FA5}">
                      <a16:colId xmlns:a16="http://schemas.microsoft.com/office/drawing/2014/main" val="20003"/>
                    </a:ext>
                  </a:extLst>
                </a:gridCol>
                <a:gridCol w="533400">
                  <a:extLst>
                    <a:ext uri="{9D8B030D-6E8A-4147-A177-3AD203B41FA5}">
                      <a16:colId xmlns:a16="http://schemas.microsoft.com/office/drawing/2014/main" val="20004"/>
                    </a:ext>
                  </a:extLst>
                </a:gridCol>
                <a:gridCol w="533400">
                  <a:extLst>
                    <a:ext uri="{9D8B030D-6E8A-4147-A177-3AD203B41FA5}">
                      <a16:colId xmlns:a16="http://schemas.microsoft.com/office/drawing/2014/main" val="20005"/>
                    </a:ext>
                  </a:extLst>
                </a:gridCol>
                <a:gridCol w="533400">
                  <a:extLst>
                    <a:ext uri="{9D8B030D-6E8A-4147-A177-3AD203B41FA5}">
                      <a16:colId xmlns:a16="http://schemas.microsoft.com/office/drawing/2014/main" val="20006"/>
                    </a:ext>
                  </a:extLst>
                </a:gridCol>
                <a:gridCol w="381000">
                  <a:extLst>
                    <a:ext uri="{9D8B030D-6E8A-4147-A177-3AD203B41FA5}">
                      <a16:colId xmlns:a16="http://schemas.microsoft.com/office/drawing/2014/main" val="20007"/>
                    </a:ext>
                  </a:extLst>
                </a:gridCol>
              </a:tblGrid>
              <a:tr h="685800">
                <a:tc>
                  <a:txBody>
                    <a:bodyPr/>
                    <a:lstStyle/>
                    <a:p>
                      <a:pPr>
                        <a:lnSpc>
                          <a:spcPct val="100000"/>
                        </a:lnSpc>
                      </a:pPr>
                      <a:endParaRPr sz="3500">
                        <a:latin typeface="Times New Roman"/>
                        <a:cs typeface="Times New Roman"/>
                      </a:endParaRPr>
                    </a:p>
                  </a:txBody>
                  <a:tcPr marL="0" marR="0" marT="0" marB="0">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35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92405">
                        <a:lnSpc>
                          <a:spcPct val="100000"/>
                        </a:lnSpc>
                        <a:spcBef>
                          <a:spcPts val="114"/>
                        </a:spcBef>
                      </a:pPr>
                      <a:r>
                        <a:rPr sz="3600" i="1" dirty="0">
                          <a:latin typeface="Times New Roman"/>
                          <a:cs typeface="Times New Roman"/>
                        </a:rPr>
                        <a:t>x</a:t>
                      </a:r>
                      <a:endParaRPr sz="3600">
                        <a:latin typeface="Times New Roman"/>
                        <a:cs typeface="Times New Roman"/>
                      </a:endParaRPr>
                    </a:p>
                  </a:txBody>
                  <a:tcPr marL="0" marR="0" marT="1460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92405">
                        <a:lnSpc>
                          <a:spcPct val="100000"/>
                        </a:lnSpc>
                        <a:spcBef>
                          <a:spcPts val="114"/>
                        </a:spcBef>
                      </a:pPr>
                      <a:r>
                        <a:rPr sz="3600" i="1" dirty="0">
                          <a:latin typeface="Times New Roman"/>
                          <a:cs typeface="Times New Roman"/>
                        </a:rPr>
                        <a:t>x</a:t>
                      </a:r>
                      <a:endParaRPr sz="3600">
                        <a:latin typeface="Times New Roman"/>
                        <a:cs typeface="Times New Roman"/>
                      </a:endParaRPr>
                    </a:p>
                  </a:txBody>
                  <a:tcPr marL="0" marR="0" marT="1460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13360">
                        <a:lnSpc>
                          <a:spcPct val="100000"/>
                        </a:lnSpc>
                        <a:spcBef>
                          <a:spcPts val="114"/>
                        </a:spcBef>
                      </a:pPr>
                      <a:r>
                        <a:rPr sz="3600" i="1" dirty="0">
                          <a:latin typeface="Times New Roman"/>
                          <a:cs typeface="Times New Roman"/>
                        </a:rPr>
                        <a:t>y</a:t>
                      </a:r>
                      <a:endParaRPr sz="3600">
                        <a:latin typeface="Times New Roman"/>
                        <a:cs typeface="Times New Roman"/>
                      </a:endParaRPr>
                    </a:p>
                  </a:txBody>
                  <a:tcPr marL="0" marR="0" marT="1460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13360">
                        <a:lnSpc>
                          <a:spcPct val="100000"/>
                        </a:lnSpc>
                        <a:spcBef>
                          <a:spcPts val="114"/>
                        </a:spcBef>
                      </a:pPr>
                      <a:r>
                        <a:rPr sz="3600" i="1" dirty="0">
                          <a:latin typeface="Times New Roman"/>
                          <a:cs typeface="Times New Roman"/>
                        </a:rPr>
                        <a:t>y</a:t>
                      </a:r>
                      <a:endParaRPr sz="3600">
                        <a:latin typeface="Times New Roman"/>
                        <a:cs typeface="Times New Roman"/>
                      </a:endParaRPr>
                    </a:p>
                  </a:txBody>
                  <a:tcPr marL="0" marR="0" marT="1460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35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3500">
                        <a:latin typeface="Times New Roman"/>
                        <a:cs typeface="Times New Roman"/>
                      </a:endParaRPr>
                    </a:p>
                  </a:txBody>
                  <a:tcPr marL="0" marR="0" marT="0" marB="0">
                    <a:lnL w="12700">
                      <a:solidFill>
                        <a:srgbClr val="000000"/>
                      </a:solidFill>
                      <a:prstDash val="solid"/>
                    </a:lnL>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0"/>
                  </a:ext>
                </a:extLst>
              </a:tr>
            </a:tbl>
          </a:graphicData>
        </a:graphic>
      </p:graphicFrame>
      <p:sp>
        <p:nvSpPr>
          <p:cNvPr id="42" name="object 42"/>
          <p:cNvSpPr/>
          <p:nvPr/>
        </p:nvSpPr>
        <p:spPr>
          <a:xfrm>
            <a:off x="6266805" y="761997"/>
            <a:ext cx="234010" cy="368302"/>
          </a:xfrm>
          <a:prstGeom prst="rect">
            <a:avLst/>
          </a:prstGeom>
          <a:blipFill>
            <a:blip r:embed="rId9" cstate="print"/>
            <a:stretch>
              <a:fillRect/>
            </a:stretch>
          </a:blipFill>
        </p:spPr>
        <p:txBody>
          <a:bodyPr wrap="square" lIns="0" tIns="0" rIns="0" bIns="0" rtlCol="0"/>
          <a:lstStyle/>
          <a:p>
            <a:endParaRPr/>
          </a:p>
        </p:txBody>
      </p:sp>
      <p:sp>
        <p:nvSpPr>
          <p:cNvPr id="43" name="object 43"/>
          <p:cNvSpPr txBox="1"/>
          <p:nvPr/>
        </p:nvSpPr>
        <p:spPr>
          <a:xfrm>
            <a:off x="294640" y="697738"/>
            <a:ext cx="4226560" cy="1461770"/>
          </a:xfrm>
          <a:prstGeom prst="rect">
            <a:avLst/>
          </a:prstGeom>
        </p:spPr>
        <p:txBody>
          <a:bodyPr vert="horz" wrap="square" lIns="0" tIns="13335" rIns="0" bIns="0" rtlCol="0">
            <a:spAutoFit/>
          </a:bodyPr>
          <a:lstStyle/>
          <a:p>
            <a:pPr marL="25400">
              <a:lnSpc>
                <a:spcPct val="100000"/>
              </a:lnSpc>
              <a:spcBef>
                <a:spcPts val="105"/>
              </a:spcBef>
            </a:pPr>
            <a:r>
              <a:rPr sz="3200" dirty="0">
                <a:solidFill>
                  <a:srgbClr val="339933"/>
                </a:solidFill>
                <a:latin typeface="Comic Sans MS"/>
                <a:cs typeface="Comic Sans MS"/>
              </a:rPr>
              <a:t>Time</a:t>
            </a:r>
            <a:r>
              <a:rPr sz="3200" spc="-20" dirty="0">
                <a:solidFill>
                  <a:srgbClr val="339933"/>
                </a:solidFill>
                <a:latin typeface="Comic Sans MS"/>
                <a:cs typeface="Comic Sans MS"/>
              </a:rPr>
              <a:t> </a:t>
            </a:r>
            <a:r>
              <a:rPr sz="3200" dirty="0">
                <a:solidFill>
                  <a:srgbClr val="339933"/>
                </a:solidFill>
                <a:latin typeface="Comic Sans MS"/>
                <a:cs typeface="Comic Sans MS"/>
              </a:rPr>
              <a:t>9</a:t>
            </a:r>
            <a:endParaRPr sz="3200">
              <a:latin typeface="Comic Sans MS"/>
              <a:cs typeface="Comic Sans MS"/>
            </a:endParaRPr>
          </a:p>
          <a:p>
            <a:pPr marR="43180" algn="r">
              <a:lnSpc>
                <a:spcPct val="100000"/>
              </a:lnSpc>
              <a:spcBef>
                <a:spcPts val="3195"/>
              </a:spcBef>
            </a:pPr>
            <a:r>
              <a:rPr sz="3550" i="1" spc="-20" dirty="0">
                <a:latin typeface="Times New Roman"/>
                <a:cs typeface="Times New Roman"/>
              </a:rPr>
              <a:t>q</a:t>
            </a:r>
            <a:r>
              <a:rPr sz="4425" spc="22" baseline="-16949" dirty="0">
                <a:latin typeface="Times New Roman"/>
                <a:cs typeface="Times New Roman"/>
              </a:rPr>
              <a:t>2</a:t>
            </a:r>
            <a:endParaRPr sz="4425" baseline="-16949">
              <a:latin typeface="Times New Roman"/>
              <a:cs typeface="Times New Roman"/>
            </a:endParaRPr>
          </a:p>
        </p:txBody>
      </p:sp>
      <p:sp>
        <p:nvSpPr>
          <p:cNvPr id="44" name="object 44"/>
          <p:cNvSpPr txBox="1"/>
          <p:nvPr/>
        </p:nvSpPr>
        <p:spPr>
          <a:xfrm>
            <a:off x="1267855" y="5091229"/>
            <a:ext cx="234315" cy="535305"/>
          </a:xfrm>
          <a:prstGeom prst="rect">
            <a:avLst/>
          </a:prstGeom>
        </p:spPr>
        <p:txBody>
          <a:bodyPr vert="horz" wrap="square" lIns="0" tIns="0" rIns="0" bIns="0" rtlCol="0">
            <a:spAutoFit/>
          </a:bodyPr>
          <a:lstStyle/>
          <a:p>
            <a:pPr marL="12700">
              <a:lnSpc>
                <a:spcPts val="4045"/>
              </a:lnSpc>
            </a:pPr>
            <a:r>
              <a:rPr sz="3600" i="1" spc="40" dirty="0">
                <a:latin typeface="Times New Roman"/>
                <a:cs typeface="Times New Roman"/>
              </a:rPr>
              <a:t>y</a:t>
            </a:r>
            <a:endParaRPr sz="3600">
              <a:latin typeface="Times New Roman"/>
              <a:cs typeface="Times New Roman"/>
            </a:endParaRPr>
          </a:p>
        </p:txBody>
      </p:sp>
      <p:sp>
        <p:nvSpPr>
          <p:cNvPr id="45" name="object 45"/>
          <p:cNvSpPr txBox="1"/>
          <p:nvPr/>
        </p:nvSpPr>
        <p:spPr>
          <a:xfrm>
            <a:off x="2167135" y="5091210"/>
            <a:ext cx="1530350" cy="890269"/>
          </a:xfrm>
          <a:prstGeom prst="rect">
            <a:avLst/>
          </a:prstGeom>
        </p:spPr>
        <p:txBody>
          <a:bodyPr vert="horz" wrap="square" lIns="0" tIns="0" rIns="0" bIns="0" rtlCol="0">
            <a:spAutoFit/>
          </a:bodyPr>
          <a:lstStyle/>
          <a:p>
            <a:pPr marL="12700">
              <a:lnSpc>
                <a:spcPts val="4054"/>
              </a:lnSpc>
            </a:pPr>
            <a:r>
              <a:rPr sz="3600" i="1" spc="60" dirty="0">
                <a:latin typeface="Times New Roman"/>
                <a:cs typeface="Times New Roman"/>
              </a:rPr>
              <a:t>y</a:t>
            </a:r>
            <a:r>
              <a:rPr sz="3600" spc="60" dirty="0">
                <a:latin typeface="Times New Roman"/>
                <a:cs typeface="Times New Roman"/>
              </a:rPr>
              <a:t>, </a:t>
            </a:r>
            <a:r>
              <a:rPr sz="3600" i="1" spc="145" dirty="0">
                <a:latin typeface="Times New Roman"/>
                <a:cs typeface="Times New Roman"/>
              </a:rPr>
              <a:t>R</a:t>
            </a:r>
            <a:r>
              <a:rPr sz="5325" i="1" spc="217" baseline="-32081" dirty="0">
                <a:latin typeface="Times New Roman"/>
                <a:cs typeface="Times New Roman"/>
              </a:rPr>
              <a:t>q</a:t>
            </a:r>
            <a:r>
              <a:rPr sz="4425" spc="217" baseline="-55555" dirty="0">
                <a:latin typeface="Times New Roman"/>
                <a:cs typeface="Times New Roman"/>
              </a:rPr>
              <a:t>0</a:t>
            </a:r>
            <a:r>
              <a:rPr sz="4425" spc="-480" baseline="-55555" dirty="0">
                <a:latin typeface="Times New Roman"/>
                <a:cs typeface="Times New Roman"/>
              </a:rPr>
              <a:t> </a:t>
            </a:r>
            <a:r>
              <a:rPr sz="3600" i="1" spc="65" dirty="0">
                <a:latin typeface="Times New Roman"/>
                <a:cs typeface="Times New Roman"/>
              </a:rPr>
              <a:t>a</a:t>
            </a:r>
            <a:endParaRPr sz="3600">
              <a:latin typeface="Times New Roman"/>
              <a:cs typeface="Times New Roman"/>
            </a:endParaRPr>
          </a:p>
        </p:txBody>
      </p:sp>
      <p:sp>
        <p:nvSpPr>
          <p:cNvPr id="46" name="object 46"/>
          <p:cNvSpPr txBox="1"/>
          <p:nvPr/>
        </p:nvSpPr>
        <p:spPr>
          <a:xfrm>
            <a:off x="4330789" y="5091210"/>
            <a:ext cx="699135" cy="536575"/>
          </a:xfrm>
          <a:prstGeom prst="rect">
            <a:avLst/>
          </a:prstGeom>
        </p:spPr>
        <p:txBody>
          <a:bodyPr vert="horz" wrap="square" lIns="0" tIns="0" rIns="0" bIns="0" rtlCol="0">
            <a:spAutoFit/>
          </a:bodyPr>
          <a:lstStyle/>
          <a:p>
            <a:pPr marL="12700">
              <a:lnSpc>
                <a:spcPts val="4054"/>
              </a:lnSpc>
            </a:pPr>
            <a:r>
              <a:rPr sz="3600" i="1" spc="30" dirty="0">
                <a:latin typeface="Times New Roman"/>
                <a:cs typeface="Times New Roman"/>
              </a:rPr>
              <a:t>x</a:t>
            </a:r>
            <a:r>
              <a:rPr sz="3600" spc="30" dirty="0">
                <a:latin typeface="Times New Roman"/>
                <a:cs typeface="Times New Roman"/>
              </a:rPr>
              <a:t>,</a:t>
            </a:r>
            <a:r>
              <a:rPr sz="3600" spc="-525" dirty="0">
                <a:latin typeface="Times New Roman"/>
                <a:cs typeface="Times New Roman"/>
              </a:rPr>
              <a:t> </a:t>
            </a:r>
            <a:r>
              <a:rPr sz="3600" i="1" spc="80" dirty="0">
                <a:latin typeface="Times New Roman"/>
                <a:cs typeface="Times New Roman"/>
              </a:rPr>
              <a:t>R</a:t>
            </a:r>
            <a:endParaRPr sz="3600">
              <a:latin typeface="Times New Roman"/>
              <a:cs typeface="Times New Roman"/>
            </a:endParaRPr>
          </a:p>
        </p:txBody>
      </p:sp>
      <p:sp>
        <p:nvSpPr>
          <p:cNvPr id="47" name="object 47"/>
          <p:cNvSpPr txBox="1"/>
          <p:nvPr/>
        </p:nvSpPr>
        <p:spPr>
          <a:xfrm>
            <a:off x="6011136" y="5104267"/>
            <a:ext cx="259715" cy="532130"/>
          </a:xfrm>
          <a:prstGeom prst="rect">
            <a:avLst/>
          </a:prstGeom>
        </p:spPr>
        <p:txBody>
          <a:bodyPr vert="horz" wrap="square" lIns="0" tIns="0" rIns="0" bIns="0" rtlCol="0">
            <a:spAutoFit/>
          </a:bodyPr>
          <a:lstStyle/>
          <a:p>
            <a:pPr marL="12700">
              <a:lnSpc>
                <a:spcPts val="4029"/>
              </a:lnSpc>
            </a:pPr>
            <a:r>
              <a:rPr sz="3600" i="1" spc="40" dirty="0">
                <a:latin typeface="Times New Roman"/>
                <a:cs typeface="Times New Roman"/>
              </a:rPr>
              <a:t>b</a:t>
            </a:r>
            <a:endParaRPr sz="3600">
              <a:latin typeface="Times New Roman"/>
              <a:cs typeface="Times New Roman"/>
            </a:endParaRPr>
          </a:p>
        </p:txBody>
      </p:sp>
      <p:sp>
        <p:nvSpPr>
          <p:cNvPr id="48" name="object 48"/>
          <p:cNvSpPr txBox="1"/>
          <p:nvPr/>
        </p:nvSpPr>
        <p:spPr>
          <a:xfrm>
            <a:off x="6922881" y="5104267"/>
            <a:ext cx="676910" cy="532130"/>
          </a:xfrm>
          <a:prstGeom prst="rect">
            <a:avLst/>
          </a:prstGeom>
        </p:spPr>
        <p:txBody>
          <a:bodyPr vert="horz" wrap="square" lIns="0" tIns="0" rIns="0" bIns="0" rtlCol="0">
            <a:spAutoFit/>
          </a:bodyPr>
          <a:lstStyle/>
          <a:p>
            <a:pPr marL="12700">
              <a:lnSpc>
                <a:spcPts val="4029"/>
              </a:lnSpc>
            </a:pPr>
            <a:r>
              <a:rPr sz="3600" i="1" spc="55" dirty="0">
                <a:latin typeface="Times New Roman"/>
                <a:cs typeface="Times New Roman"/>
              </a:rPr>
              <a:t>y</a:t>
            </a:r>
            <a:r>
              <a:rPr sz="3600" spc="55" dirty="0">
                <a:latin typeface="Times New Roman"/>
                <a:cs typeface="Times New Roman"/>
              </a:rPr>
              <a:t>,</a:t>
            </a:r>
            <a:r>
              <a:rPr sz="3600" spc="-515" dirty="0">
                <a:latin typeface="Times New Roman"/>
                <a:cs typeface="Times New Roman"/>
              </a:rPr>
              <a:t> </a:t>
            </a:r>
            <a:r>
              <a:rPr sz="3600" i="1" spc="45" dirty="0">
                <a:latin typeface="Times New Roman"/>
                <a:cs typeface="Times New Roman"/>
              </a:rPr>
              <a:t>L</a:t>
            </a:r>
            <a:endParaRPr sz="3600">
              <a:latin typeface="Times New Roman"/>
              <a:cs typeface="Times New Roman"/>
            </a:endParaRPr>
          </a:p>
        </p:txBody>
      </p:sp>
      <p:sp>
        <p:nvSpPr>
          <p:cNvPr id="49" name="object 49"/>
          <p:cNvSpPr txBox="1"/>
          <p:nvPr/>
        </p:nvSpPr>
        <p:spPr>
          <a:xfrm>
            <a:off x="614979" y="5358625"/>
            <a:ext cx="426084" cy="622935"/>
          </a:xfrm>
          <a:prstGeom prst="rect">
            <a:avLst/>
          </a:prstGeom>
        </p:spPr>
        <p:txBody>
          <a:bodyPr vert="horz" wrap="square" lIns="0" tIns="0" rIns="0" bIns="0" rtlCol="0">
            <a:spAutoFit/>
          </a:bodyPr>
          <a:lstStyle/>
          <a:p>
            <a:pPr marL="12700">
              <a:lnSpc>
                <a:spcPts val="3979"/>
              </a:lnSpc>
            </a:pPr>
            <a:r>
              <a:rPr sz="3550" i="1" spc="-105" dirty="0">
                <a:latin typeface="Times New Roman"/>
                <a:cs typeface="Times New Roman"/>
              </a:rPr>
              <a:t>q</a:t>
            </a:r>
            <a:r>
              <a:rPr sz="4425" baseline="-16949" dirty="0">
                <a:latin typeface="Times New Roman"/>
                <a:cs typeface="Times New Roman"/>
              </a:rPr>
              <a:t>3</a:t>
            </a:r>
            <a:endParaRPr sz="4425" baseline="-16949">
              <a:latin typeface="Times New Roman"/>
              <a:cs typeface="Times New Roman"/>
            </a:endParaRPr>
          </a:p>
        </p:txBody>
      </p:sp>
      <p:sp>
        <p:nvSpPr>
          <p:cNvPr id="50" name="object 50"/>
          <p:cNvSpPr txBox="1"/>
          <p:nvPr/>
        </p:nvSpPr>
        <p:spPr>
          <a:xfrm>
            <a:off x="7853739" y="5363376"/>
            <a:ext cx="438784" cy="626745"/>
          </a:xfrm>
          <a:prstGeom prst="rect">
            <a:avLst/>
          </a:prstGeom>
        </p:spPr>
        <p:txBody>
          <a:bodyPr vert="horz" wrap="square" lIns="0" tIns="0" rIns="0" bIns="0" rtlCol="0">
            <a:spAutoFit/>
          </a:bodyPr>
          <a:lstStyle/>
          <a:p>
            <a:pPr marL="12700">
              <a:lnSpc>
                <a:spcPts val="4000"/>
              </a:lnSpc>
            </a:pPr>
            <a:r>
              <a:rPr sz="3550" i="1" spc="-20" dirty="0">
                <a:latin typeface="Times New Roman"/>
                <a:cs typeface="Times New Roman"/>
              </a:rPr>
              <a:t>q</a:t>
            </a:r>
            <a:r>
              <a:rPr sz="4425" spc="22" baseline="-16949" dirty="0">
                <a:latin typeface="Times New Roman"/>
                <a:cs typeface="Times New Roman"/>
              </a:rPr>
              <a:t>2</a:t>
            </a:r>
            <a:endParaRPr sz="4425" baseline="-16949">
              <a:latin typeface="Times New Roman"/>
              <a:cs typeface="Times New Roman"/>
            </a:endParaRPr>
          </a:p>
        </p:txBody>
      </p:sp>
      <p:sp>
        <p:nvSpPr>
          <p:cNvPr id="51" name="object 51"/>
          <p:cNvSpPr txBox="1"/>
          <p:nvPr/>
        </p:nvSpPr>
        <p:spPr>
          <a:xfrm>
            <a:off x="5458744" y="5376076"/>
            <a:ext cx="398780" cy="626745"/>
          </a:xfrm>
          <a:prstGeom prst="rect">
            <a:avLst/>
          </a:prstGeom>
        </p:spPr>
        <p:txBody>
          <a:bodyPr vert="horz" wrap="square" lIns="0" tIns="0" rIns="0" bIns="0" rtlCol="0">
            <a:spAutoFit/>
          </a:bodyPr>
          <a:lstStyle/>
          <a:p>
            <a:pPr marL="12700">
              <a:lnSpc>
                <a:spcPts val="4000"/>
              </a:lnSpc>
            </a:pPr>
            <a:r>
              <a:rPr sz="3550" i="1" spc="-315" dirty="0">
                <a:latin typeface="Times New Roman"/>
                <a:cs typeface="Times New Roman"/>
              </a:rPr>
              <a:t>q</a:t>
            </a:r>
            <a:r>
              <a:rPr sz="4425" spc="-15" baseline="-16949" dirty="0">
                <a:latin typeface="Times New Roman"/>
                <a:cs typeface="Times New Roman"/>
              </a:rPr>
              <a:t>1</a:t>
            </a:r>
            <a:endParaRPr sz="4425" baseline="-16949">
              <a:latin typeface="Times New Roman"/>
              <a:cs typeface="Times New Roman"/>
            </a:endParaRPr>
          </a:p>
        </p:txBody>
      </p:sp>
      <p:sp>
        <p:nvSpPr>
          <p:cNvPr id="52" name="object 52"/>
          <p:cNvSpPr txBox="1"/>
          <p:nvPr/>
        </p:nvSpPr>
        <p:spPr>
          <a:xfrm>
            <a:off x="4979776" y="6081810"/>
            <a:ext cx="236220" cy="536575"/>
          </a:xfrm>
          <a:prstGeom prst="rect">
            <a:avLst/>
          </a:prstGeom>
        </p:spPr>
        <p:txBody>
          <a:bodyPr vert="horz" wrap="square" lIns="0" tIns="0" rIns="0" bIns="0" rtlCol="0">
            <a:spAutoFit/>
          </a:bodyPr>
          <a:lstStyle/>
          <a:p>
            <a:pPr marL="12700">
              <a:lnSpc>
                <a:spcPts val="4054"/>
              </a:lnSpc>
            </a:pPr>
            <a:r>
              <a:rPr sz="3600" i="1" spc="55" dirty="0">
                <a:latin typeface="Times New Roman"/>
                <a:cs typeface="Times New Roman"/>
              </a:rPr>
              <a:t>x</a:t>
            </a:r>
            <a:endParaRPr sz="3600">
              <a:latin typeface="Times New Roman"/>
              <a:cs typeface="Times New Roman"/>
            </a:endParaRPr>
          </a:p>
        </p:txBody>
      </p:sp>
      <p:sp>
        <p:nvSpPr>
          <p:cNvPr id="53" name="object 53"/>
          <p:cNvSpPr txBox="1"/>
          <p:nvPr/>
        </p:nvSpPr>
        <p:spPr>
          <a:xfrm>
            <a:off x="5847639" y="6081810"/>
            <a:ext cx="699135" cy="536575"/>
          </a:xfrm>
          <a:prstGeom prst="rect">
            <a:avLst/>
          </a:prstGeom>
        </p:spPr>
        <p:txBody>
          <a:bodyPr vert="horz" wrap="square" lIns="0" tIns="0" rIns="0" bIns="0" rtlCol="0">
            <a:spAutoFit/>
          </a:bodyPr>
          <a:lstStyle/>
          <a:p>
            <a:pPr marL="12700">
              <a:lnSpc>
                <a:spcPts val="4054"/>
              </a:lnSpc>
            </a:pPr>
            <a:r>
              <a:rPr sz="3600" i="1" spc="30" dirty="0">
                <a:latin typeface="Times New Roman"/>
                <a:cs typeface="Times New Roman"/>
              </a:rPr>
              <a:t>x</a:t>
            </a:r>
            <a:r>
              <a:rPr sz="3600" spc="30" dirty="0">
                <a:latin typeface="Times New Roman"/>
                <a:cs typeface="Times New Roman"/>
              </a:rPr>
              <a:t>,</a:t>
            </a:r>
            <a:r>
              <a:rPr sz="3600" spc="-525" dirty="0">
                <a:latin typeface="Times New Roman"/>
                <a:cs typeface="Times New Roman"/>
              </a:rPr>
              <a:t> </a:t>
            </a:r>
            <a:r>
              <a:rPr sz="3600" i="1" spc="80" dirty="0">
                <a:latin typeface="Times New Roman"/>
                <a:cs typeface="Times New Roman"/>
              </a:rPr>
              <a:t>R</a:t>
            </a:r>
            <a:endParaRPr sz="3600">
              <a:latin typeface="Times New Roman"/>
              <a:cs typeface="Times New Roman"/>
            </a:endParaRPr>
          </a:p>
        </p:txBody>
      </p:sp>
      <p:sp>
        <p:nvSpPr>
          <p:cNvPr id="54" name="Footer Placeholder 53"/>
          <p:cNvSpPr>
            <a:spLocks noGrp="1"/>
          </p:cNvSpPr>
          <p:nvPr>
            <p:ph type="ftr" sz="quarter" idx="11"/>
          </p:nvPr>
        </p:nvSpPr>
        <p:spPr/>
        <p:txBody>
          <a:bodyPr/>
          <a:lstStyle/>
          <a:p>
            <a:r>
              <a:rPr lang="en-US"/>
              <a:t>unit-4/Turning Machine</a:t>
            </a:r>
          </a:p>
        </p:txBody>
      </p:sp>
      <p:sp>
        <p:nvSpPr>
          <p:cNvPr id="55" name="Slide Number Placeholder 54"/>
          <p:cNvSpPr>
            <a:spLocks noGrp="1"/>
          </p:cNvSpPr>
          <p:nvPr>
            <p:ph type="sldNum" sz="quarter" idx="12"/>
          </p:nvPr>
        </p:nvSpPr>
        <p:spPr/>
        <p:txBody>
          <a:bodyPr/>
          <a:lstStyle/>
          <a:p>
            <a:fld id="{565C65C6-1AC9-4B56-AB8E-0D5719812ABF}" type="slidenum">
              <a:rPr lang="en-US" smtClean="0"/>
              <a:pPr/>
              <a:t>52</a:t>
            </a:fld>
            <a:endParaRPr lang="en-US"/>
          </a:p>
        </p:txBody>
      </p:sp>
    </p:spTree>
    <p:extLst>
      <p:ext uri="{BB962C8B-B14F-4D97-AF65-F5344CB8AC3E}">
        <p14:creationId xmlns:p14="http://schemas.microsoft.com/office/powerpoint/2010/main" val="222996704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450850" y="3949705"/>
            <a:ext cx="8050530" cy="2750185"/>
            <a:chOff x="450850" y="3949705"/>
            <a:chExt cx="8050530" cy="2750185"/>
          </a:xfrm>
        </p:grpSpPr>
        <p:sp>
          <p:nvSpPr>
            <p:cNvPr id="3" name="object 3"/>
            <p:cNvSpPr/>
            <p:nvPr/>
          </p:nvSpPr>
          <p:spPr>
            <a:xfrm>
              <a:off x="2743200" y="5410199"/>
              <a:ext cx="685800" cy="609600"/>
            </a:xfrm>
            <a:custGeom>
              <a:avLst/>
              <a:gdLst/>
              <a:ahLst/>
              <a:cxnLst/>
              <a:rect l="l" t="t" r="r" b="b"/>
              <a:pathLst>
                <a:path w="685800" h="609600">
                  <a:moveTo>
                    <a:pt x="342900" y="0"/>
                  </a:moveTo>
                  <a:lnTo>
                    <a:pt x="292233" y="3306"/>
                  </a:lnTo>
                  <a:lnTo>
                    <a:pt x="243873" y="12909"/>
                  </a:lnTo>
                  <a:lnTo>
                    <a:pt x="198351" y="28338"/>
                  </a:lnTo>
                  <a:lnTo>
                    <a:pt x="156196" y="49120"/>
                  </a:lnTo>
                  <a:lnTo>
                    <a:pt x="117941" y="74783"/>
                  </a:lnTo>
                  <a:lnTo>
                    <a:pt x="84114" y="104853"/>
                  </a:lnTo>
                  <a:lnTo>
                    <a:pt x="55248" y="138860"/>
                  </a:lnTo>
                  <a:lnTo>
                    <a:pt x="31873" y="176330"/>
                  </a:lnTo>
                  <a:lnTo>
                    <a:pt x="14519" y="216792"/>
                  </a:lnTo>
                  <a:lnTo>
                    <a:pt x="3718" y="259772"/>
                  </a:lnTo>
                  <a:lnTo>
                    <a:pt x="0" y="304800"/>
                  </a:lnTo>
                  <a:lnTo>
                    <a:pt x="3718" y="349841"/>
                  </a:lnTo>
                  <a:lnTo>
                    <a:pt x="14519" y="392831"/>
                  </a:lnTo>
                  <a:lnTo>
                    <a:pt x="31873" y="433296"/>
                  </a:lnTo>
                  <a:lnTo>
                    <a:pt x="55248" y="470767"/>
                  </a:lnTo>
                  <a:lnTo>
                    <a:pt x="84114" y="504772"/>
                  </a:lnTo>
                  <a:lnTo>
                    <a:pt x="117941" y="534838"/>
                  </a:lnTo>
                  <a:lnTo>
                    <a:pt x="156196" y="560495"/>
                  </a:lnTo>
                  <a:lnTo>
                    <a:pt x="198351" y="581271"/>
                  </a:lnTo>
                  <a:lnTo>
                    <a:pt x="243873" y="596695"/>
                  </a:lnTo>
                  <a:lnTo>
                    <a:pt x="292233" y="606295"/>
                  </a:lnTo>
                  <a:lnTo>
                    <a:pt x="342900" y="609600"/>
                  </a:lnTo>
                  <a:lnTo>
                    <a:pt x="393566" y="606295"/>
                  </a:lnTo>
                  <a:lnTo>
                    <a:pt x="441926" y="596695"/>
                  </a:lnTo>
                  <a:lnTo>
                    <a:pt x="487448" y="581271"/>
                  </a:lnTo>
                  <a:lnTo>
                    <a:pt x="529603" y="560495"/>
                  </a:lnTo>
                  <a:lnTo>
                    <a:pt x="567858" y="534838"/>
                  </a:lnTo>
                  <a:lnTo>
                    <a:pt x="601685" y="504772"/>
                  </a:lnTo>
                  <a:lnTo>
                    <a:pt x="630551" y="470767"/>
                  </a:lnTo>
                  <a:lnTo>
                    <a:pt x="653926" y="433296"/>
                  </a:lnTo>
                  <a:lnTo>
                    <a:pt x="671280" y="392831"/>
                  </a:lnTo>
                  <a:lnTo>
                    <a:pt x="682081" y="349841"/>
                  </a:lnTo>
                  <a:lnTo>
                    <a:pt x="685800" y="304800"/>
                  </a:lnTo>
                  <a:lnTo>
                    <a:pt x="682081" y="259772"/>
                  </a:lnTo>
                  <a:lnTo>
                    <a:pt x="671280" y="216792"/>
                  </a:lnTo>
                  <a:lnTo>
                    <a:pt x="653926" y="176330"/>
                  </a:lnTo>
                  <a:lnTo>
                    <a:pt x="630551" y="138860"/>
                  </a:lnTo>
                  <a:lnTo>
                    <a:pt x="601685" y="104853"/>
                  </a:lnTo>
                  <a:lnTo>
                    <a:pt x="567858" y="74783"/>
                  </a:lnTo>
                  <a:lnTo>
                    <a:pt x="529603" y="49120"/>
                  </a:lnTo>
                  <a:lnTo>
                    <a:pt x="487448" y="28338"/>
                  </a:lnTo>
                  <a:lnTo>
                    <a:pt x="441926" y="12909"/>
                  </a:lnTo>
                  <a:lnTo>
                    <a:pt x="393566" y="3306"/>
                  </a:lnTo>
                  <a:lnTo>
                    <a:pt x="342900" y="0"/>
                  </a:lnTo>
                  <a:close/>
                </a:path>
              </a:pathLst>
            </a:custGeom>
            <a:solidFill>
              <a:srgbClr val="FF0000">
                <a:alpha val="50195"/>
              </a:srgbClr>
            </a:solidFill>
          </p:spPr>
          <p:txBody>
            <a:bodyPr wrap="square" lIns="0" tIns="0" rIns="0" bIns="0" rtlCol="0"/>
            <a:lstStyle/>
            <a:p>
              <a:endParaRPr/>
            </a:p>
          </p:txBody>
        </p:sp>
        <p:sp>
          <p:nvSpPr>
            <p:cNvPr id="4" name="object 4"/>
            <p:cNvSpPr/>
            <p:nvPr/>
          </p:nvSpPr>
          <p:spPr>
            <a:xfrm>
              <a:off x="2743200" y="5410199"/>
              <a:ext cx="685800" cy="609600"/>
            </a:xfrm>
            <a:custGeom>
              <a:avLst/>
              <a:gdLst/>
              <a:ahLst/>
              <a:cxnLst/>
              <a:rect l="l" t="t" r="r" b="b"/>
              <a:pathLst>
                <a:path w="685800" h="609600">
                  <a:moveTo>
                    <a:pt x="0" y="304800"/>
                  </a:moveTo>
                  <a:lnTo>
                    <a:pt x="3718" y="259772"/>
                  </a:lnTo>
                  <a:lnTo>
                    <a:pt x="14519" y="216792"/>
                  </a:lnTo>
                  <a:lnTo>
                    <a:pt x="31873" y="176330"/>
                  </a:lnTo>
                  <a:lnTo>
                    <a:pt x="55248" y="138860"/>
                  </a:lnTo>
                  <a:lnTo>
                    <a:pt x="84114" y="104853"/>
                  </a:lnTo>
                  <a:lnTo>
                    <a:pt x="117941" y="74783"/>
                  </a:lnTo>
                  <a:lnTo>
                    <a:pt x="156196" y="49120"/>
                  </a:lnTo>
                  <a:lnTo>
                    <a:pt x="198351" y="28338"/>
                  </a:lnTo>
                  <a:lnTo>
                    <a:pt x="243873" y="12909"/>
                  </a:lnTo>
                  <a:lnTo>
                    <a:pt x="292233" y="3306"/>
                  </a:lnTo>
                  <a:lnTo>
                    <a:pt x="342900" y="0"/>
                  </a:lnTo>
                  <a:lnTo>
                    <a:pt x="393566" y="3306"/>
                  </a:lnTo>
                  <a:lnTo>
                    <a:pt x="441926" y="12909"/>
                  </a:lnTo>
                  <a:lnTo>
                    <a:pt x="487448" y="28338"/>
                  </a:lnTo>
                  <a:lnTo>
                    <a:pt x="529603" y="49120"/>
                  </a:lnTo>
                  <a:lnTo>
                    <a:pt x="567858" y="74783"/>
                  </a:lnTo>
                  <a:lnTo>
                    <a:pt x="601685" y="104853"/>
                  </a:lnTo>
                  <a:lnTo>
                    <a:pt x="630551" y="138860"/>
                  </a:lnTo>
                  <a:lnTo>
                    <a:pt x="653926" y="176330"/>
                  </a:lnTo>
                  <a:lnTo>
                    <a:pt x="671280" y="216792"/>
                  </a:lnTo>
                  <a:lnTo>
                    <a:pt x="682081" y="259772"/>
                  </a:lnTo>
                  <a:lnTo>
                    <a:pt x="685800" y="304800"/>
                  </a:lnTo>
                  <a:lnTo>
                    <a:pt x="682081" y="349841"/>
                  </a:lnTo>
                  <a:lnTo>
                    <a:pt x="671280" y="392831"/>
                  </a:lnTo>
                  <a:lnTo>
                    <a:pt x="653926" y="433296"/>
                  </a:lnTo>
                  <a:lnTo>
                    <a:pt x="630551" y="470767"/>
                  </a:lnTo>
                  <a:lnTo>
                    <a:pt x="601685" y="504772"/>
                  </a:lnTo>
                  <a:lnTo>
                    <a:pt x="567858" y="534838"/>
                  </a:lnTo>
                  <a:lnTo>
                    <a:pt x="529603" y="560495"/>
                  </a:lnTo>
                  <a:lnTo>
                    <a:pt x="487448" y="581271"/>
                  </a:lnTo>
                  <a:lnTo>
                    <a:pt x="441926" y="596695"/>
                  </a:lnTo>
                  <a:lnTo>
                    <a:pt x="393566" y="606295"/>
                  </a:lnTo>
                  <a:lnTo>
                    <a:pt x="342900" y="609600"/>
                  </a:lnTo>
                  <a:lnTo>
                    <a:pt x="292233" y="606295"/>
                  </a:lnTo>
                  <a:lnTo>
                    <a:pt x="243873" y="596695"/>
                  </a:lnTo>
                  <a:lnTo>
                    <a:pt x="198351" y="581271"/>
                  </a:lnTo>
                  <a:lnTo>
                    <a:pt x="156196" y="560495"/>
                  </a:lnTo>
                  <a:lnTo>
                    <a:pt x="117941" y="534838"/>
                  </a:lnTo>
                  <a:lnTo>
                    <a:pt x="84114" y="504772"/>
                  </a:lnTo>
                  <a:lnTo>
                    <a:pt x="55248" y="470767"/>
                  </a:lnTo>
                  <a:lnTo>
                    <a:pt x="31873" y="433296"/>
                  </a:lnTo>
                  <a:lnTo>
                    <a:pt x="14519" y="392831"/>
                  </a:lnTo>
                  <a:lnTo>
                    <a:pt x="3718" y="349841"/>
                  </a:lnTo>
                  <a:lnTo>
                    <a:pt x="0" y="304800"/>
                  </a:lnTo>
                  <a:close/>
                </a:path>
              </a:pathLst>
            </a:custGeom>
            <a:ln w="38100">
              <a:solidFill>
                <a:srgbClr val="FF0000"/>
              </a:solidFill>
            </a:ln>
          </p:spPr>
          <p:txBody>
            <a:bodyPr wrap="square" lIns="0" tIns="0" rIns="0" bIns="0" rtlCol="0"/>
            <a:lstStyle/>
            <a:p>
              <a:endParaRPr/>
            </a:p>
          </p:txBody>
        </p:sp>
        <p:sp>
          <p:nvSpPr>
            <p:cNvPr id="5" name="object 5"/>
            <p:cNvSpPr/>
            <p:nvPr/>
          </p:nvSpPr>
          <p:spPr>
            <a:xfrm>
              <a:off x="3429000" y="5638799"/>
              <a:ext cx="1828800" cy="127000"/>
            </a:xfrm>
            <a:custGeom>
              <a:avLst/>
              <a:gdLst/>
              <a:ahLst/>
              <a:cxnLst/>
              <a:rect l="l" t="t" r="r" b="b"/>
              <a:pathLst>
                <a:path w="1828800" h="127000">
                  <a:moveTo>
                    <a:pt x="1701800" y="0"/>
                  </a:moveTo>
                  <a:lnTo>
                    <a:pt x="1701800" y="127000"/>
                  </a:lnTo>
                  <a:lnTo>
                    <a:pt x="1816100" y="69850"/>
                  </a:lnTo>
                  <a:lnTo>
                    <a:pt x="1714500" y="69850"/>
                  </a:lnTo>
                  <a:lnTo>
                    <a:pt x="1714500" y="57150"/>
                  </a:lnTo>
                  <a:lnTo>
                    <a:pt x="1816100" y="57150"/>
                  </a:lnTo>
                  <a:lnTo>
                    <a:pt x="1701800" y="0"/>
                  </a:lnTo>
                  <a:close/>
                </a:path>
                <a:path w="1828800" h="127000">
                  <a:moveTo>
                    <a:pt x="1701800" y="57150"/>
                  </a:moveTo>
                  <a:lnTo>
                    <a:pt x="0" y="57150"/>
                  </a:lnTo>
                  <a:lnTo>
                    <a:pt x="0" y="69850"/>
                  </a:lnTo>
                  <a:lnTo>
                    <a:pt x="1701800" y="69850"/>
                  </a:lnTo>
                  <a:lnTo>
                    <a:pt x="1701800" y="57150"/>
                  </a:lnTo>
                  <a:close/>
                </a:path>
                <a:path w="1828800" h="127000">
                  <a:moveTo>
                    <a:pt x="1816100" y="57150"/>
                  </a:moveTo>
                  <a:lnTo>
                    <a:pt x="1714500" y="57150"/>
                  </a:lnTo>
                  <a:lnTo>
                    <a:pt x="1714500" y="69850"/>
                  </a:lnTo>
                  <a:lnTo>
                    <a:pt x="1816100" y="69850"/>
                  </a:lnTo>
                  <a:lnTo>
                    <a:pt x="1828800" y="63500"/>
                  </a:lnTo>
                  <a:lnTo>
                    <a:pt x="1816100" y="57150"/>
                  </a:lnTo>
                  <a:close/>
                </a:path>
              </a:pathLst>
            </a:custGeom>
            <a:solidFill>
              <a:srgbClr val="000000"/>
            </a:solidFill>
          </p:spPr>
          <p:txBody>
            <a:bodyPr wrap="square" lIns="0" tIns="0" rIns="0" bIns="0" rtlCol="0"/>
            <a:lstStyle/>
            <a:p>
              <a:endParaRPr/>
            </a:p>
          </p:txBody>
        </p:sp>
        <p:sp>
          <p:nvSpPr>
            <p:cNvPr id="6" name="object 6"/>
            <p:cNvSpPr/>
            <p:nvPr/>
          </p:nvSpPr>
          <p:spPr>
            <a:xfrm>
              <a:off x="5270500" y="5397499"/>
              <a:ext cx="3111500" cy="622300"/>
            </a:xfrm>
            <a:custGeom>
              <a:avLst/>
              <a:gdLst/>
              <a:ahLst/>
              <a:cxnLst/>
              <a:rect l="l" t="t" r="r" b="b"/>
              <a:pathLst>
                <a:path w="3111500" h="622300">
                  <a:moveTo>
                    <a:pt x="0" y="317500"/>
                  </a:moveTo>
                  <a:lnTo>
                    <a:pt x="3718" y="272472"/>
                  </a:lnTo>
                  <a:lnTo>
                    <a:pt x="14519" y="229492"/>
                  </a:lnTo>
                  <a:lnTo>
                    <a:pt x="31873" y="189030"/>
                  </a:lnTo>
                  <a:lnTo>
                    <a:pt x="55248" y="151560"/>
                  </a:lnTo>
                  <a:lnTo>
                    <a:pt x="84114" y="117553"/>
                  </a:lnTo>
                  <a:lnTo>
                    <a:pt x="117941" y="87483"/>
                  </a:lnTo>
                  <a:lnTo>
                    <a:pt x="156196" y="61820"/>
                  </a:lnTo>
                  <a:lnTo>
                    <a:pt x="198351" y="41038"/>
                  </a:lnTo>
                  <a:lnTo>
                    <a:pt x="243873" y="25609"/>
                  </a:lnTo>
                  <a:lnTo>
                    <a:pt x="292233" y="16006"/>
                  </a:lnTo>
                  <a:lnTo>
                    <a:pt x="342900" y="12700"/>
                  </a:lnTo>
                  <a:lnTo>
                    <a:pt x="393566" y="16006"/>
                  </a:lnTo>
                  <a:lnTo>
                    <a:pt x="441926" y="25609"/>
                  </a:lnTo>
                  <a:lnTo>
                    <a:pt x="487448" y="41038"/>
                  </a:lnTo>
                  <a:lnTo>
                    <a:pt x="529603" y="61820"/>
                  </a:lnTo>
                  <a:lnTo>
                    <a:pt x="567858" y="87483"/>
                  </a:lnTo>
                  <a:lnTo>
                    <a:pt x="601685" y="117553"/>
                  </a:lnTo>
                  <a:lnTo>
                    <a:pt x="630551" y="151560"/>
                  </a:lnTo>
                  <a:lnTo>
                    <a:pt x="653926" y="189030"/>
                  </a:lnTo>
                  <a:lnTo>
                    <a:pt x="671280" y="229492"/>
                  </a:lnTo>
                  <a:lnTo>
                    <a:pt x="682081" y="272472"/>
                  </a:lnTo>
                  <a:lnTo>
                    <a:pt x="685800" y="317500"/>
                  </a:lnTo>
                  <a:lnTo>
                    <a:pt x="682081" y="362541"/>
                  </a:lnTo>
                  <a:lnTo>
                    <a:pt x="671280" y="405531"/>
                  </a:lnTo>
                  <a:lnTo>
                    <a:pt x="653926" y="445996"/>
                  </a:lnTo>
                  <a:lnTo>
                    <a:pt x="630551" y="483467"/>
                  </a:lnTo>
                  <a:lnTo>
                    <a:pt x="601685" y="517472"/>
                  </a:lnTo>
                  <a:lnTo>
                    <a:pt x="567858" y="547538"/>
                  </a:lnTo>
                  <a:lnTo>
                    <a:pt x="529603" y="573195"/>
                  </a:lnTo>
                  <a:lnTo>
                    <a:pt x="487448" y="593971"/>
                  </a:lnTo>
                  <a:lnTo>
                    <a:pt x="441926" y="609395"/>
                  </a:lnTo>
                  <a:lnTo>
                    <a:pt x="393566" y="618995"/>
                  </a:lnTo>
                  <a:lnTo>
                    <a:pt x="342900" y="622300"/>
                  </a:lnTo>
                  <a:lnTo>
                    <a:pt x="292233" y="618995"/>
                  </a:lnTo>
                  <a:lnTo>
                    <a:pt x="243873" y="609395"/>
                  </a:lnTo>
                  <a:lnTo>
                    <a:pt x="198351" y="593971"/>
                  </a:lnTo>
                  <a:lnTo>
                    <a:pt x="156196" y="573195"/>
                  </a:lnTo>
                  <a:lnTo>
                    <a:pt x="117941" y="547538"/>
                  </a:lnTo>
                  <a:lnTo>
                    <a:pt x="84114" y="517472"/>
                  </a:lnTo>
                  <a:lnTo>
                    <a:pt x="55248" y="483467"/>
                  </a:lnTo>
                  <a:lnTo>
                    <a:pt x="31873" y="445996"/>
                  </a:lnTo>
                  <a:lnTo>
                    <a:pt x="14519" y="405531"/>
                  </a:lnTo>
                  <a:lnTo>
                    <a:pt x="3718" y="362541"/>
                  </a:lnTo>
                  <a:lnTo>
                    <a:pt x="0" y="317500"/>
                  </a:lnTo>
                  <a:close/>
                </a:path>
                <a:path w="3111500" h="622300">
                  <a:moveTo>
                    <a:pt x="2425700" y="304800"/>
                  </a:moveTo>
                  <a:lnTo>
                    <a:pt x="2429418" y="259772"/>
                  </a:lnTo>
                  <a:lnTo>
                    <a:pt x="2440219" y="216792"/>
                  </a:lnTo>
                  <a:lnTo>
                    <a:pt x="2457573" y="176330"/>
                  </a:lnTo>
                  <a:lnTo>
                    <a:pt x="2480948" y="138860"/>
                  </a:lnTo>
                  <a:lnTo>
                    <a:pt x="2509814" y="104853"/>
                  </a:lnTo>
                  <a:lnTo>
                    <a:pt x="2543641" y="74783"/>
                  </a:lnTo>
                  <a:lnTo>
                    <a:pt x="2581896" y="49120"/>
                  </a:lnTo>
                  <a:lnTo>
                    <a:pt x="2624051" y="28338"/>
                  </a:lnTo>
                  <a:lnTo>
                    <a:pt x="2669573" y="12909"/>
                  </a:lnTo>
                  <a:lnTo>
                    <a:pt x="2717933" y="3306"/>
                  </a:lnTo>
                  <a:lnTo>
                    <a:pt x="2768600" y="0"/>
                  </a:lnTo>
                  <a:lnTo>
                    <a:pt x="2819266" y="3306"/>
                  </a:lnTo>
                  <a:lnTo>
                    <a:pt x="2867626" y="12909"/>
                  </a:lnTo>
                  <a:lnTo>
                    <a:pt x="2913148" y="28338"/>
                  </a:lnTo>
                  <a:lnTo>
                    <a:pt x="2955303" y="49120"/>
                  </a:lnTo>
                  <a:lnTo>
                    <a:pt x="2993558" y="74783"/>
                  </a:lnTo>
                  <a:lnTo>
                    <a:pt x="3027385" y="104853"/>
                  </a:lnTo>
                  <a:lnTo>
                    <a:pt x="3056251" y="138860"/>
                  </a:lnTo>
                  <a:lnTo>
                    <a:pt x="3079626" y="176330"/>
                  </a:lnTo>
                  <a:lnTo>
                    <a:pt x="3096980" y="216792"/>
                  </a:lnTo>
                  <a:lnTo>
                    <a:pt x="3107781" y="259772"/>
                  </a:lnTo>
                  <a:lnTo>
                    <a:pt x="3111500" y="304800"/>
                  </a:lnTo>
                  <a:lnTo>
                    <a:pt x="3107781" y="349841"/>
                  </a:lnTo>
                  <a:lnTo>
                    <a:pt x="3096980" y="392831"/>
                  </a:lnTo>
                  <a:lnTo>
                    <a:pt x="3079626" y="433296"/>
                  </a:lnTo>
                  <a:lnTo>
                    <a:pt x="3056251" y="470767"/>
                  </a:lnTo>
                  <a:lnTo>
                    <a:pt x="3027385" y="504772"/>
                  </a:lnTo>
                  <a:lnTo>
                    <a:pt x="2993558" y="534838"/>
                  </a:lnTo>
                  <a:lnTo>
                    <a:pt x="2955303" y="560495"/>
                  </a:lnTo>
                  <a:lnTo>
                    <a:pt x="2913148" y="581271"/>
                  </a:lnTo>
                  <a:lnTo>
                    <a:pt x="2867626" y="596695"/>
                  </a:lnTo>
                  <a:lnTo>
                    <a:pt x="2819266" y="606295"/>
                  </a:lnTo>
                  <a:lnTo>
                    <a:pt x="2768600" y="609600"/>
                  </a:lnTo>
                  <a:lnTo>
                    <a:pt x="2717933" y="606295"/>
                  </a:lnTo>
                  <a:lnTo>
                    <a:pt x="2669573" y="596695"/>
                  </a:lnTo>
                  <a:lnTo>
                    <a:pt x="2624051" y="581271"/>
                  </a:lnTo>
                  <a:lnTo>
                    <a:pt x="2581896" y="560495"/>
                  </a:lnTo>
                  <a:lnTo>
                    <a:pt x="2543641" y="534838"/>
                  </a:lnTo>
                  <a:lnTo>
                    <a:pt x="2509814" y="504772"/>
                  </a:lnTo>
                  <a:lnTo>
                    <a:pt x="2480948" y="470767"/>
                  </a:lnTo>
                  <a:lnTo>
                    <a:pt x="2457573" y="433296"/>
                  </a:lnTo>
                  <a:lnTo>
                    <a:pt x="2440219" y="392831"/>
                  </a:lnTo>
                  <a:lnTo>
                    <a:pt x="2429418" y="349841"/>
                  </a:lnTo>
                  <a:lnTo>
                    <a:pt x="2425700" y="304800"/>
                  </a:lnTo>
                  <a:close/>
                </a:path>
              </a:pathLst>
            </a:custGeom>
            <a:ln w="12700">
              <a:solidFill>
                <a:srgbClr val="000000"/>
              </a:solidFill>
            </a:ln>
          </p:spPr>
          <p:txBody>
            <a:bodyPr wrap="square" lIns="0" tIns="0" rIns="0" bIns="0" rtlCol="0"/>
            <a:lstStyle/>
            <a:p>
              <a:endParaRPr/>
            </a:p>
          </p:txBody>
        </p:sp>
        <p:sp>
          <p:nvSpPr>
            <p:cNvPr id="7" name="object 7"/>
            <p:cNvSpPr/>
            <p:nvPr/>
          </p:nvSpPr>
          <p:spPr>
            <a:xfrm>
              <a:off x="3276600" y="4488814"/>
              <a:ext cx="4727575" cy="2211070"/>
            </a:xfrm>
            <a:custGeom>
              <a:avLst/>
              <a:gdLst/>
              <a:ahLst/>
              <a:cxnLst/>
              <a:rect l="l" t="t" r="r" b="b"/>
              <a:pathLst>
                <a:path w="4727575" h="2211070">
                  <a:moveTo>
                    <a:pt x="2767571" y="360807"/>
                  </a:moveTo>
                  <a:lnTo>
                    <a:pt x="2762123" y="310007"/>
                  </a:lnTo>
                  <a:lnTo>
                    <a:pt x="2743708" y="262509"/>
                  </a:lnTo>
                  <a:lnTo>
                    <a:pt x="2712593" y="217043"/>
                  </a:lnTo>
                  <a:lnTo>
                    <a:pt x="2685923" y="188087"/>
                  </a:lnTo>
                  <a:lnTo>
                    <a:pt x="2655189" y="160401"/>
                  </a:lnTo>
                  <a:lnTo>
                    <a:pt x="2620899" y="134239"/>
                  </a:lnTo>
                  <a:lnTo>
                    <a:pt x="2583815" y="109728"/>
                  </a:lnTo>
                  <a:lnTo>
                    <a:pt x="2544572" y="87122"/>
                  </a:lnTo>
                  <a:lnTo>
                    <a:pt x="2503551" y="66675"/>
                  </a:lnTo>
                  <a:lnTo>
                    <a:pt x="2461641" y="48387"/>
                  </a:lnTo>
                  <a:lnTo>
                    <a:pt x="2419350" y="32766"/>
                  </a:lnTo>
                  <a:lnTo>
                    <a:pt x="2377059" y="19939"/>
                  </a:lnTo>
                  <a:lnTo>
                    <a:pt x="2347645" y="12700"/>
                  </a:lnTo>
                  <a:lnTo>
                    <a:pt x="2335657" y="10033"/>
                  </a:lnTo>
                  <a:lnTo>
                    <a:pt x="2295652" y="3302"/>
                  </a:lnTo>
                  <a:lnTo>
                    <a:pt x="2257552" y="127"/>
                  </a:lnTo>
                  <a:lnTo>
                    <a:pt x="2239391" y="0"/>
                  </a:lnTo>
                  <a:lnTo>
                    <a:pt x="2221992" y="635"/>
                  </a:lnTo>
                  <a:lnTo>
                    <a:pt x="2167001" y="9144"/>
                  </a:lnTo>
                  <a:lnTo>
                    <a:pt x="2127123" y="19939"/>
                  </a:lnTo>
                  <a:lnTo>
                    <a:pt x="2084959" y="34417"/>
                  </a:lnTo>
                  <a:lnTo>
                    <a:pt x="2041652" y="52070"/>
                  </a:lnTo>
                  <a:lnTo>
                    <a:pt x="1997964" y="72644"/>
                  </a:lnTo>
                  <a:lnTo>
                    <a:pt x="1954149" y="96012"/>
                  </a:lnTo>
                  <a:lnTo>
                    <a:pt x="1890395" y="135128"/>
                  </a:lnTo>
                  <a:lnTo>
                    <a:pt x="1850009" y="163576"/>
                  </a:lnTo>
                  <a:lnTo>
                    <a:pt x="1812417" y="193421"/>
                  </a:lnTo>
                  <a:lnTo>
                    <a:pt x="1778127" y="224536"/>
                  </a:lnTo>
                  <a:lnTo>
                    <a:pt x="1748028" y="256540"/>
                  </a:lnTo>
                  <a:lnTo>
                    <a:pt x="1722501" y="289179"/>
                  </a:lnTo>
                  <a:lnTo>
                    <a:pt x="1702689" y="322072"/>
                  </a:lnTo>
                  <a:lnTo>
                    <a:pt x="1684909" y="371475"/>
                  </a:lnTo>
                  <a:lnTo>
                    <a:pt x="1682369" y="403987"/>
                  </a:lnTo>
                  <a:lnTo>
                    <a:pt x="1683385" y="420497"/>
                  </a:lnTo>
                  <a:lnTo>
                    <a:pt x="1694434" y="471424"/>
                  </a:lnTo>
                  <a:lnTo>
                    <a:pt x="1716532" y="524510"/>
                  </a:lnTo>
                  <a:lnTo>
                    <a:pt x="1736852" y="561213"/>
                  </a:lnTo>
                  <a:lnTo>
                    <a:pt x="1761109" y="598551"/>
                  </a:lnTo>
                  <a:lnTo>
                    <a:pt x="1788922" y="636651"/>
                  </a:lnTo>
                  <a:lnTo>
                    <a:pt x="1820037" y="675513"/>
                  </a:lnTo>
                  <a:lnTo>
                    <a:pt x="1853946" y="714895"/>
                  </a:lnTo>
                  <a:lnTo>
                    <a:pt x="1890522" y="755015"/>
                  </a:lnTo>
                  <a:lnTo>
                    <a:pt x="1929130" y="795401"/>
                  </a:lnTo>
                  <a:lnTo>
                    <a:pt x="1969516" y="836422"/>
                  </a:lnTo>
                  <a:lnTo>
                    <a:pt x="2011426" y="877570"/>
                  </a:lnTo>
                  <a:lnTo>
                    <a:pt x="2054352" y="918972"/>
                  </a:lnTo>
                  <a:lnTo>
                    <a:pt x="2141982" y="1002157"/>
                  </a:lnTo>
                  <a:lnTo>
                    <a:pt x="2150745" y="993013"/>
                  </a:lnTo>
                  <a:lnTo>
                    <a:pt x="2106676" y="951357"/>
                  </a:lnTo>
                  <a:lnTo>
                    <a:pt x="2020189" y="868426"/>
                  </a:lnTo>
                  <a:lnTo>
                    <a:pt x="1978406" y="827278"/>
                  </a:lnTo>
                  <a:lnTo>
                    <a:pt x="1938147" y="786511"/>
                  </a:lnTo>
                  <a:lnTo>
                    <a:pt x="1899666" y="746252"/>
                  </a:lnTo>
                  <a:lnTo>
                    <a:pt x="1863471" y="706513"/>
                  </a:lnTo>
                  <a:lnTo>
                    <a:pt x="1829689" y="667258"/>
                  </a:lnTo>
                  <a:lnTo>
                    <a:pt x="1798955" y="628904"/>
                  </a:lnTo>
                  <a:lnTo>
                    <a:pt x="1771396" y="591185"/>
                  </a:lnTo>
                  <a:lnTo>
                    <a:pt x="1747647" y="554482"/>
                  </a:lnTo>
                  <a:lnTo>
                    <a:pt x="1727835" y="518668"/>
                  </a:lnTo>
                  <a:lnTo>
                    <a:pt x="1706372" y="467233"/>
                  </a:lnTo>
                  <a:lnTo>
                    <a:pt x="1695958" y="418719"/>
                  </a:lnTo>
                  <a:lnTo>
                    <a:pt x="1695069" y="403225"/>
                  </a:lnTo>
                  <a:lnTo>
                    <a:pt x="1695450" y="388239"/>
                  </a:lnTo>
                  <a:lnTo>
                    <a:pt x="1707007" y="342900"/>
                  </a:lnTo>
                  <a:lnTo>
                    <a:pt x="1733169" y="296164"/>
                  </a:lnTo>
                  <a:lnTo>
                    <a:pt x="1757807" y="264668"/>
                  </a:lnTo>
                  <a:lnTo>
                    <a:pt x="1787271" y="233426"/>
                  </a:lnTo>
                  <a:lnTo>
                    <a:pt x="1820799" y="203073"/>
                  </a:lnTo>
                  <a:lnTo>
                    <a:pt x="1857756" y="173609"/>
                  </a:lnTo>
                  <a:lnTo>
                    <a:pt x="1897507" y="145542"/>
                  </a:lnTo>
                  <a:lnTo>
                    <a:pt x="1939290" y="119380"/>
                  </a:lnTo>
                  <a:lnTo>
                    <a:pt x="1982089" y="95123"/>
                  </a:lnTo>
                  <a:lnTo>
                    <a:pt x="2025396" y="73406"/>
                  </a:lnTo>
                  <a:lnTo>
                    <a:pt x="2068449" y="54610"/>
                  </a:lnTo>
                  <a:lnTo>
                    <a:pt x="2110486" y="38735"/>
                  </a:lnTo>
                  <a:lnTo>
                    <a:pt x="2150872" y="26289"/>
                  </a:lnTo>
                  <a:lnTo>
                    <a:pt x="2188718" y="17780"/>
                  </a:lnTo>
                  <a:lnTo>
                    <a:pt x="2239899" y="12700"/>
                  </a:lnTo>
                  <a:lnTo>
                    <a:pt x="2257298" y="12827"/>
                  </a:lnTo>
                  <a:lnTo>
                    <a:pt x="2313559" y="18796"/>
                  </a:lnTo>
                  <a:lnTo>
                    <a:pt x="2353437" y="27051"/>
                  </a:lnTo>
                  <a:lnTo>
                    <a:pt x="2394585" y="38100"/>
                  </a:lnTo>
                  <a:lnTo>
                    <a:pt x="2436241" y="52197"/>
                  </a:lnTo>
                  <a:lnTo>
                    <a:pt x="2477897" y="68961"/>
                  </a:lnTo>
                  <a:lnTo>
                    <a:pt x="2518664" y="88011"/>
                  </a:lnTo>
                  <a:lnTo>
                    <a:pt x="2577465" y="120650"/>
                  </a:lnTo>
                  <a:lnTo>
                    <a:pt x="2613660" y="144653"/>
                  </a:lnTo>
                  <a:lnTo>
                    <a:pt x="2647188" y="170307"/>
                  </a:lnTo>
                  <a:lnTo>
                    <a:pt x="2677287" y="197358"/>
                  </a:lnTo>
                  <a:lnTo>
                    <a:pt x="2703068" y="225552"/>
                  </a:lnTo>
                  <a:lnTo>
                    <a:pt x="2732786" y="268986"/>
                  </a:lnTo>
                  <a:lnTo>
                    <a:pt x="2749804" y="313563"/>
                  </a:lnTo>
                  <a:lnTo>
                    <a:pt x="2755011" y="360807"/>
                  </a:lnTo>
                  <a:lnTo>
                    <a:pt x="2754503" y="377825"/>
                  </a:lnTo>
                  <a:lnTo>
                    <a:pt x="2746883" y="431673"/>
                  </a:lnTo>
                  <a:lnTo>
                    <a:pt x="2736850" y="469900"/>
                  </a:lnTo>
                  <a:lnTo>
                    <a:pt x="2723515" y="509905"/>
                  </a:lnTo>
                  <a:lnTo>
                    <a:pt x="2706878" y="551434"/>
                  </a:lnTo>
                  <a:lnTo>
                    <a:pt x="2687193" y="594233"/>
                  </a:lnTo>
                  <a:lnTo>
                    <a:pt x="2665095" y="638429"/>
                  </a:lnTo>
                  <a:lnTo>
                    <a:pt x="2627503" y="706628"/>
                  </a:lnTo>
                  <a:lnTo>
                    <a:pt x="2599944" y="753237"/>
                  </a:lnTo>
                  <a:lnTo>
                    <a:pt x="2571115" y="800481"/>
                  </a:lnTo>
                  <a:lnTo>
                    <a:pt x="2540889" y="848360"/>
                  </a:lnTo>
                  <a:lnTo>
                    <a:pt x="2515425" y="887806"/>
                  </a:lnTo>
                  <a:lnTo>
                    <a:pt x="2467610" y="856488"/>
                  </a:lnTo>
                  <a:lnTo>
                    <a:pt x="2451100" y="997585"/>
                  </a:lnTo>
                  <a:lnTo>
                    <a:pt x="2573909" y="926084"/>
                  </a:lnTo>
                  <a:lnTo>
                    <a:pt x="2542286" y="905383"/>
                  </a:lnTo>
                  <a:lnTo>
                    <a:pt x="2526017" y="894740"/>
                  </a:lnTo>
                  <a:lnTo>
                    <a:pt x="2551557" y="855091"/>
                  </a:lnTo>
                  <a:lnTo>
                    <a:pt x="2581910" y="807212"/>
                  </a:lnTo>
                  <a:lnTo>
                    <a:pt x="2610993" y="759587"/>
                  </a:lnTo>
                  <a:lnTo>
                    <a:pt x="2638552" y="712863"/>
                  </a:lnTo>
                  <a:lnTo>
                    <a:pt x="2664206" y="666877"/>
                  </a:lnTo>
                  <a:lnTo>
                    <a:pt x="2687828" y="621792"/>
                  </a:lnTo>
                  <a:lnTo>
                    <a:pt x="2709037" y="577850"/>
                  </a:lnTo>
                  <a:lnTo>
                    <a:pt x="2727452" y="535051"/>
                  </a:lnTo>
                  <a:lnTo>
                    <a:pt x="2742819" y="493522"/>
                  </a:lnTo>
                  <a:lnTo>
                    <a:pt x="2754757" y="453517"/>
                  </a:lnTo>
                  <a:lnTo>
                    <a:pt x="2762885" y="415036"/>
                  </a:lnTo>
                  <a:lnTo>
                    <a:pt x="2767203" y="378206"/>
                  </a:lnTo>
                  <a:lnTo>
                    <a:pt x="2767571" y="360807"/>
                  </a:lnTo>
                  <a:close/>
                </a:path>
                <a:path w="4727575" h="2211070">
                  <a:moveTo>
                    <a:pt x="4419600" y="1213485"/>
                  </a:moveTo>
                  <a:lnTo>
                    <a:pt x="4406900" y="1207135"/>
                  </a:lnTo>
                  <a:lnTo>
                    <a:pt x="4292600" y="1149985"/>
                  </a:lnTo>
                  <a:lnTo>
                    <a:pt x="4292600" y="1207135"/>
                  </a:lnTo>
                  <a:lnTo>
                    <a:pt x="2667000" y="1207135"/>
                  </a:lnTo>
                  <a:lnTo>
                    <a:pt x="2667000" y="1219835"/>
                  </a:lnTo>
                  <a:lnTo>
                    <a:pt x="4292600" y="1219835"/>
                  </a:lnTo>
                  <a:lnTo>
                    <a:pt x="4292600" y="1276985"/>
                  </a:lnTo>
                  <a:lnTo>
                    <a:pt x="4406900" y="1219835"/>
                  </a:lnTo>
                  <a:lnTo>
                    <a:pt x="4419600" y="1213485"/>
                  </a:lnTo>
                  <a:close/>
                </a:path>
                <a:path w="4727575" h="2211070">
                  <a:moveTo>
                    <a:pt x="4727194" y="1524000"/>
                  </a:moveTo>
                  <a:lnTo>
                    <a:pt x="4721606" y="1512620"/>
                  </a:lnTo>
                  <a:lnTo>
                    <a:pt x="4463669" y="1640547"/>
                  </a:lnTo>
                  <a:lnTo>
                    <a:pt x="4334383" y="1703197"/>
                  </a:lnTo>
                  <a:lnTo>
                    <a:pt x="4204716" y="1764411"/>
                  </a:lnTo>
                  <a:lnTo>
                    <a:pt x="4074414" y="1823529"/>
                  </a:lnTo>
                  <a:lnTo>
                    <a:pt x="3943350" y="1880146"/>
                  </a:lnTo>
                  <a:lnTo>
                    <a:pt x="3811651" y="1933816"/>
                  </a:lnTo>
                  <a:lnTo>
                    <a:pt x="3678809" y="1983854"/>
                  </a:lnTo>
                  <a:lnTo>
                    <a:pt x="3544697" y="2029891"/>
                  </a:lnTo>
                  <a:lnTo>
                    <a:pt x="3409442" y="2071458"/>
                  </a:lnTo>
                  <a:lnTo>
                    <a:pt x="3272663" y="2107971"/>
                  </a:lnTo>
                  <a:lnTo>
                    <a:pt x="3134487" y="2138959"/>
                  </a:lnTo>
                  <a:lnTo>
                    <a:pt x="3064637" y="2152256"/>
                  </a:lnTo>
                  <a:lnTo>
                    <a:pt x="2994406" y="2163940"/>
                  </a:lnTo>
                  <a:lnTo>
                    <a:pt x="2923667" y="2174011"/>
                  </a:lnTo>
                  <a:lnTo>
                    <a:pt x="2852420" y="2182380"/>
                  </a:lnTo>
                  <a:lnTo>
                    <a:pt x="2780665" y="2189022"/>
                  </a:lnTo>
                  <a:lnTo>
                    <a:pt x="2708529" y="2193874"/>
                  </a:lnTo>
                  <a:lnTo>
                    <a:pt x="2635631" y="2196820"/>
                  </a:lnTo>
                  <a:lnTo>
                    <a:pt x="2562352" y="2197760"/>
                  </a:lnTo>
                  <a:lnTo>
                    <a:pt x="2488438" y="2196808"/>
                  </a:lnTo>
                  <a:lnTo>
                    <a:pt x="2413889" y="2193861"/>
                  </a:lnTo>
                  <a:lnTo>
                    <a:pt x="2338832" y="2189010"/>
                  </a:lnTo>
                  <a:lnTo>
                    <a:pt x="2263267" y="2182355"/>
                  </a:lnTo>
                  <a:lnTo>
                    <a:pt x="2187067" y="2173986"/>
                  </a:lnTo>
                  <a:lnTo>
                    <a:pt x="2110486" y="2163915"/>
                  </a:lnTo>
                  <a:lnTo>
                    <a:pt x="2033270" y="2152205"/>
                  </a:lnTo>
                  <a:lnTo>
                    <a:pt x="1955673" y="2138896"/>
                  </a:lnTo>
                  <a:lnTo>
                    <a:pt x="1799209" y="2107869"/>
                  </a:lnTo>
                  <a:lnTo>
                    <a:pt x="1641094" y="2071344"/>
                  </a:lnTo>
                  <a:lnTo>
                    <a:pt x="1481455" y="2029752"/>
                  </a:lnTo>
                  <a:lnTo>
                    <a:pt x="1320419" y="1983701"/>
                  </a:lnTo>
                  <a:lnTo>
                    <a:pt x="1158240" y="1933638"/>
                  </a:lnTo>
                  <a:lnTo>
                    <a:pt x="995172" y="1879942"/>
                  </a:lnTo>
                  <a:lnTo>
                    <a:pt x="831088" y="1823300"/>
                  </a:lnTo>
                  <a:lnTo>
                    <a:pt x="666242" y="1764182"/>
                  </a:lnTo>
                  <a:lnTo>
                    <a:pt x="334899" y="1640293"/>
                  </a:lnTo>
                  <a:lnTo>
                    <a:pt x="120827" y="1557985"/>
                  </a:lnTo>
                  <a:lnTo>
                    <a:pt x="122580" y="1553425"/>
                  </a:lnTo>
                  <a:lnTo>
                    <a:pt x="141351" y="1504632"/>
                  </a:lnTo>
                  <a:lnTo>
                    <a:pt x="0" y="1518310"/>
                  </a:lnTo>
                  <a:lnTo>
                    <a:pt x="95758" y="1623174"/>
                  </a:lnTo>
                  <a:lnTo>
                    <a:pt x="116268" y="1569847"/>
                  </a:lnTo>
                  <a:lnTo>
                    <a:pt x="330327" y="1652181"/>
                  </a:lnTo>
                  <a:lnTo>
                    <a:pt x="661924" y="1776133"/>
                  </a:lnTo>
                  <a:lnTo>
                    <a:pt x="826897" y="1835302"/>
                  </a:lnTo>
                  <a:lnTo>
                    <a:pt x="991235" y="1892007"/>
                  </a:lnTo>
                  <a:lnTo>
                    <a:pt x="1154557" y="1945767"/>
                  </a:lnTo>
                  <a:lnTo>
                    <a:pt x="1316990" y="1995906"/>
                  </a:lnTo>
                  <a:lnTo>
                    <a:pt x="1478153" y="2042045"/>
                  </a:lnTo>
                  <a:lnTo>
                    <a:pt x="1638173" y="2083714"/>
                  </a:lnTo>
                  <a:lnTo>
                    <a:pt x="1796669" y="2120328"/>
                  </a:lnTo>
                  <a:lnTo>
                    <a:pt x="1953514" y="2151418"/>
                  </a:lnTo>
                  <a:lnTo>
                    <a:pt x="2031365" y="2164765"/>
                  </a:lnTo>
                  <a:lnTo>
                    <a:pt x="2108708" y="2176500"/>
                  </a:lnTo>
                  <a:lnTo>
                    <a:pt x="2185670" y="2186609"/>
                  </a:lnTo>
                  <a:lnTo>
                    <a:pt x="2262124" y="2195004"/>
                  </a:lnTo>
                  <a:lnTo>
                    <a:pt x="2337943" y="2201684"/>
                  </a:lnTo>
                  <a:lnTo>
                    <a:pt x="2413381" y="2206548"/>
                  </a:lnTo>
                  <a:lnTo>
                    <a:pt x="2488184" y="2209508"/>
                  </a:lnTo>
                  <a:lnTo>
                    <a:pt x="2562479" y="2210460"/>
                  </a:lnTo>
                  <a:lnTo>
                    <a:pt x="2636266" y="2209508"/>
                  </a:lnTo>
                  <a:lnTo>
                    <a:pt x="2709291" y="2206548"/>
                  </a:lnTo>
                  <a:lnTo>
                    <a:pt x="2781935" y="2201672"/>
                  </a:lnTo>
                  <a:lnTo>
                    <a:pt x="2824099" y="2197760"/>
                  </a:lnTo>
                  <a:lnTo>
                    <a:pt x="2853944" y="2194991"/>
                  </a:lnTo>
                  <a:lnTo>
                    <a:pt x="2925445" y="2186584"/>
                  </a:lnTo>
                  <a:lnTo>
                    <a:pt x="2996438" y="2176475"/>
                  </a:lnTo>
                  <a:lnTo>
                    <a:pt x="3067050" y="2164727"/>
                  </a:lnTo>
                  <a:lnTo>
                    <a:pt x="3137154" y="2151354"/>
                  </a:lnTo>
                  <a:lnTo>
                    <a:pt x="3275965" y="2120239"/>
                  </a:lnTo>
                  <a:lnTo>
                    <a:pt x="3413125" y="2083600"/>
                  </a:lnTo>
                  <a:lnTo>
                    <a:pt x="3548888" y="2041906"/>
                  </a:lnTo>
                  <a:lnTo>
                    <a:pt x="3683254" y="1995741"/>
                  </a:lnTo>
                  <a:lnTo>
                    <a:pt x="3816350" y="1945576"/>
                  </a:lnTo>
                  <a:lnTo>
                    <a:pt x="3948430" y="1891804"/>
                  </a:lnTo>
                  <a:lnTo>
                    <a:pt x="4079748" y="1835086"/>
                  </a:lnTo>
                  <a:lnTo>
                    <a:pt x="4210050" y="1775904"/>
                  </a:lnTo>
                  <a:lnTo>
                    <a:pt x="4339971" y="1714627"/>
                  </a:lnTo>
                  <a:lnTo>
                    <a:pt x="4469257" y="1651927"/>
                  </a:lnTo>
                  <a:lnTo>
                    <a:pt x="4727194" y="1524000"/>
                  </a:lnTo>
                  <a:close/>
                </a:path>
              </a:pathLst>
            </a:custGeom>
            <a:solidFill>
              <a:srgbClr val="000000"/>
            </a:solidFill>
          </p:spPr>
          <p:txBody>
            <a:bodyPr wrap="square" lIns="0" tIns="0" rIns="0" bIns="0" rtlCol="0"/>
            <a:lstStyle/>
            <a:p>
              <a:endParaRPr/>
            </a:p>
          </p:txBody>
        </p:sp>
        <p:sp>
          <p:nvSpPr>
            <p:cNvPr id="8" name="object 8"/>
            <p:cNvSpPr/>
            <p:nvPr/>
          </p:nvSpPr>
          <p:spPr>
            <a:xfrm>
              <a:off x="3777757" y="5168905"/>
              <a:ext cx="900189" cy="447216"/>
            </a:xfrm>
            <a:prstGeom prst="rect">
              <a:avLst/>
            </a:prstGeom>
            <a:blipFill>
              <a:blip r:embed="rId2" cstate="print"/>
              <a:stretch>
                <a:fillRect/>
              </a:stretch>
            </a:blipFill>
          </p:spPr>
          <p:txBody>
            <a:bodyPr wrap="square" lIns="0" tIns="0" rIns="0" bIns="0" rtlCol="0"/>
            <a:lstStyle/>
            <a:p>
              <a:endParaRPr/>
            </a:p>
          </p:txBody>
        </p:sp>
        <p:sp>
          <p:nvSpPr>
            <p:cNvPr id="9" name="object 9"/>
            <p:cNvSpPr/>
            <p:nvPr/>
          </p:nvSpPr>
          <p:spPr>
            <a:xfrm>
              <a:off x="6347423" y="5168898"/>
              <a:ext cx="900561" cy="456112"/>
            </a:xfrm>
            <a:prstGeom prst="rect">
              <a:avLst/>
            </a:prstGeom>
            <a:blipFill>
              <a:blip r:embed="rId3" cstate="print"/>
              <a:stretch>
                <a:fillRect/>
              </a:stretch>
            </a:blipFill>
          </p:spPr>
          <p:txBody>
            <a:bodyPr wrap="square" lIns="0" tIns="0" rIns="0" bIns="0" rtlCol="0"/>
            <a:lstStyle/>
            <a:p>
              <a:endParaRPr/>
            </a:p>
          </p:txBody>
        </p:sp>
        <p:sp>
          <p:nvSpPr>
            <p:cNvPr id="10" name="object 10"/>
            <p:cNvSpPr/>
            <p:nvPr/>
          </p:nvSpPr>
          <p:spPr>
            <a:xfrm>
              <a:off x="7397368" y="4412614"/>
              <a:ext cx="1085215" cy="1002665"/>
            </a:xfrm>
            <a:custGeom>
              <a:avLst/>
              <a:gdLst/>
              <a:ahLst/>
              <a:cxnLst/>
              <a:rect l="l" t="t" r="r" b="b"/>
              <a:pathLst>
                <a:path w="1085215" h="1002664">
                  <a:moveTo>
                    <a:pt x="557022" y="0"/>
                  </a:moveTo>
                  <a:lnTo>
                    <a:pt x="503808" y="5334"/>
                  </a:lnTo>
                  <a:lnTo>
                    <a:pt x="464947" y="14097"/>
                  </a:lnTo>
                  <a:lnTo>
                    <a:pt x="423799" y="26670"/>
                  </a:lnTo>
                  <a:lnTo>
                    <a:pt x="381126" y="42799"/>
                  </a:lnTo>
                  <a:lnTo>
                    <a:pt x="337438" y="61976"/>
                  </a:lnTo>
                  <a:lnTo>
                    <a:pt x="293624" y="83947"/>
                  </a:lnTo>
                  <a:lnTo>
                    <a:pt x="250062" y="108585"/>
                  </a:lnTo>
                  <a:lnTo>
                    <a:pt x="208025" y="135128"/>
                  </a:lnTo>
                  <a:lnTo>
                    <a:pt x="167639" y="163576"/>
                  </a:lnTo>
                  <a:lnTo>
                    <a:pt x="130048" y="193421"/>
                  </a:lnTo>
                  <a:lnTo>
                    <a:pt x="95757" y="224536"/>
                  </a:lnTo>
                  <a:lnTo>
                    <a:pt x="65658" y="256540"/>
                  </a:lnTo>
                  <a:lnTo>
                    <a:pt x="40131" y="289179"/>
                  </a:lnTo>
                  <a:lnTo>
                    <a:pt x="20320" y="322072"/>
                  </a:lnTo>
                  <a:lnTo>
                    <a:pt x="2539" y="371475"/>
                  </a:lnTo>
                  <a:lnTo>
                    <a:pt x="0" y="403987"/>
                  </a:lnTo>
                  <a:lnTo>
                    <a:pt x="1015" y="420497"/>
                  </a:lnTo>
                  <a:lnTo>
                    <a:pt x="12064" y="471424"/>
                  </a:lnTo>
                  <a:lnTo>
                    <a:pt x="34162" y="524510"/>
                  </a:lnTo>
                  <a:lnTo>
                    <a:pt x="54482" y="561213"/>
                  </a:lnTo>
                  <a:lnTo>
                    <a:pt x="78739" y="598551"/>
                  </a:lnTo>
                  <a:lnTo>
                    <a:pt x="106552" y="636651"/>
                  </a:lnTo>
                  <a:lnTo>
                    <a:pt x="137667" y="675513"/>
                  </a:lnTo>
                  <a:lnTo>
                    <a:pt x="171576" y="714883"/>
                  </a:lnTo>
                  <a:lnTo>
                    <a:pt x="208152" y="755015"/>
                  </a:lnTo>
                  <a:lnTo>
                    <a:pt x="246760" y="795401"/>
                  </a:lnTo>
                  <a:lnTo>
                    <a:pt x="287147" y="836422"/>
                  </a:lnTo>
                  <a:lnTo>
                    <a:pt x="329056" y="877570"/>
                  </a:lnTo>
                  <a:lnTo>
                    <a:pt x="371982" y="918972"/>
                  </a:lnTo>
                  <a:lnTo>
                    <a:pt x="459612" y="1002157"/>
                  </a:lnTo>
                  <a:lnTo>
                    <a:pt x="468375" y="993013"/>
                  </a:lnTo>
                  <a:lnTo>
                    <a:pt x="424306" y="951357"/>
                  </a:lnTo>
                  <a:lnTo>
                    <a:pt x="337820" y="868426"/>
                  </a:lnTo>
                  <a:lnTo>
                    <a:pt x="296036" y="827278"/>
                  </a:lnTo>
                  <a:lnTo>
                    <a:pt x="255777" y="786511"/>
                  </a:lnTo>
                  <a:lnTo>
                    <a:pt x="217297" y="746252"/>
                  </a:lnTo>
                  <a:lnTo>
                    <a:pt x="181101" y="706501"/>
                  </a:lnTo>
                  <a:lnTo>
                    <a:pt x="147320" y="667258"/>
                  </a:lnTo>
                  <a:lnTo>
                    <a:pt x="116585" y="628904"/>
                  </a:lnTo>
                  <a:lnTo>
                    <a:pt x="89026" y="591185"/>
                  </a:lnTo>
                  <a:lnTo>
                    <a:pt x="65277" y="554482"/>
                  </a:lnTo>
                  <a:lnTo>
                    <a:pt x="45465" y="518668"/>
                  </a:lnTo>
                  <a:lnTo>
                    <a:pt x="24002" y="467233"/>
                  </a:lnTo>
                  <a:lnTo>
                    <a:pt x="13588" y="418719"/>
                  </a:lnTo>
                  <a:lnTo>
                    <a:pt x="12700" y="403225"/>
                  </a:lnTo>
                  <a:lnTo>
                    <a:pt x="13080" y="388239"/>
                  </a:lnTo>
                  <a:lnTo>
                    <a:pt x="24637" y="342900"/>
                  </a:lnTo>
                  <a:lnTo>
                    <a:pt x="50800" y="296164"/>
                  </a:lnTo>
                  <a:lnTo>
                    <a:pt x="75437" y="264668"/>
                  </a:lnTo>
                  <a:lnTo>
                    <a:pt x="104901" y="233426"/>
                  </a:lnTo>
                  <a:lnTo>
                    <a:pt x="138429" y="203073"/>
                  </a:lnTo>
                  <a:lnTo>
                    <a:pt x="175386" y="173609"/>
                  </a:lnTo>
                  <a:lnTo>
                    <a:pt x="215137" y="145542"/>
                  </a:lnTo>
                  <a:lnTo>
                    <a:pt x="256921" y="119380"/>
                  </a:lnTo>
                  <a:lnTo>
                    <a:pt x="299720" y="95123"/>
                  </a:lnTo>
                  <a:lnTo>
                    <a:pt x="343026" y="73406"/>
                  </a:lnTo>
                  <a:lnTo>
                    <a:pt x="386079" y="54610"/>
                  </a:lnTo>
                  <a:lnTo>
                    <a:pt x="428116" y="38735"/>
                  </a:lnTo>
                  <a:lnTo>
                    <a:pt x="468502" y="26289"/>
                  </a:lnTo>
                  <a:lnTo>
                    <a:pt x="506349" y="17780"/>
                  </a:lnTo>
                  <a:lnTo>
                    <a:pt x="557529" y="12700"/>
                  </a:lnTo>
                  <a:lnTo>
                    <a:pt x="665289" y="12700"/>
                  </a:lnTo>
                  <a:lnTo>
                    <a:pt x="653287" y="10033"/>
                  </a:lnTo>
                  <a:lnTo>
                    <a:pt x="632967" y="6223"/>
                  </a:lnTo>
                  <a:lnTo>
                    <a:pt x="613282" y="3302"/>
                  </a:lnTo>
                  <a:lnTo>
                    <a:pt x="593978" y="1270"/>
                  </a:lnTo>
                  <a:lnTo>
                    <a:pt x="575182" y="127"/>
                  </a:lnTo>
                  <a:lnTo>
                    <a:pt x="557022" y="0"/>
                  </a:lnTo>
                  <a:close/>
                </a:path>
                <a:path w="1085215" h="1002664">
                  <a:moveTo>
                    <a:pt x="785240" y="856488"/>
                  </a:moveTo>
                  <a:lnTo>
                    <a:pt x="768730" y="997585"/>
                  </a:lnTo>
                  <a:lnTo>
                    <a:pt x="891539" y="926084"/>
                  </a:lnTo>
                  <a:lnTo>
                    <a:pt x="859921" y="905383"/>
                  </a:lnTo>
                  <a:lnTo>
                    <a:pt x="836802" y="905383"/>
                  </a:lnTo>
                  <a:lnTo>
                    <a:pt x="826134" y="898525"/>
                  </a:lnTo>
                  <a:lnTo>
                    <a:pt x="833060" y="887796"/>
                  </a:lnTo>
                  <a:lnTo>
                    <a:pt x="785240" y="856488"/>
                  </a:lnTo>
                  <a:close/>
                </a:path>
                <a:path w="1085215" h="1002664">
                  <a:moveTo>
                    <a:pt x="833060" y="887796"/>
                  </a:moveTo>
                  <a:lnTo>
                    <a:pt x="826134" y="898525"/>
                  </a:lnTo>
                  <a:lnTo>
                    <a:pt x="836802" y="905383"/>
                  </a:lnTo>
                  <a:lnTo>
                    <a:pt x="843659" y="894735"/>
                  </a:lnTo>
                  <a:lnTo>
                    <a:pt x="833060" y="887796"/>
                  </a:lnTo>
                  <a:close/>
                </a:path>
                <a:path w="1085215" h="1002664">
                  <a:moveTo>
                    <a:pt x="843659" y="894735"/>
                  </a:moveTo>
                  <a:lnTo>
                    <a:pt x="836802" y="905383"/>
                  </a:lnTo>
                  <a:lnTo>
                    <a:pt x="859921" y="905383"/>
                  </a:lnTo>
                  <a:lnTo>
                    <a:pt x="843659" y="894735"/>
                  </a:lnTo>
                  <a:close/>
                </a:path>
                <a:path w="1085215" h="1002664">
                  <a:moveTo>
                    <a:pt x="665289" y="12700"/>
                  </a:moveTo>
                  <a:lnTo>
                    <a:pt x="557529" y="12700"/>
                  </a:lnTo>
                  <a:lnTo>
                    <a:pt x="574928" y="12827"/>
                  </a:lnTo>
                  <a:lnTo>
                    <a:pt x="593089" y="13970"/>
                  </a:lnTo>
                  <a:lnTo>
                    <a:pt x="631189" y="18796"/>
                  </a:lnTo>
                  <a:lnTo>
                    <a:pt x="671067" y="27051"/>
                  </a:lnTo>
                  <a:lnTo>
                    <a:pt x="712215" y="38100"/>
                  </a:lnTo>
                  <a:lnTo>
                    <a:pt x="753872" y="52197"/>
                  </a:lnTo>
                  <a:lnTo>
                    <a:pt x="795527" y="68961"/>
                  </a:lnTo>
                  <a:lnTo>
                    <a:pt x="836295" y="88011"/>
                  </a:lnTo>
                  <a:lnTo>
                    <a:pt x="895096" y="120650"/>
                  </a:lnTo>
                  <a:lnTo>
                    <a:pt x="931290" y="144653"/>
                  </a:lnTo>
                  <a:lnTo>
                    <a:pt x="964819" y="170307"/>
                  </a:lnTo>
                  <a:lnTo>
                    <a:pt x="994917" y="197358"/>
                  </a:lnTo>
                  <a:lnTo>
                    <a:pt x="1020699" y="225552"/>
                  </a:lnTo>
                  <a:lnTo>
                    <a:pt x="1050416" y="268986"/>
                  </a:lnTo>
                  <a:lnTo>
                    <a:pt x="1067434" y="313563"/>
                  </a:lnTo>
                  <a:lnTo>
                    <a:pt x="1072641" y="360807"/>
                  </a:lnTo>
                  <a:lnTo>
                    <a:pt x="1072133" y="377825"/>
                  </a:lnTo>
                  <a:lnTo>
                    <a:pt x="1064513" y="431673"/>
                  </a:lnTo>
                  <a:lnTo>
                    <a:pt x="1054480" y="469900"/>
                  </a:lnTo>
                  <a:lnTo>
                    <a:pt x="1041146" y="509905"/>
                  </a:lnTo>
                  <a:lnTo>
                    <a:pt x="1024508" y="551434"/>
                  </a:lnTo>
                  <a:lnTo>
                    <a:pt x="1004824" y="594233"/>
                  </a:lnTo>
                  <a:lnTo>
                    <a:pt x="982726" y="638429"/>
                  </a:lnTo>
                  <a:lnTo>
                    <a:pt x="945133" y="706628"/>
                  </a:lnTo>
                  <a:lnTo>
                    <a:pt x="917575" y="753237"/>
                  </a:lnTo>
                  <a:lnTo>
                    <a:pt x="888746" y="800481"/>
                  </a:lnTo>
                  <a:lnTo>
                    <a:pt x="858520" y="848360"/>
                  </a:lnTo>
                  <a:lnTo>
                    <a:pt x="833060" y="887796"/>
                  </a:lnTo>
                  <a:lnTo>
                    <a:pt x="843659" y="894735"/>
                  </a:lnTo>
                  <a:lnTo>
                    <a:pt x="869187" y="855091"/>
                  </a:lnTo>
                  <a:lnTo>
                    <a:pt x="899540" y="807212"/>
                  </a:lnTo>
                  <a:lnTo>
                    <a:pt x="928624" y="759587"/>
                  </a:lnTo>
                  <a:lnTo>
                    <a:pt x="956182" y="712851"/>
                  </a:lnTo>
                  <a:lnTo>
                    <a:pt x="981836" y="666877"/>
                  </a:lnTo>
                  <a:lnTo>
                    <a:pt x="1005458" y="621792"/>
                  </a:lnTo>
                  <a:lnTo>
                    <a:pt x="1026667" y="577850"/>
                  </a:lnTo>
                  <a:lnTo>
                    <a:pt x="1045082" y="535051"/>
                  </a:lnTo>
                  <a:lnTo>
                    <a:pt x="1060450" y="493522"/>
                  </a:lnTo>
                  <a:lnTo>
                    <a:pt x="1072387" y="453517"/>
                  </a:lnTo>
                  <a:lnTo>
                    <a:pt x="1080515" y="415036"/>
                  </a:lnTo>
                  <a:lnTo>
                    <a:pt x="1085206" y="360807"/>
                  </a:lnTo>
                  <a:lnTo>
                    <a:pt x="1084748" y="344551"/>
                  </a:lnTo>
                  <a:lnTo>
                    <a:pt x="1075181" y="294132"/>
                  </a:lnTo>
                  <a:lnTo>
                    <a:pt x="1052195" y="247142"/>
                  </a:lnTo>
                  <a:lnTo>
                    <a:pt x="1017397" y="202565"/>
                  </a:lnTo>
                  <a:lnTo>
                    <a:pt x="988567" y="174117"/>
                  </a:lnTo>
                  <a:lnTo>
                    <a:pt x="956055" y="147066"/>
                  </a:lnTo>
                  <a:lnTo>
                    <a:pt x="920369" y="121793"/>
                  </a:lnTo>
                  <a:lnTo>
                    <a:pt x="862202" y="87122"/>
                  </a:lnTo>
                  <a:lnTo>
                    <a:pt x="821181" y="66675"/>
                  </a:lnTo>
                  <a:lnTo>
                    <a:pt x="779272" y="48387"/>
                  </a:lnTo>
                  <a:lnTo>
                    <a:pt x="736980" y="32766"/>
                  </a:lnTo>
                  <a:lnTo>
                    <a:pt x="694689" y="19939"/>
                  </a:lnTo>
                  <a:lnTo>
                    <a:pt x="673861" y="14605"/>
                  </a:lnTo>
                  <a:lnTo>
                    <a:pt x="665289" y="12700"/>
                  </a:lnTo>
                  <a:close/>
                </a:path>
              </a:pathLst>
            </a:custGeom>
            <a:solidFill>
              <a:srgbClr val="000000"/>
            </a:solidFill>
          </p:spPr>
          <p:txBody>
            <a:bodyPr wrap="square" lIns="0" tIns="0" rIns="0" bIns="0" rtlCol="0"/>
            <a:lstStyle/>
            <a:p>
              <a:endParaRPr/>
            </a:p>
          </p:txBody>
        </p:sp>
        <p:sp>
          <p:nvSpPr>
            <p:cNvPr id="11" name="object 11"/>
            <p:cNvSpPr/>
            <p:nvPr/>
          </p:nvSpPr>
          <p:spPr>
            <a:xfrm>
              <a:off x="7600739" y="3949705"/>
              <a:ext cx="900561" cy="447216"/>
            </a:xfrm>
            <a:prstGeom prst="rect">
              <a:avLst/>
            </a:prstGeom>
            <a:blipFill>
              <a:blip r:embed="rId4" cstate="print"/>
              <a:stretch>
                <a:fillRect/>
              </a:stretch>
            </a:blipFill>
          </p:spPr>
          <p:txBody>
            <a:bodyPr wrap="square" lIns="0" tIns="0" rIns="0" bIns="0" rtlCol="0"/>
            <a:lstStyle/>
            <a:p>
              <a:endParaRPr/>
            </a:p>
          </p:txBody>
        </p:sp>
        <p:sp>
          <p:nvSpPr>
            <p:cNvPr id="12" name="object 12"/>
            <p:cNvSpPr/>
            <p:nvPr/>
          </p:nvSpPr>
          <p:spPr>
            <a:xfrm>
              <a:off x="457200" y="5397499"/>
              <a:ext cx="685800" cy="609600"/>
            </a:xfrm>
            <a:custGeom>
              <a:avLst/>
              <a:gdLst/>
              <a:ahLst/>
              <a:cxnLst/>
              <a:rect l="l" t="t" r="r" b="b"/>
              <a:pathLst>
                <a:path w="685800" h="609600">
                  <a:moveTo>
                    <a:pt x="0" y="304800"/>
                  </a:moveTo>
                  <a:lnTo>
                    <a:pt x="3717" y="259772"/>
                  </a:lnTo>
                  <a:lnTo>
                    <a:pt x="14517" y="216792"/>
                  </a:lnTo>
                  <a:lnTo>
                    <a:pt x="31869" y="176330"/>
                  </a:lnTo>
                  <a:lnTo>
                    <a:pt x="55242" y="138860"/>
                  </a:lnTo>
                  <a:lnTo>
                    <a:pt x="84106" y="104853"/>
                  </a:lnTo>
                  <a:lnTo>
                    <a:pt x="117930" y="74783"/>
                  </a:lnTo>
                  <a:lnTo>
                    <a:pt x="156185" y="49120"/>
                  </a:lnTo>
                  <a:lnTo>
                    <a:pt x="198340" y="28338"/>
                  </a:lnTo>
                  <a:lnTo>
                    <a:pt x="243864" y="12909"/>
                  </a:lnTo>
                  <a:lnTo>
                    <a:pt x="292227" y="3306"/>
                  </a:lnTo>
                  <a:lnTo>
                    <a:pt x="342900" y="0"/>
                  </a:lnTo>
                  <a:lnTo>
                    <a:pt x="393572" y="3306"/>
                  </a:lnTo>
                  <a:lnTo>
                    <a:pt x="441935" y="12909"/>
                  </a:lnTo>
                  <a:lnTo>
                    <a:pt x="487459" y="28338"/>
                  </a:lnTo>
                  <a:lnTo>
                    <a:pt x="529614" y="49120"/>
                  </a:lnTo>
                  <a:lnTo>
                    <a:pt x="567869" y="74783"/>
                  </a:lnTo>
                  <a:lnTo>
                    <a:pt x="601693" y="104853"/>
                  </a:lnTo>
                  <a:lnTo>
                    <a:pt x="630557" y="138860"/>
                  </a:lnTo>
                  <a:lnTo>
                    <a:pt x="653930" y="176330"/>
                  </a:lnTo>
                  <a:lnTo>
                    <a:pt x="671282" y="216792"/>
                  </a:lnTo>
                  <a:lnTo>
                    <a:pt x="682082" y="259772"/>
                  </a:lnTo>
                  <a:lnTo>
                    <a:pt x="685800" y="304800"/>
                  </a:lnTo>
                  <a:lnTo>
                    <a:pt x="682082" y="349841"/>
                  </a:lnTo>
                  <a:lnTo>
                    <a:pt x="671282" y="392831"/>
                  </a:lnTo>
                  <a:lnTo>
                    <a:pt x="653930" y="433296"/>
                  </a:lnTo>
                  <a:lnTo>
                    <a:pt x="630557" y="470767"/>
                  </a:lnTo>
                  <a:lnTo>
                    <a:pt x="601693" y="504772"/>
                  </a:lnTo>
                  <a:lnTo>
                    <a:pt x="567869" y="534838"/>
                  </a:lnTo>
                  <a:lnTo>
                    <a:pt x="529614" y="560495"/>
                  </a:lnTo>
                  <a:lnTo>
                    <a:pt x="487459" y="581271"/>
                  </a:lnTo>
                  <a:lnTo>
                    <a:pt x="441935" y="596695"/>
                  </a:lnTo>
                  <a:lnTo>
                    <a:pt x="393572" y="606295"/>
                  </a:lnTo>
                  <a:lnTo>
                    <a:pt x="342900" y="609600"/>
                  </a:lnTo>
                  <a:lnTo>
                    <a:pt x="292227" y="606295"/>
                  </a:lnTo>
                  <a:lnTo>
                    <a:pt x="243864" y="596695"/>
                  </a:lnTo>
                  <a:lnTo>
                    <a:pt x="198340" y="581271"/>
                  </a:lnTo>
                  <a:lnTo>
                    <a:pt x="156185" y="560495"/>
                  </a:lnTo>
                  <a:lnTo>
                    <a:pt x="117930" y="534838"/>
                  </a:lnTo>
                  <a:lnTo>
                    <a:pt x="84106" y="504772"/>
                  </a:lnTo>
                  <a:lnTo>
                    <a:pt x="55242" y="470767"/>
                  </a:lnTo>
                  <a:lnTo>
                    <a:pt x="31869" y="433296"/>
                  </a:lnTo>
                  <a:lnTo>
                    <a:pt x="14517" y="392831"/>
                  </a:lnTo>
                  <a:lnTo>
                    <a:pt x="3717" y="349841"/>
                  </a:lnTo>
                  <a:lnTo>
                    <a:pt x="0" y="304800"/>
                  </a:lnTo>
                  <a:close/>
                </a:path>
              </a:pathLst>
            </a:custGeom>
            <a:ln w="12700">
              <a:solidFill>
                <a:srgbClr val="000000"/>
              </a:solidFill>
            </a:ln>
          </p:spPr>
          <p:txBody>
            <a:bodyPr wrap="square" lIns="0" tIns="0" rIns="0" bIns="0" rtlCol="0"/>
            <a:lstStyle/>
            <a:p>
              <a:endParaRPr/>
            </a:p>
          </p:txBody>
        </p:sp>
      </p:grpSp>
      <p:sp>
        <p:nvSpPr>
          <p:cNvPr id="13" name="object 13"/>
          <p:cNvSpPr/>
          <p:nvPr/>
        </p:nvSpPr>
        <p:spPr>
          <a:xfrm>
            <a:off x="5079214" y="3962405"/>
            <a:ext cx="900414" cy="447216"/>
          </a:xfrm>
          <a:prstGeom prst="rect">
            <a:avLst/>
          </a:prstGeom>
          <a:blipFill>
            <a:blip r:embed="rId2" cstate="print"/>
            <a:stretch>
              <a:fillRect/>
            </a:stretch>
          </a:blipFill>
        </p:spPr>
        <p:txBody>
          <a:bodyPr wrap="square" lIns="0" tIns="0" rIns="0" bIns="0" rtlCol="0"/>
          <a:lstStyle/>
          <a:p>
            <a:endParaRPr/>
          </a:p>
        </p:txBody>
      </p:sp>
      <p:sp>
        <p:nvSpPr>
          <p:cNvPr id="14" name="object 14"/>
          <p:cNvSpPr txBox="1"/>
          <p:nvPr/>
        </p:nvSpPr>
        <p:spPr>
          <a:xfrm>
            <a:off x="4736407" y="3167621"/>
            <a:ext cx="1652905" cy="1245870"/>
          </a:xfrm>
          <a:prstGeom prst="rect">
            <a:avLst/>
          </a:prstGeom>
        </p:spPr>
        <p:txBody>
          <a:bodyPr vert="horz" wrap="square" lIns="0" tIns="72390" rIns="0" bIns="0" rtlCol="0">
            <a:spAutoFit/>
          </a:bodyPr>
          <a:lstStyle/>
          <a:p>
            <a:pPr marL="61594">
              <a:lnSpc>
                <a:spcPct val="100000"/>
              </a:lnSpc>
              <a:spcBef>
                <a:spcPts val="570"/>
              </a:spcBef>
              <a:tabLst>
                <a:tab pos="960755" algn="l"/>
              </a:tabLst>
            </a:pPr>
            <a:r>
              <a:rPr sz="3600" i="1" spc="40" dirty="0">
                <a:latin typeface="Times New Roman"/>
                <a:cs typeface="Times New Roman"/>
              </a:rPr>
              <a:t>y	</a:t>
            </a:r>
            <a:r>
              <a:rPr sz="3600" i="1" spc="60" dirty="0">
                <a:latin typeface="Times New Roman"/>
                <a:cs typeface="Times New Roman"/>
              </a:rPr>
              <a:t>y</a:t>
            </a:r>
            <a:r>
              <a:rPr sz="3600" spc="60" dirty="0">
                <a:latin typeface="Times New Roman"/>
                <a:cs typeface="Times New Roman"/>
              </a:rPr>
              <a:t>,</a:t>
            </a:r>
            <a:r>
              <a:rPr sz="3600" spc="-515" dirty="0">
                <a:latin typeface="Times New Roman"/>
                <a:cs typeface="Times New Roman"/>
              </a:rPr>
              <a:t> </a:t>
            </a:r>
            <a:r>
              <a:rPr sz="3600" i="1" spc="55" dirty="0">
                <a:latin typeface="Times New Roman"/>
                <a:cs typeface="Times New Roman"/>
              </a:rPr>
              <a:t>R</a:t>
            </a:r>
            <a:endParaRPr sz="3600">
              <a:latin typeface="Times New Roman"/>
              <a:cs typeface="Times New Roman"/>
            </a:endParaRPr>
          </a:p>
          <a:p>
            <a:pPr marL="12700">
              <a:lnSpc>
                <a:spcPct val="100000"/>
              </a:lnSpc>
              <a:spcBef>
                <a:spcPts val="490"/>
              </a:spcBef>
              <a:tabLst>
                <a:tab pos="886460" algn="l"/>
              </a:tabLst>
            </a:pPr>
            <a:r>
              <a:rPr sz="3600" i="1" spc="65" dirty="0">
                <a:latin typeface="Times New Roman"/>
                <a:cs typeface="Times New Roman"/>
              </a:rPr>
              <a:t>a	</a:t>
            </a:r>
            <a:r>
              <a:rPr sz="3600" i="1" spc="40" dirty="0">
                <a:latin typeface="Times New Roman"/>
                <a:cs typeface="Times New Roman"/>
              </a:rPr>
              <a:t>a</a:t>
            </a:r>
            <a:r>
              <a:rPr sz="3600" spc="40" dirty="0">
                <a:latin typeface="Times New Roman"/>
                <a:cs typeface="Times New Roman"/>
              </a:rPr>
              <a:t>,</a:t>
            </a:r>
            <a:r>
              <a:rPr sz="3600" spc="-495" dirty="0">
                <a:latin typeface="Times New Roman"/>
                <a:cs typeface="Times New Roman"/>
              </a:rPr>
              <a:t> </a:t>
            </a:r>
            <a:r>
              <a:rPr sz="3600" i="1" spc="80" dirty="0">
                <a:latin typeface="Times New Roman"/>
                <a:cs typeface="Times New Roman"/>
              </a:rPr>
              <a:t>R</a:t>
            </a:r>
            <a:endParaRPr sz="3600">
              <a:latin typeface="Times New Roman"/>
              <a:cs typeface="Times New Roman"/>
            </a:endParaRPr>
          </a:p>
        </p:txBody>
      </p:sp>
      <p:sp>
        <p:nvSpPr>
          <p:cNvPr id="15" name="object 15"/>
          <p:cNvSpPr/>
          <p:nvPr/>
        </p:nvSpPr>
        <p:spPr>
          <a:xfrm>
            <a:off x="5108332" y="3352801"/>
            <a:ext cx="899896" cy="445614"/>
          </a:xfrm>
          <a:prstGeom prst="rect">
            <a:avLst/>
          </a:prstGeom>
          <a:blipFill>
            <a:blip r:embed="rId5" cstate="print"/>
            <a:stretch>
              <a:fillRect/>
            </a:stretch>
          </a:blipFill>
        </p:spPr>
        <p:txBody>
          <a:bodyPr wrap="square" lIns="0" tIns="0" rIns="0" bIns="0" rtlCol="0"/>
          <a:lstStyle/>
          <a:p>
            <a:endParaRPr/>
          </a:p>
        </p:txBody>
      </p:sp>
      <p:sp>
        <p:nvSpPr>
          <p:cNvPr id="16" name="object 16"/>
          <p:cNvSpPr txBox="1"/>
          <p:nvPr/>
        </p:nvSpPr>
        <p:spPr>
          <a:xfrm>
            <a:off x="7257322" y="3154921"/>
            <a:ext cx="1615440" cy="1245870"/>
          </a:xfrm>
          <a:prstGeom prst="rect">
            <a:avLst/>
          </a:prstGeom>
        </p:spPr>
        <p:txBody>
          <a:bodyPr vert="horz" wrap="square" lIns="0" tIns="72390" rIns="0" bIns="0" rtlCol="0">
            <a:spAutoFit/>
          </a:bodyPr>
          <a:lstStyle/>
          <a:p>
            <a:pPr marL="55244">
              <a:lnSpc>
                <a:spcPct val="100000"/>
              </a:lnSpc>
              <a:spcBef>
                <a:spcPts val="570"/>
              </a:spcBef>
              <a:tabLst>
                <a:tab pos="949960" algn="l"/>
              </a:tabLst>
            </a:pPr>
            <a:r>
              <a:rPr sz="3600" i="1" spc="50" dirty="0">
                <a:latin typeface="Times New Roman"/>
                <a:cs typeface="Times New Roman"/>
              </a:rPr>
              <a:t>y	</a:t>
            </a:r>
            <a:r>
              <a:rPr sz="3600" i="1" spc="55" dirty="0">
                <a:latin typeface="Times New Roman"/>
                <a:cs typeface="Times New Roman"/>
              </a:rPr>
              <a:t>y</a:t>
            </a:r>
            <a:r>
              <a:rPr sz="3600" spc="55" dirty="0">
                <a:latin typeface="Times New Roman"/>
                <a:cs typeface="Times New Roman"/>
              </a:rPr>
              <a:t>,</a:t>
            </a:r>
            <a:r>
              <a:rPr sz="3600" spc="-525" dirty="0">
                <a:latin typeface="Times New Roman"/>
                <a:cs typeface="Times New Roman"/>
              </a:rPr>
              <a:t> </a:t>
            </a:r>
            <a:r>
              <a:rPr sz="3600" i="1" spc="60" dirty="0">
                <a:latin typeface="Times New Roman"/>
                <a:cs typeface="Times New Roman"/>
              </a:rPr>
              <a:t>L</a:t>
            </a:r>
            <a:endParaRPr sz="3600">
              <a:latin typeface="Times New Roman"/>
              <a:cs typeface="Times New Roman"/>
            </a:endParaRPr>
          </a:p>
          <a:p>
            <a:pPr marL="12700">
              <a:lnSpc>
                <a:spcPct val="100000"/>
              </a:lnSpc>
              <a:spcBef>
                <a:spcPts val="490"/>
              </a:spcBef>
              <a:tabLst>
                <a:tab pos="888365" algn="l"/>
              </a:tabLst>
            </a:pPr>
            <a:r>
              <a:rPr sz="3600" i="1" spc="60" dirty="0">
                <a:latin typeface="Times New Roman"/>
                <a:cs typeface="Times New Roman"/>
              </a:rPr>
              <a:t>a	</a:t>
            </a:r>
            <a:r>
              <a:rPr sz="3600" i="1" spc="45" dirty="0">
                <a:latin typeface="Times New Roman"/>
                <a:cs typeface="Times New Roman"/>
              </a:rPr>
              <a:t>a</a:t>
            </a:r>
            <a:r>
              <a:rPr sz="3600" spc="45" dirty="0">
                <a:latin typeface="Times New Roman"/>
                <a:cs typeface="Times New Roman"/>
              </a:rPr>
              <a:t>,</a:t>
            </a:r>
            <a:r>
              <a:rPr sz="3600" spc="-505" dirty="0">
                <a:latin typeface="Times New Roman"/>
                <a:cs typeface="Times New Roman"/>
              </a:rPr>
              <a:t> </a:t>
            </a:r>
            <a:r>
              <a:rPr sz="3600" i="1" spc="70" dirty="0">
                <a:latin typeface="Times New Roman"/>
                <a:cs typeface="Times New Roman"/>
              </a:rPr>
              <a:t>L</a:t>
            </a:r>
            <a:endParaRPr sz="3600">
              <a:latin typeface="Times New Roman"/>
              <a:cs typeface="Times New Roman"/>
            </a:endParaRPr>
          </a:p>
        </p:txBody>
      </p:sp>
      <p:sp>
        <p:nvSpPr>
          <p:cNvPr id="17" name="object 17"/>
          <p:cNvSpPr/>
          <p:nvPr/>
        </p:nvSpPr>
        <p:spPr>
          <a:xfrm>
            <a:off x="7621044" y="3340101"/>
            <a:ext cx="900002" cy="445614"/>
          </a:xfrm>
          <a:prstGeom prst="rect">
            <a:avLst/>
          </a:prstGeom>
          <a:blipFill>
            <a:blip r:embed="rId6" cstate="print"/>
            <a:stretch>
              <a:fillRect/>
            </a:stretch>
          </a:blipFill>
        </p:spPr>
        <p:txBody>
          <a:bodyPr wrap="square" lIns="0" tIns="0" rIns="0" bIns="0" rtlCol="0"/>
          <a:lstStyle/>
          <a:p>
            <a:endParaRPr/>
          </a:p>
        </p:txBody>
      </p:sp>
      <p:grpSp>
        <p:nvGrpSpPr>
          <p:cNvPr id="18" name="object 18"/>
          <p:cNvGrpSpPr/>
          <p:nvPr/>
        </p:nvGrpSpPr>
        <p:grpSpPr>
          <a:xfrm>
            <a:off x="158343" y="4412615"/>
            <a:ext cx="6036945" cy="2280285"/>
            <a:chOff x="158343" y="4412615"/>
            <a:chExt cx="6036945" cy="2280285"/>
          </a:xfrm>
        </p:grpSpPr>
        <p:sp>
          <p:nvSpPr>
            <p:cNvPr id="19" name="object 19"/>
            <p:cNvSpPr/>
            <p:nvPr/>
          </p:nvSpPr>
          <p:spPr>
            <a:xfrm>
              <a:off x="5294607" y="6159505"/>
              <a:ext cx="900189" cy="447216"/>
            </a:xfrm>
            <a:prstGeom prst="rect">
              <a:avLst/>
            </a:prstGeom>
            <a:blipFill>
              <a:blip r:embed="rId2" cstate="print"/>
              <a:stretch>
                <a:fillRect/>
              </a:stretch>
            </a:blipFill>
          </p:spPr>
          <p:txBody>
            <a:bodyPr wrap="square" lIns="0" tIns="0" rIns="0" bIns="0" rtlCol="0"/>
            <a:lstStyle/>
            <a:p>
              <a:endParaRPr/>
            </a:p>
          </p:txBody>
        </p:sp>
        <p:sp>
          <p:nvSpPr>
            <p:cNvPr id="20" name="object 20"/>
            <p:cNvSpPr/>
            <p:nvPr/>
          </p:nvSpPr>
          <p:spPr>
            <a:xfrm>
              <a:off x="1143000" y="5638800"/>
              <a:ext cx="1968500" cy="1054100"/>
            </a:xfrm>
            <a:custGeom>
              <a:avLst/>
              <a:gdLst/>
              <a:ahLst/>
              <a:cxnLst/>
              <a:rect l="l" t="t" r="r" b="b"/>
              <a:pathLst>
                <a:path w="1968500" h="1054100">
                  <a:moveTo>
                    <a:pt x="1600200" y="57150"/>
                  </a:moveTo>
                  <a:lnTo>
                    <a:pt x="127000" y="57150"/>
                  </a:lnTo>
                  <a:lnTo>
                    <a:pt x="127000" y="0"/>
                  </a:lnTo>
                  <a:lnTo>
                    <a:pt x="0" y="63500"/>
                  </a:lnTo>
                  <a:lnTo>
                    <a:pt x="127000" y="127000"/>
                  </a:lnTo>
                  <a:lnTo>
                    <a:pt x="127000" y="69850"/>
                  </a:lnTo>
                  <a:lnTo>
                    <a:pt x="1600200" y="69850"/>
                  </a:lnTo>
                  <a:lnTo>
                    <a:pt x="1600200" y="57150"/>
                  </a:lnTo>
                  <a:close/>
                </a:path>
                <a:path w="1968500" h="1054100">
                  <a:moveTo>
                    <a:pt x="1968500" y="495300"/>
                  </a:moveTo>
                  <a:lnTo>
                    <a:pt x="1962150" y="482600"/>
                  </a:lnTo>
                  <a:lnTo>
                    <a:pt x="1905000" y="368300"/>
                  </a:lnTo>
                  <a:lnTo>
                    <a:pt x="1841500" y="495300"/>
                  </a:lnTo>
                  <a:lnTo>
                    <a:pt x="1898650" y="495300"/>
                  </a:lnTo>
                  <a:lnTo>
                    <a:pt x="1898650" y="1054100"/>
                  </a:lnTo>
                  <a:lnTo>
                    <a:pt x="1911350" y="1054100"/>
                  </a:lnTo>
                  <a:lnTo>
                    <a:pt x="1911350" y="495300"/>
                  </a:lnTo>
                  <a:lnTo>
                    <a:pt x="1968500" y="495300"/>
                  </a:lnTo>
                  <a:close/>
                </a:path>
              </a:pathLst>
            </a:custGeom>
            <a:solidFill>
              <a:srgbClr val="000000"/>
            </a:solidFill>
          </p:spPr>
          <p:txBody>
            <a:bodyPr wrap="square" lIns="0" tIns="0" rIns="0" bIns="0" rtlCol="0"/>
            <a:lstStyle/>
            <a:p>
              <a:endParaRPr/>
            </a:p>
          </p:txBody>
        </p:sp>
        <p:sp>
          <p:nvSpPr>
            <p:cNvPr id="21" name="object 21"/>
            <p:cNvSpPr/>
            <p:nvPr/>
          </p:nvSpPr>
          <p:spPr>
            <a:xfrm>
              <a:off x="1590432" y="5168901"/>
              <a:ext cx="899896" cy="445614"/>
            </a:xfrm>
            <a:prstGeom prst="rect">
              <a:avLst/>
            </a:prstGeom>
            <a:blipFill>
              <a:blip r:embed="rId5" cstate="print"/>
              <a:stretch>
                <a:fillRect/>
              </a:stretch>
            </a:blipFill>
          </p:spPr>
          <p:txBody>
            <a:bodyPr wrap="square" lIns="0" tIns="0" rIns="0" bIns="0" rtlCol="0"/>
            <a:lstStyle/>
            <a:p>
              <a:endParaRPr/>
            </a:p>
          </p:txBody>
        </p:sp>
        <p:sp>
          <p:nvSpPr>
            <p:cNvPr id="22" name="object 22"/>
            <p:cNvSpPr/>
            <p:nvPr/>
          </p:nvSpPr>
          <p:spPr>
            <a:xfrm>
              <a:off x="158343" y="4412615"/>
              <a:ext cx="1085850" cy="1002665"/>
            </a:xfrm>
            <a:custGeom>
              <a:avLst/>
              <a:gdLst/>
              <a:ahLst/>
              <a:cxnLst/>
              <a:rect l="l" t="t" r="r" b="b"/>
              <a:pathLst>
                <a:path w="1085850" h="1002664">
                  <a:moveTo>
                    <a:pt x="557022" y="0"/>
                  </a:moveTo>
                  <a:lnTo>
                    <a:pt x="503809" y="5334"/>
                  </a:lnTo>
                  <a:lnTo>
                    <a:pt x="465023" y="14097"/>
                  </a:lnTo>
                  <a:lnTo>
                    <a:pt x="423849" y="26670"/>
                  </a:lnTo>
                  <a:lnTo>
                    <a:pt x="381152" y="42799"/>
                  </a:lnTo>
                  <a:lnTo>
                    <a:pt x="337515" y="61976"/>
                  </a:lnTo>
                  <a:lnTo>
                    <a:pt x="293611" y="83947"/>
                  </a:lnTo>
                  <a:lnTo>
                    <a:pt x="250139" y="108585"/>
                  </a:lnTo>
                  <a:lnTo>
                    <a:pt x="208013" y="135128"/>
                  </a:lnTo>
                  <a:lnTo>
                    <a:pt x="167728" y="163576"/>
                  </a:lnTo>
                  <a:lnTo>
                    <a:pt x="130086" y="193421"/>
                  </a:lnTo>
                  <a:lnTo>
                    <a:pt x="95834" y="224536"/>
                  </a:lnTo>
                  <a:lnTo>
                    <a:pt x="65646" y="256540"/>
                  </a:lnTo>
                  <a:lnTo>
                    <a:pt x="40170" y="289179"/>
                  </a:lnTo>
                  <a:lnTo>
                    <a:pt x="20281" y="322072"/>
                  </a:lnTo>
                  <a:lnTo>
                    <a:pt x="2616" y="371475"/>
                  </a:lnTo>
                  <a:lnTo>
                    <a:pt x="0" y="403987"/>
                  </a:lnTo>
                  <a:lnTo>
                    <a:pt x="1003" y="420497"/>
                  </a:lnTo>
                  <a:lnTo>
                    <a:pt x="12077" y="471424"/>
                  </a:lnTo>
                  <a:lnTo>
                    <a:pt x="34251" y="524510"/>
                  </a:lnTo>
                  <a:lnTo>
                    <a:pt x="54495" y="561213"/>
                  </a:lnTo>
                  <a:lnTo>
                    <a:pt x="78701" y="598551"/>
                  </a:lnTo>
                  <a:lnTo>
                    <a:pt x="106591" y="636651"/>
                  </a:lnTo>
                  <a:lnTo>
                    <a:pt x="137706" y="675513"/>
                  </a:lnTo>
                  <a:lnTo>
                    <a:pt x="171640" y="714883"/>
                  </a:lnTo>
                  <a:lnTo>
                    <a:pt x="208153" y="755015"/>
                  </a:lnTo>
                  <a:lnTo>
                    <a:pt x="246799" y="795401"/>
                  </a:lnTo>
                  <a:lnTo>
                    <a:pt x="287159" y="836422"/>
                  </a:lnTo>
                  <a:lnTo>
                    <a:pt x="329031" y="877570"/>
                  </a:lnTo>
                  <a:lnTo>
                    <a:pt x="415645" y="960628"/>
                  </a:lnTo>
                  <a:lnTo>
                    <a:pt x="459651" y="1002157"/>
                  </a:lnTo>
                  <a:lnTo>
                    <a:pt x="468388" y="993013"/>
                  </a:lnTo>
                  <a:lnTo>
                    <a:pt x="380771" y="909701"/>
                  </a:lnTo>
                  <a:lnTo>
                    <a:pt x="337832" y="868426"/>
                  </a:lnTo>
                  <a:lnTo>
                    <a:pt x="296075" y="827278"/>
                  </a:lnTo>
                  <a:lnTo>
                    <a:pt x="255854" y="786511"/>
                  </a:lnTo>
                  <a:lnTo>
                    <a:pt x="217347" y="746252"/>
                  </a:lnTo>
                  <a:lnTo>
                    <a:pt x="181089" y="706501"/>
                  </a:lnTo>
                  <a:lnTo>
                    <a:pt x="147396" y="667258"/>
                  </a:lnTo>
                  <a:lnTo>
                    <a:pt x="116598" y="628904"/>
                  </a:lnTo>
                  <a:lnTo>
                    <a:pt x="89052" y="591185"/>
                  </a:lnTo>
                  <a:lnTo>
                    <a:pt x="65252" y="554482"/>
                  </a:lnTo>
                  <a:lnTo>
                    <a:pt x="45491" y="518668"/>
                  </a:lnTo>
                  <a:lnTo>
                    <a:pt x="24041" y="467233"/>
                  </a:lnTo>
                  <a:lnTo>
                    <a:pt x="13589" y="418719"/>
                  </a:lnTo>
                  <a:lnTo>
                    <a:pt x="12687" y="403225"/>
                  </a:lnTo>
                  <a:lnTo>
                    <a:pt x="13169" y="388239"/>
                  </a:lnTo>
                  <a:lnTo>
                    <a:pt x="24688" y="342900"/>
                  </a:lnTo>
                  <a:lnTo>
                    <a:pt x="50812" y="296164"/>
                  </a:lnTo>
                  <a:lnTo>
                    <a:pt x="75438" y="264668"/>
                  </a:lnTo>
                  <a:lnTo>
                    <a:pt x="104876" y="233426"/>
                  </a:lnTo>
                  <a:lnTo>
                    <a:pt x="138442" y="203073"/>
                  </a:lnTo>
                  <a:lnTo>
                    <a:pt x="175475" y="173609"/>
                  </a:lnTo>
                  <a:lnTo>
                    <a:pt x="215201" y="145542"/>
                  </a:lnTo>
                  <a:lnTo>
                    <a:pt x="256895" y="119380"/>
                  </a:lnTo>
                  <a:lnTo>
                    <a:pt x="299720" y="95123"/>
                  </a:lnTo>
                  <a:lnTo>
                    <a:pt x="343065" y="73406"/>
                  </a:lnTo>
                  <a:lnTo>
                    <a:pt x="386105" y="54610"/>
                  </a:lnTo>
                  <a:lnTo>
                    <a:pt x="428180" y="38735"/>
                  </a:lnTo>
                  <a:lnTo>
                    <a:pt x="468541" y="26289"/>
                  </a:lnTo>
                  <a:lnTo>
                    <a:pt x="506323" y="17780"/>
                  </a:lnTo>
                  <a:lnTo>
                    <a:pt x="557517" y="12700"/>
                  </a:lnTo>
                  <a:lnTo>
                    <a:pt x="665324" y="12700"/>
                  </a:lnTo>
                  <a:lnTo>
                    <a:pt x="653300" y="10033"/>
                  </a:lnTo>
                  <a:lnTo>
                    <a:pt x="633056" y="6223"/>
                  </a:lnTo>
                  <a:lnTo>
                    <a:pt x="613270" y="3302"/>
                  </a:lnTo>
                  <a:lnTo>
                    <a:pt x="593953" y="1270"/>
                  </a:lnTo>
                  <a:lnTo>
                    <a:pt x="575144" y="127"/>
                  </a:lnTo>
                  <a:lnTo>
                    <a:pt x="557022" y="0"/>
                  </a:lnTo>
                  <a:close/>
                </a:path>
                <a:path w="1085850" h="1002664">
                  <a:moveTo>
                    <a:pt x="785279" y="856488"/>
                  </a:moveTo>
                  <a:lnTo>
                    <a:pt x="768819" y="997585"/>
                  </a:lnTo>
                  <a:lnTo>
                    <a:pt x="891514" y="926084"/>
                  </a:lnTo>
                  <a:lnTo>
                    <a:pt x="859915" y="905383"/>
                  </a:lnTo>
                  <a:lnTo>
                    <a:pt x="836777" y="905383"/>
                  </a:lnTo>
                  <a:lnTo>
                    <a:pt x="826109" y="898525"/>
                  </a:lnTo>
                  <a:lnTo>
                    <a:pt x="833047" y="887781"/>
                  </a:lnTo>
                  <a:lnTo>
                    <a:pt x="785279" y="856488"/>
                  </a:lnTo>
                  <a:close/>
                </a:path>
                <a:path w="1085850" h="1002664">
                  <a:moveTo>
                    <a:pt x="833047" y="887781"/>
                  </a:moveTo>
                  <a:lnTo>
                    <a:pt x="826109" y="898525"/>
                  </a:lnTo>
                  <a:lnTo>
                    <a:pt x="836777" y="905383"/>
                  </a:lnTo>
                  <a:lnTo>
                    <a:pt x="843655" y="894731"/>
                  </a:lnTo>
                  <a:lnTo>
                    <a:pt x="833047" y="887781"/>
                  </a:lnTo>
                  <a:close/>
                </a:path>
                <a:path w="1085850" h="1002664">
                  <a:moveTo>
                    <a:pt x="843655" y="894731"/>
                  </a:moveTo>
                  <a:lnTo>
                    <a:pt x="836777" y="905383"/>
                  </a:lnTo>
                  <a:lnTo>
                    <a:pt x="859915" y="905383"/>
                  </a:lnTo>
                  <a:lnTo>
                    <a:pt x="843655" y="894731"/>
                  </a:lnTo>
                  <a:close/>
                </a:path>
                <a:path w="1085850" h="1002664">
                  <a:moveTo>
                    <a:pt x="665324" y="12700"/>
                  </a:moveTo>
                  <a:lnTo>
                    <a:pt x="557517" y="12700"/>
                  </a:lnTo>
                  <a:lnTo>
                    <a:pt x="575017" y="12827"/>
                  </a:lnTo>
                  <a:lnTo>
                    <a:pt x="593166" y="13970"/>
                  </a:lnTo>
                  <a:lnTo>
                    <a:pt x="631215" y="18796"/>
                  </a:lnTo>
                  <a:lnTo>
                    <a:pt x="671131" y="27051"/>
                  </a:lnTo>
                  <a:lnTo>
                    <a:pt x="712292" y="38100"/>
                  </a:lnTo>
                  <a:lnTo>
                    <a:pt x="753948" y="52197"/>
                  </a:lnTo>
                  <a:lnTo>
                    <a:pt x="795515" y="68961"/>
                  </a:lnTo>
                  <a:lnTo>
                    <a:pt x="836345" y="88011"/>
                  </a:lnTo>
                  <a:lnTo>
                    <a:pt x="895095" y="120650"/>
                  </a:lnTo>
                  <a:lnTo>
                    <a:pt x="931341" y="144653"/>
                  </a:lnTo>
                  <a:lnTo>
                    <a:pt x="964895" y="170307"/>
                  </a:lnTo>
                  <a:lnTo>
                    <a:pt x="994892" y="197358"/>
                  </a:lnTo>
                  <a:lnTo>
                    <a:pt x="1020749" y="225552"/>
                  </a:lnTo>
                  <a:lnTo>
                    <a:pt x="1050429" y="268986"/>
                  </a:lnTo>
                  <a:lnTo>
                    <a:pt x="1067511" y="313563"/>
                  </a:lnTo>
                  <a:lnTo>
                    <a:pt x="1072603" y="360807"/>
                  </a:lnTo>
                  <a:lnTo>
                    <a:pt x="1072134" y="377825"/>
                  </a:lnTo>
                  <a:lnTo>
                    <a:pt x="1064526" y="431673"/>
                  </a:lnTo>
                  <a:lnTo>
                    <a:pt x="1054557" y="469900"/>
                  </a:lnTo>
                  <a:lnTo>
                    <a:pt x="1041158" y="509905"/>
                  </a:lnTo>
                  <a:lnTo>
                    <a:pt x="1024509" y="551434"/>
                  </a:lnTo>
                  <a:lnTo>
                    <a:pt x="1004912" y="594233"/>
                  </a:lnTo>
                  <a:lnTo>
                    <a:pt x="982713" y="638429"/>
                  </a:lnTo>
                  <a:lnTo>
                    <a:pt x="945108" y="706628"/>
                  </a:lnTo>
                  <a:lnTo>
                    <a:pt x="917651" y="753237"/>
                  </a:lnTo>
                  <a:lnTo>
                    <a:pt x="888745" y="800481"/>
                  </a:lnTo>
                  <a:lnTo>
                    <a:pt x="858507" y="848360"/>
                  </a:lnTo>
                  <a:lnTo>
                    <a:pt x="833047" y="887781"/>
                  </a:lnTo>
                  <a:lnTo>
                    <a:pt x="843655" y="894731"/>
                  </a:lnTo>
                  <a:lnTo>
                    <a:pt x="869251" y="855091"/>
                  </a:lnTo>
                  <a:lnTo>
                    <a:pt x="899591" y="807212"/>
                  </a:lnTo>
                  <a:lnTo>
                    <a:pt x="928598" y="759587"/>
                  </a:lnTo>
                  <a:lnTo>
                    <a:pt x="956195" y="712851"/>
                  </a:lnTo>
                  <a:lnTo>
                    <a:pt x="981875" y="666877"/>
                  </a:lnTo>
                  <a:lnTo>
                    <a:pt x="1005497" y="621792"/>
                  </a:lnTo>
                  <a:lnTo>
                    <a:pt x="1026655" y="577850"/>
                  </a:lnTo>
                  <a:lnTo>
                    <a:pt x="1045070" y="535051"/>
                  </a:lnTo>
                  <a:lnTo>
                    <a:pt x="1060437" y="493522"/>
                  </a:lnTo>
                  <a:lnTo>
                    <a:pt x="1072362" y="453517"/>
                  </a:lnTo>
                  <a:lnTo>
                    <a:pt x="1080566" y="415036"/>
                  </a:lnTo>
                  <a:lnTo>
                    <a:pt x="1085293" y="360807"/>
                  </a:lnTo>
                  <a:lnTo>
                    <a:pt x="1085227" y="358267"/>
                  </a:lnTo>
                  <a:lnTo>
                    <a:pt x="1079728" y="310007"/>
                  </a:lnTo>
                  <a:lnTo>
                    <a:pt x="1061377" y="262509"/>
                  </a:lnTo>
                  <a:lnTo>
                    <a:pt x="1030287" y="217043"/>
                  </a:lnTo>
                  <a:lnTo>
                    <a:pt x="1003566" y="188087"/>
                  </a:lnTo>
                  <a:lnTo>
                    <a:pt x="972794" y="160401"/>
                  </a:lnTo>
                  <a:lnTo>
                    <a:pt x="938529" y="134239"/>
                  </a:lnTo>
                  <a:lnTo>
                    <a:pt x="901433" y="109728"/>
                  </a:lnTo>
                  <a:lnTo>
                    <a:pt x="862215" y="87122"/>
                  </a:lnTo>
                  <a:lnTo>
                    <a:pt x="821245" y="66675"/>
                  </a:lnTo>
                  <a:lnTo>
                    <a:pt x="779297" y="48387"/>
                  </a:lnTo>
                  <a:lnTo>
                    <a:pt x="736955" y="32766"/>
                  </a:lnTo>
                  <a:lnTo>
                    <a:pt x="694753" y="19939"/>
                  </a:lnTo>
                  <a:lnTo>
                    <a:pt x="673912" y="14605"/>
                  </a:lnTo>
                  <a:lnTo>
                    <a:pt x="665324" y="12700"/>
                  </a:lnTo>
                  <a:close/>
                </a:path>
              </a:pathLst>
            </a:custGeom>
            <a:solidFill>
              <a:srgbClr val="000000"/>
            </a:solidFill>
          </p:spPr>
          <p:txBody>
            <a:bodyPr wrap="square" lIns="0" tIns="0" rIns="0" bIns="0" rtlCol="0"/>
            <a:lstStyle/>
            <a:p>
              <a:endParaRPr/>
            </a:p>
          </p:txBody>
        </p:sp>
      </p:grpSp>
      <p:sp>
        <p:nvSpPr>
          <p:cNvPr id="23" name="object 23"/>
          <p:cNvSpPr txBox="1"/>
          <p:nvPr/>
        </p:nvSpPr>
        <p:spPr>
          <a:xfrm>
            <a:off x="48655" y="3745753"/>
            <a:ext cx="1604010" cy="577850"/>
          </a:xfrm>
          <a:prstGeom prst="rect">
            <a:avLst/>
          </a:prstGeom>
        </p:spPr>
        <p:txBody>
          <a:bodyPr vert="horz" wrap="square" lIns="0" tIns="15240" rIns="0" bIns="0" rtlCol="0">
            <a:spAutoFit/>
          </a:bodyPr>
          <a:lstStyle/>
          <a:p>
            <a:pPr marL="12700">
              <a:lnSpc>
                <a:spcPct val="100000"/>
              </a:lnSpc>
              <a:spcBef>
                <a:spcPts val="120"/>
              </a:spcBef>
              <a:tabLst>
                <a:tab pos="911860" algn="l"/>
              </a:tabLst>
            </a:pPr>
            <a:r>
              <a:rPr sz="3600" i="1" spc="40" dirty="0">
                <a:latin typeface="Times New Roman"/>
                <a:cs typeface="Times New Roman"/>
              </a:rPr>
              <a:t>y	</a:t>
            </a:r>
            <a:r>
              <a:rPr sz="3600" i="1" spc="60" dirty="0">
                <a:latin typeface="Times New Roman"/>
                <a:cs typeface="Times New Roman"/>
              </a:rPr>
              <a:t>y</a:t>
            </a:r>
            <a:r>
              <a:rPr sz="3600" spc="60" dirty="0">
                <a:latin typeface="Times New Roman"/>
                <a:cs typeface="Times New Roman"/>
              </a:rPr>
              <a:t>,</a:t>
            </a:r>
            <a:r>
              <a:rPr sz="3600" spc="-515" dirty="0">
                <a:latin typeface="Times New Roman"/>
                <a:cs typeface="Times New Roman"/>
              </a:rPr>
              <a:t> </a:t>
            </a:r>
            <a:r>
              <a:rPr sz="3600" i="1" spc="55" dirty="0">
                <a:latin typeface="Times New Roman"/>
                <a:cs typeface="Times New Roman"/>
              </a:rPr>
              <a:t>R</a:t>
            </a:r>
            <a:endParaRPr sz="3600">
              <a:latin typeface="Times New Roman"/>
              <a:cs typeface="Times New Roman"/>
            </a:endParaRPr>
          </a:p>
        </p:txBody>
      </p:sp>
      <p:sp>
        <p:nvSpPr>
          <p:cNvPr id="24" name="object 24"/>
          <p:cNvSpPr/>
          <p:nvPr/>
        </p:nvSpPr>
        <p:spPr>
          <a:xfrm>
            <a:off x="371232" y="3873501"/>
            <a:ext cx="899896" cy="445614"/>
          </a:xfrm>
          <a:prstGeom prst="rect">
            <a:avLst/>
          </a:prstGeom>
          <a:blipFill>
            <a:blip r:embed="rId5" cstate="print"/>
            <a:stretch>
              <a:fillRect/>
            </a:stretch>
          </a:blipFill>
        </p:spPr>
        <p:txBody>
          <a:bodyPr wrap="square" lIns="0" tIns="0" rIns="0" bIns="0" rtlCol="0"/>
          <a:lstStyle/>
          <a:p>
            <a:endParaRPr/>
          </a:p>
        </p:txBody>
      </p:sp>
      <p:sp>
        <p:nvSpPr>
          <p:cNvPr id="25" name="object 25"/>
          <p:cNvSpPr txBox="1"/>
          <p:nvPr/>
        </p:nvSpPr>
        <p:spPr>
          <a:xfrm>
            <a:off x="2799140" y="3332712"/>
            <a:ext cx="490220" cy="571500"/>
          </a:xfrm>
          <a:prstGeom prst="rect">
            <a:avLst/>
          </a:prstGeom>
        </p:spPr>
        <p:txBody>
          <a:bodyPr vert="horz" wrap="square" lIns="0" tIns="16510" rIns="0" bIns="0" rtlCol="0">
            <a:spAutoFit/>
          </a:bodyPr>
          <a:lstStyle/>
          <a:p>
            <a:pPr marL="38100">
              <a:lnSpc>
                <a:spcPct val="100000"/>
              </a:lnSpc>
              <a:spcBef>
                <a:spcPts val="130"/>
              </a:spcBef>
            </a:pPr>
            <a:r>
              <a:rPr sz="3550" i="1" dirty="0">
                <a:latin typeface="Times New Roman"/>
                <a:cs typeface="Times New Roman"/>
              </a:rPr>
              <a:t>q</a:t>
            </a:r>
            <a:r>
              <a:rPr sz="4425" baseline="-16949" dirty="0">
                <a:latin typeface="Times New Roman"/>
                <a:cs typeface="Times New Roman"/>
              </a:rPr>
              <a:t>4</a:t>
            </a:r>
            <a:endParaRPr sz="4425" baseline="-16949">
              <a:latin typeface="Times New Roman"/>
              <a:cs typeface="Times New Roman"/>
            </a:endParaRPr>
          </a:p>
        </p:txBody>
      </p:sp>
      <p:grpSp>
        <p:nvGrpSpPr>
          <p:cNvPr id="26" name="object 26"/>
          <p:cNvGrpSpPr/>
          <p:nvPr/>
        </p:nvGrpSpPr>
        <p:grpSpPr>
          <a:xfrm>
            <a:off x="1062545" y="3257550"/>
            <a:ext cx="2525395" cy="2221230"/>
            <a:chOff x="1062545" y="3257550"/>
            <a:chExt cx="2525395" cy="2221230"/>
          </a:xfrm>
        </p:grpSpPr>
        <p:sp>
          <p:nvSpPr>
            <p:cNvPr id="27" name="object 27"/>
            <p:cNvSpPr/>
            <p:nvPr/>
          </p:nvSpPr>
          <p:spPr>
            <a:xfrm>
              <a:off x="2743200" y="3416300"/>
              <a:ext cx="685800" cy="609600"/>
            </a:xfrm>
            <a:custGeom>
              <a:avLst/>
              <a:gdLst/>
              <a:ahLst/>
              <a:cxnLst/>
              <a:rect l="l" t="t" r="r" b="b"/>
              <a:pathLst>
                <a:path w="685800" h="609600">
                  <a:moveTo>
                    <a:pt x="0" y="304800"/>
                  </a:moveTo>
                  <a:lnTo>
                    <a:pt x="3718" y="259772"/>
                  </a:lnTo>
                  <a:lnTo>
                    <a:pt x="14519" y="216792"/>
                  </a:lnTo>
                  <a:lnTo>
                    <a:pt x="31873" y="176330"/>
                  </a:lnTo>
                  <a:lnTo>
                    <a:pt x="55248" y="138860"/>
                  </a:lnTo>
                  <a:lnTo>
                    <a:pt x="84114" y="104853"/>
                  </a:lnTo>
                  <a:lnTo>
                    <a:pt x="117941" y="74783"/>
                  </a:lnTo>
                  <a:lnTo>
                    <a:pt x="156196" y="49120"/>
                  </a:lnTo>
                  <a:lnTo>
                    <a:pt x="198351" y="28338"/>
                  </a:lnTo>
                  <a:lnTo>
                    <a:pt x="243873" y="12909"/>
                  </a:lnTo>
                  <a:lnTo>
                    <a:pt x="292233" y="3306"/>
                  </a:lnTo>
                  <a:lnTo>
                    <a:pt x="342900" y="0"/>
                  </a:lnTo>
                  <a:lnTo>
                    <a:pt x="393566" y="3306"/>
                  </a:lnTo>
                  <a:lnTo>
                    <a:pt x="441926" y="12909"/>
                  </a:lnTo>
                  <a:lnTo>
                    <a:pt x="487448" y="28338"/>
                  </a:lnTo>
                  <a:lnTo>
                    <a:pt x="529603" y="49120"/>
                  </a:lnTo>
                  <a:lnTo>
                    <a:pt x="567858" y="74783"/>
                  </a:lnTo>
                  <a:lnTo>
                    <a:pt x="601685" y="104853"/>
                  </a:lnTo>
                  <a:lnTo>
                    <a:pt x="630551" y="138860"/>
                  </a:lnTo>
                  <a:lnTo>
                    <a:pt x="653926" y="176330"/>
                  </a:lnTo>
                  <a:lnTo>
                    <a:pt x="671280" y="216792"/>
                  </a:lnTo>
                  <a:lnTo>
                    <a:pt x="682081" y="259772"/>
                  </a:lnTo>
                  <a:lnTo>
                    <a:pt x="685800" y="304800"/>
                  </a:lnTo>
                  <a:lnTo>
                    <a:pt x="682081" y="349827"/>
                  </a:lnTo>
                  <a:lnTo>
                    <a:pt x="671280" y="392807"/>
                  </a:lnTo>
                  <a:lnTo>
                    <a:pt x="653926" y="433269"/>
                  </a:lnTo>
                  <a:lnTo>
                    <a:pt x="630551" y="470739"/>
                  </a:lnTo>
                  <a:lnTo>
                    <a:pt x="601685" y="504746"/>
                  </a:lnTo>
                  <a:lnTo>
                    <a:pt x="567858" y="534816"/>
                  </a:lnTo>
                  <a:lnTo>
                    <a:pt x="529603" y="560479"/>
                  </a:lnTo>
                  <a:lnTo>
                    <a:pt x="487448" y="581261"/>
                  </a:lnTo>
                  <a:lnTo>
                    <a:pt x="441926" y="596690"/>
                  </a:lnTo>
                  <a:lnTo>
                    <a:pt x="393566" y="606293"/>
                  </a:lnTo>
                  <a:lnTo>
                    <a:pt x="342900" y="609600"/>
                  </a:lnTo>
                  <a:lnTo>
                    <a:pt x="292233" y="606293"/>
                  </a:lnTo>
                  <a:lnTo>
                    <a:pt x="243873" y="596690"/>
                  </a:lnTo>
                  <a:lnTo>
                    <a:pt x="198351" y="581261"/>
                  </a:lnTo>
                  <a:lnTo>
                    <a:pt x="156196" y="560479"/>
                  </a:lnTo>
                  <a:lnTo>
                    <a:pt x="117941" y="534816"/>
                  </a:lnTo>
                  <a:lnTo>
                    <a:pt x="84114" y="504746"/>
                  </a:lnTo>
                  <a:lnTo>
                    <a:pt x="55248" y="470739"/>
                  </a:lnTo>
                  <a:lnTo>
                    <a:pt x="31873" y="433269"/>
                  </a:lnTo>
                  <a:lnTo>
                    <a:pt x="14519" y="392807"/>
                  </a:lnTo>
                  <a:lnTo>
                    <a:pt x="3718" y="349827"/>
                  </a:lnTo>
                  <a:lnTo>
                    <a:pt x="0" y="304800"/>
                  </a:lnTo>
                  <a:close/>
                </a:path>
              </a:pathLst>
            </a:custGeom>
            <a:ln w="12700">
              <a:solidFill>
                <a:srgbClr val="000000"/>
              </a:solidFill>
            </a:ln>
          </p:spPr>
          <p:txBody>
            <a:bodyPr wrap="square" lIns="0" tIns="0" rIns="0" bIns="0" rtlCol="0"/>
            <a:lstStyle/>
            <a:p>
              <a:endParaRPr/>
            </a:p>
          </p:txBody>
        </p:sp>
        <p:sp>
          <p:nvSpPr>
            <p:cNvPr id="28" name="object 28"/>
            <p:cNvSpPr/>
            <p:nvPr/>
          </p:nvSpPr>
          <p:spPr>
            <a:xfrm>
              <a:off x="1062545" y="4025900"/>
              <a:ext cx="1604645" cy="1452880"/>
            </a:xfrm>
            <a:custGeom>
              <a:avLst/>
              <a:gdLst/>
              <a:ahLst/>
              <a:cxnLst/>
              <a:rect l="l" t="t" r="r" b="b"/>
              <a:pathLst>
                <a:path w="1604645" h="1452879">
                  <a:moveTo>
                    <a:pt x="1506029" y="80512"/>
                  </a:moveTo>
                  <a:lnTo>
                    <a:pt x="0" y="1443101"/>
                  </a:lnTo>
                  <a:lnTo>
                    <a:pt x="8508" y="1452499"/>
                  </a:lnTo>
                  <a:lnTo>
                    <a:pt x="1514532" y="89915"/>
                  </a:lnTo>
                  <a:lnTo>
                    <a:pt x="1506029" y="80512"/>
                  </a:lnTo>
                  <a:close/>
                </a:path>
                <a:path w="1604645" h="1452879">
                  <a:moveTo>
                    <a:pt x="1576397" y="72008"/>
                  </a:moveTo>
                  <a:lnTo>
                    <a:pt x="1515427" y="72008"/>
                  </a:lnTo>
                  <a:lnTo>
                    <a:pt x="1523936" y="81406"/>
                  </a:lnTo>
                  <a:lnTo>
                    <a:pt x="1514532" y="89915"/>
                  </a:lnTo>
                  <a:lnTo>
                    <a:pt x="1552892" y="132333"/>
                  </a:lnTo>
                  <a:lnTo>
                    <a:pt x="1576397" y="72008"/>
                  </a:lnTo>
                  <a:close/>
                </a:path>
                <a:path w="1604645" h="1452879">
                  <a:moveTo>
                    <a:pt x="1515427" y="72008"/>
                  </a:moveTo>
                  <a:lnTo>
                    <a:pt x="1506029" y="80512"/>
                  </a:lnTo>
                  <a:lnTo>
                    <a:pt x="1514532" y="89915"/>
                  </a:lnTo>
                  <a:lnTo>
                    <a:pt x="1523936" y="81406"/>
                  </a:lnTo>
                  <a:lnTo>
                    <a:pt x="1515427" y="72008"/>
                  </a:lnTo>
                  <a:close/>
                </a:path>
                <a:path w="1604645" h="1452879">
                  <a:moveTo>
                    <a:pt x="1604454" y="0"/>
                  </a:moveTo>
                  <a:lnTo>
                    <a:pt x="1467675" y="38100"/>
                  </a:lnTo>
                  <a:lnTo>
                    <a:pt x="1506029" y="80512"/>
                  </a:lnTo>
                  <a:lnTo>
                    <a:pt x="1515427" y="72008"/>
                  </a:lnTo>
                  <a:lnTo>
                    <a:pt x="1576397" y="72008"/>
                  </a:lnTo>
                  <a:lnTo>
                    <a:pt x="1604454" y="0"/>
                  </a:lnTo>
                  <a:close/>
                </a:path>
              </a:pathLst>
            </a:custGeom>
            <a:solidFill>
              <a:srgbClr val="000000"/>
            </a:solidFill>
          </p:spPr>
          <p:txBody>
            <a:bodyPr wrap="square" lIns="0" tIns="0" rIns="0" bIns="0" rtlCol="0"/>
            <a:lstStyle/>
            <a:p>
              <a:endParaRPr/>
            </a:p>
          </p:txBody>
        </p:sp>
        <p:sp>
          <p:nvSpPr>
            <p:cNvPr id="29" name="object 29"/>
            <p:cNvSpPr/>
            <p:nvPr/>
          </p:nvSpPr>
          <p:spPr>
            <a:xfrm>
              <a:off x="2590800" y="3263900"/>
              <a:ext cx="990600" cy="914400"/>
            </a:xfrm>
            <a:custGeom>
              <a:avLst/>
              <a:gdLst/>
              <a:ahLst/>
              <a:cxnLst/>
              <a:rect l="l" t="t" r="r" b="b"/>
              <a:pathLst>
                <a:path w="990600" h="914400">
                  <a:moveTo>
                    <a:pt x="0" y="457200"/>
                  </a:moveTo>
                  <a:lnTo>
                    <a:pt x="2557" y="410458"/>
                  </a:lnTo>
                  <a:lnTo>
                    <a:pt x="10062" y="365066"/>
                  </a:lnTo>
                  <a:lnTo>
                    <a:pt x="22266" y="321253"/>
                  </a:lnTo>
                  <a:lnTo>
                    <a:pt x="38921" y="279249"/>
                  </a:lnTo>
                  <a:lnTo>
                    <a:pt x="59777" y="239283"/>
                  </a:lnTo>
                  <a:lnTo>
                    <a:pt x="84586" y="201587"/>
                  </a:lnTo>
                  <a:lnTo>
                    <a:pt x="113098" y="166390"/>
                  </a:lnTo>
                  <a:lnTo>
                    <a:pt x="145065" y="133921"/>
                  </a:lnTo>
                  <a:lnTo>
                    <a:pt x="180238" y="104411"/>
                  </a:lnTo>
                  <a:lnTo>
                    <a:pt x="218368" y="78090"/>
                  </a:lnTo>
                  <a:lnTo>
                    <a:pt x="259205" y="55187"/>
                  </a:lnTo>
                  <a:lnTo>
                    <a:pt x="302502" y="35933"/>
                  </a:lnTo>
                  <a:lnTo>
                    <a:pt x="348008" y="20557"/>
                  </a:lnTo>
                  <a:lnTo>
                    <a:pt x="395476" y="9289"/>
                  </a:lnTo>
                  <a:lnTo>
                    <a:pt x="444656" y="2360"/>
                  </a:lnTo>
                  <a:lnTo>
                    <a:pt x="495300" y="0"/>
                  </a:lnTo>
                  <a:lnTo>
                    <a:pt x="545943" y="2360"/>
                  </a:lnTo>
                  <a:lnTo>
                    <a:pt x="595123" y="9289"/>
                  </a:lnTo>
                  <a:lnTo>
                    <a:pt x="642591" y="20557"/>
                  </a:lnTo>
                  <a:lnTo>
                    <a:pt x="688097" y="35933"/>
                  </a:lnTo>
                  <a:lnTo>
                    <a:pt x="731394" y="55187"/>
                  </a:lnTo>
                  <a:lnTo>
                    <a:pt x="772231" y="78090"/>
                  </a:lnTo>
                  <a:lnTo>
                    <a:pt x="810361" y="104411"/>
                  </a:lnTo>
                  <a:lnTo>
                    <a:pt x="845534" y="133921"/>
                  </a:lnTo>
                  <a:lnTo>
                    <a:pt x="877501" y="166390"/>
                  </a:lnTo>
                  <a:lnTo>
                    <a:pt x="906013" y="201587"/>
                  </a:lnTo>
                  <a:lnTo>
                    <a:pt x="930822" y="239283"/>
                  </a:lnTo>
                  <a:lnTo>
                    <a:pt x="951678" y="279249"/>
                  </a:lnTo>
                  <a:lnTo>
                    <a:pt x="968333" y="321253"/>
                  </a:lnTo>
                  <a:lnTo>
                    <a:pt x="980537" y="365066"/>
                  </a:lnTo>
                  <a:lnTo>
                    <a:pt x="988042" y="410458"/>
                  </a:lnTo>
                  <a:lnTo>
                    <a:pt x="990600" y="457200"/>
                  </a:lnTo>
                  <a:lnTo>
                    <a:pt x="988042" y="503941"/>
                  </a:lnTo>
                  <a:lnTo>
                    <a:pt x="980537" y="549333"/>
                  </a:lnTo>
                  <a:lnTo>
                    <a:pt x="968333" y="593146"/>
                  </a:lnTo>
                  <a:lnTo>
                    <a:pt x="951678" y="635150"/>
                  </a:lnTo>
                  <a:lnTo>
                    <a:pt x="930822" y="675116"/>
                  </a:lnTo>
                  <a:lnTo>
                    <a:pt x="906013" y="712812"/>
                  </a:lnTo>
                  <a:lnTo>
                    <a:pt x="877501" y="748009"/>
                  </a:lnTo>
                  <a:lnTo>
                    <a:pt x="845534" y="780478"/>
                  </a:lnTo>
                  <a:lnTo>
                    <a:pt x="810361" y="809988"/>
                  </a:lnTo>
                  <a:lnTo>
                    <a:pt x="772231" y="836309"/>
                  </a:lnTo>
                  <a:lnTo>
                    <a:pt x="731394" y="859212"/>
                  </a:lnTo>
                  <a:lnTo>
                    <a:pt x="688097" y="878466"/>
                  </a:lnTo>
                  <a:lnTo>
                    <a:pt x="642591" y="893842"/>
                  </a:lnTo>
                  <a:lnTo>
                    <a:pt x="595123" y="905110"/>
                  </a:lnTo>
                  <a:lnTo>
                    <a:pt x="545943" y="912039"/>
                  </a:lnTo>
                  <a:lnTo>
                    <a:pt x="495300" y="914400"/>
                  </a:lnTo>
                  <a:lnTo>
                    <a:pt x="444656" y="912039"/>
                  </a:lnTo>
                  <a:lnTo>
                    <a:pt x="395476" y="905110"/>
                  </a:lnTo>
                  <a:lnTo>
                    <a:pt x="348008" y="893842"/>
                  </a:lnTo>
                  <a:lnTo>
                    <a:pt x="302502" y="878466"/>
                  </a:lnTo>
                  <a:lnTo>
                    <a:pt x="259205" y="859212"/>
                  </a:lnTo>
                  <a:lnTo>
                    <a:pt x="218368" y="836309"/>
                  </a:lnTo>
                  <a:lnTo>
                    <a:pt x="180238" y="809988"/>
                  </a:lnTo>
                  <a:lnTo>
                    <a:pt x="145065" y="780478"/>
                  </a:lnTo>
                  <a:lnTo>
                    <a:pt x="113098" y="748009"/>
                  </a:lnTo>
                  <a:lnTo>
                    <a:pt x="84586" y="712812"/>
                  </a:lnTo>
                  <a:lnTo>
                    <a:pt x="59777" y="675116"/>
                  </a:lnTo>
                  <a:lnTo>
                    <a:pt x="38921" y="635150"/>
                  </a:lnTo>
                  <a:lnTo>
                    <a:pt x="22266" y="593146"/>
                  </a:lnTo>
                  <a:lnTo>
                    <a:pt x="10062" y="549333"/>
                  </a:lnTo>
                  <a:lnTo>
                    <a:pt x="2557" y="503941"/>
                  </a:lnTo>
                  <a:lnTo>
                    <a:pt x="0" y="457200"/>
                  </a:lnTo>
                  <a:close/>
                </a:path>
              </a:pathLst>
            </a:custGeom>
            <a:ln w="12700">
              <a:solidFill>
                <a:srgbClr val="000000"/>
              </a:solidFill>
            </a:ln>
          </p:spPr>
          <p:txBody>
            <a:bodyPr wrap="square" lIns="0" tIns="0" rIns="0" bIns="0" rtlCol="0"/>
            <a:lstStyle/>
            <a:p>
              <a:endParaRPr/>
            </a:p>
          </p:txBody>
        </p:sp>
      </p:grpSp>
      <p:sp>
        <p:nvSpPr>
          <p:cNvPr id="30" name="object 30"/>
          <p:cNvSpPr txBox="1"/>
          <p:nvPr/>
        </p:nvSpPr>
        <p:spPr>
          <a:xfrm>
            <a:off x="3473603" y="4126599"/>
            <a:ext cx="464820" cy="579120"/>
          </a:xfrm>
          <a:prstGeom prst="rect">
            <a:avLst/>
          </a:prstGeom>
        </p:spPr>
        <p:txBody>
          <a:bodyPr vert="horz" wrap="square" lIns="0" tIns="16510" rIns="0" bIns="0" rtlCol="0">
            <a:spAutoFit/>
          </a:bodyPr>
          <a:lstStyle/>
          <a:p>
            <a:pPr marL="12700">
              <a:lnSpc>
                <a:spcPct val="100000"/>
              </a:lnSpc>
              <a:spcBef>
                <a:spcPts val="130"/>
              </a:spcBef>
            </a:pPr>
            <a:r>
              <a:rPr sz="3600" spc="25" dirty="0">
                <a:latin typeface="Times New Roman"/>
                <a:cs typeface="Times New Roman"/>
              </a:rPr>
              <a:t>,</a:t>
            </a:r>
            <a:r>
              <a:rPr sz="3600" spc="-520" dirty="0">
                <a:latin typeface="Times New Roman"/>
                <a:cs typeface="Times New Roman"/>
              </a:rPr>
              <a:t> </a:t>
            </a:r>
            <a:r>
              <a:rPr sz="3600" i="1" spc="65" dirty="0">
                <a:latin typeface="Times New Roman"/>
                <a:cs typeface="Times New Roman"/>
              </a:rPr>
              <a:t>L</a:t>
            </a:r>
            <a:endParaRPr sz="3600">
              <a:latin typeface="Times New Roman"/>
              <a:cs typeface="Times New Roman"/>
            </a:endParaRPr>
          </a:p>
        </p:txBody>
      </p:sp>
      <p:grpSp>
        <p:nvGrpSpPr>
          <p:cNvPr id="31" name="object 31"/>
          <p:cNvGrpSpPr/>
          <p:nvPr/>
        </p:nvGrpSpPr>
        <p:grpSpPr>
          <a:xfrm>
            <a:off x="1060450" y="4254505"/>
            <a:ext cx="2653665" cy="1466850"/>
            <a:chOff x="1060450" y="4254505"/>
            <a:chExt cx="2653665" cy="1466850"/>
          </a:xfrm>
        </p:grpSpPr>
        <p:sp>
          <p:nvSpPr>
            <p:cNvPr id="32" name="object 32"/>
            <p:cNvSpPr/>
            <p:nvPr/>
          </p:nvSpPr>
          <p:spPr>
            <a:xfrm>
              <a:off x="3263367" y="4254505"/>
              <a:ext cx="450200" cy="447216"/>
            </a:xfrm>
            <a:prstGeom prst="rect">
              <a:avLst/>
            </a:prstGeom>
            <a:blipFill>
              <a:blip r:embed="rId7" cstate="print"/>
              <a:stretch>
                <a:fillRect/>
              </a:stretch>
            </a:blipFill>
          </p:spPr>
          <p:txBody>
            <a:bodyPr wrap="square" lIns="0" tIns="0" rIns="0" bIns="0" rtlCol="0"/>
            <a:lstStyle/>
            <a:p>
              <a:endParaRPr/>
            </a:p>
          </p:txBody>
        </p:sp>
        <p:sp>
          <p:nvSpPr>
            <p:cNvPr id="33" name="object 33"/>
            <p:cNvSpPr/>
            <p:nvPr/>
          </p:nvSpPr>
          <p:spPr>
            <a:xfrm>
              <a:off x="2716880" y="4254505"/>
              <a:ext cx="900388" cy="447216"/>
            </a:xfrm>
            <a:prstGeom prst="rect">
              <a:avLst/>
            </a:prstGeom>
            <a:blipFill>
              <a:blip r:embed="rId8" cstate="print"/>
              <a:stretch>
                <a:fillRect/>
              </a:stretch>
            </a:blipFill>
          </p:spPr>
          <p:txBody>
            <a:bodyPr wrap="square" lIns="0" tIns="0" rIns="0" bIns="0" rtlCol="0"/>
            <a:lstStyle/>
            <a:p>
              <a:endParaRPr/>
            </a:p>
          </p:txBody>
        </p:sp>
        <p:sp>
          <p:nvSpPr>
            <p:cNvPr id="34" name="object 34"/>
            <p:cNvSpPr/>
            <p:nvPr/>
          </p:nvSpPr>
          <p:spPr>
            <a:xfrm>
              <a:off x="2399518" y="4254505"/>
              <a:ext cx="450200" cy="447216"/>
            </a:xfrm>
            <a:prstGeom prst="rect">
              <a:avLst/>
            </a:prstGeom>
            <a:blipFill>
              <a:blip r:embed="rId7" cstate="print"/>
              <a:stretch>
                <a:fillRect/>
              </a:stretch>
            </a:blipFill>
          </p:spPr>
          <p:txBody>
            <a:bodyPr wrap="square" lIns="0" tIns="0" rIns="0" bIns="0" rtlCol="0"/>
            <a:lstStyle/>
            <a:p>
              <a:endParaRPr/>
            </a:p>
          </p:txBody>
        </p:sp>
        <p:sp>
          <p:nvSpPr>
            <p:cNvPr id="35" name="object 35"/>
            <p:cNvSpPr/>
            <p:nvPr/>
          </p:nvSpPr>
          <p:spPr>
            <a:xfrm>
              <a:off x="1066800" y="5105399"/>
              <a:ext cx="1981200" cy="609600"/>
            </a:xfrm>
            <a:custGeom>
              <a:avLst/>
              <a:gdLst/>
              <a:ahLst/>
              <a:cxnLst/>
              <a:rect l="l" t="t" r="r" b="b"/>
              <a:pathLst>
                <a:path w="1981200" h="609600">
                  <a:moveTo>
                    <a:pt x="0" y="304800"/>
                  </a:moveTo>
                  <a:lnTo>
                    <a:pt x="9836" y="261691"/>
                  </a:lnTo>
                  <a:lnTo>
                    <a:pt x="38452" y="220436"/>
                  </a:lnTo>
                  <a:lnTo>
                    <a:pt x="84507" y="181448"/>
                  </a:lnTo>
                  <a:lnTo>
                    <a:pt x="146660" y="145141"/>
                  </a:lnTo>
                  <a:lnTo>
                    <a:pt x="183354" y="128122"/>
                  </a:lnTo>
                  <a:lnTo>
                    <a:pt x="223570" y="111927"/>
                  </a:lnTo>
                  <a:lnTo>
                    <a:pt x="267141" y="96610"/>
                  </a:lnTo>
                  <a:lnTo>
                    <a:pt x="313897" y="82221"/>
                  </a:lnTo>
                  <a:lnTo>
                    <a:pt x="363673" y="68812"/>
                  </a:lnTo>
                  <a:lnTo>
                    <a:pt x="416300" y="56436"/>
                  </a:lnTo>
                  <a:lnTo>
                    <a:pt x="471610" y="45142"/>
                  </a:lnTo>
                  <a:lnTo>
                    <a:pt x="529437" y="34984"/>
                  </a:lnTo>
                  <a:lnTo>
                    <a:pt x="589613" y="26012"/>
                  </a:lnTo>
                  <a:lnTo>
                    <a:pt x="651969" y="18279"/>
                  </a:lnTo>
                  <a:lnTo>
                    <a:pt x="716339" y="11836"/>
                  </a:lnTo>
                  <a:lnTo>
                    <a:pt x="782554" y="6735"/>
                  </a:lnTo>
                  <a:lnTo>
                    <a:pt x="850448" y="3028"/>
                  </a:lnTo>
                  <a:lnTo>
                    <a:pt x="919852" y="765"/>
                  </a:lnTo>
                  <a:lnTo>
                    <a:pt x="990600" y="0"/>
                  </a:lnTo>
                  <a:lnTo>
                    <a:pt x="1061347" y="765"/>
                  </a:lnTo>
                  <a:lnTo>
                    <a:pt x="1130751" y="3028"/>
                  </a:lnTo>
                  <a:lnTo>
                    <a:pt x="1198645" y="6735"/>
                  </a:lnTo>
                  <a:lnTo>
                    <a:pt x="1264860" y="11836"/>
                  </a:lnTo>
                  <a:lnTo>
                    <a:pt x="1329230" y="18279"/>
                  </a:lnTo>
                  <a:lnTo>
                    <a:pt x="1391586" y="26012"/>
                  </a:lnTo>
                  <a:lnTo>
                    <a:pt x="1451762" y="34984"/>
                  </a:lnTo>
                  <a:lnTo>
                    <a:pt x="1509589" y="45142"/>
                  </a:lnTo>
                  <a:lnTo>
                    <a:pt x="1564899" y="56436"/>
                  </a:lnTo>
                  <a:lnTo>
                    <a:pt x="1617526" y="68812"/>
                  </a:lnTo>
                  <a:lnTo>
                    <a:pt x="1667302" y="82221"/>
                  </a:lnTo>
                  <a:lnTo>
                    <a:pt x="1714058" y="96610"/>
                  </a:lnTo>
                  <a:lnTo>
                    <a:pt x="1757629" y="111927"/>
                  </a:lnTo>
                  <a:lnTo>
                    <a:pt x="1797845" y="128122"/>
                  </a:lnTo>
                  <a:lnTo>
                    <a:pt x="1834539" y="145141"/>
                  </a:lnTo>
                  <a:lnTo>
                    <a:pt x="1896692" y="181448"/>
                  </a:lnTo>
                  <a:lnTo>
                    <a:pt x="1942747" y="220436"/>
                  </a:lnTo>
                  <a:lnTo>
                    <a:pt x="1971363" y="261691"/>
                  </a:lnTo>
                  <a:lnTo>
                    <a:pt x="1981200" y="304800"/>
                  </a:lnTo>
                  <a:lnTo>
                    <a:pt x="1978712" y="326575"/>
                  </a:lnTo>
                  <a:lnTo>
                    <a:pt x="1971363" y="347936"/>
                  </a:lnTo>
                  <a:lnTo>
                    <a:pt x="1942747" y="389208"/>
                  </a:lnTo>
                  <a:lnTo>
                    <a:pt x="1896692" y="428205"/>
                  </a:lnTo>
                  <a:lnTo>
                    <a:pt x="1834539" y="464514"/>
                  </a:lnTo>
                  <a:lnTo>
                    <a:pt x="1797845" y="481533"/>
                  </a:lnTo>
                  <a:lnTo>
                    <a:pt x="1757629" y="497724"/>
                  </a:lnTo>
                  <a:lnTo>
                    <a:pt x="1714058" y="513038"/>
                  </a:lnTo>
                  <a:lnTo>
                    <a:pt x="1667302" y="527423"/>
                  </a:lnTo>
                  <a:lnTo>
                    <a:pt x="1617526" y="540827"/>
                  </a:lnTo>
                  <a:lnTo>
                    <a:pt x="1564899" y="553199"/>
                  </a:lnTo>
                  <a:lnTo>
                    <a:pt x="1509589" y="564487"/>
                  </a:lnTo>
                  <a:lnTo>
                    <a:pt x="1451762" y="574640"/>
                  </a:lnTo>
                  <a:lnTo>
                    <a:pt x="1391586" y="583606"/>
                  </a:lnTo>
                  <a:lnTo>
                    <a:pt x="1329230" y="591334"/>
                  </a:lnTo>
                  <a:lnTo>
                    <a:pt x="1264860" y="597772"/>
                  </a:lnTo>
                  <a:lnTo>
                    <a:pt x="1198645" y="602869"/>
                  </a:lnTo>
                  <a:lnTo>
                    <a:pt x="1130751" y="606574"/>
                  </a:lnTo>
                  <a:lnTo>
                    <a:pt x="1061347" y="608835"/>
                  </a:lnTo>
                  <a:lnTo>
                    <a:pt x="990600" y="609600"/>
                  </a:lnTo>
                  <a:lnTo>
                    <a:pt x="919852" y="608835"/>
                  </a:lnTo>
                  <a:lnTo>
                    <a:pt x="850448" y="606574"/>
                  </a:lnTo>
                  <a:lnTo>
                    <a:pt x="782554" y="602869"/>
                  </a:lnTo>
                  <a:lnTo>
                    <a:pt x="716339" y="597772"/>
                  </a:lnTo>
                  <a:lnTo>
                    <a:pt x="651969" y="591334"/>
                  </a:lnTo>
                  <a:lnTo>
                    <a:pt x="589613" y="583606"/>
                  </a:lnTo>
                  <a:lnTo>
                    <a:pt x="529437" y="574640"/>
                  </a:lnTo>
                  <a:lnTo>
                    <a:pt x="471610" y="564487"/>
                  </a:lnTo>
                  <a:lnTo>
                    <a:pt x="416300" y="553199"/>
                  </a:lnTo>
                  <a:lnTo>
                    <a:pt x="363673" y="540827"/>
                  </a:lnTo>
                  <a:lnTo>
                    <a:pt x="313897" y="527423"/>
                  </a:lnTo>
                  <a:lnTo>
                    <a:pt x="267141" y="513038"/>
                  </a:lnTo>
                  <a:lnTo>
                    <a:pt x="223570" y="497724"/>
                  </a:lnTo>
                  <a:lnTo>
                    <a:pt x="183354" y="481533"/>
                  </a:lnTo>
                  <a:lnTo>
                    <a:pt x="146660" y="464514"/>
                  </a:lnTo>
                  <a:lnTo>
                    <a:pt x="84507" y="428205"/>
                  </a:lnTo>
                  <a:lnTo>
                    <a:pt x="38452" y="389208"/>
                  </a:lnTo>
                  <a:lnTo>
                    <a:pt x="9836" y="347936"/>
                  </a:lnTo>
                  <a:lnTo>
                    <a:pt x="0" y="304800"/>
                  </a:lnTo>
                  <a:close/>
                </a:path>
              </a:pathLst>
            </a:custGeom>
            <a:ln w="12700">
              <a:solidFill>
                <a:srgbClr val="FF0000"/>
              </a:solidFill>
            </a:ln>
          </p:spPr>
          <p:txBody>
            <a:bodyPr wrap="square" lIns="0" tIns="0" rIns="0" bIns="0" rtlCol="0"/>
            <a:lstStyle/>
            <a:p>
              <a:endParaRPr/>
            </a:p>
          </p:txBody>
        </p:sp>
      </p:grpSp>
      <p:sp>
        <p:nvSpPr>
          <p:cNvPr id="36" name="object 36"/>
          <p:cNvSpPr/>
          <p:nvPr/>
        </p:nvSpPr>
        <p:spPr>
          <a:xfrm>
            <a:off x="4660900" y="1295400"/>
            <a:ext cx="127000" cy="457200"/>
          </a:xfrm>
          <a:custGeom>
            <a:avLst/>
            <a:gdLst/>
            <a:ahLst/>
            <a:cxnLst/>
            <a:rect l="l" t="t" r="r" b="b"/>
            <a:pathLst>
              <a:path w="127000" h="457200">
                <a:moveTo>
                  <a:pt x="69850" y="114300"/>
                </a:moveTo>
                <a:lnTo>
                  <a:pt x="57150" y="114300"/>
                </a:lnTo>
                <a:lnTo>
                  <a:pt x="57150" y="457200"/>
                </a:lnTo>
                <a:lnTo>
                  <a:pt x="69850" y="457200"/>
                </a:lnTo>
                <a:lnTo>
                  <a:pt x="69850" y="114300"/>
                </a:lnTo>
                <a:close/>
              </a:path>
              <a:path w="127000" h="457200">
                <a:moveTo>
                  <a:pt x="63500" y="0"/>
                </a:moveTo>
                <a:lnTo>
                  <a:pt x="0" y="127000"/>
                </a:lnTo>
                <a:lnTo>
                  <a:pt x="57150" y="127000"/>
                </a:lnTo>
                <a:lnTo>
                  <a:pt x="57150" y="114300"/>
                </a:lnTo>
                <a:lnTo>
                  <a:pt x="120650" y="114300"/>
                </a:lnTo>
                <a:lnTo>
                  <a:pt x="63500" y="0"/>
                </a:lnTo>
                <a:close/>
              </a:path>
              <a:path w="127000" h="457200">
                <a:moveTo>
                  <a:pt x="120650" y="114300"/>
                </a:moveTo>
                <a:lnTo>
                  <a:pt x="69850" y="114300"/>
                </a:lnTo>
                <a:lnTo>
                  <a:pt x="69850" y="127000"/>
                </a:lnTo>
                <a:lnTo>
                  <a:pt x="127000" y="127000"/>
                </a:lnTo>
                <a:lnTo>
                  <a:pt x="120650" y="114300"/>
                </a:lnTo>
                <a:close/>
              </a:path>
            </a:pathLst>
          </a:custGeom>
          <a:solidFill>
            <a:srgbClr val="000000"/>
          </a:solidFill>
        </p:spPr>
        <p:txBody>
          <a:bodyPr wrap="square" lIns="0" tIns="0" rIns="0" bIns="0" rtlCol="0"/>
          <a:lstStyle/>
          <a:p>
            <a:endParaRPr/>
          </a:p>
        </p:txBody>
      </p:sp>
      <p:sp>
        <p:nvSpPr>
          <p:cNvPr id="37" name="object 37"/>
          <p:cNvSpPr/>
          <p:nvPr/>
        </p:nvSpPr>
        <p:spPr>
          <a:xfrm>
            <a:off x="3066405" y="761997"/>
            <a:ext cx="234010" cy="368302"/>
          </a:xfrm>
          <a:prstGeom prst="rect">
            <a:avLst/>
          </a:prstGeom>
          <a:blipFill>
            <a:blip r:embed="rId9" cstate="print"/>
            <a:stretch>
              <a:fillRect/>
            </a:stretch>
          </a:blipFill>
        </p:spPr>
        <p:txBody>
          <a:bodyPr wrap="square" lIns="0" tIns="0" rIns="0" bIns="0" rtlCol="0"/>
          <a:lstStyle/>
          <a:p>
            <a:endParaRPr/>
          </a:p>
        </p:txBody>
      </p:sp>
      <p:sp>
        <p:nvSpPr>
          <p:cNvPr id="38" name="object 38"/>
          <p:cNvSpPr/>
          <p:nvPr/>
        </p:nvSpPr>
        <p:spPr>
          <a:xfrm>
            <a:off x="5733405" y="761997"/>
            <a:ext cx="234010" cy="368302"/>
          </a:xfrm>
          <a:prstGeom prst="rect">
            <a:avLst/>
          </a:prstGeom>
          <a:blipFill>
            <a:blip r:embed="rId9" cstate="print"/>
            <a:stretch>
              <a:fillRect/>
            </a:stretch>
          </a:blipFill>
        </p:spPr>
        <p:txBody>
          <a:bodyPr wrap="square" lIns="0" tIns="0" rIns="0" bIns="0" rtlCol="0"/>
          <a:lstStyle/>
          <a:p>
            <a:endParaRPr/>
          </a:p>
        </p:txBody>
      </p:sp>
      <p:sp>
        <p:nvSpPr>
          <p:cNvPr id="39" name="object 39"/>
          <p:cNvSpPr txBox="1"/>
          <p:nvPr/>
        </p:nvSpPr>
        <p:spPr>
          <a:xfrm>
            <a:off x="4475539" y="1588361"/>
            <a:ext cx="482600" cy="568325"/>
          </a:xfrm>
          <a:prstGeom prst="rect">
            <a:avLst/>
          </a:prstGeom>
        </p:spPr>
        <p:txBody>
          <a:bodyPr vert="horz" wrap="square" lIns="0" tIns="13970" rIns="0" bIns="0" rtlCol="0">
            <a:spAutoFit/>
          </a:bodyPr>
          <a:lstStyle/>
          <a:p>
            <a:pPr marL="38100">
              <a:lnSpc>
                <a:spcPct val="100000"/>
              </a:lnSpc>
              <a:spcBef>
                <a:spcPts val="110"/>
              </a:spcBef>
            </a:pPr>
            <a:r>
              <a:rPr sz="3550" i="1" spc="-30" dirty="0">
                <a:latin typeface="Times New Roman"/>
                <a:cs typeface="Times New Roman"/>
              </a:rPr>
              <a:t>q</a:t>
            </a:r>
            <a:r>
              <a:rPr sz="4425" spc="-44" baseline="-16949" dirty="0">
                <a:latin typeface="Times New Roman"/>
                <a:cs typeface="Times New Roman"/>
              </a:rPr>
              <a:t>0</a:t>
            </a:r>
            <a:endParaRPr sz="4425" baseline="-16949">
              <a:latin typeface="Times New Roman"/>
              <a:cs typeface="Times New Roman"/>
            </a:endParaRPr>
          </a:p>
        </p:txBody>
      </p:sp>
      <p:graphicFrame>
        <p:nvGraphicFramePr>
          <p:cNvPr id="40" name="object 40"/>
          <p:cNvGraphicFramePr>
            <a:graphicFrameLocks noGrp="1"/>
          </p:cNvGraphicFramePr>
          <p:nvPr/>
        </p:nvGraphicFramePr>
        <p:xfrm>
          <a:off x="2508250" y="603250"/>
          <a:ext cx="3962400" cy="685800"/>
        </p:xfrm>
        <a:graphic>
          <a:graphicData uri="http://schemas.openxmlformats.org/drawingml/2006/table">
            <a:tbl>
              <a:tblPr firstRow="1" bandRow="1">
                <a:tableStyleId>{2D5ABB26-0587-4C30-8999-92F81FD0307C}</a:tableStyleId>
              </a:tblPr>
              <a:tblGrid>
                <a:gridCol w="3810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gridCol w="533400">
                  <a:extLst>
                    <a:ext uri="{9D8B030D-6E8A-4147-A177-3AD203B41FA5}">
                      <a16:colId xmlns:a16="http://schemas.microsoft.com/office/drawing/2014/main" val="20002"/>
                    </a:ext>
                  </a:extLst>
                </a:gridCol>
                <a:gridCol w="533400">
                  <a:extLst>
                    <a:ext uri="{9D8B030D-6E8A-4147-A177-3AD203B41FA5}">
                      <a16:colId xmlns:a16="http://schemas.microsoft.com/office/drawing/2014/main" val="20003"/>
                    </a:ext>
                  </a:extLst>
                </a:gridCol>
                <a:gridCol w="533400">
                  <a:extLst>
                    <a:ext uri="{9D8B030D-6E8A-4147-A177-3AD203B41FA5}">
                      <a16:colId xmlns:a16="http://schemas.microsoft.com/office/drawing/2014/main" val="20004"/>
                    </a:ext>
                  </a:extLst>
                </a:gridCol>
                <a:gridCol w="533400">
                  <a:extLst>
                    <a:ext uri="{9D8B030D-6E8A-4147-A177-3AD203B41FA5}">
                      <a16:colId xmlns:a16="http://schemas.microsoft.com/office/drawing/2014/main" val="20005"/>
                    </a:ext>
                  </a:extLst>
                </a:gridCol>
                <a:gridCol w="533400">
                  <a:extLst>
                    <a:ext uri="{9D8B030D-6E8A-4147-A177-3AD203B41FA5}">
                      <a16:colId xmlns:a16="http://schemas.microsoft.com/office/drawing/2014/main" val="20006"/>
                    </a:ext>
                  </a:extLst>
                </a:gridCol>
                <a:gridCol w="381000">
                  <a:extLst>
                    <a:ext uri="{9D8B030D-6E8A-4147-A177-3AD203B41FA5}">
                      <a16:colId xmlns:a16="http://schemas.microsoft.com/office/drawing/2014/main" val="20007"/>
                    </a:ext>
                  </a:extLst>
                </a:gridCol>
              </a:tblGrid>
              <a:tr h="685800">
                <a:tc>
                  <a:txBody>
                    <a:bodyPr/>
                    <a:lstStyle/>
                    <a:p>
                      <a:pPr>
                        <a:lnSpc>
                          <a:spcPct val="100000"/>
                        </a:lnSpc>
                      </a:pPr>
                      <a:endParaRPr sz="3500">
                        <a:latin typeface="Times New Roman"/>
                        <a:cs typeface="Times New Roman"/>
                      </a:endParaRPr>
                    </a:p>
                  </a:txBody>
                  <a:tcPr marL="0" marR="0" marT="0" marB="0">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35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92405">
                        <a:lnSpc>
                          <a:spcPct val="100000"/>
                        </a:lnSpc>
                        <a:spcBef>
                          <a:spcPts val="114"/>
                        </a:spcBef>
                      </a:pPr>
                      <a:r>
                        <a:rPr sz="3600" i="1" dirty="0">
                          <a:latin typeface="Times New Roman"/>
                          <a:cs typeface="Times New Roman"/>
                        </a:rPr>
                        <a:t>x</a:t>
                      </a:r>
                      <a:endParaRPr sz="3600">
                        <a:latin typeface="Times New Roman"/>
                        <a:cs typeface="Times New Roman"/>
                      </a:endParaRPr>
                    </a:p>
                  </a:txBody>
                  <a:tcPr marL="0" marR="0" marT="1460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92405">
                        <a:lnSpc>
                          <a:spcPct val="100000"/>
                        </a:lnSpc>
                        <a:spcBef>
                          <a:spcPts val="114"/>
                        </a:spcBef>
                      </a:pPr>
                      <a:r>
                        <a:rPr sz="3600" i="1" dirty="0">
                          <a:latin typeface="Times New Roman"/>
                          <a:cs typeface="Times New Roman"/>
                        </a:rPr>
                        <a:t>x</a:t>
                      </a:r>
                      <a:endParaRPr sz="3600">
                        <a:latin typeface="Times New Roman"/>
                        <a:cs typeface="Times New Roman"/>
                      </a:endParaRPr>
                    </a:p>
                  </a:txBody>
                  <a:tcPr marL="0" marR="0" marT="1460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13360">
                        <a:lnSpc>
                          <a:spcPct val="100000"/>
                        </a:lnSpc>
                        <a:spcBef>
                          <a:spcPts val="114"/>
                        </a:spcBef>
                      </a:pPr>
                      <a:r>
                        <a:rPr sz="3600" i="1" dirty="0">
                          <a:latin typeface="Times New Roman"/>
                          <a:cs typeface="Times New Roman"/>
                        </a:rPr>
                        <a:t>y</a:t>
                      </a:r>
                      <a:endParaRPr sz="3600">
                        <a:latin typeface="Times New Roman"/>
                        <a:cs typeface="Times New Roman"/>
                      </a:endParaRPr>
                    </a:p>
                  </a:txBody>
                  <a:tcPr marL="0" marR="0" marT="1460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13360">
                        <a:lnSpc>
                          <a:spcPct val="100000"/>
                        </a:lnSpc>
                        <a:spcBef>
                          <a:spcPts val="114"/>
                        </a:spcBef>
                      </a:pPr>
                      <a:r>
                        <a:rPr sz="3600" i="1" dirty="0">
                          <a:latin typeface="Times New Roman"/>
                          <a:cs typeface="Times New Roman"/>
                        </a:rPr>
                        <a:t>y</a:t>
                      </a:r>
                      <a:endParaRPr sz="3600">
                        <a:latin typeface="Times New Roman"/>
                        <a:cs typeface="Times New Roman"/>
                      </a:endParaRPr>
                    </a:p>
                  </a:txBody>
                  <a:tcPr marL="0" marR="0" marT="1460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35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3500">
                        <a:latin typeface="Times New Roman"/>
                        <a:cs typeface="Times New Roman"/>
                      </a:endParaRPr>
                    </a:p>
                  </a:txBody>
                  <a:tcPr marL="0" marR="0" marT="0" marB="0">
                    <a:lnL w="12700">
                      <a:solidFill>
                        <a:srgbClr val="000000"/>
                      </a:solidFill>
                      <a:prstDash val="solid"/>
                    </a:lnL>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0"/>
                  </a:ext>
                </a:extLst>
              </a:tr>
            </a:tbl>
          </a:graphicData>
        </a:graphic>
      </p:graphicFrame>
      <p:sp>
        <p:nvSpPr>
          <p:cNvPr id="41" name="object 41"/>
          <p:cNvSpPr/>
          <p:nvPr/>
        </p:nvSpPr>
        <p:spPr>
          <a:xfrm>
            <a:off x="6266805" y="761997"/>
            <a:ext cx="234010" cy="368302"/>
          </a:xfrm>
          <a:prstGeom prst="rect">
            <a:avLst/>
          </a:prstGeom>
          <a:blipFill>
            <a:blip r:embed="rId9" cstate="print"/>
            <a:stretch>
              <a:fillRect/>
            </a:stretch>
          </a:blipFill>
        </p:spPr>
        <p:txBody>
          <a:bodyPr wrap="square" lIns="0" tIns="0" rIns="0" bIns="0" rtlCol="0"/>
          <a:lstStyle/>
          <a:p>
            <a:endParaRPr/>
          </a:p>
        </p:txBody>
      </p:sp>
      <p:sp>
        <p:nvSpPr>
          <p:cNvPr id="42" name="object 42"/>
          <p:cNvSpPr txBox="1"/>
          <p:nvPr/>
        </p:nvSpPr>
        <p:spPr>
          <a:xfrm>
            <a:off x="307340" y="697738"/>
            <a:ext cx="1507490" cy="513715"/>
          </a:xfrm>
          <a:prstGeom prst="rect">
            <a:avLst/>
          </a:prstGeom>
        </p:spPr>
        <p:txBody>
          <a:bodyPr vert="horz" wrap="square" lIns="0" tIns="13335" rIns="0" bIns="0" rtlCol="0">
            <a:spAutoFit/>
          </a:bodyPr>
          <a:lstStyle/>
          <a:p>
            <a:pPr marL="12700">
              <a:lnSpc>
                <a:spcPct val="100000"/>
              </a:lnSpc>
              <a:spcBef>
                <a:spcPts val="105"/>
              </a:spcBef>
            </a:pPr>
            <a:r>
              <a:rPr sz="3200" dirty="0">
                <a:solidFill>
                  <a:srgbClr val="339933"/>
                </a:solidFill>
                <a:latin typeface="Comic Sans MS"/>
                <a:cs typeface="Comic Sans MS"/>
              </a:rPr>
              <a:t>Time</a:t>
            </a:r>
            <a:r>
              <a:rPr sz="3200" spc="-95" dirty="0">
                <a:solidFill>
                  <a:srgbClr val="339933"/>
                </a:solidFill>
                <a:latin typeface="Comic Sans MS"/>
                <a:cs typeface="Comic Sans MS"/>
              </a:rPr>
              <a:t> </a:t>
            </a:r>
            <a:r>
              <a:rPr sz="3200" spc="-5" dirty="0">
                <a:solidFill>
                  <a:srgbClr val="339933"/>
                </a:solidFill>
                <a:latin typeface="Comic Sans MS"/>
                <a:cs typeface="Comic Sans MS"/>
              </a:rPr>
              <a:t>10</a:t>
            </a:r>
            <a:endParaRPr sz="3200">
              <a:latin typeface="Comic Sans MS"/>
              <a:cs typeface="Comic Sans MS"/>
            </a:endParaRPr>
          </a:p>
        </p:txBody>
      </p:sp>
      <p:sp>
        <p:nvSpPr>
          <p:cNvPr id="43" name="object 43"/>
          <p:cNvSpPr txBox="1"/>
          <p:nvPr/>
        </p:nvSpPr>
        <p:spPr>
          <a:xfrm>
            <a:off x="1267855" y="5091229"/>
            <a:ext cx="234315" cy="535305"/>
          </a:xfrm>
          <a:prstGeom prst="rect">
            <a:avLst/>
          </a:prstGeom>
        </p:spPr>
        <p:txBody>
          <a:bodyPr vert="horz" wrap="square" lIns="0" tIns="0" rIns="0" bIns="0" rtlCol="0">
            <a:spAutoFit/>
          </a:bodyPr>
          <a:lstStyle/>
          <a:p>
            <a:pPr marL="12700">
              <a:lnSpc>
                <a:spcPts val="4045"/>
              </a:lnSpc>
            </a:pPr>
            <a:r>
              <a:rPr sz="3600" i="1" spc="40" dirty="0">
                <a:latin typeface="Times New Roman"/>
                <a:cs typeface="Times New Roman"/>
              </a:rPr>
              <a:t>y</a:t>
            </a:r>
            <a:endParaRPr sz="3600">
              <a:latin typeface="Times New Roman"/>
              <a:cs typeface="Times New Roman"/>
            </a:endParaRPr>
          </a:p>
        </p:txBody>
      </p:sp>
      <p:sp>
        <p:nvSpPr>
          <p:cNvPr id="44" name="object 44"/>
          <p:cNvSpPr txBox="1"/>
          <p:nvPr/>
        </p:nvSpPr>
        <p:spPr>
          <a:xfrm>
            <a:off x="2167135" y="5091210"/>
            <a:ext cx="1530350" cy="890269"/>
          </a:xfrm>
          <a:prstGeom prst="rect">
            <a:avLst/>
          </a:prstGeom>
        </p:spPr>
        <p:txBody>
          <a:bodyPr vert="horz" wrap="square" lIns="0" tIns="0" rIns="0" bIns="0" rtlCol="0">
            <a:spAutoFit/>
          </a:bodyPr>
          <a:lstStyle/>
          <a:p>
            <a:pPr marL="12700">
              <a:lnSpc>
                <a:spcPts val="4054"/>
              </a:lnSpc>
            </a:pPr>
            <a:r>
              <a:rPr sz="3600" i="1" spc="60" dirty="0">
                <a:latin typeface="Times New Roman"/>
                <a:cs typeface="Times New Roman"/>
              </a:rPr>
              <a:t>y</a:t>
            </a:r>
            <a:r>
              <a:rPr sz="3600" spc="60" dirty="0">
                <a:latin typeface="Times New Roman"/>
                <a:cs typeface="Times New Roman"/>
              </a:rPr>
              <a:t>, </a:t>
            </a:r>
            <a:r>
              <a:rPr sz="3600" i="1" spc="145" dirty="0">
                <a:latin typeface="Times New Roman"/>
                <a:cs typeface="Times New Roman"/>
              </a:rPr>
              <a:t>R</a:t>
            </a:r>
            <a:r>
              <a:rPr sz="5325" i="1" spc="217" baseline="-32081" dirty="0">
                <a:latin typeface="Times New Roman"/>
                <a:cs typeface="Times New Roman"/>
              </a:rPr>
              <a:t>q</a:t>
            </a:r>
            <a:r>
              <a:rPr sz="4425" spc="217" baseline="-55555" dirty="0">
                <a:latin typeface="Times New Roman"/>
                <a:cs typeface="Times New Roman"/>
              </a:rPr>
              <a:t>0</a:t>
            </a:r>
            <a:r>
              <a:rPr sz="4425" spc="-480" baseline="-55555" dirty="0">
                <a:latin typeface="Times New Roman"/>
                <a:cs typeface="Times New Roman"/>
              </a:rPr>
              <a:t> </a:t>
            </a:r>
            <a:r>
              <a:rPr sz="3600" i="1" spc="65" dirty="0">
                <a:latin typeface="Times New Roman"/>
                <a:cs typeface="Times New Roman"/>
              </a:rPr>
              <a:t>a</a:t>
            </a:r>
            <a:endParaRPr sz="3600">
              <a:latin typeface="Times New Roman"/>
              <a:cs typeface="Times New Roman"/>
            </a:endParaRPr>
          </a:p>
        </p:txBody>
      </p:sp>
      <p:sp>
        <p:nvSpPr>
          <p:cNvPr id="45" name="object 45"/>
          <p:cNvSpPr txBox="1"/>
          <p:nvPr/>
        </p:nvSpPr>
        <p:spPr>
          <a:xfrm>
            <a:off x="4330789" y="5091210"/>
            <a:ext cx="699135" cy="536575"/>
          </a:xfrm>
          <a:prstGeom prst="rect">
            <a:avLst/>
          </a:prstGeom>
        </p:spPr>
        <p:txBody>
          <a:bodyPr vert="horz" wrap="square" lIns="0" tIns="0" rIns="0" bIns="0" rtlCol="0">
            <a:spAutoFit/>
          </a:bodyPr>
          <a:lstStyle/>
          <a:p>
            <a:pPr marL="12700">
              <a:lnSpc>
                <a:spcPts val="4054"/>
              </a:lnSpc>
            </a:pPr>
            <a:r>
              <a:rPr sz="3600" i="1" spc="30" dirty="0">
                <a:latin typeface="Times New Roman"/>
                <a:cs typeface="Times New Roman"/>
              </a:rPr>
              <a:t>x</a:t>
            </a:r>
            <a:r>
              <a:rPr sz="3600" spc="30" dirty="0">
                <a:latin typeface="Times New Roman"/>
                <a:cs typeface="Times New Roman"/>
              </a:rPr>
              <a:t>,</a:t>
            </a:r>
            <a:r>
              <a:rPr sz="3600" spc="-525" dirty="0">
                <a:latin typeface="Times New Roman"/>
                <a:cs typeface="Times New Roman"/>
              </a:rPr>
              <a:t> </a:t>
            </a:r>
            <a:r>
              <a:rPr sz="3600" i="1" spc="80" dirty="0">
                <a:latin typeface="Times New Roman"/>
                <a:cs typeface="Times New Roman"/>
              </a:rPr>
              <a:t>R</a:t>
            </a:r>
            <a:endParaRPr sz="3600">
              <a:latin typeface="Times New Roman"/>
              <a:cs typeface="Times New Roman"/>
            </a:endParaRPr>
          </a:p>
        </p:txBody>
      </p:sp>
      <p:sp>
        <p:nvSpPr>
          <p:cNvPr id="46" name="object 46"/>
          <p:cNvSpPr txBox="1"/>
          <p:nvPr/>
        </p:nvSpPr>
        <p:spPr>
          <a:xfrm>
            <a:off x="6011136" y="5104267"/>
            <a:ext cx="259715" cy="532130"/>
          </a:xfrm>
          <a:prstGeom prst="rect">
            <a:avLst/>
          </a:prstGeom>
        </p:spPr>
        <p:txBody>
          <a:bodyPr vert="horz" wrap="square" lIns="0" tIns="0" rIns="0" bIns="0" rtlCol="0">
            <a:spAutoFit/>
          </a:bodyPr>
          <a:lstStyle/>
          <a:p>
            <a:pPr marL="12700">
              <a:lnSpc>
                <a:spcPts val="4029"/>
              </a:lnSpc>
            </a:pPr>
            <a:r>
              <a:rPr sz="3600" i="1" spc="40" dirty="0">
                <a:latin typeface="Times New Roman"/>
                <a:cs typeface="Times New Roman"/>
              </a:rPr>
              <a:t>b</a:t>
            </a:r>
            <a:endParaRPr sz="3600">
              <a:latin typeface="Times New Roman"/>
              <a:cs typeface="Times New Roman"/>
            </a:endParaRPr>
          </a:p>
        </p:txBody>
      </p:sp>
      <p:sp>
        <p:nvSpPr>
          <p:cNvPr id="47" name="object 47"/>
          <p:cNvSpPr txBox="1"/>
          <p:nvPr/>
        </p:nvSpPr>
        <p:spPr>
          <a:xfrm>
            <a:off x="6922881" y="5104267"/>
            <a:ext cx="676910" cy="532130"/>
          </a:xfrm>
          <a:prstGeom prst="rect">
            <a:avLst/>
          </a:prstGeom>
        </p:spPr>
        <p:txBody>
          <a:bodyPr vert="horz" wrap="square" lIns="0" tIns="0" rIns="0" bIns="0" rtlCol="0">
            <a:spAutoFit/>
          </a:bodyPr>
          <a:lstStyle/>
          <a:p>
            <a:pPr marL="12700">
              <a:lnSpc>
                <a:spcPts val="4029"/>
              </a:lnSpc>
            </a:pPr>
            <a:r>
              <a:rPr sz="3600" i="1" spc="55" dirty="0">
                <a:latin typeface="Times New Roman"/>
                <a:cs typeface="Times New Roman"/>
              </a:rPr>
              <a:t>y</a:t>
            </a:r>
            <a:r>
              <a:rPr sz="3600" spc="55" dirty="0">
                <a:latin typeface="Times New Roman"/>
                <a:cs typeface="Times New Roman"/>
              </a:rPr>
              <a:t>,</a:t>
            </a:r>
            <a:r>
              <a:rPr sz="3600" spc="-515" dirty="0">
                <a:latin typeface="Times New Roman"/>
                <a:cs typeface="Times New Roman"/>
              </a:rPr>
              <a:t> </a:t>
            </a:r>
            <a:r>
              <a:rPr sz="3600" i="1" spc="45" dirty="0">
                <a:latin typeface="Times New Roman"/>
                <a:cs typeface="Times New Roman"/>
              </a:rPr>
              <a:t>L</a:t>
            </a:r>
            <a:endParaRPr sz="3600">
              <a:latin typeface="Times New Roman"/>
              <a:cs typeface="Times New Roman"/>
            </a:endParaRPr>
          </a:p>
        </p:txBody>
      </p:sp>
      <p:sp>
        <p:nvSpPr>
          <p:cNvPr id="48" name="object 48"/>
          <p:cNvSpPr txBox="1"/>
          <p:nvPr/>
        </p:nvSpPr>
        <p:spPr>
          <a:xfrm>
            <a:off x="614979" y="5358625"/>
            <a:ext cx="426084" cy="622935"/>
          </a:xfrm>
          <a:prstGeom prst="rect">
            <a:avLst/>
          </a:prstGeom>
        </p:spPr>
        <p:txBody>
          <a:bodyPr vert="horz" wrap="square" lIns="0" tIns="0" rIns="0" bIns="0" rtlCol="0">
            <a:spAutoFit/>
          </a:bodyPr>
          <a:lstStyle/>
          <a:p>
            <a:pPr marL="12700">
              <a:lnSpc>
                <a:spcPts val="3979"/>
              </a:lnSpc>
            </a:pPr>
            <a:r>
              <a:rPr sz="3550" i="1" spc="-105" dirty="0">
                <a:latin typeface="Times New Roman"/>
                <a:cs typeface="Times New Roman"/>
              </a:rPr>
              <a:t>q</a:t>
            </a:r>
            <a:r>
              <a:rPr sz="4425" baseline="-16949" dirty="0">
                <a:latin typeface="Times New Roman"/>
                <a:cs typeface="Times New Roman"/>
              </a:rPr>
              <a:t>3</a:t>
            </a:r>
            <a:endParaRPr sz="4425" baseline="-16949">
              <a:latin typeface="Times New Roman"/>
              <a:cs typeface="Times New Roman"/>
            </a:endParaRPr>
          </a:p>
        </p:txBody>
      </p:sp>
      <p:sp>
        <p:nvSpPr>
          <p:cNvPr id="49" name="object 49"/>
          <p:cNvSpPr txBox="1"/>
          <p:nvPr/>
        </p:nvSpPr>
        <p:spPr>
          <a:xfrm>
            <a:off x="7853739" y="5363376"/>
            <a:ext cx="438784" cy="626745"/>
          </a:xfrm>
          <a:prstGeom prst="rect">
            <a:avLst/>
          </a:prstGeom>
        </p:spPr>
        <p:txBody>
          <a:bodyPr vert="horz" wrap="square" lIns="0" tIns="0" rIns="0" bIns="0" rtlCol="0">
            <a:spAutoFit/>
          </a:bodyPr>
          <a:lstStyle/>
          <a:p>
            <a:pPr marL="12700">
              <a:lnSpc>
                <a:spcPts val="4000"/>
              </a:lnSpc>
            </a:pPr>
            <a:r>
              <a:rPr sz="3550" i="1" spc="-20" dirty="0">
                <a:latin typeface="Times New Roman"/>
                <a:cs typeface="Times New Roman"/>
              </a:rPr>
              <a:t>q</a:t>
            </a:r>
            <a:r>
              <a:rPr sz="4425" spc="22" baseline="-16949" dirty="0">
                <a:latin typeface="Times New Roman"/>
                <a:cs typeface="Times New Roman"/>
              </a:rPr>
              <a:t>2</a:t>
            </a:r>
            <a:endParaRPr sz="4425" baseline="-16949">
              <a:latin typeface="Times New Roman"/>
              <a:cs typeface="Times New Roman"/>
            </a:endParaRPr>
          </a:p>
        </p:txBody>
      </p:sp>
      <p:sp>
        <p:nvSpPr>
          <p:cNvPr id="50" name="object 50"/>
          <p:cNvSpPr txBox="1"/>
          <p:nvPr/>
        </p:nvSpPr>
        <p:spPr>
          <a:xfrm>
            <a:off x="5458744" y="5376076"/>
            <a:ext cx="398780" cy="626745"/>
          </a:xfrm>
          <a:prstGeom prst="rect">
            <a:avLst/>
          </a:prstGeom>
        </p:spPr>
        <p:txBody>
          <a:bodyPr vert="horz" wrap="square" lIns="0" tIns="0" rIns="0" bIns="0" rtlCol="0">
            <a:spAutoFit/>
          </a:bodyPr>
          <a:lstStyle/>
          <a:p>
            <a:pPr marL="12700">
              <a:lnSpc>
                <a:spcPts val="4000"/>
              </a:lnSpc>
            </a:pPr>
            <a:r>
              <a:rPr sz="3550" i="1" spc="-315" dirty="0">
                <a:latin typeface="Times New Roman"/>
                <a:cs typeface="Times New Roman"/>
              </a:rPr>
              <a:t>q</a:t>
            </a:r>
            <a:r>
              <a:rPr sz="4425" spc="-15" baseline="-16949" dirty="0">
                <a:latin typeface="Times New Roman"/>
                <a:cs typeface="Times New Roman"/>
              </a:rPr>
              <a:t>1</a:t>
            </a:r>
            <a:endParaRPr sz="4425" baseline="-16949">
              <a:latin typeface="Times New Roman"/>
              <a:cs typeface="Times New Roman"/>
            </a:endParaRPr>
          </a:p>
        </p:txBody>
      </p:sp>
      <p:sp>
        <p:nvSpPr>
          <p:cNvPr id="51" name="object 51"/>
          <p:cNvSpPr txBox="1"/>
          <p:nvPr/>
        </p:nvSpPr>
        <p:spPr>
          <a:xfrm>
            <a:off x="4979776" y="6081810"/>
            <a:ext cx="236220" cy="536575"/>
          </a:xfrm>
          <a:prstGeom prst="rect">
            <a:avLst/>
          </a:prstGeom>
        </p:spPr>
        <p:txBody>
          <a:bodyPr vert="horz" wrap="square" lIns="0" tIns="0" rIns="0" bIns="0" rtlCol="0">
            <a:spAutoFit/>
          </a:bodyPr>
          <a:lstStyle/>
          <a:p>
            <a:pPr marL="12700">
              <a:lnSpc>
                <a:spcPts val="4054"/>
              </a:lnSpc>
            </a:pPr>
            <a:r>
              <a:rPr sz="3600" i="1" spc="55" dirty="0">
                <a:latin typeface="Times New Roman"/>
                <a:cs typeface="Times New Roman"/>
              </a:rPr>
              <a:t>x</a:t>
            </a:r>
            <a:endParaRPr sz="3600">
              <a:latin typeface="Times New Roman"/>
              <a:cs typeface="Times New Roman"/>
            </a:endParaRPr>
          </a:p>
        </p:txBody>
      </p:sp>
      <p:sp>
        <p:nvSpPr>
          <p:cNvPr id="52" name="object 52"/>
          <p:cNvSpPr txBox="1"/>
          <p:nvPr/>
        </p:nvSpPr>
        <p:spPr>
          <a:xfrm>
            <a:off x="5847639" y="6081810"/>
            <a:ext cx="699135" cy="536575"/>
          </a:xfrm>
          <a:prstGeom prst="rect">
            <a:avLst/>
          </a:prstGeom>
        </p:spPr>
        <p:txBody>
          <a:bodyPr vert="horz" wrap="square" lIns="0" tIns="0" rIns="0" bIns="0" rtlCol="0">
            <a:spAutoFit/>
          </a:bodyPr>
          <a:lstStyle/>
          <a:p>
            <a:pPr marL="12700">
              <a:lnSpc>
                <a:spcPts val="4054"/>
              </a:lnSpc>
            </a:pPr>
            <a:r>
              <a:rPr sz="3600" i="1" spc="30" dirty="0">
                <a:latin typeface="Times New Roman"/>
                <a:cs typeface="Times New Roman"/>
              </a:rPr>
              <a:t>x</a:t>
            </a:r>
            <a:r>
              <a:rPr sz="3600" spc="30" dirty="0">
                <a:latin typeface="Times New Roman"/>
                <a:cs typeface="Times New Roman"/>
              </a:rPr>
              <a:t>,</a:t>
            </a:r>
            <a:r>
              <a:rPr sz="3600" spc="-525" dirty="0">
                <a:latin typeface="Times New Roman"/>
                <a:cs typeface="Times New Roman"/>
              </a:rPr>
              <a:t> </a:t>
            </a:r>
            <a:r>
              <a:rPr sz="3600" i="1" spc="80" dirty="0">
                <a:latin typeface="Times New Roman"/>
                <a:cs typeface="Times New Roman"/>
              </a:rPr>
              <a:t>R</a:t>
            </a:r>
            <a:endParaRPr sz="3600">
              <a:latin typeface="Times New Roman"/>
              <a:cs typeface="Times New Roman"/>
            </a:endParaRPr>
          </a:p>
        </p:txBody>
      </p:sp>
      <p:sp>
        <p:nvSpPr>
          <p:cNvPr id="53" name="Footer Placeholder 52"/>
          <p:cNvSpPr>
            <a:spLocks noGrp="1"/>
          </p:cNvSpPr>
          <p:nvPr>
            <p:ph type="ftr" sz="quarter" idx="11"/>
          </p:nvPr>
        </p:nvSpPr>
        <p:spPr/>
        <p:txBody>
          <a:bodyPr/>
          <a:lstStyle/>
          <a:p>
            <a:r>
              <a:rPr lang="en-US"/>
              <a:t>unit-4/Turning Machine</a:t>
            </a:r>
          </a:p>
        </p:txBody>
      </p:sp>
      <p:sp>
        <p:nvSpPr>
          <p:cNvPr id="54" name="Slide Number Placeholder 53"/>
          <p:cNvSpPr>
            <a:spLocks noGrp="1"/>
          </p:cNvSpPr>
          <p:nvPr>
            <p:ph type="sldNum" sz="quarter" idx="12"/>
          </p:nvPr>
        </p:nvSpPr>
        <p:spPr/>
        <p:txBody>
          <a:bodyPr/>
          <a:lstStyle/>
          <a:p>
            <a:fld id="{565C65C6-1AC9-4B56-AB8E-0D5719812ABF}" type="slidenum">
              <a:rPr lang="en-US" smtClean="0"/>
              <a:pPr/>
              <a:t>53</a:t>
            </a:fld>
            <a:endParaRPr lang="en-US"/>
          </a:p>
        </p:txBody>
      </p:sp>
    </p:spTree>
    <p:extLst>
      <p:ext uri="{BB962C8B-B14F-4D97-AF65-F5344CB8AC3E}">
        <p14:creationId xmlns:p14="http://schemas.microsoft.com/office/powerpoint/2010/main" val="115021169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438150" y="5391150"/>
            <a:ext cx="723900" cy="647700"/>
            <a:chOff x="438150" y="5391150"/>
            <a:chExt cx="723900" cy="647700"/>
          </a:xfrm>
        </p:grpSpPr>
        <p:sp>
          <p:nvSpPr>
            <p:cNvPr id="3" name="object 3"/>
            <p:cNvSpPr/>
            <p:nvPr/>
          </p:nvSpPr>
          <p:spPr>
            <a:xfrm>
              <a:off x="457200" y="5410200"/>
              <a:ext cx="685800" cy="609600"/>
            </a:xfrm>
            <a:custGeom>
              <a:avLst/>
              <a:gdLst/>
              <a:ahLst/>
              <a:cxnLst/>
              <a:rect l="l" t="t" r="r" b="b"/>
              <a:pathLst>
                <a:path w="685800" h="609600">
                  <a:moveTo>
                    <a:pt x="342900" y="0"/>
                  </a:moveTo>
                  <a:lnTo>
                    <a:pt x="292227" y="3306"/>
                  </a:lnTo>
                  <a:lnTo>
                    <a:pt x="243864" y="12909"/>
                  </a:lnTo>
                  <a:lnTo>
                    <a:pt x="198340" y="28338"/>
                  </a:lnTo>
                  <a:lnTo>
                    <a:pt x="156185" y="49120"/>
                  </a:lnTo>
                  <a:lnTo>
                    <a:pt x="117930" y="74783"/>
                  </a:lnTo>
                  <a:lnTo>
                    <a:pt x="84106" y="104853"/>
                  </a:lnTo>
                  <a:lnTo>
                    <a:pt x="55242" y="138860"/>
                  </a:lnTo>
                  <a:lnTo>
                    <a:pt x="31869" y="176330"/>
                  </a:lnTo>
                  <a:lnTo>
                    <a:pt x="14517" y="216792"/>
                  </a:lnTo>
                  <a:lnTo>
                    <a:pt x="3717" y="259772"/>
                  </a:lnTo>
                  <a:lnTo>
                    <a:pt x="0" y="304800"/>
                  </a:lnTo>
                  <a:lnTo>
                    <a:pt x="3717" y="349841"/>
                  </a:lnTo>
                  <a:lnTo>
                    <a:pt x="14517" y="392831"/>
                  </a:lnTo>
                  <a:lnTo>
                    <a:pt x="31869" y="433296"/>
                  </a:lnTo>
                  <a:lnTo>
                    <a:pt x="55242" y="470767"/>
                  </a:lnTo>
                  <a:lnTo>
                    <a:pt x="84106" y="504772"/>
                  </a:lnTo>
                  <a:lnTo>
                    <a:pt x="117930" y="534838"/>
                  </a:lnTo>
                  <a:lnTo>
                    <a:pt x="156185" y="560495"/>
                  </a:lnTo>
                  <a:lnTo>
                    <a:pt x="198340" y="581271"/>
                  </a:lnTo>
                  <a:lnTo>
                    <a:pt x="243864" y="596695"/>
                  </a:lnTo>
                  <a:lnTo>
                    <a:pt x="292227" y="606295"/>
                  </a:lnTo>
                  <a:lnTo>
                    <a:pt x="342900" y="609600"/>
                  </a:lnTo>
                  <a:lnTo>
                    <a:pt x="393572" y="606295"/>
                  </a:lnTo>
                  <a:lnTo>
                    <a:pt x="441935" y="596695"/>
                  </a:lnTo>
                  <a:lnTo>
                    <a:pt x="487459" y="581271"/>
                  </a:lnTo>
                  <a:lnTo>
                    <a:pt x="529614" y="560495"/>
                  </a:lnTo>
                  <a:lnTo>
                    <a:pt x="567869" y="534838"/>
                  </a:lnTo>
                  <a:lnTo>
                    <a:pt x="601693" y="504772"/>
                  </a:lnTo>
                  <a:lnTo>
                    <a:pt x="630557" y="470767"/>
                  </a:lnTo>
                  <a:lnTo>
                    <a:pt x="653930" y="433296"/>
                  </a:lnTo>
                  <a:lnTo>
                    <a:pt x="671282" y="392831"/>
                  </a:lnTo>
                  <a:lnTo>
                    <a:pt x="682082" y="349841"/>
                  </a:lnTo>
                  <a:lnTo>
                    <a:pt x="685800" y="304800"/>
                  </a:lnTo>
                  <a:lnTo>
                    <a:pt x="682082" y="259772"/>
                  </a:lnTo>
                  <a:lnTo>
                    <a:pt x="671282" y="216792"/>
                  </a:lnTo>
                  <a:lnTo>
                    <a:pt x="653930" y="176330"/>
                  </a:lnTo>
                  <a:lnTo>
                    <a:pt x="630557" y="138860"/>
                  </a:lnTo>
                  <a:lnTo>
                    <a:pt x="601693" y="104853"/>
                  </a:lnTo>
                  <a:lnTo>
                    <a:pt x="567869" y="74783"/>
                  </a:lnTo>
                  <a:lnTo>
                    <a:pt x="529614" y="49120"/>
                  </a:lnTo>
                  <a:lnTo>
                    <a:pt x="487459" y="28338"/>
                  </a:lnTo>
                  <a:lnTo>
                    <a:pt x="441935" y="12909"/>
                  </a:lnTo>
                  <a:lnTo>
                    <a:pt x="393572" y="3306"/>
                  </a:lnTo>
                  <a:lnTo>
                    <a:pt x="342900" y="0"/>
                  </a:lnTo>
                  <a:close/>
                </a:path>
              </a:pathLst>
            </a:custGeom>
            <a:solidFill>
              <a:srgbClr val="FF0000">
                <a:alpha val="50195"/>
              </a:srgbClr>
            </a:solidFill>
          </p:spPr>
          <p:txBody>
            <a:bodyPr wrap="square" lIns="0" tIns="0" rIns="0" bIns="0" rtlCol="0"/>
            <a:lstStyle/>
            <a:p>
              <a:endParaRPr/>
            </a:p>
          </p:txBody>
        </p:sp>
        <p:sp>
          <p:nvSpPr>
            <p:cNvPr id="4" name="object 4"/>
            <p:cNvSpPr/>
            <p:nvPr/>
          </p:nvSpPr>
          <p:spPr>
            <a:xfrm>
              <a:off x="457200" y="5410200"/>
              <a:ext cx="685800" cy="609600"/>
            </a:xfrm>
            <a:custGeom>
              <a:avLst/>
              <a:gdLst/>
              <a:ahLst/>
              <a:cxnLst/>
              <a:rect l="l" t="t" r="r" b="b"/>
              <a:pathLst>
                <a:path w="685800" h="609600">
                  <a:moveTo>
                    <a:pt x="0" y="304800"/>
                  </a:moveTo>
                  <a:lnTo>
                    <a:pt x="3717" y="259772"/>
                  </a:lnTo>
                  <a:lnTo>
                    <a:pt x="14517" y="216792"/>
                  </a:lnTo>
                  <a:lnTo>
                    <a:pt x="31869" y="176330"/>
                  </a:lnTo>
                  <a:lnTo>
                    <a:pt x="55242" y="138860"/>
                  </a:lnTo>
                  <a:lnTo>
                    <a:pt x="84106" y="104853"/>
                  </a:lnTo>
                  <a:lnTo>
                    <a:pt x="117930" y="74783"/>
                  </a:lnTo>
                  <a:lnTo>
                    <a:pt x="156185" y="49120"/>
                  </a:lnTo>
                  <a:lnTo>
                    <a:pt x="198340" y="28338"/>
                  </a:lnTo>
                  <a:lnTo>
                    <a:pt x="243864" y="12909"/>
                  </a:lnTo>
                  <a:lnTo>
                    <a:pt x="292227" y="3306"/>
                  </a:lnTo>
                  <a:lnTo>
                    <a:pt x="342900" y="0"/>
                  </a:lnTo>
                  <a:lnTo>
                    <a:pt x="393572" y="3306"/>
                  </a:lnTo>
                  <a:lnTo>
                    <a:pt x="441935" y="12909"/>
                  </a:lnTo>
                  <a:lnTo>
                    <a:pt x="487459" y="28338"/>
                  </a:lnTo>
                  <a:lnTo>
                    <a:pt x="529614" y="49120"/>
                  </a:lnTo>
                  <a:lnTo>
                    <a:pt x="567869" y="74783"/>
                  </a:lnTo>
                  <a:lnTo>
                    <a:pt x="601693" y="104853"/>
                  </a:lnTo>
                  <a:lnTo>
                    <a:pt x="630557" y="138860"/>
                  </a:lnTo>
                  <a:lnTo>
                    <a:pt x="653930" y="176330"/>
                  </a:lnTo>
                  <a:lnTo>
                    <a:pt x="671282" y="216792"/>
                  </a:lnTo>
                  <a:lnTo>
                    <a:pt x="682082" y="259772"/>
                  </a:lnTo>
                  <a:lnTo>
                    <a:pt x="685800" y="304800"/>
                  </a:lnTo>
                  <a:lnTo>
                    <a:pt x="682082" y="349841"/>
                  </a:lnTo>
                  <a:lnTo>
                    <a:pt x="671282" y="392831"/>
                  </a:lnTo>
                  <a:lnTo>
                    <a:pt x="653930" y="433296"/>
                  </a:lnTo>
                  <a:lnTo>
                    <a:pt x="630557" y="470767"/>
                  </a:lnTo>
                  <a:lnTo>
                    <a:pt x="601693" y="504772"/>
                  </a:lnTo>
                  <a:lnTo>
                    <a:pt x="567869" y="534838"/>
                  </a:lnTo>
                  <a:lnTo>
                    <a:pt x="529614" y="560495"/>
                  </a:lnTo>
                  <a:lnTo>
                    <a:pt x="487459" y="581271"/>
                  </a:lnTo>
                  <a:lnTo>
                    <a:pt x="441935" y="596695"/>
                  </a:lnTo>
                  <a:lnTo>
                    <a:pt x="393572" y="606295"/>
                  </a:lnTo>
                  <a:lnTo>
                    <a:pt x="342900" y="609600"/>
                  </a:lnTo>
                  <a:lnTo>
                    <a:pt x="292227" y="606295"/>
                  </a:lnTo>
                  <a:lnTo>
                    <a:pt x="243864" y="596695"/>
                  </a:lnTo>
                  <a:lnTo>
                    <a:pt x="198340" y="581271"/>
                  </a:lnTo>
                  <a:lnTo>
                    <a:pt x="156185" y="560495"/>
                  </a:lnTo>
                  <a:lnTo>
                    <a:pt x="117930" y="534838"/>
                  </a:lnTo>
                  <a:lnTo>
                    <a:pt x="84106" y="504772"/>
                  </a:lnTo>
                  <a:lnTo>
                    <a:pt x="55242" y="470767"/>
                  </a:lnTo>
                  <a:lnTo>
                    <a:pt x="31869" y="433296"/>
                  </a:lnTo>
                  <a:lnTo>
                    <a:pt x="14517" y="392831"/>
                  </a:lnTo>
                  <a:lnTo>
                    <a:pt x="3717" y="349841"/>
                  </a:lnTo>
                  <a:lnTo>
                    <a:pt x="0" y="304800"/>
                  </a:lnTo>
                  <a:close/>
                </a:path>
              </a:pathLst>
            </a:custGeom>
            <a:ln w="38100">
              <a:solidFill>
                <a:srgbClr val="FF0000"/>
              </a:solidFill>
            </a:ln>
          </p:spPr>
          <p:txBody>
            <a:bodyPr wrap="square" lIns="0" tIns="0" rIns="0" bIns="0" rtlCol="0"/>
            <a:lstStyle/>
            <a:p>
              <a:endParaRPr/>
            </a:p>
          </p:txBody>
        </p:sp>
      </p:grpSp>
      <p:grpSp>
        <p:nvGrpSpPr>
          <p:cNvPr id="5" name="object 5"/>
          <p:cNvGrpSpPr/>
          <p:nvPr/>
        </p:nvGrpSpPr>
        <p:grpSpPr>
          <a:xfrm>
            <a:off x="2736850" y="3949705"/>
            <a:ext cx="5764530" cy="2750185"/>
            <a:chOff x="2736850" y="3949705"/>
            <a:chExt cx="5764530" cy="2750185"/>
          </a:xfrm>
        </p:grpSpPr>
        <p:sp>
          <p:nvSpPr>
            <p:cNvPr id="6" name="object 6"/>
            <p:cNvSpPr/>
            <p:nvPr/>
          </p:nvSpPr>
          <p:spPr>
            <a:xfrm>
              <a:off x="2743200" y="5397499"/>
              <a:ext cx="685800" cy="609600"/>
            </a:xfrm>
            <a:custGeom>
              <a:avLst/>
              <a:gdLst/>
              <a:ahLst/>
              <a:cxnLst/>
              <a:rect l="l" t="t" r="r" b="b"/>
              <a:pathLst>
                <a:path w="685800" h="609600">
                  <a:moveTo>
                    <a:pt x="0" y="304800"/>
                  </a:moveTo>
                  <a:lnTo>
                    <a:pt x="3718" y="259772"/>
                  </a:lnTo>
                  <a:lnTo>
                    <a:pt x="14519" y="216792"/>
                  </a:lnTo>
                  <a:lnTo>
                    <a:pt x="31873" y="176330"/>
                  </a:lnTo>
                  <a:lnTo>
                    <a:pt x="55248" y="138860"/>
                  </a:lnTo>
                  <a:lnTo>
                    <a:pt x="84114" y="104853"/>
                  </a:lnTo>
                  <a:lnTo>
                    <a:pt x="117941" y="74783"/>
                  </a:lnTo>
                  <a:lnTo>
                    <a:pt x="156196" y="49120"/>
                  </a:lnTo>
                  <a:lnTo>
                    <a:pt x="198351" y="28338"/>
                  </a:lnTo>
                  <a:lnTo>
                    <a:pt x="243873" y="12909"/>
                  </a:lnTo>
                  <a:lnTo>
                    <a:pt x="292233" y="3306"/>
                  </a:lnTo>
                  <a:lnTo>
                    <a:pt x="342900" y="0"/>
                  </a:lnTo>
                  <a:lnTo>
                    <a:pt x="393566" y="3306"/>
                  </a:lnTo>
                  <a:lnTo>
                    <a:pt x="441926" y="12909"/>
                  </a:lnTo>
                  <a:lnTo>
                    <a:pt x="487448" y="28338"/>
                  </a:lnTo>
                  <a:lnTo>
                    <a:pt x="529603" y="49120"/>
                  </a:lnTo>
                  <a:lnTo>
                    <a:pt x="567858" y="74783"/>
                  </a:lnTo>
                  <a:lnTo>
                    <a:pt x="601685" y="104853"/>
                  </a:lnTo>
                  <a:lnTo>
                    <a:pt x="630551" y="138860"/>
                  </a:lnTo>
                  <a:lnTo>
                    <a:pt x="653926" y="176330"/>
                  </a:lnTo>
                  <a:lnTo>
                    <a:pt x="671280" y="216792"/>
                  </a:lnTo>
                  <a:lnTo>
                    <a:pt x="682081" y="259772"/>
                  </a:lnTo>
                  <a:lnTo>
                    <a:pt x="685800" y="304800"/>
                  </a:lnTo>
                  <a:lnTo>
                    <a:pt x="682081" y="349841"/>
                  </a:lnTo>
                  <a:lnTo>
                    <a:pt x="671280" y="392831"/>
                  </a:lnTo>
                  <a:lnTo>
                    <a:pt x="653926" y="433296"/>
                  </a:lnTo>
                  <a:lnTo>
                    <a:pt x="630551" y="470767"/>
                  </a:lnTo>
                  <a:lnTo>
                    <a:pt x="601685" y="504772"/>
                  </a:lnTo>
                  <a:lnTo>
                    <a:pt x="567858" y="534838"/>
                  </a:lnTo>
                  <a:lnTo>
                    <a:pt x="529603" y="560495"/>
                  </a:lnTo>
                  <a:lnTo>
                    <a:pt x="487448" y="581271"/>
                  </a:lnTo>
                  <a:lnTo>
                    <a:pt x="441926" y="596695"/>
                  </a:lnTo>
                  <a:lnTo>
                    <a:pt x="393566" y="606295"/>
                  </a:lnTo>
                  <a:lnTo>
                    <a:pt x="342900" y="609600"/>
                  </a:lnTo>
                  <a:lnTo>
                    <a:pt x="292233" y="606295"/>
                  </a:lnTo>
                  <a:lnTo>
                    <a:pt x="243873" y="596695"/>
                  </a:lnTo>
                  <a:lnTo>
                    <a:pt x="198351" y="581271"/>
                  </a:lnTo>
                  <a:lnTo>
                    <a:pt x="156196" y="560495"/>
                  </a:lnTo>
                  <a:lnTo>
                    <a:pt x="117941" y="534838"/>
                  </a:lnTo>
                  <a:lnTo>
                    <a:pt x="84114" y="504772"/>
                  </a:lnTo>
                  <a:lnTo>
                    <a:pt x="55248" y="470767"/>
                  </a:lnTo>
                  <a:lnTo>
                    <a:pt x="31873" y="433296"/>
                  </a:lnTo>
                  <a:lnTo>
                    <a:pt x="14519" y="392831"/>
                  </a:lnTo>
                  <a:lnTo>
                    <a:pt x="3718" y="349841"/>
                  </a:lnTo>
                  <a:lnTo>
                    <a:pt x="0" y="304800"/>
                  </a:lnTo>
                  <a:close/>
                </a:path>
              </a:pathLst>
            </a:custGeom>
            <a:ln w="12700">
              <a:solidFill>
                <a:srgbClr val="000000"/>
              </a:solidFill>
            </a:ln>
          </p:spPr>
          <p:txBody>
            <a:bodyPr wrap="square" lIns="0" tIns="0" rIns="0" bIns="0" rtlCol="0"/>
            <a:lstStyle/>
            <a:p>
              <a:endParaRPr/>
            </a:p>
          </p:txBody>
        </p:sp>
        <p:sp>
          <p:nvSpPr>
            <p:cNvPr id="7" name="object 7"/>
            <p:cNvSpPr/>
            <p:nvPr/>
          </p:nvSpPr>
          <p:spPr>
            <a:xfrm>
              <a:off x="3429000" y="5638799"/>
              <a:ext cx="1828800" cy="127000"/>
            </a:xfrm>
            <a:custGeom>
              <a:avLst/>
              <a:gdLst/>
              <a:ahLst/>
              <a:cxnLst/>
              <a:rect l="l" t="t" r="r" b="b"/>
              <a:pathLst>
                <a:path w="1828800" h="127000">
                  <a:moveTo>
                    <a:pt x="1701800" y="0"/>
                  </a:moveTo>
                  <a:lnTo>
                    <a:pt x="1701800" y="127000"/>
                  </a:lnTo>
                  <a:lnTo>
                    <a:pt x="1816100" y="69850"/>
                  </a:lnTo>
                  <a:lnTo>
                    <a:pt x="1714500" y="69850"/>
                  </a:lnTo>
                  <a:lnTo>
                    <a:pt x="1714500" y="57150"/>
                  </a:lnTo>
                  <a:lnTo>
                    <a:pt x="1816100" y="57150"/>
                  </a:lnTo>
                  <a:lnTo>
                    <a:pt x="1701800" y="0"/>
                  </a:lnTo>
                  <a:close/>
                </a:path>
                <a:path w="1828800" h="127000">
                  <a:moveTo>
                    <a:pt x="1701800" y="57150"/>
                  </a:moveTo>
                  <a:lnTo>
                    <a:pt x="0" y="57150"/>
                  </a:lnTo>
                  <a:lnTo>
                    <a:pt x="0" y="69850"/>
                  </a:lnTo>
                  <a:lnTo>
                    <a:pt x="1701800" y="69850"/>
                  </a:lnTo>
                  <a:lnTo>
                    <a:pt x="1701800" y="57150"/>
                  </a:lnTo>
                  <a:close/>
                </a:path>
                <a:path w="1828800" h="127000">
                  <a:moveTo>
                    <a:pt x="1816100" y="57150"/>
                  </a:moveTo>
                  <a:lnTo>
                    <a:pt x="1714500" y="57150"/>
                  </a:lnTo>
                  <a:lnTo>
                    <a:pt x="1714500" y="69850"/>
                  </a:lnTo>
                  <a:lnTo>
                    <a:pt x="1816100" y="69850"/>
                  </a:lnTo>
                  <a:lnTo>
                    <a:pt x="1828800" y="63500"/>
                  </a:lnTo>
                  <a:lnTo>
                    <a:pt x="1816100" y="57150"/>
                  </a:lnTo>
                  <a:close/>
                </a:path>
              </a:pathLst>
            </a:custGeom>
            <a:solidFill>
              <a:srgbClr val="000000"/>
            </a:solidFill>
          </p:spPr>
          <p:txBody>
            <a:bodyPr wrap="square" lIns="0" tIns="0" rIns="0" bIns="0" rtlCol="0"/>
            <a:lstStyle/>
            <a:p>
              <a:endParaRPr/>
            </a:p>
          </p:txBody>
        </p:sp>
        <p:sp>
          <p:nvSpPr>
            <p:cNvPr id="8" name="object 8"/>
            <p:cNvSpPr/>
            <p:nvPr/>
          </p:nvSpPr>
          <p:spPr>
            <a:xfrm>
              <a:off x="5270500" y="5397499"/>
              <a:ext cx="3111500" cy="622300"/>
            </a:xfrm>
            <a:custGeom>
              <a:avLst/>
              <a:gdLst/>
              <a:ahLst/>
              <a:cxnLst/>
              <a:rect l="l" t="t" r="r" b="b"/>
              <a:pathLst>
                <a:path w="3111500" h="622300">
                  <a:moveTo>
                    <a:pt x="0" y="317500"/>
                  </a:moveTo>
                  <a:lnTo>
                    <a:pt x="3718" y="272472"/>
                  </a:lnTo>
                  <a:lnTo>
                    <a:pt x="14519" y="229492"/>
                  </a:lnTo>
                  <a:lnTo>
                    <a:pt x="31873" y="189030"/>
                  </a:lnTo>
                  <a:lnTo>
                    <a:pt x="55248" y="151560"/>
                  </a:lnTo>
                  <a:lnTo>
                    <a:pt x="84114" y="117553"/>
                  </a:lnTo>
                  <a:lnTo>
                    <a:pt x="117941" y="87483"/>
                  </a:lnTo>
                  <a:lnTo>
                    <a:pt x="156196" y="61820"/>
                  </a:lnTo>
                  <a:lnTo>
                    <a:pt x="198351" y="41038"/>
                  </a:lnTo>
                  <a:lnTo>
                    <a:pt x="243873" y="25609"/>
                  </a:lnTo>
                  <a:lnTo>
                    <a:pt x="292233" y="16006"/>
                  </a:lnTo>
                  <a:lnTo>
                    <a:pt x="342900" y="12700"/>
                  </a:lnTo>
                  <a:lnTo>
                    <a:pt x="393566" y="16006"/>
                  </a:lnTo>
                  <a:lnTo>
                    <a:pt x="441926" y="25609"/>
                  </a:lnTo>
                  <a:lnTo>
                    <a:pt x="487448" y="41038"/>
                  </a:lnTo>
                  <a:lnTo>
                    <a:pt x="529603" y="61820"/>
                  </a:lnTo>
                  <a:lnTo>
                    <a:pt x="567858" y="87483"/>
                  </a:lnTo>
                  <a:lnTo>
                    <a:pt x="601685" y="117553"/>
                  </a:lnTo>
                  <a:lnTo>
                    <a:pt x="630551" y="151560"/>
                  </a:lnTo>
                  <a:lnTo>
                    <a:pt x="653926" y="189030"/>
                  </a:lnTo>
                  <a:lnTo>
                    <a:pt x="671280" y="229492"/>
                  </a:lnTo>
                  <a:lnTo>
                    <a:pt x="682081" y="272472"/>
                  </a:lnTo>
                  <a:lnTo>
                    <a:pt x="685800" y="317500"/>
                  </a:lnTo>
                  <a:lnTo>
                    <a:pt x="682081" y="362541"/>
                  </a:lnTo>
                  <a:lnTo>
                    <a:pt x="671280" y="405531"/>
                  </a:lnTo>
                  <a:lnTo>
                    <a:pt x="653926" y="445996"/>
                  </a:lnTo>
                  <a:lnTo>
                    <a:pt x="630551" y="483467"/>
                  </a:lnTo>
                  <a:lnTo>
                    <a:pt x="601685" y="517472"/>
                  </a:lnTo>
                  <a:lnTo>
                    <a:pt x="567858" y="547538"/>
                  </a:lnTo>
                  <a:lnTo>
                    <a:pt x="529603" y="573195"/>
                  </a:lnTo>
                  <a:lnTo>
                    <a:pt x="487448" y="593971"/>
                  </a:lnTo>
                  <a:lnTo>
                    <a:pt x="441926" y="609395"/>
                  </a:lnTo>
                  <a:lnTo>
                    <a:pt x="393566" y="618995"/>
                  </a:lnTo>
                  <a:lnTo>
                    <a:pt x="342900" y="622300"/>
                  </a:lnTo>
                  <a:lnTo>
                    <a:pt x="292233" y="618995"/>
                  </a:lnTo>
                  <a:lnTo>
                    <a:pt x="243873" y="609395"/>
                  </a:lnTo>
                  <a:lnTo>
                    <a:pt x="198351" y="593971"/>
                  </a:lnTo>
                  <a:lnTo>
                    <a:pt x="156196" y="573195"/>
                  </a:lnTo>
                  <a:lnTo>
                    <a:pt x="117941" y="547538"/>
                  </a:lnTo>
                  <a:lnTo>
                    <a:pt x="84114" y="517472"/>
                  </a:lnTo>
                  <a:lnTo>
                    <a:pt x="55248" y="483467"/>
                  </a:lnTo>
                  <a:lnTo>
                    <a:pt x="31873" y="445996"/>
                  </a:lnTo>
                  <a:lnTo>
                    <a:pt x="14519" y="405531"/>
                  </a:lnTo>
                  <a:lnTo>
                    <a:pt x="3718" y="362541"/>
                  </a:lnTo>
                  <a:lnTo>
                    <a:pt x="0" y="317500"/>
                  </a:lnTo>
                  <a:close/>
                </a:path>
                <a:path w="3111500" h="622300">
                  <a:moveTo>
                    <a:pt x="2425700" y="304800"/>
                  </a:moveTo>
                  <a:lnTo>
                    <a:pt x="2429418" y="259772"/>
                  </a:lnTo>
                  <a:lnTo>
                    <a:pt x="2440219" y="216792"/>
                  </a:lnTo>
                  <a:lnTo>
                    <a:pt x="2457573" y="176330"/>
                  </a:lnTo>
                  <a:lnTo>
                    <a:pt x="2480948" y="138860"/>
                  </a:lnTo>
                  <a:lnTo>
                    <a:pt x="2509814" y="104853"/>
                  </a:lnTo>
                  <a:lnTo>
                    <a:pt x="2543641" y="74783"/>
                  </a:lnTo>
                  <a:lnTo>
                    <a:pt x="2581896" y="49120"/>
                  </a:lnTo>
                  <a:lnTo>
                    <a:pt x="2624051" y="28338"/>
                  </a:lnTo>
                  <a:lnTo>
                    <a:pt x="2669573" y="12909"/>
                  </a:lnTo>
                  <a:lnTo>
                    <a:pt x="2717933" y="3306"/>
                  </a:lnTo>
                  <a:lnTo>
                    <a:pt x="2768600" y="0"/>
                  </a:lnTo>
                  <a:lnTo>
                    <a:pt x="2819266" y="3306"/>
                  </a:lnTo>
                  <a:lnTo>
                    <a:pt x="2867626" y="12909"/>
                  </a:lnTo>
                  <a:lnTo>
                    <a:pt x="2913148" y="28338"/>
                  </a:lnTo>
                  <a:lnTo>
                    <a:pt x="2955303" y="49120"/>
                  </a:lnTo>
                  <a:lnTo>
                    <a:pt x="2993558" y="74783"/>
                  </a:lnTo>
                  <a:lnTo>
                    <a:pt x="3027385" y="104853"/>
                  </a:lnTo>
                  <a:lnTo>
                    <a:pt x="3056251" y="138860"/>
                  </a:lnTo>
                  <a:lnTo>
                    <a:pt x="3079626" y="176330"/>
                  </a:lnTo>
                  <a:lnTo>
                    <a:pt x="3096980" y="216792"/>
                  </a:lnTo>
                  <a:lnTo>
                    <a:pt x="3107781" y="259772"/>
                  </a:lnTo>
                  <a:lnTo>
                    <a:pt x="3111500" y="304800"/>
                  </a:lnTo>
                  <a:lnTo>
                    <a:pt x="3107781" y="349841"/>
                  </a:lnTo>
                  <a:lnTo>
                    <a:pt x="3096980" y="392831"/>
                  </a:lnTo>
                  <a:lnTo>
                    <a:pt x="3079626" y="433296"/>
                  </a:lnTo>
                  <a:lnTo>
                    <a:pt x="3056251" y="470767"/>
                  </a:lnTo>
                  <a:lnTo>
                    <a:pt x="3027385" y="504772"/>
                  </a:lnTo>
                  <a:lnTo>
                    <a:pt x="2993558" y="534838"/>
                  </a:lnTo>
                  <a:lnTo>
                    <a:pt x="2955303" y="560495"/>
                  </a:lnTo>
                  <a:lnTo>
                    <a:pt x="2913148" y="581271"/>
                  </a:lnTo>
                  <a:lnTo>
                    <a:pt x="2867626" y="596695"/>
                  </a:lnTo>
                  <a:lnTo>
                    <a:pt x="2819266" y="606295"/>
                  </a:lnTo>
                  <a:lnTo>
                    <a:pt x="2768600" y="609600"/>
                  </a:lnTo>
                  <a:lnTo>
                    <a:pt x="2717933" y="606295"/>
                  </a:lnTo>
                  <a:lnTo>
                    <a:pt x="2669573" y="596695"/>
                  </a:lnTo>
                  <a:lnTo>
                    <a:pt x="2624051" y="581271"/>
                  </a:lnTo>
                  <a:lnTo>
                    <a:pt x="2581896" y="560495"/>
                  </a:lnTo>
                  <a:lnTo>
                    <a:pt x="2543641" y="534838"/>
                  </a:lnTo>
                  <a:lnTo>
                    <a:pt x="2509814" y="504772"/>
                  </a:lnTo>
                  <a:lnTo>
                    <a:pt x="2480948" y="470767"/>
                  </a:lnTo>
                  <a:lnTo>
                    <a:pt x="2457573" y="433296"/>
                  </a:lnTo>
                  <a:lnTo>
                    <a:pt x="2440219" y="392831"/>
                  </a:lnTo>
                  <a:lnTo>
                    <a:pt x="2429418" y="349841"/>
                  </a:lnTo>
                  <a:lnTo>
                    <a:pt x="2425700" y="304800"/>
                  </a:lnTo>
                  <a:close/>
                </a:path>
              </a:pathLst>
            </a:custGeom>
            <a:ln w="12700">
              <a:solidFill>
                <a:srgbClr val="000000"/>
              </a:solidFill>
            </a:ln>
          </p:spPr>
          <p:txBody>
            <a:bodyPr wrap="square" lIns="0" tIns="0" rIns="0" bIns="0" rtlCol="0"/>
            <a:lstStyle/>
            <a:p>
              <a:endParaRPr/>
            </a:p>
          </p:txBody>
        </p:sp>
        <p:sp>
          <p:nvSpPr>
            <p:cNvPr id="9" name="object 9"/>
            <p:cNvSpPr/>
            <p:nvPr/>
          </p:nvSpPr>
          <p:spPr>
            <a:xfrm>
              <a:off x="3276600" y="4488814"/>
              <a:ext cx="4727575" cy="2211070"/>
            </a:xfrm>
            <a:custGeom>
              <a:avLst/>
              <a:gdLst/>
              <a:ahLst/>
              <a:cxnLst/>
              <a:rect l="l" t="t" r="r" b="b"/>
              <a:pathLst>
                <a:path w="4727575" h="2211070">
                  <a:moveTo>
                    <a:pt x="2767571" y="360807"/>
                  </a:moveTo>
                  <a:lnTo>
                    <a:pt x="2762123" y="310007"/>
                  </a:lnTo>
                  <a:lnTo>
                    <a:pt x="2743708" y="262509"/>
                  </a:lnTo>
                  <a:lnTo>
                    <a:pt x="2712593" y="217043"/>
                  </a:lnTo>
                  <a:lnTo>
                    <a:pt x="2685923" y="188087"/>
                  </a:lnTo>
                  <a:lnTo>
                    <a:pt x="2655189" y="160401"/>
                  </a:lnTo>
                  <a:lnTo>
                    <a:pt x="2620899" y="134239"/>
                  </a:lnTo>
                  <a:lnTo>
                    <a:pt x="2583815" y="109728"/>
                  </a:lnTo>
                  <a:lnTo>
                    <a:pt x="2544572" y="87122"/>
                  </a:lnTo>
                  <a:lnTo>
                    <a:pt x="2503551" y="66675"/>
                  </a:lnTo>
                  <a:lnTo>
                    <a:pt x="2461641" y="48387"/>
                  </a:lnTo>
                  <a:lnTo>
                    <a:pt x="2419350" y="32766"/>
                  </a:lnTo>
                  <a:lnTo>
                    <a:pt x="2377059" y="19939"/>
                  </a:lnTo>
                  <a:lnTo>
                    <a:pt x="2347645" y="12700"/>
                  </a:lnTo>
                  <a:lnTo>
                    <a:pt x="2335657" y="10033"/>
                  </a:lnTo>
                  <a:lnTo>
                    <a:pt x="2295652" y="3302"/>
                  </a:lnTo>
                  <a:lnTo>
                    <a:pt x="2257552" y="127"/>
                  </a:lnTo>
                  <a:lnTo>
                    <a:pt x="2239391" y="0"/>
                  </a:lnTo>
                  <a:lnTo>
                    <a:pt x="2221992" y="635"/>
                  </a:lnTo>
                  <a:lnTo>
                    <a:pt x="2167001" y="9144"/>
                  </a:lnTo>
                  <a:lnTo>
                    <a:pt x="2127123" y="19939"/>
                  </a:lnTo>
                  <a:lnTo>
                    <a:pt x="2084959" y="34417"/>
                  </a:lnTo>
                  <a:lnTo>
                    <a:pt x="2041652" y="52070"/>
                  </a:lnTo>
                  <a:lnTo>
                    <a:pt x="1997964" y="72644"/>
                  </a:lnTo>
                  <a:lnTo>
                    <a:pt x="1954149" y="96012"/>
                  </a:lnTo>
                  <a:lnTo>
                    <a:pt x="1890395" y="135128"/>
                  </a:lnTo>
                  <a:lnTo>
                    <a:pt x="1850009" y="163576"/>
                  </a:lnTo>
                  <a:lnTo>
                    <a:pt x="1812417" y="193421"/>
                  </a:lnTo>
                  <a:lnTo>
                    <a:pt x="1778127" y="224536"/>
                  </a:lnTo>
                  <a:lnTo>
                    <a:pt x="1748028" y="256540"/>
                  </a:lnTo>
                  <a:lnTo>
                    <a:pt x="1722501" y="289179"/>
                  </a:lnTo>
                  <a:lnTo>
                    <a:pt x="1702689" y="322072"/>
                  </a:lnTo>
                  <a:lnTo>
                    <a:pt x="1684909" y="371475"/>
                  </a:lnTo>
                  <a:lnTo>
                    <a:pt x="1682369" y="403987"/>
                  </a:lnTo>
                  <a:lnTo>
                    <a:pt x="1683385" y="420497"/>
                  </a:lnTo>
                  <a:lnTo>
                    <a:pt x="1694434" y="471424"/>
                  </a:lnTo>
                  <a:lnTo>
                    <a:pt x="1716532" y="524510"/>
                  </a:lnTo>
                  <a:lnTo>
                    <a:pt x="1736852" y="561213"/>
                  </a:lnTo>
                  <a:lnTo>
                    <a:pt x="1761109" y="598551"/>
                  </a:lnTo>
                  <a:lnTo>
                    <a:pt x="1788922" y="636651"/>
                  </a:lnTo>
                  <a:lnTo>
                    <a:pt x="1820037" y="675513"/>
                  </a:lnTo>
                  <a:lnTo>
                    <a:pt x="1853946" y="714895"/>
                  </a:lnTo>
                  <a:lnTo>
                    <a:pt x="1890522" y="755015"/>
                  </a:lnTo>
                  <a:lnTo>
                    <a:pt x="1929130" y="795401"/>
                  </a:lnTo>
                  <a:lnTo>
                    <a:pt x="1969516" y="836422"/>
                  </a:lnTo>
                  <a:lnTo>
                    <a:pt x="2011426" y="877570"/>
                  </a:lnTo>
                  <a:lnTo>
                    <a:pt x="2054352" y="918972"/>
                  </a:lnTo>
                  <a:lnTo>
                    <a:pt x="2141982" y="1002157"/>
                  </a:lnTo>
                  <a:lnTo>
                    <a:pt x="2150745" y="993013"/>
                  </a:lnTo>
                  <a:lnTo>
                    <a:pt x="2106676" y="951357"/>
                  </a:lnTo>
                  <a:lnTo>
                    <a:pt x="2020189" y="868426"/>
                  </a:lnTo>
                  <a:lnTo>
                    <a:pt x="1978406" y="827278"/>
                  </a:lnTo>
                  <a:lnTo>
                    <a:pt x="1938147" y="786511"/>
                  </a:lnTo>
                  <a:lnTo>
                    <a:pt x="1899666" y="746252"/>
                  </a:lnTo>
                  <a:lnTo>
                    <a:pt x="1863471" y="706513"/>
                  </a:lnTo>
                  <a:lnTo>
                    <a:pt x="1829689" y="667258"/>
                  </a:lnTo>
                  <a:lnTo>
                    <a:pt x="1798955" y="628904"/>
                  </a:lnTo>
                  <a:lnTo>
                    <a:pt x="1771396" y="591185"/>
                  </a:lnTo>
                  <a:lnTo>
                    <a:pt x="1747647" y="554482"/>
                  </a:lnTo>
                  <a:lnTo>
                    <a:pt x="1727835" y="518668"/>
                  </a:lnTo>
                  <a:lnTo>
                    <a:pt x="1706372" y="467233"/>
                  </a:lnTo>
                  <a:lnTo>
                    <a:pt x="1695958" y="418719"/>
                  </a:lnTo>
                  <a:lnTo>
                    <a:pt x="1695069" y="403225"/>
                  </a:lnTo>
                  <a:lnTo>
                    <a:pt x="1695450" y="388239"/>
                  </a:lnTo>
                  <a:lnTo>
                    <a:pt x="1707007" y="342900"/>
                  </a:lnTo>
                  <a:lnTo>
                    <a:pt x="1733169" y="296164"/>
                  </a:lnTo>
                  <a:lnTo>
                    <a:pt x="1757807" y="264668"/>
                  </a:lnTo>
                  <a:lnTo>
                    <a:pt x="1787271" y="233426"/>
                  </a:lnTo>
                  <a:lnTo>
                    <a:pt x="1820799" y="203073"/>
                  </a:lnTo>
                  <a:lnTo>
                    <a:pt x="1857756" y="173609"/>
                  </a:lnTo>
                  <a:lnTo>
                    <a:pt x="1897507" y="145542"/>
                  </a:lnTo>
                  <a:lnTo>
                    <a:pt x="1939290" y="119380"/>
                  </a:lnTo>
                  <a:lnTo>
                    <a:pt x="1982089" y="95123"/>
                  </a:lnTo>
                  <a:lnTo>
                    <a:pt x="2025396" y="73406"/>
                  </a:lnTo>
                  <a:lnTo>
                    <a:pt x="2068449" y="54610"/>
                  </a:lnTo>
                  <a:lnTo>
                    <a:pt x="2110486" y="38735"/>
                  </a:lnTo>
                  <a:lnTo>
                    <a:pt x="2150872" y="26289"/>
                  </a:lnTo>
                  <a:lnTo>
                    <a:pt x="2188718" y="17780"/>
                  </a:lnTo>
                  <a:lnTo>
                    <a:pt x="2239899" y="12700"/>
                  </a:lnTo>
                  <a:lnTo>
                    <a:pt x="2257298" y="12827"/>
                  </a:lnTo>
                  <a:lnTo>
                    <a:pt x="2313559" y="18796"/>
                  </a:lnTo>
                  <a:lnTo>
                    <a:pt x="2353437" y="27051"/>
                  </a:lnTo>
                  <a:lnTo>
                    <a:pt x="2394585" y="38100"/>
                  </a:lnTo>
                  <a:lnTo>
                    <a:pt x="2436241" y="52197"/>
                  </a:lnTo>
                  <a:lnTo>
                    <a:pt x="2477897" y="68961"/>
                  </a:lnTo>
                  <a:lnTo>
                    <a:pt x="2518664" y="88011"/>
                  </a:lnTo>
                  <a:lnTo>
                    <a:pt x="2577465" y="120650"/>
                  </a:lnTo>
                  <a:lnTo>
                    <a:pt x="2613660" y="144653"/>
                  </a:lnTo>
                  <a:lnTo>
                    <a:pt x="2647188" y="170307"/>
                  </a:lnTo>
                  <a:lnTo>
                    <a:pt x="2677287" y="197358"/>
                  </a:lnTo>
                  <a:lnTo>
                    <a:pt x="2703068" y="225552"/>
                  </a:lnTo>
                  <a:lnTo>
                    <a:pt x="2732786" y="268986"/>
                  </a:lnTo>
                  <a:lnTo>
                    <a:pt x="2749804" y="313563"/>
                  </a:lnTo>
                  <a:lnTo>
                    <a:pt x="2755011" y="360807"/>
                  </a:lnTo>
                  <a:lnTo>
                    <a:pt x="2754503" y="377825"/>
                  </a:lnTo>
                  <a:lnTo>
                    <a:pt x="2746883" y="431673"/>
                  </a:lnTo>
                  <a:lnTo>
                    <a:pt x="2736850" y="469900"/>
                  </a:lnTo>
                  <a:lnTo>
                    <a:pt x="2723515" y="509905"/>
                  </a:lnTo>
                  <a:lnTo>
                    <a:pt x="2706878" y="551434"/>
                  </a:lnTo>
                  <a:lnTo>
                    <a:pt x="2687193" y="594233"/>
                  </a:lnTo>
                  <a:lnTo>
                    <a:pt x="2665095" y="638429"/>
                  </a:lnTo>
                  <a:lnTo>
                    <a:pt x="2627503" y="706628"/>
                  </a:lnTo>
                  <a:lnTo>
                    <a:pt x="2599944" y="753237"/>
                  </a:lnTo>
                  <a:lnTo>
                    <a:pt x="2571115" y="800481"/>
                  </a:lnTo>
                  <a:lnTo>
                    <a:pt x="2540889" y="848360"/>
                  </a:lnTo>
                  <a:lnTo>
                    <a:pt x="2515425" y="887806"/>
                  </a:lnTo>
                  <a:lnTo>
                    <a:pt x="2467610" y="856488"/>
                  </a:lnTo>
                  <a:lnTo>
                    <a:pt x="2451100" y="997585"/>
                  </a:lnTo>
                  <a:lnTo>
                    <a:pt x="2573909" y="926084"/>
                  </a:lnTo>
                  <a:lnTo>
                    <a:pt x="2542286" y="905383"/>
                  </a:lnTo>
                  <a:lnTo>
                    <a:pt x="2526017" y="894740"/>
                  </a:lnTo>
                  <a:lnTo>
                    <a:pt x="2551557" y="855091"/>
                  </a:lnTo>
                  <a:lnTo>
                    <a:pt x="2581910" y="807212"/>
                  </a:lnTo>
                  <a:lnTo>
                    <a:pt x="2610993" y="759587"/>
                  </a:lnTo>
                  <a:lnTo>
                    <a:pt x="2638552" y="712863"/>
                  </a:lnTo>
                  <a:lnTo>
                    <a:pt x="2664206" y="666877"/>
                  </a:lnTo>
                  <a:lnTo>
                    <a:pt x="2687828" y="621792"/>
                  </a:lnTo>
                  <a:lnTo>
                    <a:pt x="2709037" y="577850"/>
                  </a:lnTo>
                  <a:lnTo>
                    <a:pt x="2727452" y="535051"/>
                  </a:lnTo>
                  <a:lnTo>
                    <a:pt x="2742819" y="493522"/>
                  </a:lnTo>
                  <a:lnTo>
                    <a:pt x="2754757" y="453517"/>
                  </a:lnTo>
                  <a:lnTo>
                    <a:pt x="2762885" y="415036"/>
                  </a:lnTo>
                  <a:lnTo>
                    <a:pt x="2767203" y="378206"/>
                  </a:lnTo>
                  <a:lnTo>
                    <a:pt x="2767571" y="360807"/>
                  </a:lnTo>
                  <a:close/>
                </a:path>
                <a:path w="4727575" h="2211070">
                  <a:moveTo>
                    <a:pt x="4419600" y="1213485"/>
                  </a:moveTo>
                  <a:lnTo>
                    <a:pt x="4406900" y="1207135"/>
                  </a:lnTo>
                  <a:lnTo>
                    <a:pt x="4292600" y="1149985"/>
                  </a:lnTo>
                  <a:lnTo>
                    <a:pt x="4292600" y="1207135"/>
                  </a:lnTo>
                  <a:lnTo>
                    <a:pt x="2667000" y="1207135"/>
                  </a:lnTo>
                  <a:lnTo>
                    <a:pt x="2667000" y="1219835"/>
                  </a:lnTo>
                  <a:lnTo>
                    <a:pt x="4292600" y="1219835"/>
                  </a:lnTo>
                  <a:lnTo>
                    <a:pt x="4292600" y="1276985"/>
                  </a:lnTo>
                  <a:lnTo>
                    <a:pt x="4406900" y="1219835"/>
                  </a:lnTo>
                  <a:lnTo>
                    <a:pt x="4419600" y="1213485"/>
                  </a:lnTo>
                  <a:close/>
                </a:path>
                <a:path w="4727575" h="2211070">
                  <a:moveTo>
                    <a:pt x="4727194" y="1524000"/>
                  </a:moveTo>
                  <a:lnTo>
                    <a:pt x="4721606" y="1512620"/>
                  </a:lnTo>
                  <a:lnTo>
                    <a:pt x="4463669" y="1640547"/>
                  </a:lnTo>
                  <a:lnTo>
                    <a:pt x="4334383" y="1703197"/>
                  </a:lnTo>
                  <a:lnTo>
                    <a:pt x="4204716" y="1764411"/>
                  </a:lnTo>
                  <a:lnTo>
                    <a:pt x="4074414" y="1823529"/>
                  </a:lnTo>
                  <a:lnTo>
                    <a:pt x="3943350" y="1880146"/>
                  </a:lnTo>
                  <a:lnTo>
                    <a:pt x="3811651" y="1933816"/>
                  </a:lnTo>
                  <a:lnTo>
                    <a:pt x="3678809" y="1983854"/>
                  </a:lnTo>
                  <a:lnTo>
                    <a:pt x="3544697" y="2029891"/>
                  </a:lnTo>
                  <a:lnTo>
                    <a:pt x="3409442" y="2071458"/>
                  </a:lnTo>
                  <a:lnTo>
                    <a:pt x="3272663" y="2107971"/>
                  </a:lnTo>
                  <a:lnTo>
                    <a:pt x="3134487" y="2138959"/>
                  </a:lnTo>
                  <a:lnTo>
                    <a:pt x="3064637" y="2152256"/>
                  </a:lnTo>
                  <a:lnTo>
                    <a:pt x="2994406" y="2163940"/>
                  </a:lnTo>
                  <a:lnTo>
                    <a:pt x="2923667" y="2174011"/>
                  </a:lnTo>
                  <a:lnTo>
                    <a:pt x="2852420" y="2182380"/>
                  </a:lnTo>
                  <a:lnTo>
                    <a:pt x="2780665" y="2189022"/>
                  </a:lnTo>
                  <a:lnTo>
                    <a:pt x="2708529" y="2193874"/>
                  </a:lnTo>
                  <a:lnTo>
                    <a:pt x="2635631" y="2196820"/>
                  </a:lnTo>
                  <a:lnTo>
                    <a:pt x="2562352" y="2197760"/>
                  </a:lnTo>
                  <a:lnTo>
                    <a:pt x="2488438" y="2196808"/>
                  </a:lnTo>
                  <a:lnTo>
                    <a:pt x="2413889" y="2193861"/>
                  </a:lnTo>
                  <a:lnTo>
                    <a:pt x="2338832" y="2189010"/>
                  </a:lnTo>
                  <a:lnTo>
                    <a:pt x="2263267" y="2182355"/>
                  </a:lnTo>
                  <a:lnTo>
                    <a:pt x="2187067" y="2173986"/>
                  </a:lnTo>
                  <a:lnTo>
                    <a:pt x="2110486" y="2163915"/>
                  </a:lnTo>
                  <a:lnTo>
                    <a:pt x="2033270" y="2152205"/>
                  </a:lnTo>
                  <a:lnTo>
                    <a:pt x="1955673" y="2138896"/>
                  </a:lnTo>
                  <a:lnTo>
                    <a:pt x="1799209" y="2107869"/>
                  </a:lnTo>
                  <a:lnTo>
                    <a:pt x="1641094" y="2071344"/>
                  </a:lnTo>
                  <a:lnTo>
                    <a:pt x="1481455" y="2029752"/>
                  </a:lnTo>
                  <a:lnTo>
                    <a:pt x="1320419" y="1983701"/>
                  </a:lnTo>
                  <a:lnTo>
                    <a:pt x="1158240" y="1933638"/>
                  </a:lnTo>
                  <a:lnTo>
                    <a:pt x="995172" y="1879942"/>
                  </a:lnTo>
                  <a:lnTo>
                    <a:pt x="831088" y="1823300"/>
                  </a:lnTo>
                  <a:lnTo>
                    <a:pt x="666242" y="1764182"/>
                  </a:lnTo>
                  <a:lnTo>
                    <a:pt x="334899" y="1640293"/>
                  </a:lnTo>
                  <a:lnTo>
                    <a:pt x="120827" y="1557985"/>
                  </a:lnTo>
                  <a:lnTo>
                    <a:pt x="122580" y="1553425"/>
                  </a:lnTo>
                  <a:lnTo>
                    <a:pt x="141351" y="1504632"/>
                  </a:lnTo>
                  <a:lnTo>
                    <a:pt x="0" y="1518310"/>
                  </a:lnTo>
                  <a:lnTo>
                    <a:pt x="95758" y="1623174"/>
                  </a:lnTo>
                  <a:lnTo>
                    <a:pt x="116268" y="1569847"/>
                  </a:lnTo>
                  <a:lnTo>
                    <a:pt x="330327" y="1652181"/>
                  </a:lnTo>
                  <a:lnTo>
                    <a:pt x="661924" y="1776133"/>
                  </a:lnTo>
                  <a:lnTo>
                    <a:pt x="826897" y="1835302"/>
                  </a:lnTo>
                  <a:lnTo>
                    <a:pt x="991235" y="1892007"/>
                  </a:lnTo>
                  <a:lnTo>
                    <a:pt x="1154557" y="1945767"/>
                  </a:lnTo>
                  <a:lnTo>
                    <a:pt x="1316990" y="1995906"/>
                  </a:lnTo>
                  <a:lnTo>
                    <a:pt x="1478153" y="2042045"/>
                  </a:lnTo>
                  <a:lnTo>
                    <a:pt x="1638173" y="2083714"/>
                  </a:lnTo>
                  <a:lnTo>
                    <a:pt x="1796669" y="2120328"/>
                  </a:lnTo>
                  <a:lnTo>
                    <a:pt x="1953514" y="2151418"/>
                  </a:lnTo>
                  <a:lnTo>
                    <a:pt x="2031365" y="2164765"/>
                  </a:lnTo>
                  <a:lnTo>
                    <a:pt x="2108708" y="2176500"/>
                  </a:lnTo>
                  <a:lnTo>
                    <a:pt x="2185670" y="2186609"/>
                  </a:lnTo>
                  <a:lnTo>
                    <a:pt x="2262124" y="2195004"/>
                  </a:lnTo>
                  <a:lnTo>
                    <a:pt x="2337943" y="2201684"/>
                  </a:lnTo>
                  <a:lnTo>
                    <a:pt x="2413381" y="2206548"/>
                  </a:lnTo>
                  <a:lnTo>
                    <a:pt x="2488184" y="2209508"/>
                  </a:lnTo>
                  <a:lnTo>
                    <a:pt x="2562479" y="2210460"/>
                  </a:lnTo>
                  <a:lnTo>
                    <a:pt x="2636266" y="2209508"/>
                  </a:lnTo>
                  <a:lnTo>
                    <a:pt x="2709291" y="2206548"/>
                  </a:lnTo>
                  <a:lnTo>
                    <a:pt x="2781935" y="2201672"/>
                  </a:lnTo>
                  <a:lnTo>
                    <a:pt x="2824099" y="2197760"/>
                  </a:lnTo>
                  <a:lnTo>
                    <a:pt x="2853944" y="2194991"/>
                  </a:lnTo>
                  <a:lnTo>
                    <a:pt x="2925445" y="2186584"/>
                  </a:lnTo>
                  <a:lnTo>
                    <a:pt x="2996438" y="2176475"/>
                  </a:lnTo>
                  <a:lnTo>
                    <a:pt x="3067050" y="2164727"/>
                  </a:lnTo>
                  <a:lnTo>
                    <a:pt x="3137154" y="2151354"/>
                  </a:lnTo>
                  <a:lnTo>
                    <a:pt x="3275965" y="2120239"/>
                  </a:lnTo>
                  <a:lnTo>
                    <a:pt x="3413125" y="2083600"/>
                  </a:lnTo>
                  <a:lnTo>
                    <a:pt x="3548888" y="2041906"/>
                  </a:lnTo>
                  <a:lnTo>
                    <a:pt x="3683254" y="1995741"/>
                  </a:lnTo>
                  <a:lnTo>
                    <a:pt x="3816350" y="1945576"/>
                  </a:lnTo>
                  <a:lnTo>
                    <a:pt x="3948430" y="1891804"/>
                  </a:lnTo>
                  <a:lnTo>
                    <a:pt x="4079748" y="1835086"/>
                  </a:lnTo>
                  <a:lnTo>
                    <a:pt x="4210050" y="1775904"/>
                  </a:lnTo>
                  <a:lnTo>
                    <a:pt x="4339971" y="1714627"/>
                  </a:lnTo>
                  <a:lnTo>
                    <a:pt x="4469257" y="1651927"/>
                  </a:lnTo>
                  <a:lnTo>
                    <a:pt x="4727194" y="1524000"/>
                  </a:lnTo>
                  <a:close/>
                </a:path>
              </a:pathLst>
            </a:custGeom>
            <a:solidFill>
              <a:srgbClr val="000000"/>
            </a:solidFill>
          </p:spPr>
          <p:txBody>
            <a:bodyPr wrap="square" lIns="0" tIns="0" rIns="0" bIns="0" rtlCol="0"/>
            <a:lstStyle/>
            <a:p>
              <a:endParaRPr/>
            </a:p>
          </p:txBody>
        </p:sp>
        <p:sp>
          <p:nvSpPr>
            <p:cNvPr id="10" name="object 10"/>
            <p:cNvSpPr/>
            <p:nvPr/>
          </p:nvSpPr>
          <p:spPr>
            <a:xfrm>
              <a:off x="3777757" y="5168905"/>
              <a:ext cx="900189" cy="447216"/>
            </a:xfrm>
            <a:prstGeom prst="rect">
              <a:avLst/>
            </a:prstGeom>
            <a:blipFill>
              <a:blip r:embed="rId2" cstate="print"/>
              <a:stretch>
                <a:fillRect/>
              </a:stretch>
            </a:blipFill>
          </p:spPr>
          <p:txBody>
            <a:bodyPr wrap="square" lIns="0" tIns="0" rIns="0" bIns="0" rtlCol="0"/>
            <a:lstStyle/>
            <a:p>
              <a:endParaRPr/>
            </a:p>
          </p:txBody>
        </p:sp>
        <p:sp>
          <p:nvSpPr>
            <p:cNvPr id="11" name="object 11"/>
            <p:cNvSpPr/>
            <p:nvPr/>
          </p:nvSpPr>
          <p:spPr>
            <a:xfrm>
              <a:off x="6347423" y="5168898"/>
              <a:ext cx="900561" cy="456112"/>
            </a:xfrm>
            <a:prstGeom prst="rect">
              <a:avLst/>
            </a:prstGeom>
            <a:blipFill>
              <a:blip r:embed="rId3" cstate="print"/>
              <a:stretch>
                <a:fillRect/>
              </a:stretch>
            </a:blipFill>
          </p:spPr>
          <p:txBody>
            <a:bodyPr wrap="square" lIns="0" tIns="0" rIns="0" bIns="0" rtlCol="0"/>
            <a:lstStyle/>
            <a:p>
              <a:endParaRPr/>
            </a:p>
          </p:txBody>
        </p:sp>
        <p:sp>
          <p:nvSpPr>
            <p:cNvPr id="12" name="object 12"/>
            <p:cNvSpPr/>
            <p:nvPr/>
          </p:nvSpPr>
          <p:spPr>
            <a:xfrm>
              <a:off x="7397369" y="4412614"/>
              <a:ext cx="1085215" cy="1002665"/>
            </a:xfrm>
            <a:custGeom>
              <a:avLst/>
              <a:gdLst/>
              <a:ahLst/>
              <a:cxnLst/>
              <a:rect l="l" t="t" r="r" b="b"/>
              <a:pathLst>
                <a:path w="1085215" h="1002664">
                  <a:moveTo>
                    <a:pt x="557022" y="0"/>
                  </a:moveTo>
                  <a:lnTo>
                    <a:pt x="503808" y="5334"/>
                  </a:lnTo>
                  <a:lnTo>
                    <a:pt x="464947" y="14097"/>
                  </a:lnTo>
                  <a:lnTo>
                    <a:pt x="423799" y="26670"/>
                  </a:lnTo>
                  <a:lnTo>
                    <a:pt x="381126" y="42799"/>
                  </a:lnTo>
                  <a:lnTo>
                    <a:pt x="337438" y="61976"/>
                  </a:lnTo>
                  <a:lnTo>
                    <a:pt x="293624" y="83947"/>
                  </a:lnTo>
                  <a:lnTo>
                    <a:pt x="250062" y="108585"/>
                  </a:lnTo>
                  <a:lnTo>
                    <a:pt x="208025" y="135128"/>
                  </a:lnTo>
                  <a:lnTo>
                    <a:pt x="167639" y="163576"/>
                  </a:lnTo>
                  <a:lnTo>
                    <a:pt x="130048" y="193421"/>
                  </a:lnTo>
                  <a:lnTo>
                    <a:pt x="95757" y="224536"/>
                  </a:lnTo>
                  <a:lnTo>
                    <a:pt x="65658" y="256540"/>
                  </a:lnTo>
                  <a:lnTo>
                    <a:pt x="40131" y="289179"/>
                  </a:lnTo>
                  <a:lnTo>
                    <a:pt x="20320" y="322072"/>
                  </a:lnTo>
                  <a:lnTo>
                    <a:pt x="2539" y="371475"/>
                  </a:lnTo>
                  <a:lnTo>
                    <a:pt x="0" y="403987"/>
                  </a:lnTo>
                  <a:lnTo>
                    <a:pt x="1015" y="420497"/>
                  </a:lnTo>
                  <a:lnTo>
                    <a:pt x="12064" y="471424"/>
                  </a:lnTo>
                  <a:lnTo>
                    <a:pt x="34162" y="524510"/>
                  </a:lnTo>
                  <a:lnTo>
                    <a:pt x="54482" y="561213"/>
                  </a:lnTo>
                  <a:lnTo>
                    <a:pt x="78739" y="598551"/>
                  </a:lnTo>
                  <a:lnTo>
                    <a:pt x="106552" y="636651"/>
                  </a:lnTo>
                  <a:lnTo>
                    <a:pt x="137667" y="675513"/>
                  </a:lnTo>
                  <a:lnTo>
                    <a:pt x="171576" y="714883"/>
                  </a:lnTo>
                  <a:lnTo>
                    <a:pt x="208152" y="755015"/>
                  </a:lnTo>
                  <a:lnTo>
                    <a:pt x="246760" y="795401"/>
                  </a:lnTo>
                  <a:lnTo>
                    <a:pt x="287147" y="836422"/>
                  </a:lnTo>
                  <a:lnTo>
                    <a:pt x="329056" y="877570"/>
                  </a:lnTo>
                  <a:lnTo>
                    <a:pt x="371982" y="918972"/>
                  </a:lnTo>
                  <a:lnTo>
                    <a:pt x="459612" y="1002157"/>
                  </a:lnTo>
                  <a:lnTo>
                    <a:pt x="468375" y="993013"/>
                  </a:lnTo>
                  <a:lnTo>
                    <a:pt x="424306" y="951357"/>
                  </a:lnTo>
                  <a:lnTo>
                    <a:pt x="337820" y="868426"/>
                  </a:lnTo>
                  <a:lnTo>
                    <a:pt x="296036" y="827278"/>
                  </a:lnTo>
                  <a:lnTo>
                    <a:pt x="255777" y="786511"/>
                  </a:lnTo>
                  <a:lnTo>
                    <a:pt x="217297" y="746252"/>
                  </a:lnTo>
                  <a:lnTo>
                    <a:pt x="181101" y="706501"/>
                  </a:lnTo>
                  <a:lnTo>
                    <a:pt x="147320" y="667258"/>
                  </a:lnTo>
                  <a:lnTo>
                    <a:pt x="116585" y="628904"/>
                  </a:lnTo>
                  <a:lnTo>
                    <a:pt x="89026" y="591185"/>
                  </a:lnTo>
                  <a:lnTo>
                    <a:pt x="65277" y="554482"/>
                  </a:lnTo>
                  <a:lnTo>
                    <a:pt x="45465" y="518668"/>
                  </a:lnTo>
                  <a:lnTo>
                    <a:pt x="24002" y="467233"/>
                  </a:lnTo>
                  <a:lnTo>
                    <a:pt x="13588" y="418719"/>
                  </a:lnTo>
                  <a:lnTo>
                    <a:pt x="12700" y="403225"/>
                  </a:lnTo>
                  <a:lnTo>
                    <a:pt x="13080" y="388239"/>
                  </a:lnTo>
                  <a:lnTo>
                    <a:pt x="24637" y="342900"/>
                  </a:lnTo>
                  <a:lnTo>
                    <a:pt x="50800" y="296164"/>
                  </a:lnTo>
                  <a:lnTo>
                    <a:pt x="75437" y="264668"/>
                  </a:lnTo>
                  <a:lnTo>
                    <a:pt x="104901" y="233426"/>
                  </a:lnTo>
                  <a:lnTo>
                    <a:pt x="138429" y="203073"/>
                  </a:lnTo>
                  <a:lnTo>
                    <a:pt x="175386" y="173609"/>
                  </a:lnTo>
                  <a:lnTo>
                    <a:pt x="215137" y="145542"/>
                  </a:lnTo>
                  <a:lnTo>
                    <a:pt x="256921" y="119380"/>
                  </a:lnTo>
                  <a:lnTo>
                    <a:pt x="299720" y="95123"/>
                  </a:lnTo>
                  <a:lnTo>
                    <a:pt x="343026" y="73406"/>
                  </a:lnTo>
                  <a:lnTo>
                    <a:pt x="386079" y="54610"/>
                  </a:lnTo>
                  <a:lnTo>
                    <a:pt x="428116" y="38735"/>
                  </a:lnTo>
                  <a:lnTo>
                    <a:pt x="468502" y="26289"/>
                  </a:lnTo>
                  <a:lnTo>
                    <a:pt x="506349" y="17780"/>
                  </a:lnTo>
                  <a:lnTo>
                    <a:pt x="557529" y="12700"/>
                  </a:lnTo>
                  <a:lnTo>
                    <a:pt x="665289" y="12700"/>
                  </a:lnTo>
                  <a:lnTo>
                    <a:pt x="653287" y="10033"/>
                  </a:lnTo>
                  <a:lnTo>
                    <a:pt x="632967" y="6223"/>
                  </a:lnTo>
                  <a:lnTo>
                    <a:pt x="613282" y="3302"/>
                  </a:lnTo>
                  <a:lnTo>
                    <a:pt x="593978" y="1270"/>
                  </a:lnTo>
                  <a:lnTo>
                    <a:pt x="575182" y="127"/>
                  </a:lnTo>
                  <a:lnTo>
                    <a:pt x="557022" y="0"/>
                  </a:lnTo>
                  <a:close/>
                </a:path>
                <a:path w="1085215" h="1002664">
                  <a:moveTo>
                    <a:pt x="785240" y="856488"/>
                  </a:moveTo>
                  <a:lnTo>
                    <a:pt x="768730" y="997585"/>
                  </a:lnTo>
                  <a:lnTo>
                    <a:pt x="891539" y="926084"/>
                  </a:lnTo>
                  <a:lnTo>
                    <a:pt x="859921" y="905383"/>
                  </a:lnTo>
                  <a:lnTo>
                    <a:pt x="836802" y="905383"/>
                  </a:lnTo>
                  <a:lnTo>
                    <a:pt x="826134" y="898525"/>
                  </a:lnTo>
                  <a:lnTo>
                    <a:pt x="833060" y="887796"/>
                  </a:lnTo>
                  <a:lnTo>
                    <a:pt x="785240" y="856488"/>
                  </a:lnTo>
                  <a:close/>
                </a:path>
                <a:path w="1085215" h="1002664">
                  <a:moveTo>
                    <a:pt x="833060" y="887796"/>
                  </a:moveTo>
                  <a:lnTo>
                    <a:pt x="826134" y="898525"/>
                  </a:lnTo>
                  <a:lnTo>
                    <a:pt x="836802" y="905383"/>
                  </a:lnTo>
                  <a:lnTo>
                    <a:pt x="843659" y="894735"/>
                  </a:lnTo>
                  <a:lnTo>
                    <a:pt x="833060" y="887796"/>
                  </a:lnTo>
                  <a:close/>
                </a:path>
                <a:path w="1085215" h="1002664">
                  <a:moveTo>
                    <a:pt x="843659" y="894735"/>
                  </a:moveTo>
                  <a:lnTo>
                    <a:pt x="836802" y="905383"/>
                  </a:lnTo>
                  <a:lnTo>
                    <a:pt x="859921" y="905383"/>
                  </a:lnTo>
                  <a:lnTo>
                    <a:pt x="843659" y="894735"/>
                  </a:lnTo>
                  <a:close/>
                </a:path>
                <a:path w="1085215" h="1002664">
                  <a:moveTo>
                    <a:pt x="665289" y="12700"/>
                  </a:moveTo>
                  <a:lnTo>
                    <a:pt x="557529" y="12700"/>
                  </a:lnTo>
                  <a:lnTo>
                    <a:pt x="574928" y="12827"/>
                  </a:lnTo>
                  <a:lnTo>
                    <a:pt x="593089" y="13970"/>
                  </a:lnTo>
                  <a:lnTo>
                    <a:pt x="631189" y="18796"/>
                  </a:lnTo>
                  <a:lnTo>
                    <a:pt x="671067" y="27051"/>
                  </a:lnTo>
                  <a:lnTo>
                    <a:pt x="712215" y="38100"/>
                  </a:lnTo>
                  <a:lnTo>
                    <a:pt x="753872" y="52197"/>
                  </a:lnTo>
                  <a:lnTo>
                    <a:pt x="795527" y="68961"/>
                  </a:lnTo>
                  <a:lnTo>
                    <a:pt x="836295" y="88011"/>
                  </a:lnTo>
                  <a:lnTo>
                    <a:pt x="895096" y="120650"/>
                  </a:lnTo>
                  <a:lnTo>
                    <a:pt x="931290" y="144653"/>
                  </a:lnTo>
                  <a:lnTo>
                    <a:pt x="964819" y="170307"/>
                  </a:lnTo>
                  <a:lnTo>
                    <a:pt x="994917" y="197358"/>
                  </a:lnTo>
                  <a:lnTo>
                    <a:pt x="1020699" y="225552"/>
                  </a:lnTo>
                  <a:lnTo>
                    <a:pt x="1050416" y="268986"/>
                  </a:lnTo>
                  <a:lnTo>
                    <a:pt x="1067434" y="313563"/>
                  </a:lnTo>
                  <a:lnTo>
                    <a:pt x="1072641" y="360807"/>
                  </a:lnTo>
                  <a:lnTo>
                    <a:pt x="1072133" y="377825"/>
                  </a:lnTo>
                  <a:lnTo>
                    <a:pt x="1064513" y="431673"/>
                  </a:lnTo>
                  <a:lnTo>
                    <a:pt x="1054480" y="469900"/>
                  </a:lnTo>
                  <a:lnTo>
                    <a:pt x="1041146" y="509905"/>
                  </a:lnTo>
                  <a:lnTo>
                    <a:pt x="1024508" y="551434"/>
                  </a:lnTo>
                  <a:lnTo>
                    <a:pt x="1004824" y="594233"/>
                  </a:lnTo>
                  <a:lnTo>
                    <a:pt x="982726" y="638429"/>
                  </a:lnTo>
                  <a:lnTo>
                    <a:pt x="945133" y="706628"/>
                  </a:lnTo>
                  <a:lnTo>
                    <a:pt x="917575" y="753237"/>
                  </a:lnTo>
                  <a:lnTo>
                    <a:pt x="888746" y="800481"/>
                  </a:lnTo>
                  <a:lnTo>
                    <a:pt x="858520" y="848360"/>
                  </a:lnTo>
                  <a:lnTo>
                    <a:pt x="833060" y="887796"/>
                  </a:lnTo>
                  <a:lnTo>
                    <a:pt x="843659" y="894735"/>
                  </a:lnTo>
                  <a:lnTo>
                    <a:pt x="869187" y="855091"/>
                  </a:lnTo>
                  <a:lnTo>
                    <a:pt x="899540" y="807212"/>
                  </a:lnTo>
                  <a:lnTo>
                    <a:pt x="928624" y="759587"/>
                  </a:lnTo>
                  <a:lnTo>
                    <a:pt x="956182" y="712851"/>
                  </a:lnTo>
                  <a:lnTo>
                    <a:pt x="981836" y="666877"/>
                  </a:lnTo>
                  <a:lnTo>
                    <a:pt x="1005458" y="621792"/>
                  </a:lnTo>
                  <a:lnTo>
                    <a:pt x="1026667" y="577850"/>
                  </a:lnTo>
                  <a:lnTo>
                    <a:pt x="1045082" y="535051"/>
                  </a:lnTo>
                  <a:lnTo>
                    <a:pt x="1060450" y="493522"/>
                  </a:lnTo>
                  <a:lnTo>
                    <a:pt x="1072387" y="453517"/>
                  </a:lnTo>
                  <a:lnTo>
                    <a:pt x="1080515" y="415036"/>
                  </a:lnTo>
                  <a:lnTo>
                    <a:pt x="1085206" y="360807"/>
                  </a:lnTo>
                  <a:lnTo>
                    <a:pt x="1084748" y="344551"/>
                  </a:lnTo>
                  <a:lnTo>
                    <a:pt x="1075181" y="294132"/>
                  </a:lnTo>
                  <a:lnTo>
                    <a:pt x="1052195" y="247142"/>
                  </a:lnTo>
                  <a:lnTo>
                    <a:pt x="1017397" y="202565"/>
                  </a:lnTo>
                  <a:lnTo>
                    <a:pt x="988567" y="174117"/>
                  </a:lnTo>
                  <a:lnTo>
                    <a:pt x="956055" y="147066"/>
                  </a:lnTo>
                  <a:lnTo>
                    <a:pt x="920369" y="121793"/>
                  </a:lnTo>
                  <a:lnTo>
                    <a:pt x="862202" y="87122"/>
                  </a:lnTo>
                  <a:lnTo>
                    <a:pt x="821181" y="66675"/>
                  </a:lnTo>
                  <a:lnTo>
                    <a:pt x="779272" y="48387"/>
                  </a:lnTo>
                  <a:lnTo>
                    <a:pt x="736980" y="32766"/>
                  </a:lnTo>
                  <a:lnTo>
                    <a:pt x="694689" y="19939"/>
                  </a:lnTo>
                  <a:lnTo>
                    <a:pt x="673861" y="14605"/>
                  </a:lnTo>
                  <a:lnTo>
                    <a:pt x="665289" y="12700"/>
                  </a:lnTo>
                  <a:close/>
                </a:path>
              </a:pathLst>
            </a:custGeom>
            <a:solidFill>
              <a:srgbClr val="000000"/>
            </a:solidFill>
          </p:spPr>
          <p:txBody>
            <a:bodyPr wrap="square" lIns="0" tIns="0" rIns="0" bIns="0" rtlCol="0"/>
            <a:lstStyle/>
            <a:p>
              <a:endParaRPr/>
            </a:p>
          </p:txBody>
        </p:sp>
        <p:sp>
          <p:nvSpPr>
            <p:cNvPr id="13" name="object 13"/>
            <p:cNvSpPr/>
            <p:nvPr/>
          </p:nvSpPr>
          <p:spPr>
            <a:xfrm>
              <a:off x="7600740" y="3949705"/>
              <a:ext cx="900561" cy="447216"/>
            </a:xfrm>
            <a:prstGeom prst="rect">
              <a:avLst/>
            </a:prstGeom>
            <a:blipFill>
              <a:blip r:embed="rId4" cstate="print"/>
              <a:stretch>
                <a:fillRect/>
              </a:stretch>
            </a:blipFill>
          </p:spPr>
          <p:txBody>
            <a:bodyPr wrap="square" lIns="0" tIns="0" rIns="0" bIns="0" rtlCol="0"/>
            <a:lstStyle/>
            <a:p>
              <a:endParaRPr/>
            </a:p>
          </p:txBody>
        </p:sp>
      </p:grpSp>
      <p:sp>
        <p:nvSpPr>
          <p:cNvPr id="14" name="object 14"/>
          <p:cNvSpPr/>
          <p:nvPr/>
        </p:nvSpPr>
        <p:spPr>
          <a:xfrm>
            <a:off x="5079214" y="3962405"/>
            <a:ext cx="900414" cy="447216"/>
          </a:xfrm>
          <a:prstGeom prst="rect">
            <a:avLst/>
          </a:prstGeom>
          <a:blipFill>
            <a:blip r:embed="rId2" cstate="print"/>
            <a:stretch>
              <a:fillRect/>
            </a:stretch>
          </a:blipFill>
        </p:spPr>
        <p:txBody>
          <a:bodyPr wrap="square" lIns="0" tIns="0" rIns="0" bIns="0" rtlCol="0"/>
          <a:lstStyle/>
          <a:p>
            <a:endParaRPr/>
          </a:p>
        </p:txBody>
      </p:sp>
      <p:sp>
        <p:nvSpPr>
          <p:cNvPr id="15" name="object 15"/>
          <p:cNvSpPr txBox="1"/>
          <p:nvPr/>
        </p:nvSpPr>
        <p:spPr>
          <a:xfrm>
            <a:off x="4736407" y="3167621"/>
            <a:ext cx="1652905" cy="1245870"/>
          </a:xfrm>
          <a:prstGeom prst="rect">
            <a:avLst/>
          </a:prstGeom>
        </p:spPr>
        <p:txBody>
          <a:bodyPr vert="horz" wrap="square" lIns="0" tIns="72390" rIns="0" bIns="0" rtlCol="0">
            <a:spAutoFit/>
          </a:bodyPr>
          <a:lstStyle/>
          <a:p>
            <a:pPr marL="61594">
              <a:lnSpc>
                <a:spcPct val="100000"/>
              </a:lnSpc>
              <a:spcBef>
                <a:spcPts val="570"/>
              </a:spcBef>
              <a:tabLst>
                <a:tab pos="960755" algn="l"/>
              </a:tabLst>
            </a:pPr>
            <a:r>
              <a:rPr sz="3600" i="1" spc="40" dirty="0">
                <a:latin typeface="Times New Roman"/>
                <a:cs typeface="Times New Roman"/>
              </a:rPr>
              <a:t>y	</a:t>
            </a:r>
            <a:r>
              <a:rPr sz="3600" i="1" spc="60" dirty="0">
                <a:latin typeface="Times New Roman"/>
                <a:cs typeface="Times New Roman"/>
              </a:rPr>
              <a:t>y</a:t>
            </a:r>
            <a:r>
              <a:rPr sz="3600" spc="60" dirty="0">
                <a:latin typeface="Times New Roman"/>
                <a:cs typeface="Times New Roman"/>
              </a:rPr>
              <a:t>,</a:t>
            </a:r>
            <a:r>
              <a:rPr sz="3600" spc="-515" dirty="0">
                <a:latin typeface="Times New Roman"/>
                <a:cs typeface="Times New Roman"/>
              </a:rPr>
              <a:t> </a:t>
            </a:r>
            <a:r>
              <a:rPr sz="3600" i="1" spc="55" dirty="0">
                <a:latin typeface="Times New Roman"/>
                <a:cs typeface="Times New Roman"/>
              </a:rPr>
              <a:t>R</a:t>
            </a:r>
            <a:endParaRPr sz="3600">
              <a:latin typeface="Times New Roman"/>
              <a:cs typeface="Times New Roman"/>
            </a:endParaRPr>
          </a:p>
          <a:p>
            <a:pPr marL="12700">
              <a:lnSpc>
                <a:spcPct val="100000"/>
              </a:lnSpc>
              <a:spcBef>
                <a:spcPts val="490"/>
              </a:spcBef>
              <a:tabLst>
                <a:tab pos="886460" algn="l"/>
              </a:tabLst>
            </a:pPr>
            <a:r>
              <a:rPr sz="3600" i="1" spc="65" dirty="0">
                <a:latin typeface="Times New Roman"/>
                <a:cs typeface="Times New Roman"/>
              </a:rPr>
              <a:t>a	</a:t>
            </a:r>
            <a:r>
              <a:rPr sz="3600" i="1" spc="40" dirty="0">
                <a:latin typeface="Times New Roman"/>
                <a:cs typeface="Times New Roman"/>
              </a:rPr>
              <a:t>a</a:t>
            </a:r>
            <a:r>
              <a:rPr sz="3600" spc="40" dirty="0">
                <a:latin typeface="Times New Roman"/>
                <a:cs typeface="Times New Roman"/>
              </a:rPr>
              <a:t>,</a:t>
            </a:r>
            <a:r>
              <a:rPr sz="3600" spc="-495" dirty="0">
                <a:latin typeface="Times New Roman"/>
                <a:cs typeface="Times New Roman"/>
              </a:rPr>
              <a:t> </a:t>
            </a:r>
            <a:r>
              <a:rPr sz="3600" i="1" spc="80" dirty="0">
                <a:latin typeface="Times New Roman"/>
                <a:cs typeface="Times New Roman"/>
              </a:rPr>
              <a:t>R</a:t>
            </a:r>
            <a:endParaRPr sz="3600">
              <a:latin typeface="Times New Roman"/>
              <a:cs typeface="Times New Roman"/>
            </a:endParaRPr>
          </a:p>
        </p:txBody>
      </p:sp>
      <p:sp>
        <p:nvSpPr>
          <p:cNvPr id="16" name="object 16"/>
          <p:cNvSpPr/>
          <p:nvPr/>
        </p:nvSpPr>
        <p:spPr>
          <a:xfrm>
            <a:off x="5108332" y="3352801"/>
            <a:ext cx="899896" cy="445614"/>
          </a:xfrm>
          <a:prstGeom prst="rect">
            <a:avLst/>
          </a:prstGeom>
          <a:blipFill>
            <a:blip r:embed="rId5" cstate="print"/>
            <a:stretch>
              <a:fillRect/>
            </a:stretch>
          </a:blipFill>
        </p:spPr>
        <p:txBody>
          <a:bodyPr wrap="square" lIns="0" tIns="0" rIns="0" bIns="0" rtlCol="0"/>
          <a:lstStyle/>
          <a:p>
            <a:endParaRPr/>
          </a:p>
        </p:txBody>
      </p:sp>
      <p:sp>
        <p:nvSpPr>
          <p:cNvPr id="17" name="object 17"/>
          <p:cNvSpPr txBox="1"/>
          <p:nvPr/>
        </p:nvSpPr>
        <p:spPr>
          <a:xfrm>
            <a:off x="7257322" y="3154921"/>
            <a:ext cx="1615440" cy="1245870"/>
          </a:xfrm>
          <a:prstGeom prst="rect">
            <a:avLst/>
          </a:prstGeom>
        </p:spPr>
        <p:txBody>
          <a:bodyPr vert="horz" wrap="square" lIns="0" tIns="72390" rIns="0" bIns="0" rtlCol="0">
            <a:spAutoFit/>
          </a:bodyPr>
          <a:lstStyle/>
          <a:p>
            <a:pPr marL="55244">
              <a:lnSpc>
                <a:spcPct val="100000"/>
              </a:lnSpc>
              <a:spcBef>
                <a:spcPts val="570"/>
              </a:spcBef>
              <a:tabLst>
                <a:tab pos="949960" algn="l"/>
              </a:tabLst>
            </a:pPr>
            <a:r>
              <a:rPr sz="3600" i="1" spc="50" dirty="0">
                <a:latin typeface="Times New Roman"/>
                <a:cs typeface="Times New Roman"/>
              </a:rPr>
              <a:t>y	</a:t>
            </a:r>
            <a:r>
              <a:rPr sz="3600" i="1" spc="55" dirty="0">
                <a:latin typeface="Times New Roman"/>
                <a:cs typeface="Times New Roman"/>
              </a:rPr>
              <a:t>y</a:t>
            </a:r>
            <a:r>
              <a:rPr sz="3600" spc="55" dirty="0">
                <a:latin typeface="Times New Roman"/>
                <a:cs typeface="Times New Roman"/>
              </a:rPr>
              <a:t>,</a:t>
            </a:r>
            <a:r>
              <a:rPr sz="3600" spc="-525" dirty="0">
                <a:latin typeface="Times New Roman"/>
                <a:cs typeface="Times New Roman"/>
              </a:rPr>
              <a:t> </a:t>
            </a:r>
            <a:r>
              <a:rPr sz="3600" i="1" spc="60" dirty="0">
                <a:latin typeface="Times New Roman"/>
                <a:cs typeface="Times New Roman"/>
              </a:rPr>
              <a:t>L</a:t>
            </a:r>
            <a:endParaRPr sz="3600">
              <a:latin typeface="Times New Roman"/>
              <a:cs typeface="Times New Roman"/>
            </a:endParaRPr>
          </a:p>
          <a:p>
            <a:pPr marL="12700">
              <a:lnSpc>
                <a:spcPct val="100000"/>
              </a:lnSpc>
              <a:spcBef>
                <a:spcPts val="490"/>
              </a:spcBef>
              <a:tabLst>
                <a:tab pos="888365" algn="l"/>
              </a:tabLst>
            </a:pPr>
            <a:r>
              <a:rPr sz="3600" i="1" spc="60" dirty="0">
                <a:latin typeface="Times New Roman"/>
                <a:cs typeface="Times New Roman"/>
              </a:rPr>
              <a:t>a	</a:t>
            </a:r>
            <a:r>
              <a:rPr sz="3600" i="1" spc="45" dirty="0">
                <a:latin typeface="Times New Roman"/>
                <a:cs typeface="Times New Roman"/>
              </a:rPr>
              <a:t>a</a:t>
            </a:r>
            <a:r>
              <a:rPr sz="3600" spc="45" dirty="0">
                <a:latin typeface="Times New Roman"/>
                <a:cs typeface="Times New Roman"/>
              </a:rPr>
              <a:t>,</a:t>
            </a:r>
            <a:r>
              <a:rPr sz="3600" spc="-505" dirty="0">
                <a:latin typeface="Times New Roman"/>
                <a:cs typeface="Times New Roman"/>
              </a:rPr>
              <a:t> </a:t>
            </a:r>
            <a:r>
              <a:rPr sz="3600" i="1" spc="70" dirty="0">
                <a:latin typeface="Times New Roman"/>
                <a:cs typeface="Times New Roman"/>
              </a:rPr>
              <a:t>L</a:t>
            </a:r>
            <a:endParaRPr sz="3600">
              <a:latin typeface="Times New Roman"/>
              <a:cs typeface="Times New Roman"/>
            </a:endParaRPr>
          </a:p>
        </p:txBody>
      </p:sp>
      <p:sp>
        <p:nvSpPr>
          <p:cNvPr id="18" name="object 18"/>
          <p:cNvSpPr/>
          <p:nvPr/>
        </p:nvSpPr>
        <p:spPr>
          <a:xfrm>
            <a:off x="7621044" y="3340101"/>
            <a:ext cx="900002" cy="445614"/>
          </a:xfrm>
          <a:prstGeom prst="rect">
            <a:avLst/>
          </a:prstGeom>
          <a:blipFill>
            <a:blip r:embed="rId6" cstate="print"/>
            <a:stretch>
              <a:fillRect/>
            </a:stretch>
          </a:blipFill>
        </p:spPr>
        <p:txBody>
          <a:bodyPr wrap="square" lIns="0" tIns="0" rIns="0" bIns="0" rtlCol="0"/>
          <a:lstStyle/>
          <a:p>
            <a:endParaRPr/>
          </a:p>
        </p:txBody>
      </p:sp>
      <p:grpSp>
        <p:nvGrpSpPr>
          <p:cNvPr id="19" name="object 19"/>
          <p:cNvGrpSpPr/>
          <p:nvPr/>
        </p:nvGrpSpPr>
        <p:grpSpPr>
          <a:xfrm>
            <a:off x="158343" y="4412615"/>
            <a:ext cx="6036945" cy="2280285"/>
            <a:chOff x="158343" y="4412615"/>
            <a:chExt cx="6036945" cy="2280285"/>
          </a:xfrm>
        </p:grpSpPr>
        <p:sp>
          <p:nvSpPr>
            <p:cNvPr id="20" name="object 20"/>
            <p:cNvSpPr/>
            <p:nvPr/>
          </p:nvSpPr>
          <p:spPr>
            <a:xfrm>
              <a:off x="5294607" y="6159505"/>
              <a:ext cx="900189" cy="447216"/>
            </a:xfrm>
            <a:prstGeom prst="rect">
              <a:avLst/>
            </a:prstGeom>
            <a:blipFill>
              <a:blip r:embed="rId2" cstate="print"/>
              <a:stretch>
                <a:fillRect/>
              </a:stretch>
            </a:blipFill>
          </p:spPr>
          <p:txBody>
            <a:bodyPr wrap="square" lIns="0" tIns="0" rIns="0" bIns="0" rtlCol="0"/>
            <a:lstStyle/>
            <a:p>
              <a:endParaRPr/>
            </a:p>
          </p:txBody>
        </p:sp>
        <p:sp>
          <p:nvSpPr>
            <p:cNvPr id="21" name="object 21"/>
            <p:cNvSpPr/>
            <p:nvPr/>
          </p:nvSpPr>
          <p:spPr>
            <a:xfrm>
              <a:off x="1143000" y="5638800"/>
              <a:ext cx="1968500" cy="1054100"/>
            </a:xfrm>
            <a:custGeom>
              <a:avLst/>
              <a:gdLst/>
              <a:ahLst/>
              <a:cxnLst/>
              <a:rect l="l" t="t" r="r" b="b"/>
              <a:pathLst>
                <a:path w="1968500" h="1054100">
                  <a:moveTo>
                    <a:pt x="1600200" y="57150"/>
                  </a:moveTo>
                  <a:lnTo>
                    <a:pt x="127000" y="57150"/>
                  </a:lnTo>
                  <a:lnTo>
                    <a:pt x="127000" y="0"/>
                  </a:lnTo>
                  <a:lnTo>
                    <a:pt x="0" y="63500"/>
                  </a:lnTo>
                  <a:lnTo>
                    <a:pt x="127000" y="127000"/>
                  </a:lnTo>
                  <a:lnTo>
                    <a:pt x="127000" y="69850"/>
                  </a:lnTo>
                  <a:lnTo>
                    <a:pt x="1600200" y="69850"/>
                  </a:lnTo>
                  <a:lnTo>
                    <a:pt x="1600200" y="57150"/>
                  </a:lnTo>
                  <a:close/>
                </a:path>
                <a:path w="1968500" h="1054100">
                  <a:moveTo>
                    <a:pt x="1968500" y="495300"/>
                  </a:moveTo>
                  <a:lnTo>
                    <a:pt x="1962150" y="482600"/>
                  </a:lnTo>
                  <a:lnTo>
                    <a:pt x="1905000" y="368300"/>
                  </a:lnTo>
                  <a:lnTo>
                    <a:pt x="1841500" y="495300"/>
                  </a:lnTo>
                  <a:lnTo>
                    <a:pt x="1898650" y="495300"/>
                  </a:lnTo>
                  <a:lnTo>
                    <a:pt x="1898650" y="1054100"/>
                  </a:lnTo>
                  <a:lnTo>
                    <a:pt x="1911350" y="1054100"/>
                  </a:lnTo>
                  <a:lnTo>
                    <a:pt x="1911350" y="495300"/>
                  </a:lnTo>
                  <a:lnTo>
                    <a:pt x="1968500" y="495300"/>
                  </a:lnTo>
                  <a:close/>
                </a:path>
              </a:pathLst>
            </a:custGeom>
            <a:solidFill>
              <a:srgbClr val="000000"/>
            </a:solidFill>
          </p:spPr>
          <p:txBody>
            <a:bodyPr wrap="square" lIns="0" tIns="0" rIns="0" bIns="0" rtlCol="0"/>
            <a:lstStyle/>
            <a:p>
              <a:endParaRPr/>
            </a:p>
          </p:txBody>
        </p:sp>
        <p:sp>
          <p:nvSpPr>
            <p:cNvPr id="22" name="object 22"/>
            <p:cNvSpPr/>
            <p:nvPr/>
          </p:nvSpPr>
          <p:spPr>
            <a:xfrm>
              <a:off x="1590432" y="5168901"/>
              <a:ext cx="899896" cy="445614"/>
            </a:xfrm>
            <a:prstGeom prst="rect">
              <a:avLst/>
            </a:prstGeom>
            <a:blipFill>
              <a:blip r:embed="rId5" cstate="print"/>
              <a:stretch>
                <a:fillRect/>
              </a:stretch>
            </a:blipFill>
          </p:spPr>
          <p:txBody>
            <a:bodyPr wrap="square" lIns="0" tIns="0" rIns="0" bIns="0" rtlCol="0"/>
            <a:lstStyle/>
            <a:p>
              <a:endParaRPr/>
            </a:p>
          </p:txBody>
        </p:sp>
        <p:sp>
          <p:nvSpPr>
            <p:cNvPr id="23" name="object 23"/>
            <p:cNvSpPr/>
            <p:nvPr/>
          </p:nvSpPr>
          <p:spPr>
            <a:xfrm>
              <a:off x="158343" y="4412615"/>
              <a:ext cx="1085850" cy="1002665"/>
            </a:xfrm>
            <a:custGeom>
              <a:avLst/>
              <a:gdLst/>
              <a:ahLst/>
              <a:cxnLst/>
              <a:rect l="l" t="t" r="r" b="b"/>
              <a:pathLst>
                <a:path w="1085850" h="1002664">
                  <a:moveTo>
                    <a:pt x="557022" y="0"/>
                  </a:moveTo>
                  <a:lnTo>
                    <a:pt x="503809" y="5334"/>
                  </a:lnTo>
                  <a:lnTo>
                    <a:pt x="465023" y="14097"/>
                  </a:lnTo>
                  <a:lnTo>
                    <a:pt x="423849" y="26670"/>
                  </a:lnTo>
                  <a:lnTo>
                    <a:pt x="381152" y="42799"/>
                  </a:lnTo>
                  <a:lnTo>
                    <a:pt x="337515" y="61976"/>
                  </a:lnTo>
                  <a:lnTo>
                    <a:pt x="293611" y="83947"/>
                  </a:lnTo>
                  <a:lnTo>
                    <a:pt x="250139" y="108585"/>
                  </a:lnTo>
                  <a:lnTo>
                    <a:pt x="208013" y="135128"/>
                  </a:lnTo>
                  <a:lnTo>
                    <a:pt x="167728" y="163576"/>
                  </a:lnTo>
                  <a:lnTo>
                    <a:pt x="130086" y="193421"/>
                  </a:lnTo>
                  <a:lnTo>
                    <a:pt x="95834" y="224536"/>
                  </a:lnTo>
                  <a:lnTo>
                    <a:pt x="65646" y="256540"/>
                  </a:lnTo>
                  <a:lnTo>
                    <a:pt x="40170" y="289179"/>
                  </a:lnTo>
                  <a:lnTo>
                    <a:pt x="20281" y="322072"/>
                  </a:lnTo>
                  <a:lnTo>
                    <a:pt x="2616" y="371475"/>
                  </a:lnTo>
                  <a:lnTo>
                    <a:pt x="0" y="403987"/>
                  </a:lnTo>
                  <a:lnTo>
                    <a:pt x="1003" y="420497"/>
                  </a:lnTo>
                  <a:lnTo>
                    <a:pt x="12077" y="471424"/>
                  </a:lnTo>
                  <a:lnTo>
                    <a:pt x="34251" y="524510"/>
                  </a:lnTo>
                  <a:lnTo>
                    <a:pt x="54495" y="561213"/>
                  </a:lnTo>
                  <a:lnTo>
                    <a:pt x="78701" y="598551"/>
                  </a:lnTo>
                  <a:lnTo>
                    <a:pt x="106591" y="636651"/>
                  </a:lnTo>
                  <a:lnTo>
                    <a:pt x="137706" y="675513"/>
                  </a:lnTo>
                  <a:lnTo>
                    <a:pt x="171640" y="714883"/>
                  </a:lnTo>
                  <a:lnTo>
                    <a:pt x="208153" y="755015"/>
                  </a:lnTo>
                  <a:lnTo>
                    <a:pt x="246799" y="795401"/>
                  </a:lnTo>
                  <a:lnTo>
                    <a:pt x="287159" y="836422"/>
                  </a:lnTo>
                  <a:lnTo>
                    <a:pt x="329031" y="877570"/>
                  </a:lnTo>
                  <a:lnTo>
                    <a:pt x="415645" y="960628"/>
                  </a:lnTo>
                  <a:lnTo>
                    <a:pt x="459651" y="1002157"/>
                  </a:lnTo>
                  <a:lnTo>
                    <a:pt x="468388" y="993013"/>
                  </a:lnTo>
                  <a:lnTo>
                    <a:pt x="380771" y="909701"/>
                  </a:lnTo>
                  <a:lnTo>
                    <a:pt x="337832" y="868426"/>
                  </a:lnTo>
                  <a:lnTo>
                    <a:pt x="296075" y="827278"/>
                  </a:lnTo>
                  <a:lnTo>
                    <a:pt x="255854" y="786511"/>
                  </a:lnTo>
                  <a:lnTo>
                    <a:pt x="217347" y="746252"/>
                  </a:lnTo>
                  <a:lnTo>
                    <a:pt x="181089" y="706501"/>
                  </a:lnTo>
                  <a:lnTo>
                    <a:pt x="147396" y="667258"/>
                  </a:lnTo>
                  <a:lnTo>
                    <a:pt x="116598" y="628904"/>
                  </a:lnTo>
                  <a:lnTo>
                    <a:pt x="89052" y="591185"/>
                  </a:lnTo>
                  <a:lnTo>
                    <a:pt x="65252" y="554482"/>
                  </a:lnTo>
                  <a:lnTo>
                    <a:pt x="45491" y="518668"/>
                  </a:lnTo>
                  <a:lnTo>
                    <a:pt x="24041" y="467233"/>
                  </a:lnTo>
                  <a:lnTo>
                    <a:pt x="13589" y="418719"/>
                  </a:lnTo>
                  <a:lnTo>
                    <a:pt x="12687" y="403225"/>
                  </a:lnTo>
                  <a:lnTo>
                    <a:pt x="13169" y="388239"/>
                  </a:lnTo>
                  <a:lnTo>
                    <a:pt x="24688" y="342900"/>
                  </a:lnTo>
                  <a:lnTo>
                    <a:pt x="50812" y="296164"/>
                  </a:lnTo>
                  <a:lnTo>
                    <a:pt x="75438" y="264668"/>
                  </a:lnTo>
                  <a:lnTo>
                    <a:pt x="104876" y="233426"/>
                  </a:lnTo>
                  <a:lnTo>
                    <a:pt x="138442" y="203073"/>
                  </a:lnTo>
                  <a:lnTo>
                    <a:pt x="175475" y="173609"/>
                  </a:lnTo>
                  <a:lnTo>
                    <a:pt x="215201" y="145542"/>
                  </a:lnTo>
                  <a:lnTo>
                    <a:pt x="256895" y="119380"/>
                  </a:lnTo>
                  <a:lnTo>
                    <a:pt x="299720" y="95123"/>
                  </a:lnTo>
                  <a:lnTo>
                    <a:pt x="343065" y="73406"/>
                  </a:lnTo>
                  <a:lnTo>
                    <a:pt x="386105" y="54610"/>
                  </a:lnTo>
                  <a:lnTo>
                    <a:pt x="428180" y="38735"/>
                  </a:lnTo>
                  <a:lnTo>
                    <a:pt x="468541" y="26289"/>
                  </a:lnTo>
                  <a:lnTo>
                    <a:pt x="506323" y="17780"/>
                  </a:lnTo>
                  <a:lnTo>
                    <a:pt x="557517" y="12700"/>
                  </a:lnTo>
                  <a:lnTo>
                    <a:pt x="665324" y="12700"/>
                  </a:lnTo>
                  <a:lnTo>
                    <a:pt x="653300" y="10033"/>
                  </a:lnTo>
                  <a:lnTo>
                    <a:pt x="633056" y="6223"/>
                  </a:lnTo>
                  <a:lnTo>
                    <a:pt x="613270" y="3302"/>
                  </a:lnTo>
                  <a:lnTo>
                    <a:pt x="593953" y="1270"/>
                  </a:lnTo>
                  <a:lnTo>
                    <a:pt x="575144" y="127"/>
                  </a:lnTo>
                  <a:lnTo>
                    <a:pt x="557022" y="0"/>
                  </a:lnTo>
                  <a:close/>
                </a:path>
                <a:path w="1085850" h="1002664">
                  <a:moveTo>
                    <a:pt x="785279" y="856488"/>
                  </a:moveTo>
                  <a:lnTo>
                    <a:pt x="768819" y="997585"/>
                  </a:lnTo>
                  <a:lnTo>
                    <a:pt x="891514" y="926084"/>
                  </a:lnTo>
                  <a:lnTo>
                    <a:pt x="859915" y="905383"/>
                  </a:lnTo>
                  <a:lnTo>
                    <a:pt x="836777" y="905383"/>
                  </a:lnTo>
                  <a:lnTo>
                    <a:pt x="826109" y="898525"/>
                  </a:lnTo>
                  <a:lnTo>
                    <a:pt x="833047" y="887781"/>
                  </a:lnTo>
                  <a:lnTo>
                    <a:pt x="785279" y="856488"/>
                  </a:lnTo>
                  <a:close/>
                </a:path>
                <a:path w="1085850" h="1002664">
                  <a:moveTo>
                    <a:pt x="833047" y="887781"/>
                  </a:moveTo>
                  <a:lnTo>
                    <a:pt x="826109" y="898525"/>
                  </a:lnTo>
                  <a:lnTo>
                    <a:pt x="836777" y="905383"/>
                  </a:lnTo>
                  <a:lnTo>
                    <a:pt x="843655" y="894731"/>
                  </a:lnTo>
                  <a:lnTo>
                    <a:pt x="833047" y="887781"/>
                  </a:lnTo>
                  <a:close/>
                </a:path>
                <a:path w="1085850" h="1002664">
                  <a:moveTo>
                    <a:pt x="843655" y="894731"/>
                  </a:moveTo>
                  <a:lnTo>
                    <a:pt x="836777" y="905383"/>
                  </a:lnTo>
                  <a:lnTo>
                    <a:pt x="859915" y="905383"/>
                  </a:lnTo>
                  <a:lnTo>
                    <a:pt x="843655" y="894731"/>
                  </a:lnTo>
                  <a:close/>
                </a:path>
                <a:path w="1085850" h="1002664">
                  <a:moveTo>
                    <a:pt x="665324" y="12700"/>
                  </a:moveTo>
                  <a:lnTo>
                    <a:pt x="557517" y="12700"/>
                  </a:lnTo>
                  <a:lnTo>
                    <a:pt x="575017" y="12827"/>
                  </a:lnTo>
                  <a:lnTo>
                    <a:pt x="593166" y="13970"/>
                  </a:lnTo>
                  <a:lnTo>
                    <a:pt x="631215" y="18796"/>
                  </a:lnTo>
                  <a:lnTo>
                    <a:pt x="671131" y="27051"/>
                  </a:lnTo>
                  <a:lnTo>
                    <a:pt x="712292" y="38100"/>
                  </a:lnTo>
                  <a:lnTo>
                    <a:pt x="753948" y="52197"/>
                  </a:lnTo>
                  <a:lnTo>
                    <a:pt x="795515" y="68961"/>
                  </a:lnTo>
                  <a:lnTo>
                    <a:pt x="836345" y="88011"/>
                  </a:lnTo>
                  <a:lnTo>
                    <a:pt x="895095" y="120650"/>
                  </a:lnTo>
                  <a:lnTo>
                    <a:pt x="931341" y="144653"/>
                  </a:lnTo>
                  <a:lnTo>
                    <a:pt x="964895" y="170307"/>
                  </a:lnTo>
                  <a:lnTo>
                    <a:pt x="994892" y="197358"/>
                  </a:lnTo>
                  <a:lnTo>
                    <a:pt x="1020749" y="225552"/>
                  </a:lnTo>
                  <a:lnTo>
                    <a:pt x="1050429" y="268986"/>
                  </a:lnTo>
                  <a:lnTo>
                    <a:pt x="1067511" y="313563"/>
                  </a:lnTo>
                  <a:lnTo>
                    <a:pt x="1072603" y="360807"/>
                  </a:lnTo>
                  <a:lnTo>
                    <a:pt x="1072134" y="377825"/>
                  </a:lnTo>
                  <a:lnTo>
                    <a:pt x="1064526" y="431673"/>
                  </a:lnTo>
                  <a:lnTo>
                    <a:pt x="1054557" y="469900"/>
                  </a:lnTo>
                  <a:lnTo>
                    <a:pt x="1041158" y="509905"/>
                  </a:lnTo>
                  <a:lnTo>
                    <a:pt x="1024509" y="551434"/>
                  </a:lnTo>
                  <a:lnTo>
                    <a:pt x="1004912" y="594233"/>
                  </a:lnTo>
                  <a:lnTo>
                    <a:pt x="982713" y="638429"/>
                  </a:lnTo>
                  <a:lnTo>
                    <a:pt x="945108" y="706628"/>
                  </a:lnTo>
                  <a:lnTo>
                    <a:pt x="917651" y="753237"/>
                  </a:lnTo>
                  <a:lnTo>
                    <a:pt x="888745" y="800481"/>
                  </a:lnTo>
                  <a:lnTo>
                    <a:pt x="858507" y="848360"/>
                  </a:lnTo>
                  <a:lnTo>
                    <a:pt x="833047" y="887781"/>
                  </a:lnTo>
                  <a:lnTo>
                    <a:pt x="843655" y="894731"/>
                  </a:lnTo>
                  <a:lnTo>
                    <a:pt x="869251" y="855091"/>
                  </a:lnTo>
                  <a:lnTo>
                    <a:pt x="899591" y="807212"/>
                  </a:lnTo>
                  <a:lnTo>
                    <a:pt x="928598" y="759587"/>
                  </a:lnTo>
                  <a:lnTo>
                    <a:pt x="956195" y="712851"/>
                  </a:lnTo>
                  <a:lnTo>
                    <a:pt x="981875" y="666877"/>
                  </a:lnTo>
                  <a:lnTo>
                    <a:pt x="1005497" y="621792"/>
                  </a:lnTo>
                  <a:lnTo>
                    <a:pt x="1026655" y="577850"/>
                  </a:lnTo>
                  <a:lnTo>
                    <a:pt x="1045070" y="535051"/>
                  </a:lnTo>
                  <a:lnTo>
                    <a:pt x="1060437" y="493522"/>
                  </a:lnTo>
                  <a:lnTo>
                    <a:pt x="1072362" y="453517"/>
                  </a:lnTo>
                  <a:lnTo>
                    <a:pt x="1080566" y="415036"/>
                  </a:lnTo>
                  <a:lnTo>
                    <a:pt x="1085293" y="360807"/>
                  </a:lnTo>
                  <a:lnTo>
                    <a:pt x="1085227" y="358267"/>
                  </a:lnTo>
                  <a:lnTo>
                    <a:pt x="1079728" y="310007"/>
                  </a:lnTo>
                  <a:lnTo>
                    <a:pt x="1061377" y="262509"/>
                  </a:lnTo>
                  <a:lnTo>
                    <a:pt x="1030287" y="217043"/>
                  </a:lnTo>
                  <a:lnTo>
                    <a:pt x="1003566" y="188087"/>
                  </a:lnTo>
                  <a:lnTo>
                    <a:pt x="972794" y="160401"/>
                  </a:lnTo>
                  <a:lnTo>
                    <a:pt x="938529" y="134239"/>
                  </a:lnTo>
                  <a:lnTo>
                    <a:pt x="901433" y="109728"/>
                  </a:lnTo>
                  <a:lnTo>
                    <a:pt x="862215" y="87122"/>
                  </a:lnTo>
                  <a:lnTo>
                    <a:pt x="821245" y="66675"/>
                  </a:lnTo>
                  <a:lnTo>
                    <a:pt x="779297" y="48387"/>
                  </a:lnTo>
                  <a:lnTo>
                    <a:pt x="736955" y="32766"/>
                  </a:lnTo>
                  <a:lnTo>
                    <a:pt x="694753" y="19939"/>
                  </a:lnTo>
                  <a:lnTo>
                    <a:pt x="673912" y="14605"/>
                  </a:lnTo>
                  <a:lnTo>
                    <a:pt x="665324" y="12700"/>
                  </a:lnTo>
                  <a:close/>
                </a:path>
              </a:pathLst>
            </a:custGeom>
            <a:solidFill>
              <a:srgbClr val="000000"/>
            </a:solidFill>
          </p:spPr>
          <p:txBody>
            <a:bodyPr wrap="square" lIns="0" tIns="0" rIns="0" bIns="0" rtlCol="0"/>
            <a:lstStyle/>
            <a:p>
              <a:endParaRPr/>
            </a:p>
          </p:txBody>
        </p:sp>
      </p:grpSp>
      <p:sp>
        <p:nvSpPr>
          <p:cNvPr id="24" name="object 24"/>
          <p:cNvSpPr txBox="1"/>
          <p:nvPr/>
        </p:nvSpPr>
        <p:spPr>
          <a:xfrm>
            <a:off x="48655" y="3745753"/>
            <a:ext cx="1604010" cy="577850"/>
          </a:xfrm>
          <a:prstGeom prst="rect">
            <a:avLst/>
          </a:prstGeom>
        </p:spPr>
        <p:txBody>
          <a:bodyPr vert="horz" wrap="square" lIns="0" tIns="15240" rIns="0" bIns="0" rtlCol="0">
            <a:spAutoFit/>
          </a:bodyPr>
          <a:lstStyle/>
          <a:p>
            <a:pPr marL="12700">
              <a:lnSpc>
                <a:spcPct val="100000"/>
              </a:lnSpc>
              <a:spcBef>
                <a:spcPts val="120"/>
              </a:spcBef>
              <a:tabLst>
                <a:tab pos="911860" algn="l"/>
              </a:tabLst>
            </a:pPr>
            <a:r>
              <a:rPr sz="3600" i="1" spc="40" dirty="0">
                <a:latin typeface="Times New Roman"/>
                <a:cs typeface="Times New Roman"/>
              </a:rPr>
              <a:t>y	</a:t>
            </a:r>
            <a:r>
              <a:rPr sz="3600" i="1" spc="60" dirty="0">
                <a:latin typeface="Times New Roman"/>
                <a:cs typeface="Times New Roman"/>
              </a:rPr>
              <a:t>y</a:t>
            </a:r>
            <a:r>
              <a:rPr sz="3600" spc="60" dirty="0">
                <a:latin typeface="Times New Roman"/>
                <a:cs typeface="Times New Roman"/>
              </a:rPr>
              <a:t>,</a:t>
            </a:r>
            <a:r>
              <a:rPr sz="3600" spc="-515" dirty="0">
                <a:latin typeface="Times New Roman"/>
                <a:cs typeface="Times New Roman"/>
              </a:rPr>
              <a:t> </a:t>
            </a:r>
            <a:r>
              <a:rPr sz="3600" i="1" spc="55" dirty="0">
                <a:latin typeface="Times New Roman"/>
                <a:cs typeface="Times New Roman"/>
              </a:rPr>
              <a:t>R</a:t>
            </a:r>
            <a:endParaRPr sz="3600">
              <a:latin typeface="Times New Roman"/>
              <a:cs typeface="Times New Roman"/>
            </a:endParaRPr>
          </a:p>
        </p:txBody>
      </p:sp>
      <p:sp>
        <p:nvSpPr>
          <p:cNvPr id="25" name="object 25"/>
          <p:cNvSpPr/>
          <p:nvPr/>
        </p:nvSpPr>
        <p:spPr>
          <a:xfrm>
            <a:off x="371232" y="3873501"/>
            <a:ext cx="899896" cy="445614"/>
          </a:xfrm>
          <a:prstGeom prst="rect">
            <a:avLst/>
          </a:prstGeom>
          <a:blipFill>
            <a:blip r:embed="rId5" cstate="print"/>
            <a:stretch>
              <a:fillRect/>
            </a:stretch>
          </a:blipFill>
        </p:spPr>
        <p:txBody>
          <a:bodyPr wrap="square" lIns="0" tIns="0" rIns="0" bIns="0" rtlCol="0"/>
          <a:lstStyle/>
          <a:p>
            <a:endParaRPr/>
          </a:p>
        </p:txBody>
      </p:sp>
      <p:sp>
        <p:nvSpPr>
          <p:cNvPr id="26" name="object 26"/>
          <p:cNvSpPr txBox="1"/>
          <p:nvPr/>
        </p:nvSpPr>
        <p:spPr>
          <a:xfrm>
            <a:off x="2799140" y="3332712"/>
            <a:ext cx="490220" cy="571500"/>
          </a:xfrm>
          <a:prstGeom prst="rect">
            <a:avLst/>
          </a:prstGeom>
        </p:spPr>
        <p:txBody>
          <a:bodyPr vert="horz" wrap="square" lIns="0" tIns="16510" rIns="0" bIns="0" rtlCol="0">
            <a:spAutoFit/>
          </a:bodyPr>
          <a:lstStyle/>
          <a:p>
            <a:pPr marL="38100">
              <a:lnSpc>
                <a:spcPct val="100000"/>
              </a:lnSpc>
              <a:spcBef>
                <a:spcPts val="130"/>
              </a:spcBef>
            </a:pPr>
            <a:r>
              <a:rPr sz="3550" i="1" dirty="0">
                <a:latin typeface="Times New Roman"/>
                <a:cs typeface="Times New Roman"/>
              </a:rPr>
              <a:t>q</a:t>
            </a:r>
            <a:r>
              <a:rPr sz="4425" baseline="-16949" dirty="0">
                <a:latin typeface="Times New Roman"/>
                <a:cs typeface="Times New Roman"/>
              </a:rPr>
              <a:t>4</a:t>
            </a:r>
            <a:endParaRPr sz="4425" baseline="-16949">
              <a:latin typeface="Times New Roman"/>
              <a:cs typeface="Times New Roman"/>
            </a:endParaRPr>
          </a:p>
        </p:txBody>
      </p:sp>
      <p:grpSp>
        <p:nvGrpSpPr>
          <p:cNvPr id="27" name="object 27"/>
          <p:cNvGrpSpPr/>
          <p:nvPr/>
        </p:nvGrpSpPr>
        <p:grpSpPr>
          <a:xfrm>
            <a:off x="1062545" y="3257550"/>
            <a:ext cx="2525395" cy="2221230"/>
            <a:chOff x="1062545" y="3257550"/>
            <a:chExt cx="2525395" cy="2221230"/>
          </a:xfrm>
        </p:grpSpPr>
        <p:sp>
          <p:nvSpPr>
            <p:cNvPr id="28" name="object 28"/>
            <p:cNvSpPr/>
            <p:nvPr/>
          </p:nvSpPr>
          <p:spPr>
            <a:xfrm>
              <a:off x="2743200" y="3416300"/>
              <a:ext cx="685800" cy="609600"/>
            </a:xfrm>
            <a:custGeom>
              <a:avLst/>
              <a:gdLst/>
              <a:ahLst/>
              <a:cxnLst/>
              <a:rect l="l" t="t" r="r" b="b"/>
              <a:pathLst>
                <a:path w="685800" h="609600">
                  <a:moveTo>
                    <a:pt x="0" y="304800"/>
                  </a:moveTo>
                  <a:lnTo>
                    <a:pt x="3718" y="259772"/>
                  </a:lnTo>
                  <a:lnTo>
                    <a:pt x="14519" y="216792"/>
                  </a:lnTo>
                  <a:lnTo>
                    <a:pt x="31873" y="176330"/>
                  </a:lnTo>
                  <a:lnTo>
                    <a:pt x="55248" y="138860"/>
                  </a:lnTo>
                  <a:lnTo>
                    <a:pt x="84114" y="104853"/>
                  </a:lnTo>
                  <a:lnTo>
                    <a:pt x="117941" y="74783"/>
                  </a:lnTo>
                  <a:lnTo>
                    <a:pt x="156196" y="49120"/>
                  </a:lnTo>
                  <a:lnTo>
                    <a:pt x="198351" y="28338"/>
                  </a:lnTo>
                  <a:lnTo>
                    <a:pt x="243873" y="12909"/>
                  </a:lnTo>
                  <a:lnTo>
                    <a:pt x="292233" y="3306"/>
                  </a:lnTo>
                  <a:lnTo>
                    <a:pt x="342900" y="0"/>
                  </a:lnTo>
                  <a:lnTo>
                    <a:pt x="393566" y="3306"/>
                  </a:lnTo>
                  <a:lnTo>
                    <a:pt x="441926" y="12909"/>
                  </a:lnTo>
                  <a:lnTo>
                    <a:pt x="487448" y="28338"/>
                  </a:lnTo>
                  <a:lnTo>
                    <a:pt x="529603" y="49120"/>
                  </a:lnTo>
                  <a:lnTo>
                    <a:pt x="567858" y="74783"/>
                  </a:lnTo>
                  <a:lnTo>
                    <a:pt x="601685" y="104853"/>
                  </a:lnTo>
                  <a:lnTo>
                    <a:pt x="630551" y="138860"/>
                  </a:lnTo>
                  <a:lnTo>
                    <a:pt x="653926" y="176330"/>
                  </a:lnTo>
                  <a:lnTo>
                    <a:pt x="671280" y="216792"/>
                  </a:lnTo>
                  <a:lnTo>
                    <a:pt x="682081" y="259772"/>
                  </a:lnTo>
                  <a:lnTo>
                    <a:pt x="685800" y="304800"/>
                  </a:lnTo>
                  <a:lnTo>
                    <a:pt x="682081" y="349827"/>
                  </a:lnTo>
                  <a:lnTo>
                    <a:pt x="671280" y="392807"/>
                  </a:lnTo>
                  <a:lnTo>
                    <a:pt x="653926" y="433269"/>
                  </a:lnTo>
                  <a:lnTo>
                    <a:pt x="630551" y="470739"/>
                  </a:lnTo>
                  <a:lnTo>
                    <a:pt x="601685" y="504746"/>
                  </a:lnTo>
                  <a:lnTo>
                    <a:pt x="567858" y="534816"/>
                  </a:lnTo>
                  <a:lnTo>
                    <a:pt x="529603" y="560479"/>
                  </a:lnTo>
                  <a:lnTo>
                    <a:pt x="487448" y="581261"/>
                  </a:lnTo>
                  <a:lnTo>
                    <a:pt x="441926" y="596690"/>
                  </a:lnTo>
                  <a:lnTo>
                    <a:pt x="393566" y="606293"/>
                  </a:lnTo>
                  <a:lnTo>
                    <a:pt x="342900" y="609600"/>
                  </a:lnTo>
                  <a:lnTo>
                    <a:pt x="292233" y="606293"/>
                  </a:lnTo>
                  <a:lnTo>
                    <a:pt x="243873" y="596690"/>
                  </a:lnTo>
                  <a:lnTo>
                    <a:pt x="198351" y="581261"/>
                  </a:lnTo>
                  <a:lnTo>
                    <a:pt x="156196" y="560479"/>
                  </a:lnTo>
                  <a:lnTo>
                    <a:pt x="117941" y="534816"/>
                  </a:lnTo>
                  <a:lnTo>
                    <a:pt x="84114" y="504746"/>
                  </a:lnTo>
                  <a:lnTo>
                    <a:pt x="55248" y="470739"/>
                  </a:lnTo>
                  <a:lnTo>
                    <a:pt x="31873" y="433269"/>
                  </a:lnTo>
                  <a:lnTo>
                    <a:pt x="14519" y="392807"/>
                  </a:lnTo>
                  <a:lnTo>
                    <a:pt x="3718" y="349827"/>
                  </a:lnTo>
                  <a:lnTo>
                    <a:pt x="0" y="304800"/>
                  </a:lnTo>
                  <a:close/>
                </a:path>
              </a:pathLst>
            </a:custGeom>
            <a:ln w="12700">
              <a:solidFill>
                <a:srgbClr val="000000"/>
              </a:solidFill>
            </a:ln>
          </p:spPr>
          <p:txBody>
            <a:bodyPr wrap="square" lIns="0" tIns="0" rIns="0" bIns="0" rtlCol="0"/>
            <a:lstStyle/>
            <a:p>
              <a:endParaRPr/>
            </a:p>
          </p:txBody>
        </p:sp>
        <p:sp>
          <p:nvSpPr>
            <p:cNvPr id="29" name="object 29"/>
            <p:cNvSpPr/>
            <p:nvPr/>
          </p:nvSpPr>
          <p:spPr>
            <a:xfrm>
              <a:off x="1062545" y="4025900"/>
              <a:ext cx="1604645" cy="1452880"/>
            </a:xfrm>
            <a:custGeom>
              <a:avLst/>
              <a:gdLst/>
              <a:ahLst/>
              <a:cxnLst/>
              <a:rect l="l" t="t" r="r" b="b"/>
              <a:pathLst>
                <a:path w="1604645" h="1452879">
                  <a:moveTo>
                    <a:pt x="1506029" y="80512"/>
                  </a:moveTo>
                  <a:lnTo>
                    <a:pt x="0" y="1443101"/>
                  </a:lnTo>
                  <a:lnTo>
                    <a:pt x="8508" y="1452499"/>
                  </a:lnTo>
                  <a:lnTo>
                    <a:pt x="1514532" y="89915"/>
                  </a:lnTo>
                  <a:lnTo>
                    <a:pt x="1506029" y="80512"/>
                  </a:lnTo>
                  <a:close/>
                </a:path>
                <a:path w="1604645" h="1452879">
                  <a:moveTo>
                    <a:pt x="1576397" y="72008"/>
                  </a:moveTo>
                  <a:lnTo>
                    <a:pt x="1515427" y="72008"/>
                  </a:lnTo>
                  <a:lnTo>
                    <a:pt x="1523936" y="81406"/>
                  </a:lnTo>
                  <a:lnTo>
                    <a:pt x="1514532" y="89915"/>
                  </a:lnTo>
                  <a:lnTo>
                    <a:pt x="1552892" y="132333"/>
                  </a:lnTo>
                  <a:lnTo>
                    <a:pt x="1576397" y="72008"/>
                  </a:lnTo>
                  <a:close/>
                </a:path>
                <a:path w="1604645" h="1452879">
                  <a:moveTo>
                    <a:pt x="1515427" y="72008"/>
                  </a:moveTo>
                  <a:lnTo>
                    <a:pt x="1506029" y="80512"/>
                  </a:lnTo>
                  <a:lnTo>
                    <a:pt x="1514532" y="89915"/>
                  </a:lnTo>
                  <a:lnTo>
                    <a:pt x="1523936" y="81406"/>
                  </a:lnTo>
                  <a:lnTo>
                    <a:pt x="1515427" y="72008"/>
                  </a:lnTo>
                  <a:close/>
                </a:path>
                <a:path w="1604645" h="1452879">
                  <a:moveTo>
                    <a:pt x="1604454" y="0"/>
                  </a:moveTo>
                  <a:lnTo>
                    <a:pt x="1467675" y="38100"/>
                  </a:lnTo>
                  <a:lnTo>
                    <a:pt x="1506029" y="80512"/>
                  </a:lnTo>
                  <a:lnTo>
                    <a:pt x="1515427" y="72008"/>
                  </a:lnTo>
                  <a:lnTo>
                    <a:pt x="1576397" y="72008"/>
                  </a:lnTo>
                  <a:lnTo>
                    <a:pt x="1604454" y="0"/>
                  </a:lnTo>
                  <a:close/>
                </a:path>
              </a:pathLst>
            </a:custGeom>
            <a:solidFill>
              <a:srgbClr val="000000"/>
            </a:solidFill>
          </p:spPr>
          <p:txBody>
            <a:bodyPr wrap="square" lIns="0" tIns="0" rIns="0" bIns="0" rtlCol="0"/>
            <a:lstStyle/>
            <a:p>
              <a:endParaRPr/>
            </a:p>
          </p:txBody>
        </p:sp>
        <p:sp>
          <p:nvSpPr>
            <p:cNvPr id="30" name="object 30"/>
            <p:cNvSpPr/>
            <p:nvPr/>
          </p:nvSpPr>
          <p:spPr>
            <a:xfrm>
              <a:off x="2590800" y="3263900"/>
              <a:ext cx="990600" cy="914400"/>
            </a:xfrm>
            <a:custGeom>
              <a:avLst/>
              <a:gdLst/>
              <a:ahLst/>
              <a:cxnLst/>
              <a:rect l="l" t="t" r="r" b="b"/>
              <a:pathLst>
                <a:path w="990600" h="914400">
                  <a:moveTo>
                    <a:pt x="0" y="457200"/>
                  </a:moveTo>
                  <a:lnTo>
                    <a:pt x="2557" y="410458"/>
                  </a:lnTo>
                  <a:lnTo>
                    <a:pt x="10062" y="365066"/>
                  </a:lnTo>
                  <a:lnTo>
                    <a:pt x="22266" y="321253"/>
                  </a:lnTo>
                  <a:lnTo>
                    <a:pt x="38921" y="279249"/>
                  </a:lnTo>
                  <a:lnTo>
                    <a:pt x="59777" y="239283"/>
                  </a:lnTo>
                  <a:lnTo>
                    <a:pt x="84586" y="201587"/>
                  </a:lnTo>
                  <a:lnTo>
                    <a:pt x="113098" y="166390"/>
                  </a:lnTo>
                  <a:lnTo>
                    <a:pt x="145065" y="133921"/>
                  </a:lnTo>
                  <a:lnTo>
                    <a:pt x="180238" y="104411"/>
                  </a:lnTo>
                  <a:lnTo>
                    <a:pt x="218368" y="78090"/>
                  </a:lnTo>
                  <a:lnTo>
                    <a:pt x="259205" y="55187"/>
                  </a:lnTo>
                  <a:lnTo>
                    <a:pt x="302502" y="35933"/>
                  </a:lnTo>
                  <a:lnTo>
                    <a:pt x="348008" y="20557"/>
                  </a:lnTo>
                  <a:lnTo>
                    <a:pt x="395476" y="9289"/>
                  </a:lnTo>
                  <a:lnTo>
                    <a:pt x="444656" y="2360"/>
                  </a:lnTo>
                  <a:lnTo>
                    <a:pt x="495300" y="0"/>
                  </a:lnTo>
                  <a:lnTo>
                    <a:pt x="545943" y="2360"/>
                  </a:lnTo>
                  <a:lnTo>
                    <a:pt x="595123" y="9289"/>
                  </a:lnTo>
                  <a:lnTo>
                    <a:pt x="642591" y="20557"/>
                  </a:lnTo>
                  <a:lnTo>
                    <a:pt x="688097" y="35933"/>
                  </a:lnTo>
                  <a:lnTo>
                    <a:pt x="731394" y="55187"/>
                  </a:lnTo>
                  <a:lnTo>
                    <a:pt x="772231" y="78090"/>
                  </a:lnTo>
                  <a:lnTo>
                    <a:pt x="810361" y="104411"/>
                  </a:lnTo>
                  <a:lnTo>
                    <a:pt x="845534" y="133921"/>
                  </a:lnTo>
                  <a:lnTo>
                    <a:pt x="877501" y="166390"/>
                  </a:lnTo>
                  <a:lnTo>
                    <a:pt x="906013" y="201587"/>
                  </a:lnTo>
                  <a:lnTo>
                    <a:pt x="930822" y="239283"/>
                  </a:lnTo>
                  <a:lnTo>
                    <a:pt x="951678" y="279249"/>
                  </a:lnTo>
                  <a:lnTo>
                    <a:pt x="968333" y="321253"/>
                  </a:lnTo>
                  <a:lnTo>
                    <a:pt x="980537" y="365066"/>
                  </a:lnTo>
                  <a:lnTo>
                    <a:pt x="988042" y="410458"/>
                  </a:lnTo>
                  <a:lnTo>
                    <a:pt x="990600" y="457200"/>
                  </a:lnTo>
                  <a:lnTo>
                    <a:pt x="988042" y="503941"/>
                  </a:lnTo>
                  <a:lnTo>
                    <a:pt x="980537" y="549333"/>
                  </a:lnTo>
                  <a:lnTo>
                    <a:pt x="968333" y="593146"/>
                  </a:lnTo>
                  <a:lnTo>
                    <a:pt x="951678" y="635150"/>
                  </a:lnTo>
                  <a:lnTo>
                    <a:pt x="930822" y="675116"/>
                  </a:lnTo>
                  <a:lnTo>
                    <a:pt x="906013" y="712812"/>
                  </a:lnTo>
                  <a:lnTo>
                    <a:pt x="877501" y="748009"/>
                  </a:lnTo>
                  <a:lnTo>
                    <a:pt x="845534" y="780478"/>
                  </a:lnTo>
                  <a:lnTo>
                    <a:pt x="810361" y="809988"/>
                  </a:lnTo>
                  <a:lnTo>
                    <a:pt x="772231" y="836309"/>
                  </a:lnTo>
                  <a:lnTo>
                    <a:pt x="731394" y="859212"/>
                  </a:lnTo>
                  <a:lnTo>
                    <a:pt x="688097" y="878466"/>
                  </a:lnTo>
                  <a:lnTo>
                    <a:pt x="642591" y="893842"/>
                  </a:lnTo>
                  <a:lnTo>
                    <a:pt x="595123" y="905110"/>
                  </a:lnTo>
                  <a:lnTo>
                    <a:pt x="545943" y="912039"/>
                  </a:lnTo>
                  <a:lnTo>
                    <a:pt x="495300" y="914400"/>
                  </a:lnTo>
                  <a:lnTo>
                    <a:pt x="444656" y="912039"/>
                  </a:lnTo>
                  <a:lnTo>
                    <a:pt x="395476" y="905110"/>
                  </a:lnTo>
                  <a:lnTo>
                    <a:pt x="348008" y="893842"/>
                  </a:lnTo>
                  <a:lnTo>
                    <a:pt x="302502" y="878466"/>
                  </a:lnTo>
                  <a:lnTo>
                    <a:pt x="259205" y="859212"/>
                  </a:lnTo>
                  <a:lnTo>
                    <a:pt x="218368" y="836309"/>
                  </a:lnTo>
                  <a:lnTo>
                    <a:pt x="180238" y="809988"/>
                  </a:lnTo>
                  <a:lnTo>
                    <a:pt x="145065" y="780478"/>
                  </a:lnTo>
                  <a:lnTo>
                    <a:pt x="113098" y="748009"/>
                  </a:lnTo>
                  <a:lnTo>
                    <a:pt x="84586" y="712812"/>
                  </a:lnTo>
                  <a:lnTo>
                    <a:pt x="59777" y="675116"/>
                  </a:lnTo>
                  <a:lnTo>
                    <a:pt x="38921" y="635150"/>
                  </a:lnTo>
                  <a:lnTo>
                    <a:pt x="22266" y="593146"/>
                  </a:lnTo>
                  <a:lnTo>
                    <a:pt x="10062" y="549333"/>
                  </a:lnTo>
                  <a:lnTo>
                    <a:pt x="2557" y="503941"/>
                  </a:lnTo>
                  <a:lnTo>
                    <a:pt x="0" y="457200"/>
                  </a:lnTo>
                  <a:close/>
                </a:path>
              </a:pathLst>
            </a:custGeom>
            <a:ln w="12700">
              <a:solidFill>
                <a:srgbClr val="000000"/>
              </a:solidFill>
            </a:ln>
          </p:spPr>
          <p:txBody>
            <a:bodyPr wrap="square" lIns="0" tIns="0" rIns="0" bIns="0" rtlCol="0"/>
            <a:lstStyle/>
            <a:p>
              <a:endParaRPr/>
            </a:p>
          </p:txBody>
        </p:sp>
      </p:grpSp>
      <p:sp>
        <p:nvSpPr>
          <p:cNvPr id="31" name="object 31"/>
          <p:cNvSpPr txBox="1"/>
          <p:nvPr/>
        </p:nvSpPr>
        <p:spPr>
          <a:xfrm>
            <a:off x="3473603" y="4126599"/>
            <a:ext cx="464820" cy="579120"/>
          </a:xfrm>
          <a:prstGeom prst="rect">
            <a:avLst/>
          </a:prstGeom>
        </p:spPr>
        <p:txBody>
          <a:bodyPr vert="horz" wrap="square" lIns="0" tIns="16510" rIns="0" bIns="0" rtlCol="0">
            <a:spAutoFit/>
          </a:bodyPr>
          <a:lstStyle/>
          <a:p>
            <a:pPr marL="12700">
              <a:lnSpc>
                <a:spcPct val="100000"/>
              </a:lnSpc>
              <a:spcBef>
                <a:spcPts val="130"/>
              </a:spcBef>
            </a:pPr>
            <a:r>
              <a:rPr sz="3600" spc="25" dirty="0">
                <a:latin typeface="Times New Roman"/>
                <a:cs typeface="Times New Roman"/>
              </a:rPr>
              <a:t>,</a:t>
            </a:r>
            <a:r>
              <a:rPr sz="3600" spc="-520" dirty="0">
                <a:latin typeface="Times New Roman"/>
                <a:cs typeface="Times New Roman"/>
              </a:rPr>
              <a:t> </a:t>
            </a:r>
            <a:r>
              <a:rPr sz="3600" i="1" spc="65" dirty="0">
                <a:latin typeface="Times New Roman"/>
                <a:cs typeface="Times New Roman"/>
              </a:rPr>
              <a:t>L</a:t>
            </a:r>
            <a:endParaRPr sz="3600">
              <a:latin typeface="Times New Roman"/>
              <a:cs typeface="Times New Roman"/>
            </a:endParaRPr>
          </a:p>
        </p:txBody>
      </p:sp>
      <p:grpSp>
        <p:nvGrpSpPr>
          <p:cNvPr id="32" name="object 32"/>
          <p:cNvGrpSpPr/>
          <p:nvPr/>
        </p:nvGrpSpPr>
        <p:grpSpPr>
          <a:xfrm>
            <a:off x="-6350" y="3803650"/>
            <a:ext cx="3720465" cy="898525"/>
            <a:chOff x="-6350" y="3803650"/>
            <a:chExt cx="3720465" cy="898525"/>
          </a:xfrm>
        </p:grpSpPr>
        <p:sp>
          <p:nvSpPr>
            <p:cNvPr id="33" name="object 33"/>
            <p:cNvSpPr/>
            <p:nvPr/>
          </p:nvSpPr>
          <p:spPr>
            <a:xfrm>
              <a:off x="3263367" y="4254505"/>
              <a:ext cx="450200" cy="447216"/>
            </a:xfrm>
            <a:prstGeom prst="rect">
              <a:avLst/>
            </a:prstGeom>
            <a:blipFill>
              <a:blip r:embed="rId7" cstate="print"/>
              <a:stretch>
                <a:fillRect/>
              </a:stretch>
            </a:blipFill>
          </p:spPr>
          <p:txBody>
            <a:bodyPr wrap="square" lIns="0" tIns="0" rIns="0" bIns="0" rtlCol="0"/>
            <a:lstStyle/>
            <a:p>
              <a:endParaRPr/>
            </a:p>
          </p:txBody>
        </p:sp>
        <p:sp>
          <p:nvSpPr>
            <p:cNvPr id="34" name="object 34"/>
            <p:cNvSpPr/>
            <p:nvPr/>
          </p:nvSpPr>
          <p:spPr>
            <a:xfrm>
              <a:off x="2716880" y="4254505"/>
              <a:ext cx="900388" cy="447216"/>
            </a:xfrm>
            <a:prstGeom prst="rect">
              <a:avLst/>
            </a:prstGeom>
            <a:blipFill>
              <a:blip r:embed="rId8" cstate="print"/>
              <a:stretch>
                <a:fillRect/>
              </a:stretch>
            </a:blipFill>
          </p:spPr>
          <p:txBody>
            <a:bodyPr wrap="square" lIns="0" tIns="0" rIns="0" bIns="0" rtlCol="0"/>
            <a:lstStyle/>
            <a:p>
              <a:endParaRPr/>
            </a:p>
          </p:txBody>
        </p:sp>
        <p:sp>
          <p:nvSpPr>
            <p:cNvPr id="35" name="object 35"/>
            <p:cNvSpPr/>
            <p:nvPr/>
          </p:nvSpPr>
          <p:spPr>
            <a:xfrm>
              <a:off x="2399518" y="4254505"/>
              <a:ext cx="450200" cy="447216"/>
            </a:xfrm>
            <a:prstGeom prst="rect">
              <a:avLst/>
            </a:prstGeom>
            <a:blipFill>
              <a:blip r:embed="rId7" cstate="print"/>
              <a:stretch>
                <a:fillRect/>
              </a:stretch>
            </a:blipFill>
          </p:spPr>
          <p:txBody>
            <a:bodyPr wrap="square" lIns="0" tIns="0" rIns="0" bIns="0" rtlCol="0"/>
            <a:lstStyle/>
            <a:p>
              <a:endParaRPr/>
            </a:p>
          </p:txBody>
        </p:sp>
        <p:sp>
          <p:nvSpPr>
            <p:cNvPr id="36" name="object 36"/>
            <p:cNvSpPr/>
            <p:nvPr/>
          </p:nvSpPr>
          <p:spPr>
            <a:xfrm>
              <a:off x="0" y="3810000"/>
              <a:ext cx="1981200" cy="609600"/>
            </a:xfrm>
            <a:custGeom>
              <a:avLst/>
              <a:gdLst/>
              <a:ahLst/>
              <a:cxnLst/>
              <a:rect l="l" t="t" r="r" b="b"/>
              <a:pathLst>
                <a:path w="1981200" h="609600">
                  <a:moveTo>
                    <a:pt x="0" y="304800"/>
                  </a:moveTo>
                  <a:lnTo>
                    <a:pt x="9837" y="261691"/>
                  </a:lnTo>
                  <a:lnTo>
                    <a:pt x="38455" y="220436"/>
                  </a:lnTo>
                  <a:lnTo>
                    <a:pt x="84512" y="181448"/>
                  </a:lnTo>
                  <a:lnTo>
                    <a:pt x="146667" y="145141"/>
                  </a:lnTo>
                  <a:lnTo>
                    <a:pt x="183362" y="128122"/>
                  </a:lnTo>
                  <a:lnTo>
                    <a:pt x="223579" y="111927"/>
                  </a:lnTo>
                  <a:lnTo>
                    <a:pt x="267150" y="96610"/>
                  </a:lnTo>
                  <a:lnTo>
                    <a:pt x="313908" y="82221"/>
                  </a:lnTo>
                  <a:lnTo>
                    <a:pt x="363684" y="68812"/>
                  </a:lnTo>
                  <a:lnTo>
                    <a:pt x="416311" y="56436"/>
                  </a:lnTo>
                  <a:lnTo>
                    <a:pt x="471622" y="45142"/>
                  </a:lnTo>
                  <a:lnTo>
                    <a:pt x="529449" y="34984"/>
                  </a:lnTo>
                  <a:lnTo>
                    <a:pt x="589624" y="26012"/>
                  </a:lnTo>
                  <a:lnTo>
                    <a:pt x="651979" y="18279"/>
                  </a:lnTo>
                  <a:lnTo>
                    <a:pt x="716348" y="11836"/>
                  </a:lnTo>
                  <a:lnTo>
                    <a:pt x="782562" y="6735"/>
                  </a:lnTo>
                  <a:lnTo>
                    <a:pt x="850453" y="3028"/>
                  </a:lnTo>
                  <a:lnTo>
                    <a:pt x="919855" y="765"/>
                  </a:lnTo>
                  <a:lnTo>
                    <a:pt x="990600" y="0"/>
                  </a:lnTo>
                  <a:lnTo>
                    <a:pt x="1061347" y="765"/>
                  </a:lnTo>
                  <a:lnTo>
                    <a:pt x="1130751" y="3028"/>
                  </a:lnTo>
                  <a:lnTo>
                    <a:pt x="1198645" y="6735"/>
                  </a:lnTo>
                  <a:lnTo>
                    <a:pt x="1264860" y="11836"/>
                  </a:lnTo>
                  <a:lnTo>
                    <a:pt x="1329230" y="18279"/>
                  </a:lnTo>
                  <a:lnTo>
                    <a:pt x="1391586" y="26012"/>
                  </a:lnTo>
                  <a:lnTo>
                    <a:pt x="1451762" y="34984"/>
                  </a:lnTo>
                  <a:lnTo>
                    <a:pt x="1509589" y="45142"/>
                  </a:lnTo>
                  <a:lnTo>
                    <a:pt x="1564899" y="56436"/>
                  </a:lnTo>
                  <a:lnTo>
                    <a:pt x="1617526" y="68812"/>
                  </a:lnTo>
                  <a:lnTo>
                    <a:pt x="1667302" y="82221"/>
                  </a:lnTo>
                  <a:lnTo>
                    <a:pt x="1714058" y="96610"/>
                  </a:lnTo>
                  <a:lnTo>
                    <a:pt x="1757629" y="111927"/>
                  </a:lnTo>
                  <a:lnTo>
                    <a:pt x="1797845" y="128122"/>
                  </a:lnTo>
                  <a:lnTo>
                    <a:pt x="1834539" y="145141"/>
                  </a:lnTo>
                  <a:lnTo>
                    <a:pt x="1896692" y="181448"/>
                  </a:lnTo>
                  <a:lnTo>
                    <a:pt x="1942747" y="220436"/>
                  </a:lnTo>
                  <a:lnTo>
                    <a:pt x="1971363" y="261691"/>
                  </a:lnTo>
                  <a:lnTo>
                    <a:pt x="1981200" y="304800"/>
                  </a:lnTo>
                  <a:lnTo>
                    <a:pt x="1978712" y="326560"/>
                  </a:lnTo>
                  <a:lnTo>
                    <a:pt x="1971363" y="347908"/>
                  </a:lnTo>
                  <a:lnTo>
                    <a:pt x="1942747" y="389163"/>
                  </a:lnTo>
                  <a:lnTo>
                    <a:pt x="1896692" y="428151"/>
                  </a:lnTo>
                  <a:lnTo>
                    <a:pt x="1834539" y="464458"/>
                  </a:lnTo>
                  <a:lnTo>
                    <a:pt x="1797845" y="481477"/>
                  </a:lnTo>
                  <a:lnTo>
                    <a:pt x="1757629" y="497672"/>
                  </a:lnTo>
                  <a:lnTo>
                    <a:pt x="1714058" y="512989"/>
                  </a:lnTo>
                  <a:lnTo>
                    <a:pt x="1667302" y="527378"/>
                  </a:lnTo>
                  <a:lnTo>
                    <a:pt x="1617526" y="540787"/>
                  </a:lnTo>
                  <a:lnTo>
                    <a:pt x="1564899" y="553163"/>
                  </a:lnTo>
                  <a:lnTo>
                    <a:pt x="1509589" y="564457"/>
                  </a:lnTo>
                  <a:lnTo>
                    <a:pt x="1451762" y="574615"/>
                  </a:lnTo>
                  <a:lnTo>
                    <a:pt x="1391586" y="583587"/>
                  </a:lnTo>
                  <a:lnTo>
                    <a:pt x="1329230" y="591320"/>
                  </a:lnTo>
                  <a:lnTo>
                    <a:pt x="1264860" y="597763"/>
                  </a:lnTo>
                  <a:lnTo>
                    <a:pt x="1198645" y="602864"/>
                  </a:lnTo>
                  <a:lnTo>
                    <a:pt x="1130751" y="606571"/>
                  </a:lnTo>
                  <a:lnTo>
                    <a:pt x="1061347" y="608834"/>
                  </a:lnTo>
                  <a:lnTo>
                    <a:pt x="990600" y="609600"/>
                  </a:lnTo>
                  <a:lnTo>
                    <a:pt x="919855" y="608835"/>
                  </a:lnTo>
                  <a:lnTo>
                    <a:pt x="850453" y="606574"/>
                  </a:lnTo>
                  <a:lnTo>
                    <a:pt x="782562" y="602869"/>
                  </a:lnTo>
                  <a:lnTo>
                    <a:pt x="716348" y="597772"/>
                  </a:lnTo>
                  <a:lnTo>
                    <a:pt x="651979" y="591334"/>
                  </a:lnTo>
                  <a:lnTo>
                    <a:pt x="589623" y="583606"/>
                  </a:lnTo>
                  <a:lnTo>
                    <a:pt x="529448" y="574640"/>
                  </a:lnTo>
                  <a:lnTo>
                    <a:pt x="471622" y="564487"/>
                  </a:lnTo>
                  <a:lnTo>
                    <a:pt x="416311" y="553199"/>
                  </a:lnTo>
                  <a:lnTo>
                    <a:pt x="363683" y="540827"/>
                  </a:lnTo>
                  <a:lnTo>
                    <a:pt x="313907" y="527423"/>
                  </a:lnTo>
                  <a:lnTo>
                    <a:pt x="267150" y="513038"/>
                  </a:lnTo>
                  <a:lnTo>
                    <a:pt x="223579" y="497724"/>
                  </a:lnTo>
                  <a:lnTo>
                    <a:pt x="183362" y="481533"/>
                  </a:lnTo>
                  <a:lnTo>
                    <a:pt x="146666" y="464514"/>
                  </a:lnTo>
                  <a:lnTo>
                    <a:pt x="84511" y="428205"/>
                  </a:lnTo>
                  <a:lnTo>
                    <a:pt x="38454" y="389208"/>
                  </a:lnTo>
                  <a:lnTo>
                    <a:pt x="9837" y="347936"/>
                  </a:lnTo>
                  <a:lnTo>
                    <a:pt x="0" y="304800"/>
                  </a:lnTo>
                  <a:close/>
                </a:path>
              </a:pathLst>
            </a:custGeom>
            <a:ln w="12700">
              <a:solidFill>
                <a:srgbClr val="FF0000"/>
              </a:solidFill>
            </a:ln>
          </p:spPr>
          <p:txBody>
            <a:bodyPr wrap="square" lIns="0" tIns="0" rIns="0" bIns="0" rtlCol="0"/>
            <a:lstStyle/>
            <a:p>
              <a:endParaRPr/>
            </a:p>
          </p:txBody>
        </p:sp>
      </p:grpSp>
      <p:sp>
        <p:nvSpPr>
          <p:cNvPr id="37" name="object 37"/>
          <p:cNvSpPr/>
          <p:nvPr/>
        </p:nvSpPr>
        <p:spPr>
          <a:xfrm>
            <a:off x="5194300" y="1295400"/>
            <a:ext cx="127000" cy="457200"/>
          </a:xfrm>
          <a:custGeom>
            <a:avLst/>
            <a:gdLst/>
            <a:ahLst/>
            <a:cxnLst/>
            <a:rect l="l" t="t" r="r" b="b"/>
            <a:pathLst>
              <a:path w="127000" h="457200">
                <a:moveTo>
                  <a:pt x="69850" y="114300"/>
                </a:moveTo>
                <a:lnTo>
                  <a:pt x="57150" y="114300"/>
                </a:lnTo>
                <a:lnTo>
                  <a:pt x="57150" y="457200"/>
                </a:lnTo>
                <a:lnTo>
                  <a:pt x="69850" y="457200"/>
                </a:lnTo>
                <a:lnTo>
                  <a:pt x="69850" y="114300"/>
                </a:lnTo>
                <a:close/>
              </a:path>
              <a:path w="127000" h="457200">
                <a:moveTo>
                  <a:pt x="63500" y="0"/>
                </a:moveTo>
                <a:lnTo>
                  <a:pt x="0" y="127000"/>
                </a:lnTo>
                <a:lnTo>
                  <a:pt x="57150" y="127000"/>
                </a:lnTo>
                <a:lnTo>
                  <a:pt x="57150" y="114300"/>
                </a:lnTo>
                <a:lnTo>
                  <a:pt x="120650" y="114300"/>
                </a:lnTo>
                <a:lnTo>
                  <a:pt x="63500" y="0"/>
                </a:lnTo>
                <a:close/>
              </a:path>
              <a:path w="127000" h="457200">
                <a:moveTo>
                  <a:pt x="120650" y="114300"/>
                </a:moveTo>
                <a:lnTo>
                  <a:pt x="69850" y="114300"/>
                </a:lnTo>
                <a:lnTo>
                  <a:pt x="69850" y="127000"/>
                </a:lnTo>
                <a:lnTo>
                  <a:pt x="127000" y="127000"/>
                </a:lnTo>
                <a:lnTo>
                  <a:pt x="120650" y="114300"/>
                </a:lnTo>
                <a:close/>
              </a:path>
            </a:pathLst>
          </a:custGeom>
          <a:solidFill>
            <a:srgbClr val="000000"/>
          </a:solidFill>
        </p:spPr>
        <p:txBody>
          <a:bodyPr wrap="square" lIns="0" tIns="0" rIns="0" bIns="0" rtlCol="0"/>
          <a:lstStyle/>
          <a:p>
            <a:endParaRPr/>
          </a:p>
        </p:txBody>
      </p:sp>
      <p:sp>
        <p:nvSpPr>
          <p:cNvPr id="38" name="object 38"/>
          <p:cNvSpPr/>
          <p:nvPr/>
        </p:nvSpPr>
        <p:spPr>
          <a:xfrm>
            <a:off x="3066405" y="761997"/>
            <a:ext cx="234010" cy="368302"/>
          </a:xfrm>
          <a:prstGeom prst="rect">
            <a:avLst/>
          </a:prstGeom>
          <a:blipFill>
            <a:blip r:embed="rId9" cstate="print"/>
            <a:stretch>
              <a:fillRect/>
            </a:stretch>
          </a:blipFill>
        </p:spPr>
        <p:txBody>
          <a:bodyPr wrap="square" lIns="0" tIns="0" rIns="0" bIns="0" rtlCol="0"/>
          <a:lstStyle/>
          <a:p>
            <a:endParaRPr/>
          </a:p>
        </p:txBody>
      </p:sp>
      <p:sp>
        <p:nvSpPr>
          <p:cNvPr id="39" name="object 39"/>
          <p:cNvSpPr/>
          <p:nvPr/>
        </p:nvSpPr>
        <p:spPr>
          <a:xfrm>
            <a:off x="5733405" y="761997"/>
            <a:ext cx="234010" cy="368302"/>
          </a:xfrm>
          <a:prstGeom prst="rect">
            <a:avLst/>
          </a:prstGeom>
          <a:blipFill>
            <a:blip r:embed="rId9" cstate="print"/>
            <a:stretch>
              <a:fillRect/>
            </a:stretch>
          </a:blipFill>
        </p:spPr>
        <p:txBody>
          <a:bodyPr wrap="square" lIns="0" tIns="0" rIns="0" bIns="0" rtlCol="0"/>
          <a:lstStyle/>
          <a:p>
            <a:endParaRPr/>
          </a:p>
        </p:txBody>
      </p:sp>
      <p:sp>
        <p:nvSpPr>
          <p:cNvPr id="40" name="object 40"/>
          <p:cNvSpPr txBox="1"/>
          <p:nvPr/>
        </p:nvSpPr>
        <p:spPr>
          <a:xfrm>
            <a:off x="5015529" y="1588361"/>
            <a:ext cx="476884" cy="568325"/>
          </a:xfrm>
          <a:prstGeom prst="rect">
            <a:avLst/>
          </a:prstGeom>
        </p:spPr>
        <p:txBody>
          <a:bodyPr vert="horz" wrap="square" lIns="0" tIns="13970" rIns="0" bIns="0" rtlCol="0">
            <a:spAutoFit/>
          </a:bodyPr>
          <a:lstStyle/>
          <a:p>
            <a:pPr marL="38100">
              <a:lnSpc>
                <a:spcPct val="100000"/>
              </a:lnSpc>
              <a:spcBef>
                <a:spcPts val="110"/>
              </a:spcBef>
            </a:pPr>
            <a:r>
              <a:rPr sz="3550" i="1" spc="-55" dirty="0">
                <a:latin typeface="Times New Roman"/>
                <a:cs typeface="Times New Roman"/>
              </a:rPr>
              <a:t>q</a:t>
            </a:r>
            <a:r>
              <a:rPr sz="4425" spc="-82" baseline="-16949" dirty="0">
                <a:latin typeface="Times New Roman"/>
                <a:cs typeface="Times New Roman"/>
              </a:rPr>
              <a:t>3</a:t>
            </a:r>
            <a:endParaRPr sz="4425" baseline="-16949">
              <a:latin typeface="Times New Roman"/>
              <a:cs typeface="Times New Roman"/>
            </a:endParaRPr>
          </a:p>
        </p:txBody>
      </p:sp>
      <p:graphicFrame>
        <p:nvGraphicFramePr>
          <p:cNvPr id="41" name="object 41"/>
          <p:cNvGraphicFramePr>
            <a:graphicFrameLocks noGrp="1"/>
          </p:cNvGraphicFramePr>
          <p:nvPr/>
        </p:nvGraphicFramePr>
        <p:xfrm>
          <a:off x="2508250" y="603250"/>
          <a:ext cx="3962400" cy="685800"/>
        </p:xfrm>
        <a:graphic>
          <a:graphicData uri="http://schemas.openxmlformats.org/drawingml/2006/table">
            <a:tbl>
              <a:tblPr firstRow="1" bandRow="1">
                <a:tableStyleId>{2D5ABB26-0587-4C30-8999-92F81FD0307C}</a:tableStyleId>
              </a:tblPr>
              <a:tblGrid>
                <a:gridCol w="3810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gridCol w="533400">
                  <a:extLst>
                    <a:ext uri="{9D8B030D-6E8A-4147-A177-3AD203B41FA5}">
                      <a16:colId xmlns:a16="http://schemas.microsoft.com/office/drawing/2014/main" val="20002"/>
                    </a:ext>
                  </a:extLst>
                </a:gridCol>
                <a:gridCol w="533400">
                  <a:extLst>
                    <a:ext uri="{9D8B030D-6E8A-4147-A177-3AD203B41FA5}">
                      <a16:colId xmlns:a16="http://schemas.microsoft.com/office/drawing/2014/main" val="20003"/>
                    </a:ext>
                  </a:extLst>
                </a:gridCol>
                <a:gridCol w="533400">
                  <a:extLst>
                    <a:ext uri="{9D8B030D-6E8A-4147-A177-3AD203B41FA5}">
                      <a16:colId xmlns:a16="http://schemas.microsoft.com/office/drawing/2014/main" val="20004"/>
                    </a:ext>
                  </a:extLst>
                </a:gridCol>
                <a:gridCol w="533400">
                  <a:extLst>
                    <a:ext uri="{9D8B030D-6E8A-4147-A177-3AD203B41FA5}">
                      <a16:colId xmlns:a16="http://schemas.microsoft.com/office/drawing/2014/main" val="20005"/>
                    </a:ext>
                  </a:extLst>
                </a:gridCol>
                <a:gridCol w="533400">
                  <a:extLst>
                    <a:ext uri="{9D8B030D-6E8A-4147-A177-3AD203B41FA5}">
                      <a16:colId xmlns:a16="http://schemas.microsoft.com/office/drawing/2014/main" val="20006"/>
                    </a:ext>
                  </a:extLst>
                </a:gridCol>
                <a:gridCol w="381000">
                  <a:extLst>
                    <a:ext uri="{9D8B030D-6E8A-4147-A177-3AD203B41FA5}">
                      <a16:colId xmlns:a16="http://schemas.microsoft.com/office/drawing/2014/main" val="20007"/>
                    </a:ext>
                  </a:extLst>
                </a:gridCol>
              </a:tblGrid>
              <a:tr h="685800">
                <a:tc>
                  <a:txBody>
                    <a:bodyPr/>
                    <a:lstStyle/>
                    <a:p>
                      <a:pPr>
                        <a:lnSpc>
                          <a:spcPct val="100000"/>
                        </a:lnSpc>
                      </a:pPr>
                      <a:endParaRPr sz="3500">
                        <a:latin typeface="Times New Roman"/>
                        <a:cs typeface="Times New Roman"/>
                      </a:endParaRPr>
                    </a:p>
                  </a:txBody>
                  <a:tcPr marL="0" marR="0" marT="0" marB="0">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35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92405">
                        <a:lnSpc>
                          <a:spcPct val="100000"/>
                        </a:lnSpc>
                        <a:spcBef>
                          <a:spcPts val="114"/>
                        </a:spcBef>
                      </a:pPr>
                      <a:r>
                        <a:rPr sz="3600" i="1" dirty="0">
                          <a:latin typeface="Times New Roman"/>
                          <a:cs typeface="Times New Roman"/>
                        </a:rPr>
                        <a:t>x</a:t>
                      </a:r>
                      <a:endParaRPr sz="3600">
                        <a:latin typeface="Times New Roman"/>
                        <a:cs typeface="Times New Roman"/>
                      </a:endParaRPr>
                    </a:p>
                  </a:txBody>
                  <a:tcPr marL="0" marR="0" marT="1460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92405">
                        <a:lnSpc>
                          <a:spcPct val="100000"/>
                        </a:lnSpc>
                        <a:spcBef>
                          <a:spcPts val="114"/>
                        </a:spcBef>
                      </a:pPr>
                      <a:r>
                        <a:rPr sz="3600" i="1" dirty="0">
                          <a:latin typeface="Times New Roman"/>
                          <a:cs typeface="Times New Roman"/>
                        </a:rPr>
                        <a:t>x</a:t>
                      </a:r>
                      <a:endParaRPr sz="3600">
                        <a:latin typeface="Times New Roman"/>
                        <a:cs typeface="Times New Roman"/>
                      </a:endParaRPr>
                    </a:p>
                  </a:txBody>
                  <a:tcPr marL="0" marR="0" marT="1460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13360">
                        <a:lnSpc>
                          <a:spcPct val="100000"/>
                        </a:lnSpc>
                        <a:spcBef>
                          <a:spcPts val="114"/>
                        </a:spcBef>
                      </a:pPr>
                      <a:r>
                        <a:rPr sz="3600" i="1" dirty="0">
                          <a:latin typeface="Times New Roman"/>
                          <a:cs typeface="Times New Roman"/>
                        </a:rPr>
                        <a:t>y</a:t>
                      </a:r>
                      <a:endParaRPr sz="3600">
                        <a:latin typeface="Times New Roman"/>
                        <a:cs typeface="Times New Roman"/>
                      </a:endParaRPr>
                    </a:p>
                  </a:txBody>
                  <a:tcPr marL="0" marR="0" marT="1460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13360">
                        <a:lnSpc>
                          <a:spcPct val="100000"/>
                        </a:lnSpc>
                        <a:spcBef>
                          <a:spcPts val="114"/>
                        </a:spcBef>
                      </a:pPr>
                      <a:r>
                        <a:rPr sz="3600" i="1" dirty="0">
                          <a:latin typeface="Times New Roman"/>
                          <a:cs typeface="Times New Roman"/>
                        </a:rPr>
                        <a:t>y</a:t>
                      </a:r>
                      <a:endParaRPr sz="3600">
                        <a:latin typeface="Times New Roman"/>
                        <a:cs typeface="Times New Roman"/>
                      </a:endParaRPr>
                    </a:p>
                  </a:txBody>
                  <a:tcPr marL="0" marR="0" marT="1460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35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3500">
                        <a:latin typeface="Times New Roman"/>
                        <a:cs typeface="Times New Roman"/>
                      </a:endParaRPr>
                    </a:p>
                  </a:txBody>
                  <a:tcPr marL="0" marR="0" marT="0" marB="0">
                    <a:lnL w="12700">
                      <a:solidFill>
                        <a:srgbClr val="000000"/>
                      </a:solidFill>
                      <a:prstDash val="solid"/>
                    </a:lnL>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0"/>
                  </a:ext>
                </a:extLst>
              </a:tr>
            </a:tbl>
          </a:graphicData>
        </a:graphic>
      </p:graphicFrame>
      <p:sp>
        <p:nvSpPr>
          <p:cNvPr id="42" name="object 42"/>
          <p:cNvSpPr/>
          <p:nvPr/>
        </p:nvSpPr>
        <p:spPr>
          <a:xfrm>
            <a:off x="6266805" y="761997"/>
            <a:ext cx="234010" cy="368302"/>
          </a:xfrm>
          <a:prstGeom prst="rect">
            <a:avLst/>
          </a:prstGeom>
          <a:blipFill>
            <a:blip r:embed="rId9" cstate="print"/>
            <a:stretch>
              <a:fillRect/>
            </a:stretch>
          </a:blipFill>
        </p:spPr>
        <p:txBody>
          <a:bodyPr wrap="square" lIns="0" tIns="0" rIns="0" bIns="0" rtlCol="0"/>
          <a:lstStyle/>
          <a:p>
            <a:endParaRPr/>
          </a:p>
        </p:txBody>
      </p:sp>
      <p:sp>
        <p:nvSpPr>
          <p:cNvPr id="43" name="object 43"/>
          <p:cNvSpPr txBox="1"/>
          <p:nvPr/>
        </p:nvSpPr>
        <p:spPr>
          <a:xfrm>
            <a:off x="307340" y="697738"/>
            <a:ext cx="1442085" cy="513715"/>
          </a:xfrm>
          <a:prstGeom prst="rect">
            <a:avLst/>
          </a:prstGeom>
        </p:spPr>
        <p:txBody>
          <a:bodyPr vert="horz" wrap="square" lIns="0" tIns="13335" rIns="0" bIns="0" rtlCol="0">
            <a:spAutoFit/>
          </a:bodyPr>
          <a:lstStyle/>
          <a:p>
            <a:pPr marL="12700">
              <a:lnSpc>
                <a:spcPct val="100000"/>
              </a:lnSpc>
              <a:spcBef>
                <a:spcPts val="105"/>
              </a:spcBef>
            </a:pPr>
            <a:r>
              <a:rPr sz="3200" dirty="0">
                <a:solidFill>
                  <a:srgbClr val="339933"/>
                </a:solidFill>
                <a:latin typeface="Comic Sans MS"/>
                <a:cs typeface="Comic Sans MS"/>
              </a:rPr>
              <a:t>Time</a:t>
            </a:r>
            <a:r>
              <a:rPr sz="3200" spc="-95" dirty="0">
                <a:solidFill>
                  <a:srgbClr val="339933"/>
                </a:solidFill>
                <a:latin typeface="Comic Sans MS"/>
                <a:cs typeface="Comic Sans MS"/>
              </a:rPr>
              <a:t> </a:t>
            </a:r>
            <a:r>
              <a:rPr sz="3200" spc="-5" dirty="0">
                <a:solidFill>
                  <a:srgbClr val="339933"/>
                </a:solidFill>
                <a:latin typeface="Comic Sans MS"/>
                <a:cs typeface="Comic Sans MS"/>
              </a:rPr>
              <a:t>11</a:t>
            </a:r>
            <a:endParaRPr sz="3200">
              <a:latin typeface="Comic Sans MS"/>
              <a:cs typeface="Comic Sans MS"/>
            </a:endParaRPr>
          </a:p>
        </p:txBody>
      </p:sp>
      <p:sp>
        <p:nvSpPr>
          <p:cNvPr id="44" name="object 44"/>
          <p:cNvSpPr txBox="1"/>
          <p:nvPr/>
        </p:nvSpPr>
        <p:spPr>
          <a:xfrm>
            <a:off x="1267855" y="5091229"/>
            <a:ext cx="234315" cy="535305"/>
          </a:xfrm>
          <a:prstGeom prst="rect">
            <a:avLst/>
          </a:prstGeom>
        </p:spPr>
        <p:txBody>
          <a:bodyPr vert="horz" wrap="square" lIns="0" tIns="0" rIns="0" bIns="0" rtlCol="0">
            <a:spAutoFit/>
          </a:bodyPr>
          <a:lstStyle/>
          <a:p>
            <a:pPr marL="12700">
              <a:lnSpc>
                <a:spcPts val="4045"/>
              </a:lnSpc>
            </a:pPr>
            <a:r>
              <a:rPr sz="3600" i="1" spc="40" dirty="0">
                <a:latin typeface="Times New Roman"/>
                <a:cs typeface="Times New Roman"/>
              </a:rPr>
              <a:t>y</a:t>
            </a:r>
            <a:endParaRPr sz="3600">
              <a:latin typeface="Times New Roman"/>
              <a:cs typeface="Times New Roman"/>
            </a:endParaRPr>
          </a:p>
        </p:txBody>
      </p:sp>
      <p:sp>
        <p:nvSpPr>
          <p:cNvPr id="45" name="object 45"/>
          <p:cNvSpPr txBox="1"/>
          <p:nvPr/>
        </p:nvSpPr>
        <p:spPr>
          <a:xfrm>
            <a:off x="2167135" y="5091210"/>
            <a:ext cx="1530350" cy="890269"/>
          </a:xfrm>
          <a:prstGeom prst="rect">
            <a:avLst/>
          </a:prstGeom>
        </p:spPr>
        <p:txBody>
          <a:bodyPr vert="horz" wrap="square" lIns="0" tIns="0" rIns="0" bIns="0" rtlCol="0">
            <a:spAutoFit/>
          </a:bodyPr>
          <a:lstStyle/>
          <a:p>
            <a:pPr marL="12700">
              <a:lnSpc>
                <a:spcPts val="4054"/>
              </a:lnSpc>
            </a:pPr>
            <a:r>
              <a:rPr sz="3600" i="1" spc="60" dirty="0">
                <a:latin typeface="Times New Roman"/>
                <a:cs typeface="Times New Roman"/>
              </a:rPr>
              <a:t>y</a:t>
            </a:r>
            <a:r>
              <a:rPr sz="3600" spc="60" dirty="0">
                <a:latin typeface="Times New Roman"/>
                <a:cs typeface="Times New Roman"/>
              </a:rPr>
              <a:t>, </a:t>
            </a:r>
            <a:r>
              <a:rPr sz="3600" i="1" spc="145" dirty="0">
                <a:latin typeface="Times New Roman"/>
                <a:cs typeface="Times New Roman"/>
              </a:rPr>
              <a:t>R</a:t>
            </a:r>
            <a:r>
              <a:rPr sz="5325" i="1" spc="217" baseline="-32081" dirty="0">
                <a:latin typeface="Times New Roman"/>
                <a:cs typeface="Times New Roman"/>
              </a:rPr>
              <a:t>q</a:t>
            </a:r>
            <a:r>
              <a:rPr sz="4425" spc="217" baseline="-55555" dirty="0">
                <a:latin typeface="Times New Roman"/>
                <a:cs typeface="Times New Roman"/>
              </a:rPr>
              <a:t>0</a:t>
            </a:r>
            <a:r>
              <a:rPr sz="4425" spc="-480" baseline="-55555" dirty="0">
                <a:latin typeface="Times New Roman"/>
                <a:cs typeface="Times New Roman"/>
              </a:rPr>
              <a:t> </a:t>
            </a:r>
            <a:r>
              <a:rPr sz="3600" i="1" spc="65" dirty="0">
                <a:latin typeface="Times New Roman"/>
                <a:cs typeface="Times New Roman"/>
              </a:rPr>
              <a:t>a</a:t>
            </a:r>
            <a:endParaRPr sz="3600">
              <a:latin typeface="Times New Roman"/>
              <a:cs typeface="Times New Roman"/>
            </a:endParaRPr>
          </a:p>
        </p:txBody>
      </p:sp>
      <p:sp>
        <p:nvSpPr>
          <p:cNvPr id="46" name="object 46"/>
          <p:cNvSpPr txBox="1"/>
          <p:nvPr/>
        </p:nvSpPr>
        <p:spPr>
          <a:xfrm>
            <a:off x="4330789" y="5091210"/>
            <a:ext cx="699135" cy="536575"/>
          </a:xfrm>
          <a:prstGeom prst="rect">
            <a:avLst/>
          </a:prstGeom>
        </p:spPr>
        <p:txBody>
          <a:bodyPr vert="horz" wrap="square" lIns="0" tIns="0" rIns="0" bIns="0" rtlCol="0">
            <a:spAutoFit/>
          </a:bodyPr>
          <a:lstStyle/>
          <a:p>
            <a:pPr marL="12700">
              <a:lnSpc>
                <a:spcPts val="4054"/>
              </a:lnSpc>
            </a:pPr>
            <a:r>
              <a:rPr sz="3600" i="1" spc="30" dirty="0">
                <a:latin typeface="Times New Roman"/>
                <a:cs typeface="Times New Roman"/>
              </a:rPr>
              <a:t>x</a:t>
            </a:r>
            <a:r>
              <a:rPr sz="3600" spc="30" dirty="0">
                <a:latin typeface="Times New Roman"/>
                <a:cs typeface="Times New Roman"/>
              </a:rPr>
              <a:t>,</a:t>
            </a:r>
            <a:r>
              <a:rPr sz="3600" spc="-525" dirty="0">
                <a:latin typeface="Times New Roman"/>
                <a:cs typeface="Times New Roman"/>
              </a:rPr>
              <a:t> </a:t>
            </a:r>
            <a:r>
              <a:rPr sz="3600" i="1" spc="80" dirty="0">
                <a:latin typeface="Times New Roman"/>
                <a:cs typeface="Times New Roman"/>
              </a:rPr>
              <a:t>R</a:t>
            </a:r>
            <a:endParaRPr sz="3600">
              <a:latin typeface="Times New Roman"/>
              <a:cs typeface="Times New Roman"/>
            </a:endParaRPr>
          </a:p>
        </p:txBody>
      </p:sp>
      <p:sp>
        <p:nvSpPr>
          <p:cNvPr id="47" name="object 47"/>
          <p:cNvSpPr txBox="1"/>
          <p:nvPr/>
        </p:nvSpPr>
        <p:spPr>
          <a:xfrm>
            <a:off x="6011136" y="5104267"/>
            <a:ext cx="259715" cy="532130"/>
          </a:xfrm>
          <a:prstGeom prst="rect">
            <a:avLst/>
          </a:prstGeom>
        </p:spPr>
        <p:txBody>
          <a:bodyPr vert="horz" wrap="square" lIns="0" tIns="0" rIns="0" bIns="0" rtlCol="0">
            <a:spAutoFit/>
          </a:bodyPr>
          <a:lstStyle/>
          <a:p>
            <a:pPr marL="12700">
              <a:lnSpc>
                <a:spcPts val="4029"/>
              </a:lnSpc>
            </a:pPr>
            <a:r>
              <a:rPr sz="3600" i="1" spc="40" dirty="0">
                <a:latin typeface="Times New Roman"/>
                <a:cs typeface="Times New Roman"/>
              </a:rPr>
              <a:t>b</a:t>
            </a:r>
            <a:endParaRPr sz="3600">
              <a:latin typeface="Times New Roman"/>
              <a:cs typeface="Times New Roman"/>
            </a:endParaRPr>
          </a:p>
        </p:txBody>
      </p:sp>
      <p:sp>
        <p:nvSpPr>
          <p:cNvPr id="48" name="object 48"/>
          <p:cNvSpPr txBox="1"/>
          <p:nvPr/>
        </p:nvSpPr>
        <p:spPr>
          <a:xfrm>
            <a:off x="6922881" y="5104267"/>
            <a:ext cx="676910" cy="532130"/>
          </a:xfrm>
          <a:prstGeom prst="rect">
            <a:avLst/>
          </a:prstGeom>
        </p:spPr>
        <p:txBody>
          <a:bodyPr vert="horz" wrap="square" lIns="0" tIns="0" rIns="0" bIns="0" rtlCol="0">
            <a:spAutoFit/>
          </a:bodyPr>
          <a:lstStyle/>
          <a:p>
            <a:pPr marL="12700">
              <a:lnSpc>
                <a:spcPts val="4029"/>
              </a:lnSpc>
            </a:pPr>
            <a:r>
              <a:rPr sz="3600" i="1" spc="55" dirty="0">
                <a:latin typeface="Times New Roman"/>
                <a:cs typeface="Times New Roman"/>
              </a:rPr>
              <a:t>y</a:t>
            </a:r>
            <a:r>
              <a:rPr sz="3600" spc="55" dirty="0">
                <a:latin typeface="Times New Roman"/>
                <a:cs typeface="Times New Roman"/>
              </a:rPr>
              <a:t>,</a:t>
            </a:r>
            <a:r>
              <a:rPr sz="3600" spc="-515" dirty="0">
                <a:latin typeface="Times New Roman"/>
                <a:cs typeface="Times New Roman"/>
              </a:rPr>
              <a:t> </a:t>
            </a:r>
            <a:r>
              <a:rPr sz="3600" i="1" spc="45" dirty="0">
                <a:latin typeface="Times New Roman"/>
                <a:cs typeface="Times New Roman"/>
              </a:rPr>
              <a:t>L</a:t>
            </a:r>
            <a:endParaRPr sz="3600">
              <a:latin typeface="Times New Roman"/>
              <a:cs typeface="Times New Roman"/>
            </a:endParaRPr>
          </a:p>
        </p:txBody>
      </p:sp>
      <p:sp>
        <p:nvSpPr>
          <p:cNvPr id="49" name="object 49"/>
          <p:cNvSpPr txBox="1"/>
          <p:nvPr/>
        </p:nvSpPr>
        <p:spPr>
          <a:xfrm>
            <a:off x="614979" y="5358625"/>
            <a:ext cx="426084" cy="622935"/>
          </a:xfrm>
          <a:prstGeom prst="rect">
            <a:avLst/>
          </a:prstGeom>
        </p:spPr>
        <p:txBody>
          <a:bodyPr vert="horz" wrap="square" lIns="0" tIns="0" rIns="0" bIns="0" rtlCol="0">
            <a:spAutoFit/>
          </a:bodyPr>
          <a:lstStyle/>
          <a:p>
            <a:pPr marL="12700">
              <a:lnSpc>
                <a:spcPts val="3979"/>
              </a:lnSpc>
            </a:pPr>
            <a:r>
              <a:rPr sz="3550" i="1" spc="-105" dirty="0">
                <a:latin typeface="Times New Roman"/>
                <a:cs typeface="Times New Roman"/>
              </a:rPr>
              <a:t>q</a:t>
            </a:r>
            <a:r>
              <a:rPr sz="4425" baseline="-16949" dirty="0">
                <a:latin typeface="Times New Roman"/>
                <a:cs typeface="Times New Roman"/>
              </a:rPr>
              <a:t>3</a:t>
            </a:r>
            <a:endParaRPr sz="4425" baseline="-16949">
              <a:latin typeface="Times New Roman"/>
              <a:cs typeface="Times New Roman"/>
            </a:endParaRPr>
          </a:p>
        </p:txBody>
      </p:sp>
      <p:sp>
        <p:nvSpPr>
          <p:cNvPr id="50" name="object 50"/>
          <p:cNvSpPr txBox="1"/>
          <p:nvPr/>
        </p:nvSpPr>
        <p:spPr>
          <a:xfrm>
            <a:off x="7853739" y="5363376"/>
            <a:ext cx="438784" cy="626745"/>
          </a:xfrm>
          <a:prstGeom prst="rect">
            <a:avLst/>
          </a:prstGeom>
        </p:spPr>
        <p:txBody>
          <a:bodyPr vert="horz" wrap="square" lIns="0" tIns="0" rIns="0" bIns="0" rtlCol="0">
            <a:spAutoFit/>
          </a:bodyPr>
          <a:lstStyle/>
          <a:p>
            <a:pPr marL="12700">
              <a:lnSpc>
                <a:spcPts val="4000"/>
              </a:lnSpc>
            </a:pPr>
            <a:r>
              <a:rPr sz="3550" i="1" spc="-20" dirty="0">
                <a:latin typeface="Times New Roman"/>
                <a:cs typeface="Times New Roman"/>
              </a:rPr>
              <a:t>q</a:t>
            </a:r>
            <a:r>
              <a:rPr sz="4425" spc="22" baseline="-16949" dirty="0">
                <a:latin typeface="Times New Roman"/>
                <a:cs typeface="Times New Roman"/>
              </a:rPr>
              <a:t>2</a:t>
            </a:r>
            <a:endParaRPr sz="4425" baseline="-16949">
              <a:latin typeface="Times New Roman"/>
              <a:cs typeface="Times New Roman"/>
            </a:endParaRPr>
          </a:p>
        </p:txBody>
      </p:sp>
      <p:sp>
        <p:nvSpPr>
          <p:cNvPr id="51" name="object 51"/>
          <p:cNvSpPr txBox="1"/>
          <p:nvPr/>
        </p:nvSpPr>
        <p:spPr>
          <a:xfrm>
            <a:off x="5458744" y="5376076"/>
            <a:ext cx="398780" cy="626745"/>
          </a:xfrm>
          <a:prstGeom prst="rect">
            <a:avLst/>
          </a:prstGeom>
        </p:spPr>
        <p:txBody>
          <a:bodyPr vert="horz" wrap="square" lIns="0" tIns="0" rIns="0" bIns="0" rtlCol="0">
            <a:spAutoFit/>
          </a:bodyPr>
          <a:lstStyle/>
          <a:p>
            <a:pPr marL="12700">
              <a:lnSpc>
                <a:spcPts val="4000"/>
              </a:lnSpc>
            </a:pPr>
            <a:r>
              <a:rPr sz="3550" i="1" spc="-315" dirty="0">
                <a:latin typeface="Times New Roman"/>
                <a:cs typeface="Times New Roman"/>
              </a:rPr>
              <a:t>q</a:t>
            </a:r>
            <a:r>
              <a:rPr sz="4425" spc="-15" baseline="-16949" dirty="0">
                <a:latin typeface="Times New Roman"/>
                <a:cs typeface="Times New Roman"/>
              </a:rPr>
              <a:t>1</a:t>
            </a:r>
            <a:endParaRPr sz="4425" baseline="-16949">
              <a:latin typeface="Times New Roman"/>
              <a:cs typeface="Times New Roman"/>
            </a:endParaRPr>
          </a:p>
        </p:txBody>
      </p:sp>
      <p:sp>
        <p:nvSpPr>
          <p:cNvPr id="52" name="object 52"/>
          <p:cNvSpPr txBox="1"/>
          <p:nvPr/>
        </p:nvSpPr>
        <p:spPr>
          <a:xfrm>
            <a:off x="4979776" y="6081810"/>
            <a:ext cx="236220" cy="536575"/>
          </a:xfrm>
          <a:prstGeom prst="rect">
            <a:avLst/>
          </a:prstGeom>
        </p:spPr>
        <p:txBody>
          <a:bodyPr vert="horz" wrap="square" lIns="0" tIns="0" rIns="0" bIns="0" rtlCol="0">
            <a:spAutoFit/>
          </a:bodyPr>
          <a:lstStyle/>
          <a:p>
            <a:pPr marL="12700">
              <a:lnSpc>
                <a:spcPts val="4054"/>
              </a:lnSpc>
            </a:pPr>
            <a:r>
              <a:rPr sz="3600" i="1" spc="55" dirty="0">
                <a:latin typeface="Times New Roman"/>
                <a:cs typeface="Times New Roman"/>
              </a:rPr>
              <a:t>x</a:t>
            </a:r>
            <a:endParaRPr sz="3600">
              <a:latin typeface="Times New Roman"/>
              <a:cs typeface="Times New Roman"/>
            </a:endParaRPr>
          </a:p>
        </p:txBody>
      </p:sp>
      <p:sp>
        <p:nvSpPr>
          <p:cNvPr id="53" name="object 53"/>
          <p:cNvSpPr txBox="1"/>
          <p:nvPr/>
        </p:nvSpPr>
        <p:spPr>
          <a:xfrm>
            <a:off x="5847639" y="6081810"/>
            <a:ext cx="699135" cy="536575"/>
          </a:xfrm>
          <a:prstGeom prst="rect">
            <a:avLst/>
          </a:prstGeom>
        </p:spPr>
        <p:txBody>
          <a:bodyPr vert="horz" wrap="square" lIns="0" tIns="0" rIns="0" bIns="0" rtlCol="0">
            <a:spAutoFit/>
          </a:bodyPr>
          <a:lstStyle/>
          <a:p>
            <a:pPr marL="12700">
              <a:lnSpc>
                <a:spcPts val="4054"/>
              </a:lnSpc>
            </a:pPr>
            <a:r>
              <a:rPr sz="3600" i="1" spc="30" dirty="0">
                <a:latin typeface="Times New Roman"/>
                <a:cs typeface="Times New Roman"/>
              </a:rPr>
              <a:t>x</a:t>
            </a:r>
            <a:r>
              <a:rPr sz="3600" spc="30" dirty="0">
                <a:latin typeface="Times New Roman"/>
                <a:cs typeface="Times New Roman"/>
              </a:rPr>
              <a:t>,</a:t>
            </a:r>
            <a:r>
              <a:rPr sz="3600" spc="-525" dirty="0">
                <a:latin typeface="Times New Roman"/>
                <a:cs typeface="Times New Roman"/>
              </a:rPr>
              <a:t> </a:t>
            </a:r>
            <a:r>
              <a:rPr sz="3600" i="1" spc="80" dirty="0">
                <a:latin typeface="Times New Roman"/>
                <a:cs typeface="Times New Roman"/>
              </a:rPr>
              <a:t>R</a:t>
            </a:r>
            <a:endParaRPr sz="3600">
              <a:latin typeface="Times New Roman"/>
              <a:cs typeface="Times New Roman"/>
            </a:endParaRPr>
          </a:p>
        </p:txBody>
      </p:sp>
      <p:sp>
        <p:nvSpPr>
          <p:cNvPr id="54" name="Footer Placeholder 53"/>
          <p:cNvSpPr>
            <a:spLocks noGrp="1"/>
          </p:cNvSpPr>
          <p:nvPr>
            <p:ph type="ftr" sz="quarter" idx="11"/>
          </p:nvPr>
        </p:nvSpPr>
        <p:spPr/>
        <p:txBody>
          <a:bodyPr/>
          <a:lstStyle/>
          <a:p>
            <a:r>
              <a:rPr lang="en-US"/>
              <a:t>unit-4/Turning Machine</a:t>
            </a:r>
          </a:p>
        </p:txBody>
      </p:sp>
      <p:sp>
        <p:nvSpPr>
          <p:cNvPr id="55" name="Slide Number Placeholder 54"/>
          <p:cNvSpPr>
            <a:spLocks noGrp="1"/>
          </p:cNvSpPr>
          <p:nvPr>
            <p:ph type="sldNum" sz="quarter" idx="12"/>
          </p:nvPr>
        </p:nvSpPr>
        <p:spPr/>
        <p:txBody>
          <a:bodyPr/>
          <a:lstStyle/>
          <a:p>
            <a:fld id="{565C65C6-1AC9-4B56-AB8E-0D5719812ABF}" type="slidenum">
              <a:rPr lang="en-US" smtClean="0"/>
              <a:pPr/>
              <a:t>54</a:t>
            </a:fld>
            <a:endParaRPr lang="en-US"/>
          </a:p>
        </p:txBody>
      </p:sp>
    </p:spTree>
    <p:extLst>
      <p:ext uri="{BB962C8B-B14F-4D97-AF65-F5344CB8AC3E}">
        <p14:creationId xmlns:p14="http://schemas.microsoft.com/office/powerpoint/2010/main" val="417799187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438150" y="5391150"/>
            <a:ext cx="723900" cy="647700"/>
            <a:chOff x="438150" y="5391150"/>
            <a:chExt cx="723900" cy="647700"/>
          </a:xfrm>
        </p:grpSpPr>
        <p:sp>
          <p:nvSpPr>
            <p:cNvPr id="3" name="object 3"/>
            <p:cNvSpPr/>
            <p:nvPr/>
          </p:nvSpPr>
          <p:spPr>
            <a:xfrm>
              <a:off x="457200" y="5410200"/>
              <a:ext cx="685800" cy="609600"/>
            </a:xfrm>
            <a:custGeom>
              <a:avLst/>
              <a:gdLst/>
              <a:ahLst/>
              <a:cxnLst/>
              <a:rect l="l" t="t" r="r" b="b"/>
              <a:pathLst>
                <a:path w="685800" h="609600">
                  <a:moveTo>
                    <a:pt x="342900" y="0"/>
                  </a:moveTo>
                  <a:lnTo>
                    <a:pt x="292227" y="3306"/>
                  </a:lnTo>
                  <a:lnTo>
                    <a:pt x="243864" y="12909"/>
                  </a:lnTo>
                  <a:lnTo>
                    <a:pt x="198340" y="28338"/>
                  </a:lnTo>
                  <a:lnTo>
                    <a:pt x="156185" y="49120"/>
                  </a:lnTo>
                  <a:lnTo>
                    <a:pt x="117930" y="74783"/>
                  </a:lnTo>
                  <a:lnTo>
                    <a:pt x="84106" y="104853"/>
                  </a:lnTo>
                  <a:lnTo>
                    <a:pt x="55242" y="138860"/>
                  </a:lnTo>
                  <a:lnTo>
                    <a:pt x="31869" y="176330"/>
                  </a:lnTo>
                  <a:lnTo>
                    <a:pt x="14517" y="216792"/>
                  </a:lnTo>
                  <a:lnTo>
                    <a:pt x="3717" y="259772"/>
                  </a:lnTo>
                  <a:lnTo>
                    <a:pt x="0" y="304800"/>
                  </a:lnTo>
                  <a:lnTo>
                    <a:pt x="3717" y="349841"/>
                  </a:lnTo>
                  <a:lnTo>
                    <a:pt x="14517" y="392831"/>
                  </a:lnTo>
                  <a:lnTo>
                    <a:pt x="31869" y="433296"/>
                  </a:lnTo>
                  <a:lnTo>
                    <a:pt x="55242" y="470767"/>
                  </a:lnTo>
                  <a:lnTo>
                    <a:pt x="84106" y="504772"/>
                  </a:lnTo>
                  <a:lnTo>
                    <a:pt x="117930" y="534838"/>
                  </a:lnTo>
                  <a:lnTo>
                    <a:pt x="156185" y="560495"/>
                  </a:lnTo>
                  <a:lnTo>
                    <a:pt x="198340" y="581271"/>
                  </a:lnTo>
                  <a:lnTo>
                    <a:pt x="243864" y="596695"/>
                  </a:lnTo>
                  <a:lnTo>
                    <a:pt x="292227" y="606295"/>
                  </a:lnTo>
                  <a:lnTo>
                    <a:pt x="342900" y="609600"/>
                  </a:lnTo>
                  <a:lnTo>
                    <a:pt x="393572" y="606295"/>
                  </a:lnTo>
                  <a:lnTo>
                    <a:pt x="441935" y="596695"/>
                  </a:lnTo>
                  <a:lnTo>
                    <a:pt x="487459" y="581271"/>
                  </a:lnTo>
                  <a:lnTo>
                    <a:pt x="529614" y="560495"/>
                  </a:lnTo>
                  <a:lnTo>
                    <a:pt x="567869" y="534838"/>
                  </a:lnTo>
                  <a:lnTo>
                    <a:pt x="601693" y="504772"/>
                  </a:lnTo>
                  <a:lnTo>
                    <a:pt x="630557" y="470767"/>
                  </a:lnTo>
                  <a:lnTo>
                    <a:pt x="653930" y="433296"/>
                  </a:lnTo>
                  <a:lnTo>
                    <a:pt x="671282" y="392831"/>
                  </a:lnTo>
                  <a:lnTo>
                    <a:pt x="682082" y="349841"/>
                  </a:lnTo>
                  <a:lnTo>
                    <a:pt x="685800" y="304800"/>
                  </a:lnTo>
                  <a:lnTo>
                    <a:pt x="682082" y="259772"/>
                  </a:lnTo>
                  <a:lnTo>
                    <a:pt x="671282" y="216792"/>
                  </a:lnTo>
                  <a:lnTo>
                    <a:pt x="653930" y="176330"/>
                  </a:lnTo>
                  <a:lnTo>
                    <a:pt x="630557" y="138860"/>
                  </a:lnTo>
                  <a:lnTo>
                    <a:pt x="601693" y="104853"/>
                  </a:lnTo>
                  <a:lnTo>
                    <a:pt x="567869" y="74783"/>
                  </a:lnTo>
                  <a:lnTo>
                    <a:pt x="529614" y="49120"/>
                  </a:lnTo>
                  <a:lnTo>
                    <a:pt x="487459" y="28338"/>
                  </a:lnTo>
                  <a:lnTo>
                    <a:pt x="441935" y="12909"/>
                  </a:lnTo>
                  <a:lnTo>
                    <a:pt x="393572" y="3306"/>
                  </a:lnTo>
                  <a:lnTo>
                    <a:pt x="342900" y="0"/>
                  </a:lnTo>
                  <a:close/>
                </a:path>
              </a:pathLst>
            </a:custGeom>
            <a:solidFill>
              <a:srgbClr val="FF0000">
                <a:alpha val="50195"/>
              </a:srgbClr>
            </a:solidFill>
          </p:spPr>
          <p:txBody>
            <a:bodyPr wrap="square" lIns="0" tIns="0" rIns="0" bIns="0" rtlCol="0"/>
            <a:lstStyle/>
            <a:p>
              <a:endParaRPr/>
            </a:p>
          </p:txBody>
        </p:sp>
        <p:sp>
          <p:nvSpPr>
            <p:cNvPr id="4" name="object 4"/>
            <p:cNvSpPr/>
            <p:nvPr/>
          </p:nvSpPr>
          <p:spPr>
            <a:xfrm>
              <a:off x="457200" y="5410200"/>
              <a:ext cx="685800" cy="609600"/>
            </a:xfrm>
            <a:custGeom>
              <a:avLst/>
              <a:gdLst/>
              <a:ahLst/>
              <a:cxnLst/>
              <a:rect l="l" t="t" r="r" b="b"/>
              <a:pathLst>
                <a:path w="685800" h="609600">
                  <a:moveTo>
                    <a:pt x="0" y="304800"/>
                  </a:moveTo>
                  <a:lnTo>
                    <a:pt x="3717" y="259772"/>
                  </a:lnTo>
                  <a:lnTo>
                    <a:pt x="14517" y="216792"/>
                  </a:lnTo>
                  <a:lnTo>
                    <a:pt x="31869" y="176330"/>
                  </a:lnTo>
                  <a:lnTo>
                    <a:pt x="55242" y="138860"/>
                  </a:lnTo>
                  <a:lnTo>
                    <a:pt x="84106" y="104853"/>
                  </a:lnTo>
                  <a:lnTo>
                    <a:pt x="117930" y="74783"/>
                  </a:lnTo>
                  <a:lnTo>
                    <a:pt x="156185" y="49120"/>
                  </a:lnTo>
                  <a:lnTo>
                    <a:pt x="198340" y="28338"/>
                  </a:lnTo>
                  <a:lnTo>
                    <a:pt x="243864" y="12909"/>
                  </a:lnTo>
                  <a:lnTo>
                    <a:pt x="292227" y="3306"/>
                  </a:lnTo>
                  <a:lnTo>
                    <a:pt x="342900" y="0"/>
                  </a:lnTo>
                  <a:lnTo>
                    <a:pt x="393572" y="3306"/>
                  </a:lnTo>
                  <a:lnTo>
                    <a:pt x="441935" y="12909"/>
                  </a:lnTo>
                  <a:lnTo>
                    <a:pt x="487459" y="28338"/>
                  </a:lnTo>
                  <a:lnTo>
                    <a:pt x="529614" y="49120"/>
                  </a:lnTo>
                  <a:lnTo>
                    <a:pt x="567869" y="74783"/>
                  </a:lnTo>
                  <a:lnTo>
                    <a:pt x="601693" y="104853"/>
                  </a:lnTo>
                  <a:lnTo>
                    <a:pt x="630557" y="138860"/>
                  </a:lnTo>
                  <a:lnTo>
                    <a:pt x="653930" y="176330"/>
                  </a:lnTo>
                  <a:lnTo>
                    <a:pt x="671282" y="216792"/>
                  </a:lnTo>
                  <a:lnTo>
                    <a:pt x="682082" y="259772"/>
                  </a:lnTo>
                  <a:lnTo>
                    <a:pt x="685800" y="304800"/>
                  </a:lnTo>
                  <a:lnTo>
                    <a:pt x="682082" y="349841"/>
                  </a:lnTo>
                  <a:lnTo>
                    <a:pt x="671282" y="392831"/>
                  </a:lnTo>
                  <a:lnTo>
                    <a:pt x="653930" y="433296"/>
                  </a:lnTo>
                  <a:lnTo>
                    <a:pt x="630557" y="470767"/>
                  </a:lnTo>
                  <a:lnTo>
                    <a:pt x="601693" y="504772"/>
                  </a:lnTo>
                  <a:lnTo>
                    <a:pt x="567869" y="534838"/>
                  </a:lnTo>
                  <a:lnTo>
                    <a:pt x="529614" y="560495"/>
                  </a:lnTo>
                  <a:lnTo>
                    <a:pt x="487459" y="581271"/>
                  </a:lnTo>
                  <a:lnTo>
                    <a:pt x="441935" y="596695"/>
                  </a:lnTo>
                  <a:lnTo>
                    <a:pt x="393572" y="606295"/>
                  </a:lnTo>
                  <a:lnTo>
                    <a:pt x="342900" y="609600"/>
                  </a:lnTo>
                  <a:lnTo>
                    <a:pt x="292227" y="606295"/>
                  </a:lnTo>
                  <a:lnTo>
                    <a:pt x="243864" y="596695"/>
                  </a:lnTo>
                  <a:lnTo>
                    <a:pt x="198340" y="581271"/>
                  </a:lnTo>
                  <a:lnTo>
                    <a:pt x="156185" y="560495"/>
                  </a:lnTo>
                  <a:lnTo>
                    <a:pt x="117930" y="534838"/>
                  </a:lnTo>
                  <a:lnTo>
                    <a:pt x="84106" y="504772"/>
                  </a:lnTo>
                  <a:lnTo>
                    <a:pt x="55242" y="470767"/>
                  </a:lnTo>
                  <a:lnTo>
                    <a:pt x="31869" y="433296"/>
                  </a:lnTo>
                  <a:lnTo>
                    <a:pt x="14517" y="392831"/>
                  </a:lnTo>
                  <a:lnTo>
                    <a:pt x="3717" y="349841"/>
                  </a:lnTo>
                  <a:lnTo>
                    <a:pt x="0" y="304800"/>
                  </a:lnTo>
                  <a:close/>
                </a:path>
              </a:pathLst>
            </a:custGeom>
            <a:ln w="38100">
              <a:solidFill>
                <a:srgbClr val="FF0000"/>
              </a:solidFill>
            </a:ln>
          </p:spPr>
          <p:txBody>
            <a:bodyPr wrap="square" lIns="0" tIns="0" rIns="0" bIns="0" rtlCol="0"/>
            <a:lstStyle/>
            <a:p>
              <a:endParaRPr/>
            </a:p>
          </p:txBody>
        </p:sp>
      </p:grpSp>
      <p:grpSp>
        <p:nvGrpSpPr>
          <p:cNvPr id="5" name="object 5"/>
          <p:cNvGrpSpPr/>
          <p:nvPr/>
        </p:nvGrpSpPr>
        <p:grpSpPr>
          <a:xfrm>
            <a:off x="2736850" y="3949705"/>
            <a:ext cx="5764530" cy="2750185"/>
            <a:chOff x="2736850" y="3949705"/>
            <a:chExt cx="5764530" cy="2750185"/>
          </a:xfrm>
        </p:grpSpPr>
        <p:sp>
          <p:nvSpPr>
            <p:cNvPr id="6" name="object 6"/>
            <p:cNvSpPr/>
            <p:nvPr/>
          </p:nvSpPr>
          <p:spPr>
            <a:xfrm>
              <a:off x="2743200" y="5397499"/>
              <a:ext cx="685800" cy="609600"/>
            </a:xfrm>
            <a:custGeom>
              <a:avLst/>
              <a:gdLst/>
              <a:ahLst/>
              <a:cxnLst/>
              <a:rect l="l" t="t" r="r" b="b"/>
              <a:pathLst>
                <a:path w="685800" h="609600">
                  <a:moveTo>
                    <a:pt x="0" y="304800"/>
                  </a:moveTo>
                  <a:lnTo>
                    <a:pt x="3718" y="259772"/>
                  </a:lnTo>
                  <a:lnTo>
                    <a:pt x="14519" y="216792"/>
                  </a:lnTo>
                  <a:lnTo>
                    <a:pt x="31873" y="176330"/>
                  </a:lnTo>
                  <a:lnTo>
                    <a:pt x="55248" y="138860"/>
                  </a:lnTo>
                  <a:lnTo>
                    <a:pt x="84114" y="104853"/>
                  </a:lnTo>
                  <a:lnTo>
                    <a:pt x="117941" y="74783"/>
                  </a:lnTo>
                  <a:lnTo>
                    <a:pt x="156196" y="49120"/>
                  </a:lnTo>
                  <a:lnTo>
                    <a:pt x="198351" y="28338"/>
                  </a:lnTo>
                  <a:lnTo>
                    <a:pt x="243873" y="12909"/>
                  </a:lnTo>
                  <a:lnTo>
                    <a:pt x="292233" y="3306"/>
                  </a:lnTo>
                  <a:lnTo>
                    <a:pt x="342900" y="0"/>
                  </a:lnTo>
                  <a:lnTo>
                    <a:pt x="393566" y="3306"/>
                  </a:lnTo>
                  <a:lnTo>
                    <a:pt x="441926" y="12909"/>
                  </a:lnTo>
                  <a:lnTo>
                    <a:pt x="487448" y="28338"/>
                  </a:lnTo>
                  <a:lnTo>
                    <a:pt x="529603" y="49120"/>
                  </a:lnTo>
                  <a:lnTo>
                    <a:pt x="567858" y="74783"/>
                  </a:lnTo>
                  <a:lnTo>
                    <a:pt x="601685" y="104853"/>
                  </a:lnTo>
                  <a:lnTo>
                    <a:pt x="630551" y="138860"/>
                  </a:lnTo>
                  <a:lnTo>
                    <a:pt x="653926" y="176330"/>
                  </a:lnTo>
                  <a:lnTo>
                    <a:pt x="671280" y="216792"/>
                  </a:lnTo>
                  <a:lnTo>
                    <a:pt x="682081" y="259772"/>
                  </a:lnTo>
                  <a:lnTo>
                    <a:pt x="685800" y="304800"/>
                  </a:lnTo>
                  <a:lnTo>
                    <a:pt x="682081" y="349841"/>
                  </a:lnTo>
                  <a:lnTo>
                    <a:pt x="671280" y="392831"/>
                  </a:lnTo>
                  <a:lnTo>
                    <a:pt x="653926" y="433296"/>
                  </a:lnTo>
                  <a:lnTo>
                    <a:pt x="630551" y="470767"/>
                  </a:lnTo>
                  <a:lnTo>
                    <a:pt x="601685" y="504772"/>
                  </a:lnTo>
                  <a:lnTo>
                    <a:pt x="567858" y="534838"/>
                  </a:lnTo>
                  <a:lnTo>
                    <a:pt x="529603" y="560495"/>
                  </a:lnTo>
                  <a:lnTo>
                    <a:pt x="487448" y="581271"/>
                  </a:lnTo>
                  <a:lnTo>
                    <a:pt x="441926" y="596695"/>
                  </a:lnTo>
                  <a:lnTo>
                    <a:pt x="393566" y="606295"/>
                  </a:lnTo>
                  <a:lnTo>
                    <a:pt x="342900" y="609600"/>
                  </a:lnTo>
                  <a:lnTo>
                    <a:pt x="292233" y="606295"/>
                  </a:lnTo>
                  <a:lnTo>
                    <a:pt x="243873" y="596695"/>
                  </a:lnTo>
                  <a:lnTo>
                    <a:pt x="198351" y="581271"/>
                  </a:lnTo>
                  <a:lnTo>
                    <a:pt x="156196" y="560495"/>
                  </a:lnTo>
                  <a:lnTo>
                    <a:pt x="117941" y="534838"/>
                  </a:lnTo>
                  <a:lnTo>
                    <a:pt x="84114" y="504772"/>
                  </a:lnTo>
                  <a:lnTo>
                    <a:pt x="55248" y="470767"/>
                  </a:lnTo>
                  <a:lnTo>
                    <a:pt x="31873" y="433296"/>
                  </a:lnTo>
                  <a:lnTo>
                    <a:pt x="14519" y="392831"/>
                  </a:lnTo>
                  <a:lnTo>
                    <a:pt x="3718" y="349841"/>
                  </a:lnTo>
                  <a:lnTo>
                    <a:pt x="0" y="304800"/>
                  </a:lnTo>
                  <a:close/>
                </a:path>
              </a:pathLst>
            </a:custGeom>
            <a:ln w="12700">
              <a:solidFill>
                <a:srgbClr val="000000"/>
              </a:solidFill>
            </a:ln>
          </p:spPr>
          <p:txBody>
            <a:bodyPr wrap="square" lIns="0" tIns="0" rIns="0" bIns="0" rtlCol="0"/>
            <a:lstStyle/>
            <a:p>
              <a:endParaRPr/>
            </a:p>
          </p:txBody>
        </p:sp>
        <p:sp>
          <p:nvSpPr>
            <p:cNvPr id="7" name="object 7"/>
            <p:cNvSpPr/>
            <p:nvPr/>
          </p:nvSpPr>
          <p:spPr>
            <a:xfrm>
              <a:off x="3429000" y="5638799"/>
              <a:ext cx="1828800" cy="127000"/>
            </a:xfrm>
            <a:custGeom>
              <a:avLst/>
              <a:gdLst/>
              <a:ahLst/>
              <a:cxnLst/>
              <a:rect l="l" t="t" r="r" b="b"/>
              <a:pathLst>
                <a:path w="1828800" h="127000">
                  <a:moveTo>
                    <a:pt x="1701800" y="0"/>
                  </a:moveTo>
                  <a:lnTo>
                    <a:pt x="1701800" y="127000"/>
                  </a:lnTo>
                  <a:lnTo>
                    <a:pt x="1816100" y="69850"/>
                  </a:lnTo>
                  <a:lnTo>
                    <a:pt x="1714500" y="69850"/>
                  </a:lnTo>
                  <a:lnTo>
                    <a:pt x="1714500" y="57150"/>
                  </a:lnTo>
                  <a:lnTo>
                    <a:pt x="1816100" y="57150"/>
                  </a:lnTo>
                  <a:lnTo>
                    <a:pt x="1701800" y="0"/>
                  </a:lnTo>
                  <a:close/>
                </a:path>
                <a:path w="1828800" h="127000">
                  <a:moveTo>
                    <a:pt x="1701800" y="57150"/>
                  </a:moveTo>
                  <a:lnTo>
                    <a:pt x="0" y="57150"/>
                  </a:lnTo>
                  <a:lnTo>
                    <a:pt x="0" y="69850"/>
                  </a:lnTo>
                  <a:lnTo>
                    <a:pt x="1701800" y="69850"/>
                  </a:lnTo>
                  <a:lnTo>
                    <a:pt x="1701800" y="57150"/>
                  </a:lnTo>
                  <a:close/>
                </a:path>
                <a:path w="1828800" h="127000">
                  <a:moveTo>
                    <a:pt x="1816100" y="57150"/>
                  </a:moveTo>
                  <a:lnTo>
                    <a:pt x="1714500" y="57150"/>
                  </a:lnTo>
                  <a:lnTo>
                    <a:pt x="1714500" y="69850"/>
                  </a:lnTo>
                  <a:lnTo>
                    <a:pt x="1816100" y="69850"/>
                  </a:lnTo>
                  <a:lnTo>
                    <a:pt x="1828800" y="63500"/>
                  </a:lnTo>
                  <a:lnTo>
                    <a:pt x="1816100" y="57150"/>
                  </a:lnTo>
                  <a:close/>
                </a:path>
              </a:pathLst>
            </a:custGeom>
            <a:solidFill>
              <a:srgbClr val="000000"/>
            </a:solidFill>
          </p:spPr>
          <p:txBody>
            <a:bodyPr wrap="square" lIns="0" tIns="0" rIns="0" bIns="0" rtlCol="0"/>
            <a:lstStyle/>
            <a:p>
              <a:endParaRPr/>
            </a:p>
          </p:txBody>
        </p:sp>
        <p:sp>
          <p:nvSpPr>
            <p:cNvPr id="8" name="object 8"/>
            <p:cNvSpPr/>
            <p:nvPr/>
          </p:nvSpPr>
          <p:spPr>
            <a:xfrm>
              <a:off x="5270500" y="5397499"/>
              <a:ext cx="3111500" cy="622300"/>
            </a:xfrm>
            <a:custGeom>
              <a:avLst/>
              <a:gdLst/>
              <a:ahLst/>
              <a:cxnLst/>
              <a:rect l="l" t="t" r="r" b="b"/>
              <a:pathLst>
                <a:path w="3111500" h="622300">
                  <a:moveTo>
                    <a:pt x="0" y="317500"/>
                  </a:moveTo>
                  <a:lnTo>
                    <a:pt x="3718" y="272472"/>
                  </a:lnTo>
                  <a:lnTo>
                    <a:pt x="14519" y="229492"/>
                  </a:lnTo>
                  <a:lnTo>
                    <a:pt x="31873" y="189030"/>
                  </a:lnTo>
                  <a:lnTo>
                    <a:pt x="55248" y="151560"/>
                  </a:lnTo>
                  <a:lnTo>
                    <a:pt x="84114" y="117553"/>
                  </a:lnTo>
                  <a:lnTo>
                    <a:pt x="117941" y="87483"/>
                  </a:lnTo>
                  <a:lnTo>
                    <a:pt x="156196" y="61820"/>
                  </a:lnTo>
                  <a:lnTo>
                    <a:pt x="198351" y="41038"/>
                  </a:lnTo>
                  <a:lnTo>
                    <a:pt x="243873" y="25609"/>
                  </a:lnTo>
                  <a:lnTo>
                    <a:pt x="292233" y="16006"/>
                  </a:lnTo>
                  <a:lnTo>
                    <a:pt x="342900" y="12700"/>
                  </a:lnTo>
                  <a:lnTo>
                    <a:pt x="393566" y="16006"/>
                  </a:lnTo>
                  <a:lnTo>
                    <a:pt x="441926" y="25609"/>
                  </a:lnTo>
                  <a:lnTo>
                    <a:pt x="487448" y="41038"/>
                  </a:lnTo>
                  <a:lnTo>
                    <a:pt x="529603" y="61820"/>
                  </a:lnTo>
                  <a:lnTo>
                    <a:pt x="567858" y="87483"/>
                  </a:lnTo>
                  <a:lnTo>
                    <a:pt x="601685" y="117553"/>
                  </a:lnTo>
                  <a:lnTo>
                    <a:pt x="630551" y="151560"/>
                  </a:lnTo>
                  <a:lnTo>
                    <a:pt x="653926" y="189030"/>
                  </a:lnTo>
                  <a:lnTo>
                    <a:pt x="671280" y="229492"/>
                  </a:lnTo>
                  <a:lnTo>
                    <a:pt x="682081" y="272472"/>
                  </a:lnTo>
                  <a:lnTo>
                    <a:pt x="685800" y="317500"/>
                  </a:lnTo>
                  <a:lnTo>
                    <a:pt x="682081" y="362541"/>
                  </a:lnTo>
                  <a:lnTo>
                    <a:pt x="671280" y="405531"/>
                  </a:lnTo>
                  <a:lnTo>
                    <a:pt x="653926" y="445996"/>
                  </a:lnTo>
                  <a:lnTo>
                    <a:pt x="630551" y="483467"/>
                  </a:lnTo>
                  <a:lnTo>
                    <a:pt x="601685" y="517472"/>
                  </a:lnTo>
                  <a:lnTo>
                    <a:pt x="567858" y="547538"/>
                  </a:lnTo>
                  <a:lnTo>
                    <a:pt x="529603" y="573195"/>
                  </a:lnTo>
                  <a:lnTo>
                    <a:pt x="487448" y="593971"/>
                  </a:lnTo>
                  <a:lnTo>
                    <a:pt x="441926" y="609395"/>
                  </a:lnTo>
                  <a:lnTo>
                    <a:pt x="393566" y="618995"/>
                  </a:lnTo>
                  <a:lnTo>
                    <a:pt x="342900" y="622300"/>
                  </a:lnTo>
                  <a:lnTo>
                    <a:pt x="292233" y="618995"/>
                  </a:lnTo>
                  <a:lnTo>
                    <a:pt x="243873" y="609395"/>
                  </a:lnTo>
                  <a:lnTo>
                    <a:pt x="198351" y="593971"/>
                  </a:lnTo>
                  <a:lnTo>
                    <a:pt x="156196" y="573195"/>
                  </a:lnTo>
                  <a:lnTo>
                    <a:pt x="117941" y="547538"/>
                  </a:lnTo>
                  <a:lnTo>
                    <a:pt x="84114" y="517472"/>
                  </a:lnTo>
                  <a:lnTo>
                    <a:pt x="55248" y="483467"/>
                  </a:lnTo>
                  <a:lnTo>
                    <a:pt x="31873" y="445996"/>
                  </a:lnTo>
                  <a:lnTo>
                    <a:pt x="14519" y="405531"/>
                  </a:lnTo>
                  <a:lnTo>
                    <a:pt x="3718" y="362541"/>
                  </a:lnTo>
                  <a:lnTo>
                    <a:pt x="0" y="317500"/>
                  </a:lnTo>
                  <a:close/>
                </a:path>
                <a:path w="3111500" h="622300">
                  <a:moveTo>
                    <a:pt x="2425700" y="304800"/>
                  </a:moveTo>
                  <a:lnTo>
                    <a:pt x="2429418" y="259772"/>
                  </a:lnTo>
                  <a:lnTo>
                    <a:pt x="2440219" y="216792"/>
                  </a:lnTo>
                  <a:lnTo>
                    <a:pt x="2457573" y="176330"/>
                  </a:lnTo>
                  <a:lnTo>
                    <a:pt x="2480948" y="138860"/>
                  </a:lnTo>
                  <a:lnTo>
                    <a:pt x="2509814" y="104853"/>
                  </a:lnTo>
                  <a:lnTo>
                    <a:pt x="2543641" y="74783"/>
                  </a:lnTo>
                  <a:lnTo>
                    <a:pt x="2581896" y="49120"/>
                  </a:lnTo>
                  <a:lnTo>
                    <a:pt x="2624051" y="28338"/>
                  </a:lnTo>
                  <a:lnTo>
                    <a:pt x="2669573" y="12909"/>
                  </a:lnTo>
                  <a:lnTo>
                    <a:pt x="2717933" y="3306"/>
                  </a:lnTo>
                  <a:lnTo>
                    <a:pt x="2768600" y="0"/>
                  </a:lnTo>
                  <a:lnTo>
                    <a:pt x="2819266" y="3306"/>
                  </a:lnTo>
                  <a:lnTo>
                    <a:pt x="2867626" y="12909"/>
                  </a:lnTo>
                  <a:lnTo>
                    <a:pt x="2913148" y="28338"/>
                  </a:lnTo>
                  <a:lnTo>
                    <a:pt x="2955303" y="49120"/>
                  </a:lnTo>
                  <a:lnTo>
                    <a:pt x="2993558" y="74783"/>
                  </a:lnTo>
                  <a:lnTo>
                    <a:pt x="3027385" y="104853"/>
                  </a:lnTo>
                  <a:lnTo>
                    <a:pt x="3056251" y="138860"/>
                  </a:lnTo>
                  <a:lnTo>
                    <a:pt x="3079626" y="176330"/>
                  </a:lnTo>
                  <a:lnTo>
                    <a:pt x="3096980" y="216792"/>
                  </a:lnTo>
                  <a:lnTo>
                    <a:pt x="3107781" y="259772"/>
                  </a:lnTo>
                  <a:lnTo>
                    <a:pt x="3111500" y="304800"/>
                  </a:lnTo>
                  <a:lnTo>
                    <a:pt x="3107781" y="349841"/>
                  </a:lnTo>
                  <a:lnTo>
                    <a:pt x="3096980" y="392831"/>
                  </a:lnTo>
                  <a:lnTo>
                    <a:pt x="3079626" y="433296"/>
                  </a:lnTo>
                  <a:lnTo>
                    <a:pt x="3056251" y="470767"/>
                  </a:lnTo>
                  <a:lnTo>
                    <a:pt x="3027385" y="504772"/>
                  </a:lnTo>
                  <a:lnTo>
                    <a:pt x="2993558" y="534838"/>
                  </a:lnTo>
                  <a:lnTo>
                    <a:pt x="2955303" y="560495"/>
                  </a:lnTo>
                  <a:lnTo>
                    <a:pt x="2913148" y="581271"/>
                  </a:lnTo>
                  <a:lnTo>
                    <a:pt x="2867626" y="596695"/>
                  </a:lnTo>
                  <a:lnTo>
                    <a:pt x="2819266" y="606295"/>
                  </a:lnTo>
                  <a:lnTo>
                    <a:pt x="2768600" y="609600"/>
                  </a:lnTo>
                  <a:lnTo>
                    <a:pt x="2717933" y="606295"/>
                  </a:lnTo>
                  <a:lnTo>
                    <a:pt x="2669573" y="596695"/>
                  </a:lnTo>
                  <a:lnTo>
                    <a:pt x="2624051" y="581271"/>
                  </a:lnTo>
                  <a:lnTo>
                    <a:pt x="2581896" y="560495"/>
                  </a:lnTo>
                  <a:lnTo>
                    <a:pt x="2543641" y="534838"/>
                  </a:lnTo>
                  <a:lnTo>
                    <a:pt x="2509814" y="504772"/>
                  </a:lnTo>
                  <a:lnTo>
                    <a:pt x="2480948" y="470767"/>
                  </a:lnTo>
                  <a:lnTo>
                    <a:pt x="2457573" y="433296"/>
                  </a:lnTo>
                  <a:lnTo>
                    <a:pt x="2440219" y="392831"/>
                  </a:lnTo>
                  <a:lnTo>
                    <a:pt x="2429418" y="349841"/>
                  </a:lnTo>
                  <a:lnTo>
                    <a:pt x="2425700" y="304800"/>
                  </a:lnTo>
                  <a:close/>
                </a:path>
              </a:pathLst>
            </a:custGeom>
            <a:ln w="12700">
              <a:solidFill>
                <a:srgbClr val="000000"/>
              </a:solidFill>
            </a:ln>
          </p:spPr>
          <p:txBody>
            <a:bodyPr wrap="square" lIns="0" tIns="0" rIns="0" bIns="0" rtlCol="0"/>
            <a:lstStyle/>
            <a:p>
              <a:endParaRPr/>
            </a:p>
          </p:txBody>
        </p:sp>
        <p:sp>
          <p:nvSpPr>
            <p:cNvPr id="9" name="object 9"/>
            <p:cNvSpPr/>
            <p:nvPr/>
          </p:nvSpPr>
          <p:spPr>
            <a:xfrm>
              <a:off x="3276600" y="4488814"/>
              <a:ext cx="4727575" cy="2211070"/>
            </a:xfrm>
            <a:custGeom>
              <a:avLst/>
              <a:gdLst/>
              <a:ahLst/>
              <a:cxnLst/>
              <a:rect l="l" t="t" r="r" b="b"/>
              <a:pathLst>
                <a:path w="4727575" h="2211070">
                  <a:moveTo>
                    <a:pt x="2767571" y="360807"/>
                  </a:moveTo>
                  <a:lnTo>
                    <a:pt x="2762123" y="310007"/>
                  </a:lnTo>
                  <a:lnTo>
                    <a:pt x="2743708" y="262509"/>
                  </a:lnTo>
                  <a:lnTo>
                    <a:pt x="2712593" y="217043"/>
                  </a:lnTo>
                  <a:lnTo>
                    <a:pt x="2685923" y="188087"/>
                  </a:lnTo>
                  <a:lnTo>
                    <a:pt x="2655189" y="160401"/>
                  </a:lnTo>
                  <a:lnTo>
                    <a:pt x="2620899" y="134239"/>
                  </a:lnTo>
                  <a:lnTo>
                    <a:pt x="2583815" y="109728"/>
                  </a:lnTo>
                  <a:lnTo>
                    <a:pt x="2544572" y="87122"/>
                  </a:lnTo>
                  <a:lnTo>
                    <a:pt x="2503551" y="66675"/>
                  </a:lnTo>
                  <a:lnTo>
                    <a:pt x="2461641" y="48387"/>
                  </a:lnTo>
                  <a:lnTo>
                    <a:pt x="2419350" y="32766"/>
                  </a:lnTo>
                  <a:lnTo>
                    <a:pt x="2377059" y="19939"/>
                  </a:lnTo>
                  <a:lnTo>
                    <a:pt x="2347645" y="12700"/>
                  </a:lnTo>
                  <a:lnTo>
                    <a:pt x="2335657" y="10033"/>
                  </a:lnTo>
                  <a:lnTo>
                    <a:pt x="2295652" y="3302"/>
                  </a:lnTo>
                  <a:lnTo>
                    <a:pt x="2257552" y="127"/>
                  </a:lnTo>
                  <a:lnTo>
                    <a:pt x="2239391" y="0"/>
                  </a:lnTo>
                  <a:lnTo>
                    <a:pt x="2221992" y="635"/>
                  </a:lnTo>
                  <a:lnTo>
                    <a:pt x="2167001" y="9144"/>
                  </a:lnTo>
                  <a:lnTo>
                    <a:pt x="2127123" y="19939"/>
                  </a:lnTo>
                  <a:lnTo>
                    <a:pt x="2084959" y="34417"/>
                  </a:lnTo>
                  <a:lnTo>
                    <a:pt x="2041652" y="52070"/>
                  </a:lnTo>
                  <a:lnTo>
                    <a:pt x="1997964" y="72644"/>
                  </a:lnTo>
                  <a:lnTo>
                    <a:pt x="1954149" y="96012"/>
                  </a:lnTo>
                  <a:lnTo>
                    <a:pt x="1890395" y="135128"/>
                  </a:lnTo>
                  <a:lnTo>
                    <a:pt x="1850009" y="163576"/>
                  </a:lnTo>
                  <a:lnTo>
                    <a:pt x="1812417" y="193421"/>
                  </a:lnTo>
                  <a:lnTo>
                    <a:pt x="1778127" y="224536"/>
                  </a:lnTo>
                  <a:lnTo>
                    <a:pt x="1748028" y="256540"/>
                  </a:lnTo>
                  <a:lnTo>
                    <a:pt x="1722501" y="289179"/>
                  </a:lnTo>
                  <a:lnTo>
                    <a:pt x="1702689" y="322072"/>
                  </a:lnTo>
                  <a:lnTo>
                    <a:pt x="1684909" y="371475"/>
                  </a:lnTo>
                  <a:lnTo>
                    <a:pt x="1682369" y="403987"/>
                  </a:lnTo>
                  <a:lnTo>
                    <a:pt x="1683385" y="420497"/>
                  </a:lnTo>
                  <a:lnTo>
                    <a:pt x="1694434" y="471424"/>
                  </a:lnTo>
                  <a:lnTo>
                    <a:pt x="1716532" y="524510"/>
                  </a:lnTo>
                  <a:lnTo>
                    <a:pt x="1736852" y="561213"/>
                  </a:lnTo>
                  <a:lnTo>
                    <a:pt x="1761109" y="598551"/>
                  </a:lnTo>
                  <a:lnTo>
                    <a:pt x="1788922" y="636651"/>
                  </a:lnTo>
                  <a:lnTo>
                    <a:pt x="1820037" y="675513"/>
                  </a:lnTo>
                  <a:lnTo>
                    <a:pt x="1853946" y="714895"/>
                  </a:lnTo>
                  <a:lnTo>
                    <a:pt x="1890522" y="755015"/>
                  </a:lnTo>
                  <a:lnTo>
                    <a:pt x="1929130" y="795401"/>
                  </a:lnTo>
                  <a:lnTo>
                    <a:pt x="1969516" y="836422"/>
                  </a:lnTo>
                  <a:lnTo>
                    <a:pt x="2011426" y="877570"/>
                  </a:lnTo>
                  <a:lnTo>
                    <a:pt x="2054352" y="918972"/>
                  </a:lnTo>
                  <a:lnTo>
                    <a:pt x="2141982" y="1002157"/>
                  </a:lnTo>
                  <a:lnTo>
                    <a:pt x="2150745" y="993013"/>
                  </a:lnTo>
                  <a:lnTo>
                    <a:pt x="2106676" y="951357"/>
                  </a:lnTo>
                  <a:lnTo>
                    <a:pt x="2020189" y="868426"/>
                  </a:lnTo>
                  <a:lnTo>
                    <a:pt x="1978406" y="827278"/>
                  </a:lnTo>
                  <a:lnTo>
                    <a:pt x="1938147" y="786511"/>
                  </a:lnTo>
                  <a:lnTo>
                    <a:pt x="1899666" y="746252"/>
                  </a:lnTo>
                  <a:lnTo>
                    <a:pt x="1863471" y="706513"/>
                  </a:lnTo>
                  <a:lnTo>
                    <a:pt x="1829689" y="667258"/>
                  </a:lnTo>
                  <a:lnTo>
                    <a:pt x="1798955" y="628904"/>
                  </a:lnTo>
                  <a:lnTo>
                    <a:pt x="1771396" y="591185"/>
                  </a:lnTo>
                  <a:lnTo>
                    <a:pt x="1747647" y="554482"/>
                  </a:lnTo>
                  <a:lnTo>
                    <a:pt x="1727835" y="518668"/>
                  </a:lnTo>
                  <a:lnTo>
                    <a:pt x="1706372" y="467233"/>
                  </a:lnTo>
                  <a:lnTo>
                    <a:pt x="1695958" y="418719"/>
                  </a:lnTo>
                  <a:lnTo>
                    <a:pt x="1695069" y="403225"/>
                  </a:lnTo>
                  <a:lnTo>
                    <a:pt x="1695450" y="388239"/>
                  </a:lnTo>
                  <a:lnTo>
                    <a:pt x="1707007" y="342900"/>
                  </a:lnTo>
                  <a:lnTo>
                    <a:pt x="1733169" y="296164"/>
                  </a:lnTo>
                  <a:lnTo>
                    <a:pt x="1757807" y="264668"/>
                  </a:lnTo>
                  <a:lnTo>
                    <a:pt x="1787271" y="233426"/>
                  </a:lnTo>
                  <a:lnTo>
                    <a:pt x="1820799" y="203073"/>
                  </a:lnTo>
                  <a:lnTo>
                    <a:pt x="1857756" y="173609"/>
                  </a:lnTo>
                  <a:lnTo>
                    <a:pt x="1897507" y="145542"/>
                  </a:lnTo>
                  <a:lnTo>
                    <a:pt x="1939290" y="119380"/>
                  </a:lnTo>
                  <a:lnTo>
                    <a:pt x="1982089" y="95123"/>
                  </a:lnTo>
                  <a:lnTo>
                    <a:pt x="2025396" y="73406"/>
                  </a:lnTo>
                  <a:lnTo>
                    <a:pt x="2068449" y="54610"/>
                  </a:lnTo>
                  <a:lnTo>
                    <a:pt x="2110486" y="38735"/>
                  </a:lnTo>
                  <a:lnTo>
                    <a:pt x="2150872" y="26289"/>
                  </a:lnTo>
                  <a:lnTo>
                    <a:pt x="2188718" y="17780"/>
                  </a:lnTo>
                  <a:lnTo>
                    <a:pt x="2239899" y="12700"/>
                  </a:lnTo>
                  <a:lnTo>
                    <a:pt x="2257298" y="12827"/>
                  </a:lnTo>
                  <a:lnTo>
                    <a:pt x="2313559" y="18796"/>
                  </a:lnTo>
                  <a:lnTo>
                    <a:pt x="2353437" y="27051"/>
                  </a:lnTo>
                  <a:lnTo>
                    <a:pt x="2394585" y="38100"/>
                  </a:lnTo>
                  <a:lnTo>
                    <a:pt x="2436241" y="52197"/>
                  </a:lnTo>
                  <a:lnTo>
                    <a:pt x="2477897" y="68961"/>
                  </a:lnTo>
                  <a:lnTo>
                    <a:pt x="2518664" y="88011"/>
                  </a:lnTo>
                  <a:lnTo>
                    <a:pt x="2577465" y="120650"/>
                  </a:lnTo>
                  <a:lnTo>
                    <a:pt x="2613660" y="144653"/>
                  </a:lnTo>
                  <a:lnTo>
                    <a:pt x="2647188" y="170307"/>
                  </a:lnTo>
                  <a:lnTo>
                    <a:pt x="2677287" y="197358"/>
                  </a:lnTo>
                  <a:lnTo>
                    <a:pt x="2703068" y="225552"/>
                  </a:lnTo>
                  <a:lnTo>
                    <a:pt x="2732786" y="268986"/>
                  </a:lnTo>
                  <a:lnTo>
                    <a:pt x="2749804" y="313563"/>
                  </a:lnTo>
                  <a:lnTo>
                    <a:pt x="2755011" y="360807"/>
                  </a:lnTo>
                  <a:lnTo>
                    <a:pt x="2754503" y="377825"/>
                  </a:lnTo>
                  <a:lnTo>
                    <a:pt x="2746883" y="431673"/>
                  </a:lnTo>
                  <a:lnTo>
                    <a:pt x="2736850" y="469900"/>
                  </a:lnTo>
                  <a:lnTo>
                    <a:pt x="2723515" y="509905"/>
                  </a:lnTo>
                  <a:lnTo>
                    <a:pt x="2706878" y="551434"/>
                  </a:lnTo>
                  <a:lnTo>
                    <a:pt x="2687193" y="594233"/>
                  </a:lnTo>
                  <a:lnTo>
                    <a:pt x="2665095" y="638429"/>
                  </a:lnTo>
                  <a:lnTo>
                    <a:pt x="2627503" y="706628"/>
                  </a:lnTo>
                  <a:lnTo>
                    <a:pt x="2599944" y="753237"/>
                  </a:lnTo>
                  <a:lnTo>
                    <a:pt x="2571115" y="800481"/>
                  </a:lnTo>
                  <a:lnTo>
                    <a:pt x="2540889" y="848360"/>
                  </a:lnTo>
                  <a:lnTo>
                    <a:pt x="2515425" y="887806"/>
                  </a:lnTo>
                  <a:lnTo>
                    <a:pt x="2467610" y="856488"/>
                  </a:lnTo>
                  <a:lnTo>
                    <a:pt x="2451100" y="997585"/>
                  </a:lnTo>
                  <a:lnTo>
                    <a:pt x="2573909" y="926084"/>
                  </a:lnTo>
                  <a:lnTo>
                    <a:pt x="2542286" y="905383"/>
                  </a:lnTo>
                  <a:lnTo>
                    <a:pt x="2526017" y="894740"/>
                  </a:lnTo>
                  <a:lnTo>
                    <a:pt x="2551557" y="855091"/>
                  </a:lnTo>
                  <a:lnTo>
                    <a:pt x="2581910" y="807212"/>
                  </a:lnTo>
                  <a:lnTo>
                    <a:pt x="2610993" y="759587"/>
                  </a:lnTo>
                  <a:lnTo>
                    <a:pt x="2638552" y="712863"/>
                  </a:lnTo>
                  <a:lnTo>
                    <a:pt x="2664206" y="666877"/>
                  </a:lnTo>
                  <a:lnTo>
                    <a:pt x="2687828" y="621792"/>
                  </a:lnTo>
                  <a:lnTo>
                    <a:pt x="2709037" y="577850"/>
                  </a:lnTo>
                  <a:lnTo>
                    <a:pt x="2727452" y="535051"/>
                  </a:lnTo>
                  <a:lnTo>
                    <a:pt x="2742819" y="493522"/>
                  </a:lnTo>
                  <a:lnTo>
                    <a:pt x="2754757" y="453517"/>
                  </a:lnTo>
                  <a:lnTo>
                    <a:pt x="2762885" y="415036"/>
                  </a:lnTo>
                  <a:lnTo>
                    <a:pt x="2767203" y="378206"/>
                  </a:lnTo>
                  <a:lnTo>
                    <a:pt x="2767571" y="360807"/>
                  </a:lnTo>
                  <a:close/>
                </a:path>
                <a:path w="4727575" h="2211070">
                  <a:moveTo>
                    <a:pt x="4419600" y="1213485"/>
                  </a:moveTo>
                  <a:lnTo>
                    <a:pt x="4406900" y="1207135"/>
                  </a:lnTo>
                  <a:lnTo>
                    <a:pt x="4292600" y="1149985"/>
                  </a:lnTo>
                  <a:lnTo>
                    <a:pt x="4292600" y="1207135"/>
                  </a:lnTo>
                  <a:lnTo>
                    <a:pt x="2667000" y="1207135"/>
                  </a:lnTo>
                  <a:lnTo>
                    <a:pt x="2667000" y="1219835"/>
                  </a:lnTo>
                  <a:lnTo>
                    <a:pt x="4292600" y="1219835"/>
                  </a:lnTo>
                  <a:lnTo>
                    <a:pt x="4292600" y="1276985"/>
                  </a:lnTo>
                  <a:lnTo>
                    <a:pt x="4406900" y="1219835"/>
                  </a:lnTo>
                  <a:lnTo>
                    <a:pt x="4419600" y="1213485"/>
                  </a:lnTo>
                  <a:close/>
                </a:path>
                <a:path w="4727575" h="2211070">
                  <a:moveTo>
                    <a:pt x="4727194" y="1524000"/>
                  </a:moveTo>
                  <a:lnTo>
                    <a:pt x="4721606" y="1512620"/>
                  </a:lnTo>
                  <a:lnTo>
                    <a:pt x="4463669" y="1640547"/>
                  </a:lnTo>
                  <a:lnTo>
                    <a:pt x="4334383" y="1703197"/>
                  </a:lnTo>
                  <a:lnTo>
                    <a:pt x="4204716" y="1764411"/>
                  </a:lnTo>
                  <a:lnTo>
                    <a:pt x="4074414" y="1823529"/>
                  </a:lnTo>
                  <a:lnTo>
                    <a:pt x="3943350" y="1880146"/>
                  </a:lnTo>
                  <a:lnTo>
                    <a:pt x="3811651" y="1933816"/>
                  </a:lnTo>
                  <a:lnTo>
                    <a:pt x="3678809" y="1983854"/>
                  </a:lnTo>
                  <a:lnTo>
                    <a:pt x="3544697" y="2029891"/>
                  </a:lnTo>
                  <a:lnTo>
                    <a:pt x="3409442" y="2071458"/>
                  </a:lnTo>
                  <a:lnTo>
                    <a:pt x="3272663" y="2107971"/>
                  </a:lnTo>
                  <a:lnTo>
                    <a:pt x="3134487" y="2138959"/>
                  </a:lnTo>
                  <a:lnTo>
                    <a:pt x="3064637" y="2152256"/>
                  </a:lnTo>
                  <a:lnTo>
                    <a:pt x="2994406" y="2163940"/>
                  </a:lnTo>
                  <a:lnTo>
                    <a:pt x="2923667" y="2174011"/>
                  </a:lnTo>
                  <a:lnTo>
                    <a:pt x="2852420" y="2182380"/>
                  </a:lnTo>
                  <a:lnTo>
                    <a:pt x="2780665" y="2189022"/>
                  </a:lnTo>
                  <a:lnTo>
                    <a:pt x="2708529" y="2193874"/>
                  </a:lnTo>
                  <a:lnTo>
                    <a:pt x="2635631" y="2196820"/>
                  </a:lnTo>
                  <a:lnTo>
                    <a:pt x="2562352" y="2197760"/>
                  </a:lnTo>
                  <a:lnTo>
                    <a:pt x="2488438" y="2196808"/>
                  </a:lnTo>
                  <a:lnTo>
                    <a:pt x="2413889" y="2193861"/>
                  </a:lnTo>
                  <a:lnTo>
                    <a:pt x="2338832" y="2189010"/>
                  </a:lnTo>
                  <a:lnTo>
                    <a:pt x="2263267" y="2182355"/>
                  </a:lnTo>
                  <a:lnTo>
                    <a:pt x="2187067" y="2173986"/>
                  </a:lnTo>
                  <a:lnTo>
                    <a:pt x="2110486" y="2163915"/>
                  </a:lnTo>
                  <a:lnTo>
                    <a:pt x="2033270" y="2152205"/>
                  </a:lnTo>
                  <a:lnTo>
                    <a:pt x="1955673" y="2138896"/>
                  </a:lnTo>
                  <a:lnTo>
                    <a:pt x="1799209" y="2107869"/>
                  </a:lnTo>
                  <a:lnTo>
                    <a:pt x="1641094" y="2071344"/>
                  </a:lnTo>
                  <a:lnTo>
                    <a:pt x="1481455" y="2029752"/>
                  </a:lnTo>
                  <a:lnTo>
                    <a:pt x="1320419" y="1983701"/>
                  </a:lnTo>
                  <a:lnTo>
                    <a:pt x="1158240" y="1933638"/>
                  </a:lnTo>
                  <a:lnTo>
                    <a:pt x="995172" y="1879942"/>
                  </a:lnTo>
                  <a:lnTo>
                    <a:pt x="831088" y="1823300"/>
                  </a:lnTo>
                  <a:lnTo>
                    <a:pt x="666242" y="1764182"/>
                  </a:lnTo>
                  <a:lnTo>
                    <a:pt x="334899" y="1640293"/>
                  </a:lnTo>
                  <a:lnTo>
                    <a:pt x="120827" y="1557985"/>
                  </a:lnTo>
                  <a:lnTo>
                    <a:pt x="122580" y="1553425"/>
                  </a:lnTo>
                  <a:lnTo>
                    <a:pt x="141351" y="1504632"/>
                  </a:lnTo>
                  <a:lnTo>
                    <a:pt x="0" y="1518310"/>
                  </a:lnTo>
                  <a:lnTo>
                    <a:pt x="95758" y="1623174"/>
                  </a:lnTo>
                  <a:lnTo>
                    <a:pt x="116268" y="1569847"/>
                  </a:lnTo>
                  <a:lnTo>
                    <a:pt x="330327" y="1652181"/>
                  </a:lnTo>
                  <a:lnTo>
                    <a:pt x="661924" y="1776133"/>
                  </a:lnTo>
                  <a:lnTo>
                    <a:pt x="826897" y="1835302"/>
                  </a:lnTo>
                  <a:lnTo>
                    <a:pt x="991235" y="1892007"/>
                  </a:lnTo>
                  <a:lnTo>
                    <a:pt x="1154557" y="1945767"/>
                  </a:lnTo>
                  <a:lnTo>
                    <a:pt x="1316990" y="1995906"/>
                  </a:lnTo>
                  <a:lnTo>
                    <a:pt x="1478153" y="2042045"/>
                  </a:lnTo>
                  <a:lnTo>
                    <a:pt x="1638173" y="2083714"/>
                  </a:lnTo>
                  <a:lnTo>
                    <a:pt x="1796669" y="2120328"/>
                  </a:lnTo>
                  <a:lnTo>
                    <a:pt x="1953514" y="2151418"/>
                  </a:lnTo>
                  <a:lnTo>
                    <a:pt x="2031365" y="2164765"/>
                  </a:lnTo>
                  <a:lnTo>
                    <a:pt x="2108708" y="2176500"/>
                  </a:lnTo>
                  <a:lnTo>
                    <a:pt x="2185670" y="2186609"/>
                  </a:lnTo>
                  <a:lnTo>
                    <a:pt x="2262124" y="2195004"/>
                  </a:lnTo>
                  <a:lnTo>
                    <a:pt x="2337943" y="2201684"/>
                  </a:lnTo>
                  <a:lnTo>
                    <a:pt x="2413381" y="2206548"/>
                  </a:lnTo>
                  <a:lnTo>
                    <a:pt x="2488184" y="2209508"/>
                  </a:lnTo>
                  <a:lnTo>
                    <a:pt x="2562479" y="2210460"/>
                  </a:lnTo>
                  <a:lnTo>
                    <a:pt x="2636266" y="2209508"/>
                  </a:lnTo>
                  <a:lnTo>
                    <a:pt x="2709291" y="2206548"/>
                  </a:lnTo>
                  <a:lnTo>
                    <a:pt x="2781935" y="2201672"/>
                  </a:lnTo>
                  <a:lnTo>
                    <a:pt x="2824099" y="2197760"/>
                  </a:lnTo>
                  <a:lnTo>
                    <a:pt x="2853944" y="2194991"/>
                  </a:lnTo>
                  <a:lnTo>
                    <a:pt x="2925445" y="2186584"/>
                  </a:lnTo>
                  <a:lnTo>
                    <a:pt x="2996438" y="2176475"/>
                  </a:lnTo>
                  <a:lnTo>
                    <a:pt x="3067050" y="2164727"/>
                  </a:lnTo>
                  <a:lnTo>
                    <a:pt x="3137154" y="2151354"/>
                  </a:lnTo>
                  <a:lnTo>
                    <a:pt x="3275965" y="2120239"/>
                  </a:lnTo>
                  <a:lnTo>
                    <a:pt x="3413125" y="2083600"/>
                  </a:lnTo>
                  <a:lnTo>
                    <a:pt x="3548888" y="2041906"/>
                  </a:lnTo>
                  <a:lnTo>
                    <a:pt x="3683254" y="1995741"/>
                  </a:lnTo>
                  <a:lnTo>
                    <a:pt x="3816350" y="1945576"/>
                  </a:lnTo>
                  <a:lnTo>
                    <a:pt x="3948430" y="1891804"/>
                  </a:lnTo>
                  <a:lnTo>
                    <a:pt x="4079748" y="1835086"/>
                  </a:lnTo>
                  <a:lnTo>
                    <a:pt x="4210050" y="1775904"/>
                  </a:lnTo>
                  <a:lnTo>
                    <a:pt x="4339971" y="1714627"/>
                  </a:lnTo>
                  <a:lnTo>
                    <a:pt x="4469257" y="1651927"/>
                  </a:lnTo>
                  <a:lnTo>
                    <a:pt x="4727194" y="1524000"/>
                  </a:lnTo>
                  <a:close/>
                </a:path>
              </a:pathLst>
            </a:custGeom>
            <a:solidFill>
              <a:srgbClr val="000000"/>
            </a:solidFill>
          </p:spPr>
          <p:txBody>
            <a:bodyPr wrap="square" lIns="0" tIns="0" rIns="0" bIns="0" rtlCol="0"/>
            <a:lstStyle/>
            <a:p>
              <a:endParaRPr/>
            </a:p>
          </p:txBody>
        </p:sp>
        <p:sp>
          <p:nvSpPr>
            <p:cNvPr id="10" name="object 10"/>
            <p:cNvSpPr/>
            <p:nvPr/>
          </p:nvSpPr>
          <p:spPr>
            <a:xfrm>
              <a:off x="3777757" y="5168905"/>
              <a:ext cx="900189" cy="447216"/>
            </a:xfrm>
            <a:prstGeom prst="rect">
              <a:avLst/>
            </a:prstGeom>
            <a:blipFill>
              <a:blip r:embed="rId2" cstate="print"/>
              <a:stretch>
                <a:fillRect/>
              </a:stretch>
            </a:blipFill>
          </p:spPr>
          <p:txBody>
            <a:bodyPr wrap="square" lIns="0" tIns="0" rIns="0" bIns="0" rtlCol="0"/>
            <a:lstStyle/>
            <a:p>
              <a:endParaRPr/>
            </a:p>
          </p:txBody>
        </p:sp>
        <p:sp>
          <p:nvSpPr>
            <p:cNvPr id="11" name="object 11"/>
            <p:cNvSpPr/>
            <p:nvPr/>
          </p:nvSpPr>
          <p:spPr>
            <a:xfrm>
              <a:off x="6347423" y="5168898"/>
              <a:ext cx="900561" cy="456112"/>
            </a:xfrm>
            <a:prstGeom prst="rect">
              <a:avLst/>
            </a:prstGeom>
            <a:blipFill>
              <a:blip r:embed="rId3" cstate="print"/>
              <a:stretch>
                <a:fillRect/>
              </a:stretch>
            </a:blipFill>
          </p:spPr>
          <p:txBody>
            <a:bodyPr wrap="square" lIns="0" tIns="0" rIns="0" bIns="0" rtlCol="0"/>
            <a:lstStyle/>
            <a:p>
              <a:endParaRPr/>
            </a:p>
          </p:txBody>
        </p:sp>
        <p:sp>
          <p:nvSpPr>
            <p:cNvPr id="12" name="object 12"/>
            <p:cNvSpPr/>
            <p:nvPr/>
          </p:nvSpPr>
          <p:spPr>
            <a:xfrm>
              <a:off x="7397369" y="4412614"/>
              <a:ext cx="1085215" cy="1002665"/>
            </a:xfrm>
            <a:custGeom>
              <a:avLst/>
              <a:gdLst/>
              <a:ahLst/>
              <a:cxnLst/>
              <a:rect l="l" t="t" r="r" b="b"/>
              <a:pathLst>
                <a:path w="1085215" h="1002664">
                  <a:moveTo>
                    <a:pt x="557022" y="0"/>
                  </a:moveTo>
                  <a:lnTo>
                    <a:pt x="503808" y="5334"/>
                  </a:lnTo>
                  <a:lnTo>
                    <a:pt x="464947" y="14097"/>
                  </a:lnTo>
                  <a:lnTo>
                    <a:pt x="423799" y="26670"/>
                  </a:lnTo>
                  <a:lnTo>
                    <a:pt x="381126" y="42799"/>
                  </a:lnTo>
                  <a:lnTo>
                    <a:pt x="337438" y="61976"/>
                  </a:lnTo>
                  <a:lnTo>
                    <a:pt x="293624" y="83947"/>
                  </a:lnTo>
                  <a:lnTo>
                    <a:pt x="250062" y="108585"/>
                  </a:lnTo>
                  <a:lnTo>
                    <a:pt x="208025" y="135128"/>
                  </a:lnTo>
                  <a:lnTo>
                    <a:pt x="167639" y="163576"/>
                  </a:lnTo>
                  <a:lnTo>
                    <a:pt x="130048" y="193421"/>
                  </a:lnTo>
                  <a:lnTo>
                    <a:pt x="95757" y="224536"/>
                  </a:lnTo>
                  <a:lnTo>
                    <a:pt x="65658" y="256540"/>
                  </a:lnTo>
                  <a:lnTo>
                    <a:pt x="40131" y="289179"/>
                  </a:lnTo>
                  <a:lnTo>
                    <a:pt x="20320" y="322072"/>
                  </a:lnTo>
                  <a:lnTo>
                    <a:pt x="2539" y="371475"/>
                  </a:lnTo>
                  <a:lnTo>
                    <a:pt x="0" y="403987"/>
                  </a:lnTo>
                  <a:lnTo>
                    <a:pt x="1015" y="420497"/>
                  </a:lnTo>
                  <a:lnTo>
                    <a:pt x="12064" y="471424"/>
                  </a:lnTo>
                  <a:lnTo>
                    <a:pt x="34162" y="524510"/>
                  </a:lnTo>
                  <a:lnTo>
                    <a:pt x="54482" y="561213"/>
                  </a:lnTo>
                  <a:lnTo>
                    <a:pt x="78739" y="598551"/>
                  </a:lnTo>
                  <a:lnTo>
                    <a:pt x="106552" y="636651"/>
                  </a:lnTo>
                  <a:lnTo>
                    <a:pt x="137667" y="675513"/>
                  </a:lnTo>
                  <a:lnTo>
                    <a:pt x="171576" y="714883"/>
                  </a:lnTo>
                  <a:lnTo>
                    <a:pt x="208152" y="755015"/>
                  </a:lnTo>
                  <a:lnTo>
                    <a:pt x="246760" y="795401"/>
                  </a:lnTo>
                  <a:lnTo>
                    <a:pt x="287147" y="836422"/>
                  </a:lnTo>
                  <a:lnTo>
                    <a:pt x="329056" y="877570"/>
                  </a:lnTo>
                  <a:lnTo>
                    <a:pt x="371982" y="918972"/>
                  </a:lnTo>
                  <a:lnTo>
                    <a:pt x="459612" y="1002157"/>
                  </a:lnTo>
                  <a:lnTo>
                    <a:pt x="468375" y="993013"/>
                  </a:lnTo>
                  <a:lnTo>
                    <a:pt x="424306" y="951357"/>
                  </a:lnTo>
                  <a:lnTo>
                    <a:pt x="337820" y="868426"/>
                  </a:lnTo>
                  <a:lnTo>
                    <a:pt x="296036" y="827278"/>
                  </a:lnTo>
                  <a:lnTo>
                    <a:pt x="255777" y="786511"/>
                  </a:lnTo>
                  <a:lnTo>
                    <a:pt x="217297" y="746252"/>
                  </a:lnTo>
                  <a:lnTo>
                    <a:pt x="181101" y="706501"/>
                  </a:lnTo>
                  <a:lnTo>
                    <a:pt x="147320" y="667258"/>
                  </a:lnTo>
                  <a:lnTo>
                    <a:pt x="116585" y="628904"/>
                  </a:lnTo>
                  <a:lnTo>
                    <a:pt x="89026" y="591185"/>
                  </a:lnTo>
                  <a:lnTo>
                    <a:pt x="65277" y="554482"/>
                  </a:lnTo>
                  <a:lnTo>
                    <a:pt x="45465" y="518668"/>
                  </a:lnTo>
                  <a:lnTo>
                    <a:pt x="24002" y="467233"/>
                  </a:lnTo>
                  <a:lnTo>
                    <a:pt x="13588" y="418719"/>
                  </a:lnTo>
                  <a:lnTo>
                    <a:pt x="12700" y="403225"/>
                  </a:lnTo>
                  <a:lnTo>
                    <a:pt x="13080" y="388239"/>
                  </a:lnTo>
                  <a:lnTo>
                    <a:pt x="24637" y="342900"/>
                  </a:lnTo>
                  <a:lnTo>
                    <a:pt x="50800" y="296164"/>
                  </a:lnTo>
                  <a:lnTo>
                    <a:pt x="75437" y="264668"/>
                  </a:lnTo>
                  <a:lnTo>
                    <a:pt x="104901" y="233426"/>
                  </a:lnTo>
                  <a:lnTo>
                    <a:pt x="138429" y="203073"/>
                  </a:lnTo>
                  <a:lnTo>
                    <a:pt x="175386" y="173609"/>
                  </a:lnTo>
                  <a:lnTo>
                    <a:pt x="215137" y="145542"/>
                  </a:lnTo>
                  <a:lnTo>
                    <a:pt x="256921" y="119380"/>
                  </a:lnTo>
                  <a:lnTo>
                    <a:pt x="299720" y="95123"/>
                  </a:lnTo>
                  <a:lnTo>
                    <a:pt x="343026" y="73406"/>
                  </a:lnTo>
                  <a:lnTo>
                    <a:pt x="386079" y="54610"/>
                  </a:lnTo>
                  <a:lnTo>
                    <a:pt x="428116" y="38735"/>
                  </a:lnTo>
                  <a:lnTo>
                    <a:pt x="468502" y="26289"/>
                  </a:lnTo>
                  <a:lnTo>
                    <a:pt x="506349" y="17780"/>
                  </a:lnTo>
                  <a:lnTo>
                    <a:pt x="557529" y="12700"/>
                  </a:lnTo>
                  <a:lnTo>
                    <a:pt x="665289" y="12700"/>
                  </a:lnTo>
                  <a:lnTo>
                    <a:pt x="653287" y="10033"/>
                  </a:lnTo>
                  <a:lnTo>
                    <a:pt x="632967" y="6223"/>
                  </a:lnTo>
                  <a:lnTo>
                    <a:pt x="613282" y="3302"/>
                  </a:lnTo>
                  <a:lnTo>
                    <a:pt x="593978" y="1270"/>
                  </a:lnTo>
                  <a:lnTo>
                    <a:pt x="575182" y="127"/>
                  </a:lnTo>
                  <a:lnTo>
                    <a:pt x="557022" y="0"/>
                  </a:lnTo>
                  <a:close/>
                </a:path>
                <a:path w="1085215" h="1002664">
                  <a:moveTo>
                    <a:pt x="785240" y="856488"/>
                  </a:moveTo>
                  <a:lnTo>
                    <a:pt x="768730" y="997585"/>
                  </a:lnTo>
                  <a:lnTo>
                    <a:pt x="891539" y="926084"/>
                  </a:lnTo>
                  <a:lnTo>
                    <a:pt x="859921" y="905383"/>
                  </a:lnTo>
                  <a:lnTo>
                    <a:pt x="836802" y="905383"/>
                  </a:lnTo>
                  <a:lnTo>
                    <a:pt x="826134" y="898525"/>
                  </a:lnTo>
                  <a:lnTo>
                    <a:pt x="833060" y="887796"/>
                  </a:lnTo>
                  <a:lnTo>
                    <a:pt x="785240" y="856488"/>
                  </a:lnTo>
                  <a:close/>
                </a:path>
                <a:path w="1085215" h="1002664">
                  <a:moveTo>
                    <a:pt x="833060" y="887796"/>
                  </a:moveTo>
                  <a:lnTo>
                    <a:pt x="826134" y="898525"/>
                  </a:lnTo>
                  <a:lnTo>
                    <a:pt x="836802" y="905383"/>
                  </a:lnTo>
                  <a:lnTo>
                    <a:pt x="843659" y="894735"/>
                  </a:lnTo>
                  <a:lnTo>
                    <a:pt x="833060" y="887796"/>
                  </a:lnTo>
                  <a:close/>
                </a:path>
                <a:path w="1085215" h="1002664">
                  <a:moveTo>
                    <a:pt x="843659" y="894735"/>
                  </a:moveTo>
                  <a:lnTo>
                    <a:pt x="836802" y="905383"/>
                  </a:lnTo>
                  <a:lnTo>
                    <a:pt x="859921" y="905383"/>
                  </a:lnTo>
                  <a:lnTo>
                    <a:pt x="843659" y="894735"/>
                  </a:lnTo>
                  <a:close/>
                </a:path>
                <a:path w="1085215" h="1002664">
                  <a:moveTo>
                    <a:pt x="665289" y="12700"/>
                  </a:moveTo>
                  <a:lnTo>
                    <a:pt x="557529" y="12700"/>
                  </a:lnTo>
                  <a:lnTo>
                    <a:pt x="574928" y="12827"/>
                  </a:lnTo>
                  <a:lnTo>
                    <a:pt x="593089" y="13970"/>
                  </a:lnTo>
                  <a:lnTo>
                    <a:pt x="631189" y="18796"/>
                  </a:lnTo>
                  <a:lnTo>
                    <a:pt x="671067" y="27051"/>
                  </a:lnTo>
                  <a:lnTo>
                    <a:pt x="712215" y="38100"/>
                  </a:lnTo>
                  <a:lnTo>
                    <a:pt x="753872" y="52197"/>
                  </a:lnTo>
                  <a:lnTo>
                    <a:pt x="795527" y="68961"/>
                  </a:lnTo>
                  <a:lnTo>
                    <a:pt x="836295" y="88011"/>
                  </a:lnTo>
                  <a:lnTo>
                    <a:pt x="895096" y="120650"/>
                  </a:lnTo>
                  <a:lnTo>
                    <a:pt x="931290" y="144653"/>
                  </a:lnTo>
                  <a:lnTo>
                    <a:pt x="964819" y="170307"/>
                  </a:lnTo>
                  <a:lnTo>
                    <a:pt x="994917" y="197358"/>
                  </a:lnTo>
                  <a:lnTo>
                    <a:pt x="1020699" y="225552"/>
                  </a:lnTo>
                  <a:lnTo>
                    <a:pt x="1050416" y="268986"/>
                  </a:lnTo>
                  <a:lnTo>
                    <a:pt x="1067434" y="313563"/>
                  </a:lnTo>
                  <a:lnTo>
                    <a:pt x="1072641" y="360807"/>
                  </a:lnTo>
                  <a:lnTo>
                    <a:pt x="1072133" y="377825"/>
                  </a:lnTo>
                  <a:lnTo>
                    <a:pt x="1064513" y="431673"/>
                  </a:lnTo>
                  <a:lnTo>
                    <a:pt x="1054480" y="469900"/>
                  </a:lnTo>
                  <a:lnTo>
                    <a:pt x="1041146" y="509905"/>
                  </a:lnTo>
                  <a:lnTo>
                    <a:pt x="1024508" y="551434"/>
                  </a:lnTo>
                  <a:lnTo>
                    <a:pt x="1004824" y="594233"/>
                  </a:lnTo>
                  <a:lnTo>
                    <a:pt x="982726" y="638429"/>
                  </a:lnTo>
                  <a:lnTo>
                    <a:pt x="945133" y="706628"/>
                  </a:lnTo>
                  <a:lnTo>
                    <a:pt x="917575" y="753237"/>
                  </a:lnTo>
                  <a:lnTo>
                    <a:pt x="888746" y="800481"/>
                  </a:lnTo>
                  <a:lnTo>
                    <a:pt x="858520" y="848360"/>
                  </a:lnTo>
                  <a:lnTo>
                    <a:pt x="833060" y="887796"/>
                  </a:lnTo>
                  <a:lnTo>
                    <a:pt x="843659" y="894735"/>
                  </a:lnTo>
                  <a:lnTo>
                    <a:pt x="869187" y="855091"/>
                  </a:lnTo>
                  <a:lnTo>
                    <a:pt x="899540" y="807212"/>
                  </a:lnTo>
                  <a:lnTo>
                    <a:pt x="928624" y="759587"/>
                  </a:lnTo>
                  <a:lnTo>
                    <a:pt x="956182" y="712851"/>
                  </a:lnTo>
                  <a:lnTo>
                    <a:pt x="981836" y="666877"/>
                  </a:lnTo>
                  <a:lnTo>
                    <a:pt x="1005458" y="621792"/>
                  </a:lnTo>
                  <a:lnTo>
                    <a:pt x="1026667" y="577850"/>
                  </a:lnTo>
                  <a:lnTo>
                    <a:pt x="1045082" y="535051"/>
                  </a:lnTo>
                  <a:lnTo>
                    <a:pt x="1060450" y="493522"/>
                  </a:lnTo>
                  <a:lnTo>
                    <a:pt x="1072387" y="453517"/>
                  </a:lnTo>
                  <a:lnTo>
                    <a:pt x="1080515" y="415036"/>
                  </a:lnTo>
                  <a:lnTo>
                    <a:pt x="1085206" y="360807"/>
                  </a:lnTo>
                  <a:lnTo>
                    <a:pt x="1084748" y="344551"/>
                  </a:lnTo>
                  <a:lnTo>
                    <a:pt x="1075181" y="294132"/>
                  </a:lnTo>
                  <a:lnTo>
                    <a:pt x="1052195" y="247142"/>
                  </a:lnTo>
                  <a:lnTo>
                    <a:pt x="1017397" y="202565"/>
                  </a:lnTo>
                  <a:lnTo>
                    <a:pt x="988567" y="174117"/>
                  </a:lnTo>
                  <a:lnTo>
                    <a:pt x="956055" y="147066"/>
                  </a:lnTo>
                  <a:lnTo>
                    <a:pt x="920369" y="121793"/>
                  </a:lnTo>
                  <a:lnTo>
                    <a:pt x="862202" y="87122"/>
                  </a:lnTo>
                  <a:lnTo>
                    <a:pt x="821181" y="66675"/>
                  </a:lnTo>
                  <a:lnTo>
                    <a:pt x="779272" y="48387"/>
                  </a:lnTo>
                  <a:lnTo>
                    <a:pt x="736980" y="32766"/>
                  </a:lnTo>
                  <a:lnTo>
                    <a:pt x="694689" y="19939"/>
                  </a:lnTo>
                  <a:lnTo>
                    <a:pt x="673861" y="14605"/>
                  </a:lnTo>
                  <a:lnTo>
                    <a:pt x="665289" y="12700"/>
                  </a:lnTo>
                  <a:close/>
                </a:path>
              </a:pathLst>
            </a:custGeom>
            <a:solidFill>
              <a:srgbClr val="000000"/>
            </a:solidFill>
          </p:spPr>
          <p:txBody>
            <a:bodyPr wrap="square" lIns="0" tIns="0" rIns="0" bIns="0" rtlCol="0"/>
            <a:lstStyle/>
            <a:p>
              <a:endParaRPr/>
            </a:p>
          </p:txBody>
        </p:sp>
        <p:sp>
          <p:nvSpPr>
            <p:cNvPr id="13" name="object 13"/>
            <p:cNvSpPr/>
            <p:nvPr/>
          </p:nvSpPr>
          <p:spPr>
            <a:xfrm>
              <a:off x="7600740" y="3949705"/>
              <a:ext cx="900561" cy="447216"/>
            </a:xfrm>
            <a:prstGeom prst="rect">
              <a:avLst/>
            </a:prstGeom>
            <a:blipFill>
              <a:blip r:embed="rId4" cstate="print"/>
              <a:stretch>
                <a:fillRect/>
              </a:stretch>
            </a:blipFill>
          </p:spPr>
          <p:txBody>
            <a:bodyPr wrap="square" lIns="0" tIns="0" rIns="0" bIns="0" rtlCol="0"/>
            <a:lstStyle/>
            <a:p>
              <a:endParaRPr/>
            </a:p>
          </p:txBody>
        </p:sp>
      </p:grpSp>
      <p:sp>
        <p:nvSpPr>
          <p:cNvPr id="14" name="object 14"/>
          <p:cNvSpPr/>
          <p:nvPr/>
        </p:nvSpPr>
        <p:spPr>
          <a:xfrm>
            <a:off x="5079214" y="3962405"/>
            <a:ext cx="900414" cy="447216"/>
          </a:xfrm>
          <a:prstGeom prst="rect">
            <a:avLst/>
          </a:prstGeom>
          <a:blipFill>
            <a:blip r:embed="rId2" cstate="print"/>
            <a:stretch>
              <a:fillRect/>
            </a:stretch>
          </a:blipFill>
        </p:spPr>
        <p:txBody>
          <a:bodyPr wrap="square" lIns="0" tIns="0" rIns="0" bIns="0" rtlCol="0"/>
          <a:lstStyle/>
          <a:p>
            <a:endParaRPr/>
          </a:p>
        </p:txBody>
      </p:sp>
      <p:sp>
        <p:nvSpPr>
          <p:cNvPr id="15" name="object 15"/>
          <p:cNvSpPr txBox="1"/>
          <p:nvPr/>
        </p:nvSpPr>
        <p:spPr>
          <a:xfrm>
            <a:off x="4736407" y="3167621"/>
            <a:ext cx="1652905" cy="1245870"/>
          </a:xfrm>
          <a:prstGeom prst="rect">
            <a:avLst/>
          </a:prstGeom>
        </p:spPr>
        <p:txBody>
          <a:bodyPr vert="horz" wrap="square" lIns="0" tIns="72390" rIns="0" bIns="0" rtlCol="0">
            <a:spAutoFit/>
          </a:bodyPr>
          <a:lstStyle/>
          <a:p>
            <a:pPr marL="61594">
              <a:lnSpc>
                <a:spcPct val="100000"/>
              </a:lnSpc>
              <a:spcBef>
                <a:spcPts val="570"/>
              </a:spcBef>
              <a:tabLst>
                <a:tab pos="960755" algn="l"/>
              </a:tabLst>
            </a:pPr>
            <a:r>
              <a:rPr sz="3600" i="1" spc="40" dirty="0">
                <a:latin typeface="Times New Roman"/>
                <a:cs typeface="Times New Roman"/>
              </a:rPr>
              <a:t>y	</a:t>
            </a:r>
            <a:r>
              <a:rPr sz="3600" i="1" spc="60" dirty="0">
                <a:latin typeface="Times New Roman"/>
                <a:cs typeface="Times New Roman"/>
              </a:rPr>
              <a:t>y</a:t>
            </a:r>
            <a:r>
              <a:rPr sz="3600" spc="60" dirty="0">
                <a:latin typeface="Times New Roman"/>
                <a:cs typeface="Times New Roman"/>
              </a:rPr>
              <a:t>,</a:t>
            </a:r>
            <a:r>
              <a:rPr sz="3600" spc="-515" dirty="0">
                <a:latin typeface="Times New Roman"/>
                <a:cs typeface="Times New Roman"/>
              </a:rPr>
              <a:t> </a:t>
            </a:r>
            <a:r>
              <a:rPr sz="3600" i="1" spc="55" dirty="0">
                <a:latin typeface="Times New Roman"/>
                <a:cs typeface="Times New Roman"/>
              </a:rPr>
              <a:t>R</a:t>
            </a:r>
            <a:endParaRPr sz="3600">
              <a:latin typeface="Times New Roman"/>
              <a:cs typeface="Times New Roman"/>
            </a:endParaRPr>
          </a:p>
          <a:p>
            <a:pPr marL="12700">
              <a:lnSpc>
                <a:spcPct val="100000"/>
              </a:lnSpc>
              <a:spcBef>
                <a:spcPts val="490"/>
              </a:spcBef>
              <a:tabLst>
                <a:tab pos="886460" algn="l"/>
              </a:tabLst>
            </a:pPr>
            <a:r>
              <a:rPr sz="3600" i="1" spc="65" dirty="0">
                <a:latin typeface="Times New Roman"/>
                <a:cs typeface="Times New Roman"/>
              </a:rPr>
              <a:t>a	</a:t>
            </a:r>
            <a:r>
              <a:rPr sz="3600" i="1" spc="40" dirty="0">
                <a:latin typeface="Times New Roman"/>
                <a:cs typeface="Times New Roman"/>
              </a:rPr>
              <a:t>a</a:t>
            </a:r>
            <a:r>
              <a:rPr sz="3600" spc="40" dirty="0">
                <a:latin typeface="Times New Roman"/>
                <a:cs typeface="Times New Roman"/>
              </a:rPr>
              <a:t>,</a:t>
            </a:r>
            <a:r>
              <a:rPr sz="3600" spc="-495" dirty="0">
                <a:latin typeface="Times New Roman"/>
                <a:cs typeface="Times New Roman"/>
              </a:rPr>
              <a:t> </a:t>
            </a:r>
            <a:r>
              <a:rPr sz="3600" i="1" spc="80" dirty="0">
                <a:latin typeface="Times New Roman"/>
                <a:cs typeface="Times New Roman"/>
              </a:rPr>
              <a:t>R</a:t>
            </a:r>
            <a:endParaRPr sz="3600">
              <a:latin typeface="Times New Roman"/>
              <a:cs typeface="Times New Roman"/>
            </a:endParaRPr>
          </a:p>
        </p:txBody>
      </p:sp>
      <p:sp>
        <p:nvSpPr>
          <p:cNvPr id="16" name="object 16"/>
          <p:cNvSpPr/>
          <p:nvPr/>
        </p:nvSpPr>
        <p:spPr>
          <a:xfrm>
            <a:off x="5108332" y="3352801"/>
            <a:ext cx="899896" cy="445614"/>
          </a:xfrm>
          <a:prstGeom prst="rect">
            <a:avLst/>
          </a:prstGeom>
          <a:blipFill>
            <a:blip r:embed="rId5" cstate="print"/>
            <a:stretch>
              <a:fillRect/>
            </a:stretch>
          </a:blipFill>
        </p:spPr>
        <p:txBody>
          <a:bodyPr wrap="square" lIns="0" tIns="0" rIns="0" bIns="0" rtlCol="0"/>
          <a:lstStyle/>
          <a:p>
            <a:endParaRPr/>
          </a:p>
        </p:txBody>
      </p:sp>
      <p:sp>
        <p:nvSpPr>
          <p:cNvPr id="17" name="object 17"/>
          <p:cNvSpPr txBox="1"/>
          <p:nvPr/>
        </p:nvSpPr>
        <p:spPr>
          <a:xfrm>
            <a:off x="7257322" y="3154921"/>
            <a:ext cx="1615440" cy="1245870"/>
          </a:xfrm>
          <a:prstGeom prst="rect">
            <a:avLst/>
          </a:prstGeom>
        </p:spPr>
        <p:txBody>
          <a:bodyPr vert="horz" wrap="square" lIns="0" tIns="72390" rIns="0" bIns="0" rtlCol="0">
            <a:spAutoFit/>
          </a:bodyPr>
          <a:lstStyle/>
          <a:p>
            <a:pPr marL="55244">
              <a:lnSpc>
                <a:spcPct val="100000"/>
              </a:lnSpc>
              <a:spcBef>
                <a:spcPts val="570"/>
              </a:spcBef>
              <a:tabLst>
                <a:tab pos="949960" algn="l"/>
              </a:tabLst>
            </a:pPr>
            <a:r>
              <a:rPr sz="3600" i="1" spc="50" dirty="0">
                <a:latin typeface="Times New Roman"/>
                <a:cs typeface="Times New Roman"/>
              </a:rPr>
              <a:t>y	</a:t>
            </a:r>
            <a:r>
              <a:rPr sz="3600" i="1" spc="55" dirty="0">
                <a:latin typeface="Times New Roman"/>
                <a:cs typeface="Times New Roman"/>
              </a:rPr>
              <a:t>y</a:t>
            </a:r>
            <a:r>
              <a:rPr sz="3600" spc="55" dirty="0">
                <a:latin typeface="Times New Roman"/>
                <a:cs typeface="Times New Roman"/>
              </a:rPr>
              <a:t>,</a:t>
            </a:r>
            <a:r>
              <a:rPr sz="3600" spc="-525" dirty="0">
                <a:latin typeface="Times New Roman"/>
                <a:cs typeface="Times New Roman"/>
              </a:rPr>
              <a:t> </a:t>
            </a:r>
            <a:r>
              <a:rPr sz="3600" i="1" spc="60" dirty="0">
                <a:latin typeface="Times New Roman"/>
                <a:cs typeface="Times New Roman"/>
              </a:rPr>
              <a:t>L</a:t>
            </a:r>
            <a:endParaRPr sz="3600">
              <a:latin typeface="Times New Roman"/>
              <a:cs typeface="Times New Roman"/>
            </a:endParaRPr>
          </a:p>
          <a:p>
            <a:pPr marL="12700">
              <a:lnSpc>
                <a:spcPct val="100000"/>
              </a:lnSpc>
              <a:spcBef>
                <a:spcPts val="490"/>
              </a:spcBef>
              <a:tabLst>
                <a:tab pos="888365" algn="l"/>
              </a:tabLst>
            </a:pPr>
            <a:r>
              <a:rPr sz="3600" i="1" spc="60" dirty="0">
                <a:latin typeface="Times New Roman"/>
                <a:cs typeface="Times New Roman"/>
              </a:rPr>
              <a:t>a	</a:t>
            </a:r>
            <a:r>
              <a:rPr sz="3600" i="1" spc="45" dirty="0">
                <a:latin typeface="Times New Roman"/>
                <a:cs typeface="Times New Roman"/>
              </a:rPr>
              <a:t>a</a:t>
            </a:r>
            <a:r>
              <a:rPr sz="3600" spc="45" dirty="0">
                <a:latin typeface="Times New Roman"/>
                <a:cs typeface="Times New Roman"/>
              </a:rPr>
              <a:t>,</a:t>
            </a:r>
            <a:r>
              <a:rPr sz="3600" spc="-505" dirty="0">
                <a:latin typeface="Times New Roman"/>
                <a:cs typeface="Times New Roman"/>
              </a:rPr>
              <a:t> </a:t>
            </a:r>
            <a:r>
              <a:rPr sz="3600" i="1" spc="70" dirty="0">
                <a:latin typeface="Times New Roman"/>
                <a:cs typeface="Times New Roman"/>
              </a:rPr>
              <a:t>L</a:t>
            </a:r>
            <a:endParaRPr sz="3600">
              <a:latin typeface="Times New Roman"/>
              <a:cs typeface="Times New Roman"/>
            </a:endParaRPr>
          </a:p>
        </p:txBody>
      </p:sp>
      <p:sp>
        <p:nvSpPr>
          <p:cNvPr id="18" name="object 18"/>
          <p:cNvSpPr/>
          <p:nvPr/>
        </p:nvSpPr>
        <p:spPr>
          <a:xfrm>
            <a:off x="7621044" y="3340101"/>
            <a:ext cx="900002" cy="445614"/>
          </a:xfrm>
          <a:prstGeom prst="rect">
            <a:avLst/>
          </a:prstGeom>
          <a:blipFill>
            <a:blip r:embed="rId6" cstate="print"/>
            <a:stretch>
              <a:fillRect/>
            </a:stretch>
          </a:blipFill>
        </p:spPr>
        <p:txBody>
          <a:bodyPr wrap="square" lIns="0" tIns="0" rIns="0" bIns="0" rtlCol="0"/>
          <a:lstStyle/>
          <a:p>
            <a:endParaRPr/>
          </a:p>
        </p:txBody>
      </p:sp>
      <p:grpSp>
        <p:nvGrpSpPr>
          <p:cNvPr id="19" name="object 19"/>
          <p:cNvGrpSpPr/>
          <p:nvPr/>
        </p:nvGrpSpPr>
        <p:grpSpPr>
          <a:xfrm>
            <a:off x="158343" y="4412615"/>
            <a:ext cx="6036945" cy="2280285"/>
            <a:chOff x="158343" y="4412615"/>
            <a:chExt cx="6036945" cy="2280285"/>
          </a:xfrm>
        </p:grpSpPr>
        <p:sp>
          <p:nvSpPr>
            <p:cNvPr id="20" name="object 20"/>
            <p:cNvSpPr/>
            <p:nvPr/>
          </p:nvSpPr>
          <p:spPr>
            <a:xfrm>
              <a:off x="5294607" y="6159505"/>
              <a:ext cx="900189" cy="447216"/>
            </a:xfrm>
            <a:prstGeom prst="rect">
              <a:avLst/>
            </a:prstGeom>
            <a:blipFill>
              <a:blip r:embed="rId2" cstate="print"/>
              <a:stretch>
                <a:fillRect/>
              </a:stretch>
            </a:blipFill>
          </p:spPr>
          <p:txBody>
            <a:bodyPr wrap="square" lIns="0" tIns="0" rIns="0" bIns="0" rtlCol="0"/>
            <a:lstStyle/>
            <a:p>
              <a:endParaRPr/>
            </a:p>
          </p:txBody>
        </p:sp>
        <p:sp>
          <p:nvSpPr>
            <p:cNvPr id="21" name="object 21"/>
            <p:cNvSpPr/>
            <p:nvPr/>
          </p:nvSpPr>
          <p:spPr>
            <a:xfrm>
              <a:off x="1143000" y="5638800"/>
              <a:ext cx="1968500" cy="1054100"/>
            </a:xfrm>
            <a:custGeom>
              <a:avLst/>
              <a:gdLst/>
              <a:ahLst/>
              <a:cxnLst/>
              <a:rect l="l" t="t" r="r" b="b"/>
              <a:pathLst>
                <a:path w="1968500" h="1054100">
                  <a:moveTo>
                    <a:pt x="1600200" y="57150"/>
                  </a:moveTo>
                  <a:lnTo>
                    <a:pt x="127000" y="57150"/>
                  </a:lnTo>
                  <a:lnTo>
                    <a:pt x="127000" y="0"/>
                  </a:lnTo>
                  <a:lnTo>
                    <a:pt x="0" y="63500"/>
                  </a:lnTo>
                  <a:lnTo>
                    <a:pt x="127000" y="127000"/>
                  </a:lnTo>
                  <a:lnTo>
                    <a:pt x="127000" y="69850"/>
                  </a:lnTo>
                  <a:lnTo>
                    <a:pt x="1600200" y="69850"/>
                  </a:lnTo>
                  <a:lnTo>
                    <a:pt x="1600200" y="57150"/>
                  </a:lnTo>
                  <a:close/>
                </a:path>
                <a:path w="1968500" h="1054100">
                  <a:moveTo>
                    <a:pt x="1968500" y="495300"/>
                  </a:moveTo>
                  <a:lnTo>
                    <a:pt x="1962150" y="482600"/>
                  </a:lnTo>
                  <a:lnTo>
                    <a:pt x="1905000" y="368300"/>
                  </a:lnTo>
                  <a:lnTo>
                    <a:pt x="1841500" y="495300"/>
                  </a:lnTo>
                  <a:lnTo>
                    <a:pt x="1898650" y="495300"/>
                  </a:lnTo>
                  <a:lnTo>
                    <a:pt x="1898650" y="1054100"/>
                  </a:lnTo>
                  <a:lnTo>
                    <a:pt x="1911350" y="1054100"/>
                  </a:lnTo>
                  <a:lnTo>
                    <a:pt x="1911350" y="495300"/>
                  </a:lnTo>
                  <a:lnTo>
                    <a:pt x="1968500" y="495300"/>
                  </a:lnTo>
                  <a:close/>
                </a:path>
              </a:pathLst>
            </a:custGeom>
            <a:solidFill>
              <a:srgbClr val="000000"/>
            </a:solidFill>
          </p:spPr>
          <p:txBody>
            <a:bodyPr wrap="square" lIns="0" tIns="0" rIns="0" bIns="0" rtlCol="0"/>
            <a:lstStyle/>
            <a:p>
              <a:endParaRPr/>
            </a:p>
          </p:txBody>
        </p:sp>
        <p:sp>
          <p:nvSpPr>
            <p:cNvPr id="22" name="object 22"/>
            <p:cNvSpPr/>
            <p:nvPr/>
          </p:nvSpPr>
          <p:spPr>
            <a:xfrm>
              <a:off x="1590432" y="5168901"/>
              <a:ext cx="899896" cy="445614"/>
            </a:xfrm>
            <a:prstGeom prst="rect">
              <a:avLst/>
            </a:prstGeom>
            <a:blipFill>
              <a:blip r:embed="rId5" cstate="print"/>
              <a:stretch>
                <a:fillRect/>
              </a:stretch>
            </a:blipFill>
          </p:spPr>
          <p:txBody>
            <a:bodyPr wrap="square" lIns="0" tIns="0" rIns="0" bIns="0" rtlCol="0"/>
            <a:lstStyle/>
            <a:p>
              <a:endParaRPr/>
            </a:p>
          </p:txBody>
        </p:sp>
        <p:sp>
          <p:nvSpPr>
            <p:cNvPr id="23" name="object 23"/>
            <p:cNvSpPr/>
            <p:nvPr/>
          </p:nvSpPr>
          <p:spPr>
            <a:xfrm>
              <a:off x="158343" y="4412615"/>
              <a:ext cx="1085850" cy="1002665"/>
            </a:xfrm>
            <a:custGeom>
              <a:avLst/>
              <a:gdLst/>
              <a:ahLst/>
              <a:cxnLst/>
              <a:rect l="l" t="t" r="r" b="b"/>
              <a:pathLst>
                <a:path w="1085850" h="1002664">
                  <a:moveTo>
                    <a:pt x="557022" y="0"/>
                  </a:moveTo>
                  <a:lnTo>
                    <a:pt x="503809" y="5334"/>
                  </a:lnTo>
                  <a:lnTo>
                    <a:pt x="465023" y="14097"/>
                  </a:lnTo>
                  <a:lnTo>
                    <a:pt x="423849" y="26670"/>
                  </a:lnTo>
                  <a:lnTo>
                    <a:pt x="381152" y="42799"/>
                  </a:lnTo>
                  <a:lnTo>
                    <a:pt x="337515" y="61976"/>
                  </a:lnTo>
                  <a:lnTo>
                    <a:pt x="293611" y="83947"/>
                  </a:lnTo>
                  <a:lnTo>
                    <a:pt x="250139" y="108585"/>
                  </a:lnTo>
                  <a:lnTo>
                    <a:pt x="208013" y="135128"/>
                  </a:lnTo>
                  <a:lnTo>
                    <a:pt x="167728" y="163576"/>
                  </a:lnTo>
                  <a:lnTo>
                    <a:pt x="130086" y="193421"/>
                  </a:lnTo>
                  <a:lnTo>
                    <a:pt x="95834" y="224536"/>
                  </a:lnTo>
                  <a:lnTo>
                    <a:pt x="65646" y="256540"/>
                  </a:lnTo>
                  <a:lnTo>
                    <a:pt x="40170" y="289179"/>
                  </a:lnTo>
                  <a:lnTo>
                    <a:pt x="20281" y="322072"/>
                  </a:lnTo>
                  <a:lnTo>
                    <a:pt x="2616" y="371475"/>
                  </a:lnTo>
                  <a:lnTo>
                    <a:pt x="0" y="403987"/>
                  </a:lnTo>
                  <a:lnTo>
                    <a:pt x="1003" y="420497"/>
                  </a:lnTo>
                  <a:lnTo>
                    <a:pt x="12077" y="471424"/>
                  </a:lnTo>
                  <a:lnTo>
                    <a:pt x="34251" y="524510"/>
                  </a:lnTo>
                  <a:lnTo>
                    <a:pt x="54495" y="561213"/>
                  </a:lnTo>
                  <a:lnTo>
                    <a:pt x="78701" y="598551"/>
                  </a:lnTo>
                  <a:lnTo>
                    <a:pt x="106591" y="636651"/>
                  </a:lnTo>
                  <a:lnTo>
                    <a:pt x="137706" y="675513"/>
                  </a:lnTo>
                  <a:lnTo>
                    <a:pt x="171640" y="714883"/>
                  </a:lnTo>
                  <a:lnTo>
                    <a:pt x="208153" y="755015"/>
                  </a:lnTo>
                  <a:lnTo>
                    <a:pt x="246799" y="795401"/>
                  </a:lnTo>
                  <a:lnTo>
                    <a:pt x="287159" y="836422"/>
                  </a:lnTo>
                  <a:lnTo>
                    <a:pt x="329031" y="877570"/>
                  </a:lnTo>
                  <a:lnTo>
                    <a:pt x="415645" y="960628"/>
                  </a:lnTo>
                  <a:lnTo>
                    <a:pt x="459651" y="1002157"/>
                  </a:lnTo>
                  <a:lnTo>
                    <a:pt x="468388" y="993013"/>
                  </a:lnTo>
                  <a:lnTo>
                    <a:pt x="380771" y="909701"/>
                  </a:lnTo>
                  <a:lnTo>
                    <a:pt x="337832" y="868426"/>
                  </a:lnTo>
                  <a:lnTo>
                    <a:pt x="296075" y="827278"/>
                  </a:lnTo>
                  <a:lnTo>
                    <a:pt x="255854" y="786511"/>
                  </a:lnTo>
                  <a:lnTo>
                    <a:pt x="217347" y="746252"/>
                  </a:lnTo>
                  <a:lnTo>
                    <a:pt x="181089" y="706501"/>
                  </a:lnTo>
                  <a:lnTo>
                    <a:pt x="147396" y="667258"/>
                  </a:lnTo>
                  <a:lnTo>
                    <a:pt x="116598" y="628904"/>
                  </a:lnTo>
                  <a:lnTo>
                    <a:pt x="89052" y="591185"/>
                  </a:lnTo>
                  <a:lnTo>
                    <a:pt x="65252" y="554482"/>
                  </a:lnTo>
                  <a:lnTo>
                    <a:pt x="45491" y="518668"/>
                  </a:lnTo>
                  <a:lnTo>
                    <a:pt x="24041" y="467233"/>
                  </a:lnTo>
                  <a:lnTo>
                    <a:pt x="13589" y="418719"/>
                  </a:lnTo>
                  <a:lnTo>
                    <a:pt x="12687" y="403225"/>
                  </a:lnTo>
                  <a:lnTo>
                    <a:pt x="13169" y="388239"/>
                  </a:lnTo>
                  <a:lnTo>
                    <a:pt x="24688" y="342900"/>
                  </a:lnTo>
                  <a:lnTo>
                    <a:pt x="50812" y="296164"/>
                  </a:lnTo>
                  <a:lnTo>
                    <a:pt x="75438" y="264668"/>
                  </a:lnTo>
                  <a:lnTo>
                    <a:pt x="104876" y="233426"/>
                  </a:lnTo>
                  <a:lnTo>
                    <a:pt x="138442" y="203073"/>
                  </a:lnTo>
                  <a:lnTo>
                    <a:pt x="175475" y="173609"/>
                  </a:lnTo>
                  <a:lnTo>
                    <a:pt x="215201" y="145542"/>
                  </a:lnTo>
                  <a:lnTo>
                    <a:pt x="256895" y="119380"/>
                  </a:lnTo>
                  <a:lnTo>
                    <a:pt x="299720" y="95123"/>
                  </a:lnTo>
                  <a:lnTo>
                    <a:pt x="343065" y="73406"/>
                  </a:lnTo>
                  <a:lnTo>
                    <a:pt x="386105" y="54610"/>
                  </a:lnTo>
                  <a:lnTo>
                    <a:pt x="428180" y="38735"/>
                  </a:lnTo>
                  <a:lnTo>
                    <a:pt x="468541" y="26289"/>
                  </a:lnTo>
                  <a:lnTo>
                    <a:pt x="506323" y="17780"/>
                  </a:lnTo>
                  <a:lnTo>
                    <a:pt x="557517" y="12700"/>
                  </a:lnTo>
                  <a:lnTo>
                    <a:pt x="665324" y="12700"/>
                  </a:lnTo>
                  <a:lnTo>
                    <a:pt x="653300" y="10033"/>
                  </a:lnTo>
                  <a:lnTo>
                    <a:pt x="633056" y="6223"/>
                  </a:lnTo>
                  <a:lnTo>
                    <a:pt x="613270" y="3302"/>
                  </a:lnTo>
                  <a:lnTo>
                    <a:pt x="593953" y="1270"/>
                  </a:lnTo>
                  <a:lnTo>
                    <a:pt x="575144" y="127"/>
                  </a:lnTo>
                  <a:lnTo>
                    <a:pt x="557022" y="0"/>
                  </a:lnTo>
                  <a:close/>
                </a:path>
                <a:path w="1085850" h="1002664">
                  <a:moveTo>
                    <a:pt x="785279" y="856488"/>
                  </a:moveTo>
                  <a:lnTo>
                    <a:pt x="768819" y="997585"/>
                  </a:lnTo>
                  <a:lnTo>
                    <a:pt x="891514" y="926084"/>
                  </a:lnTo>
                  <a:lnTo>
                    <a:pt x="859915" y="905383"/>
                  </a:lnTo>
                  <a:lnTo>
                    <a:pt x="836777" y="905383"/>
                  </a:lnTo>
                  <a:lnTo>
                    <a:pt x="826109" y="898525"/>
                  </a:lnTo>
                  <a:lnTo>
                    <a:pt x="833047" y="887781"/>
                  </a:lnTo>
                  <a:lnTo>
                    <a:pt x="785279" y="856488"/>
                  </a:lnTo>
                  <a:close/>
                </a:path>
                <a:path w="1085850" h="1002664">
                  <a:moveTo>
                    <a:pt x="833047" y="887781"/>
                  </a:moveTo>
                  <a:lnTo>
                    <a:pt x="826109" y="898525"/>
                  </a:lnTo>
                  <a:lnTo>
                    <a:pt x="836777" y="905383"/>
                  </a:lnTo>
                  <a:lnTo>
                    <a:pt x="843655" y="894731"/>
                  </a:lnTo>
                  <a:lnTo>
                    <a:pt x="833047" y="887781"/>
                  </a:lnTo>
                  <a:close/>
                </a:path>
                <a:path w="1085850" h="1002664">
                  <a:moveTo>
                    <a:pt x="843655" y="894731"/>
                  </a:moveTo>
                  <a:lnTo>
                    <a:pt x="836777" y="905383"/>
                  </a:lnTo>
                  <a:lnTo>
                    <a:pt x="859915" y="905383"/>
                  </a:lnTo>
                  <a:lnTo>
                    <a:pt x="843655" y="894731"/>
                  </a:lnTo>
                  <a:close/>
                </a:path>
                <a:path w="1085850" h="1002664">
                  <a:moveTo>
                    <a:pt x="665324" y="12700"/>
                  </a:moveTo>
                  <a:lnTo>
                    <a:pt x="557517" y="12700"/>
                  </a:lnTo>
                  <a:lnTo>
                    <a:pt x="575017" y="12827"/>
                  </a:lnTo>
                  <a:lnTo>
                    <a:pt x="593166" y="13970"/>
                  </a:lnTo>
                  <a:lnTo>
                    <a:pt x="631215" y="18796"/>
                  </a:lnTo>
                  <a:lnTo>
                    <a:pt x="671131" y="27051"/>
                  </a:lnTo>
                  <a:lnTo>
                    <a:pt x="712292" y="38100"/>
                  </a:lnTo>
                  <a:lnTo>
                    <a:pt x="753948" y="52197"/>
                  </a:lnTo>
                  <a:lnTo>
                    <a:pt x="795515" y="68961"/>
                  </a:lnTo>
                  <a:lnTo>
                    <a:pt x="836345" y="88011"/>
                  </a:lnTo>
                  <a:lnTo>
                    <a:pt x="895095" y="120650"/>
                  </a:lnTo>
                  <a:lnTo>
                    <a:pt x="931341" y="144653"/>
                  </a:lnTo>
                  <a:lnTo>
                    <a:pt x="964895" y="170307"/>
                  </a:lnTo>
                  <a:lnTo>
                    <a:pt x="994892" y="197358"/>
                  </a:lnTo>
                  <a:lnTo>
                    <a:pt x="1020749" y="225552"/>
                  </a:lnTo>
                  <a:lnTo>
                    <a:pt x="1050429" y="268986"/>
                  </a:lnTo>
                  <a:lnTo>
                    <a:pt x="1067511" y="313563"/>
                  </a:lnTo>
                  <a:lnTo>
                    <a:pt x="1072603" y="360807"/>
                  </a:lnTo>
                  <a:lnTo>
                    <a:pt x="1072134" y="377825"/>
                  </a:lnTo>
                  <a:lnTo>
                    <a:pt x="1064526" y="431673"/>
                  </a:lnTo>
                  <a:lnTo>
                    <a:pt x="1054557" y="469900"/>
                  </a:lnTo>
                  <a:lnTo>
                    <a:pt x="1041158" y="509905"/>
                  </a:lnTo>
                  <a:lnTo>
                    <a:pt x="1024509" y="551434"/>
                  </a:lnTo>
                  <a:lnTo>
                    <a:pt x="1004912" y="594233"/>
                  </a:lnTo>
                  <a:lnTo>
                    <a:pt x="982713" y="638429"/>
                  </a:lnTo>
                  <a:lnTo>
                    <a:pt x="945108" y="706628"/>
                  </a:lnTo>
                  <a:lnTo>
                    <a:pt x="917651" y="753237"/>
                  </a:lnTo>
                  <a:lnTo>
                    <a:pt x="888745" y="800481"/>
                  </a:lnTo>
                  <a:lnTo>
                    <a:pt x="858507" y="848360"/>
                  </a:lnTo>
                  <a:lnTo>
                    <a:pt x="833047" y="887781"/>
                  </a:lnTo>
                  <a:lnTo>
                    <a:pt x="843655" y="894731"/>
                  </a:lnTo>
                  <a:lnTo>
                    <a:pt x="869251" y="855091"/>
                  </a:lnTo>
                  <a:lnTo>
                    <a:pt x="899591" y="807212"/>
                  </a:lnTo>
                  <a:lnTo>
                    <a:pt x="928598" y="759587"/>
                  </a:lnTo>
                  <a:lnTo>
                    <a:pt x="956195" y="712851"/>
                  </a:lnTo>
                  <a:lnTo>
                    <a:pt x="981875" y="666877"/>
                  </a:lnTo>
                  <a:lnTo>
                    <a:pt x="1005497" y="621792"/>
                  </a:lnTo>
                  <a:lnTo>
                    <a:pt x="1026655" y="577850"/>
                  </a:lnTo>
                  <a:lnTo>
                    <a:pt x="1045070" y="535051"/>
                  </a:lnTo>
                  <a:lnTo>
                    <a:pt x="1060437" y="493522"/>
                  </a:lnTo>
                  <a:lnTo>
                    <a:pt x="1072362" y="453517"/>
                  </a:lnTo>
                  <a:lnTo>
                    <a:pt x="1080566" y="415036"/>
                  </a:lnTo>
                  <a:lnTo>
                    <a:pt x="1085293" y="360807"/>
                  </a:lnTo>
                  <a:lnTo>
                    <a:pt x="1085227" y="358267"/>
                  </a:lnTo>
                  <a:lnTo>
                    <a:pt x="1079728" y="310007"/>
                  </a:lnTo>
                  <a:lnTo>
                    <a:pt x="1061377" y="262509"/>
                  </a:lnTo>
                  <a:lnTo>
                    <a:pt x="1030287" y="217043"/>
                  </a:lnTo>
                  <a:lnTo>
                    <a:pt x="1003566" y="188087"/>
                  </a:lnTo>
                  <a:lnTo>
                    <a:pt x="972794" y="160401"/>
                  </a:lnTo>
                  <a:lnTo>
                    <a:pt x="938529" y="134239"/>
                  </a:lnTo>
                  <a:lnTo>
                    <a:pt x="901433" y="109728"/>
                  </a:lnTo>
                  <a:lnTo>
                    <a:pt x="862215" y="87122"/>
                  </a:lnTo>
                  <a:lnTo>
                    <a:pt x="821245" y="66675"/>
                  </a:lnTo>
                  <a:lnTo>
                    <a:pt x="779297" y="48387"/>
                  </a:lnTo>
                  <a:lnTo>
                    <a:pt x="736955" y="32766"/>
                  </a:lnTo>
                  <a:lnTo>
                    <a:pt x="694753" y="19939"/>
                  </a:lnTo>
                  <a:lnTo>
                    <a:pt x="673912" y="14605"/>
                  </a:lnTo>
                  <a:lnTo>
                    <a:pt x="665324" y="12700"/>
                  </a:lnTo>
                  <a:close/>
                </a:path>
              </a:pathLst>
            </a:custGeom>
            <a:solidFill>
              <a:srgbClr val="000000"/>
            </a:solidFill>
          </p:spPr>
          <p:txBody>
            <a:bodyPr wrap="square" lIns="0" tIns="0" rIns="0" bIns="0" rtlCol="0"/>
            <a:lstStyle/>
            <a:p>
              <a:endParaRPr/>
            </a:p>
          </p:txBody>
        </p:sp>
      </p:grpSp>
      <p:sp>
        <p:nvSpPr>
          <p:cNvPr id="24" name="object 24"/>
          <p:cNvSpPr txBox="1"/>
          <p:nvPr/>
        </p:nvSpPr>
        <p:spPr>
          <a:xfrm>
            <a:off x="48655" y="3745753"/>
            <a:ext cx="1604010" cy="577850"/>
          </a:xfrm>
          <a:prstGeom prst="rect">
            <a:avLst/>
          </a:prstGeom>
        </p:spPr>
        <p:txBody>
          <a:bodyPr vert="horz" wrap="square" lIns="0" tIns="15240" rIns="0" bIns="0" rtlCol="0">
            <a:spAutoFit/>
          </a:bodyPr>
          <a:lstStyle/>
          <a:p>
            <a:pPr marL="12700">
              <a:lnSpc>
                <a:spcPct val="100000"/>
              </a:lnSpc>
              <a:spcBef>
                <a:spcPts val="120"/>
              </a:spcBef>
              <a:tabLst>
                <a:tab pos="911860" algn="l"/>
              </a:tabLst>
            </a:pPr>
            <a:r>
              <a:rPr sz="3600" i="1" spc="40" dirty="0">
                <a:latin typeface="Times New Roman"/>
                <a:cs typeface="Times New Roman"/>
              </a:rPr>
              <a:t>y	</a:t>
            </a:r>
            <a:r>
              <a:rPr sz="3600" i="1" spc="60" dirty="0">
                <a:latin typeface="Times New Roman"/>
                <a:cs typeface="Times New Roman"/>
              </a:rPr>
              <a:t>y</a:t>
            </a:r>
            <a:r>
              <a:rPr sz="3600" spc="60" dirty="0">
                <a:latin typeface="Times New Roman"/>
                <a:cs typeface="Times New Roman"/>
              </a:rPr>
              <a:t>,</a:t>
            </a:r>
            <a:r>
              <a:rPr sz="3600" spc="-515" dirty="0">
                <a:latin typeface="Times New Roman"/>
                <a:cs typeface="Times New Roman"/>
              </a:rPr>
              <a:t> </a:t>
            </a:r>
            <a:r>
              <a:rPr sz="3600" i="1" spc="55" dirty="0">
                <a:latin typeface="Times New Roman"/>
                <a:cs typeface="Times New Roman"/>
              </a:rPr>
              <a:t>R</a:t>
            </a:r>
            <a:endParaRPr sz="3600">
              <a:latin typeface="Times New Roman"/>
              <a:cs typeface="Times New Roman"/>
            </a:endParaRPr>
          </a:p>
        </p:txBody>
      </p:sp>
      <p:sp>
        <p:nvSpPr>
          <p:cNvPr id="25" name="object 25"/>
          <p:cNvSpPr/>
          <p:nvPr/>
        </p:nvSpPr>
        <p:spPr>
          <a:xfrm>
            <a:off x="371232" y="3873501"/>
            <a:ext cx="899896" cy="445614"/>
          </a:xfrm>
          <a:prstGeom prst="rect">
            <a:avLst/>
          </a:prstGeom>
          <a:blipFill>
            <a:blip r:embed="rId5" cstate="print"/>
            <a:stretch>
              <a:fillRect/>
            </a:stretch>
          </a:blipFill>
        </p:spPr>
        <p:txBody>
          <a:bodyPr wrap="square" lIns="0" tIns="0" rIns="0" bIns="0" rtlCol="0"/>
          <a:lstStyle/>
          <a:p>
            <a:endParaRPr/>
          </a:p>
        </p:txBody>
      </p:sp>
      <p:sp>
        <p:nvSpPr>
          <p:cNvPr id="26" name="object 26"/>
          <p:cNvSpPr txBox="1"/>
          <p:nvPr/>
        </p:nvSpPr>
        <p:spPr>
          <a:xfrm>
            <a:off x="2799140" y="3332712"/>
            <a:ext cx="490220" cy="571500"/>
          </a:xfrm>
          <a:prstGeom prst="rect">
            <a:avLst/>
          </a:prstGeom>
        </p:spPr>
        <p:txBody>
          <a:bodyPr vert="horz" wrap="square" lIns="0" tIns="16510" rIns="0" bIns="0" rtlCol="0">
            <a:spAutoFit/>
          </a:bodyPr>
          <a:lstStyle/>
          <a:p>
            <a:pPr marL="38100">
              <a:lnSpc>
                <a:spcPct val="100000"/>
              </a:lnSpc>
              <a:spcBef>
                <a:spcPts val="130"/>
              </a:spcBef>
            </a:pPr>
            <a:r>
              <a:rPr sz="3550" i="1" dirty="0">
                <a:latin typeface="Times New Roman"/>
                <a:cs typeface="Times New Roman"/>
              </a:rPr>
              <a:t>q</a:t>
            </a:r>
            <a:r>
              <a:rPr sz="4425" baseline="-16949" dirty="0">
                <a:latin typeface="Times New Roman"/>
                <a:cs typeface="Times New Roman"/>
              </a:rPr>
              <a:t>4</a:t>
            </a:r>
            <a:endParaRPr sz="4425" baseline="-16949">
              <a:latin typeface="Times New Roman"/>
              <a:cs typeface="Times New Roman"/>
            </a:endParaRPr>
          </a:p>
        </p:txBody>
      </p:sp>
      <p:grpSp>
        <p:nvGrpSpPr>
          <p:cNvPr id="27" name="object 27"/>
          <p:cNvGrpSpPr/>
          <p:nvPr/>
        </p:nvGrpSpPr>
        <p:grpSpPr>
          <a:xfrm>
            <a:off x="1062545" y="3257550"/>
            <a:ext cx="2525395" cy="2221230"/>
            <a:chOff x="1062545" y="3257550"/>
            <a:chExt cx="2525395" cy="2221230"/>
          </a:xfrm>
        </p:grpSpPr>
        <p:sp>
          <p:nvSpPr>
            <p:cNvPr id="28" name="object 28"/>
            <p:cNvSpPr/>
            <p:nvPr/>
          </p:nvSpPr>
          <p:spPr>
            <a:xfrm>
              <a:off x="2743200" y="3416300"/>
              <a:ext cx="685800" cy="609600"/>
            </a:xfrm>
            <a:custGeom>
              <a:avLst/>
              <a:gdLst/>
              <a:ahLst/>
              <a:cxnLst/>
              <a:rect l="l" t="t" r="r" b="b"/>
              <a:pathLst>
                <a:path w="685800" h="609600">
                  <a:moveTo>
                    <a:pt x="0" y="304800"/>
                  </a:moveTo>
                  <a:lnTo>
                    <a:pt x="3718" y="259772"/>
                  </a:lnTo>
                  <a:lnTo>
                    <a:pt x="14519" y="216792"/>
                  </a:lnTo>
                  <a:lnTo>
                    <a:pt x="31873" y="176330"/>
                  </a:lnTo>
                  <a:lnTo>
                    <a:pt x="55248" y="138860"/>
                  </a:lnTo>
                  <a:lnTo>
                    <a:pt x="84114" y="104853"/>
                  </a:lnTo>
                  <a:lnTo>
                    <a:pt x="117941" y="74783"/>
                  </a:lnTo>
                  <a:lnTo>
                    <a:pt x="156196" y="49120"/>
                  </a:lnTo>
                  <a:lnTo>
                    <a:pt x="198351" y="28338"/>
                  </a:lnTo>
                  <a:lnTo>
                    <a:pt x="243873" y="12909"/>
                  </a:lnTo>
                  <a:lnTo>
                    <a:pt x="292233" y="3306"/>
                  </a:lnTo>
                  <a:lnTo>
                    <a:pt x="342900" y="0"/>
                  </a:lnTo>
                  <a:lnTo>
                    <a:pt x="393566" y="3306"/>
                  </a:lnTo>
                  <a:lnTo>
                    <a:pt x="441926" y="12909"/>
                  </a:lnTo>
                  <a:lnTo>
                    <a:pt x="487448" y="28338"/>
                  </a:lnTo>
                  <a:lnTo>
                    <a:pt x="529603" y="49120"/>
                  </a:lnTo>
                  <a:lnTo>
                    <a:pt x="567858" y="74783"/>
                  </a:lnTo>
                  <a:lnTo>
                    <a:pt x="601685" y="104853"/>
                  </a:lnTo>
                  <a:lnTo>
                    <a:pt x="630551" y="138860"/>
                  </a:lnTo>
                  <a:lnTo>
                    <a:pt x="653926" y="176330"/>
                  </a:lnTo>
                  <a:lnTo>
                    <a:pt x="671280" y="216792"/>
                  </a:lnTo>
                  <a:lnTo>
                    <a:pt x="682081" y="259772"/>
                  </a:lnTo>
                  <a:lnTo>
                    <a:pt x="685800" y="304800"/>
                  </a:lnTo>
                  <a:lnTo>
                    <a:pt x="682081" y="349827"/>
                  </a:lnTo>
                  <a:lnTo>
                    <a:pt x="671280" y="392807"/>
                  </a:lnTo>
                  <a:lnTo>
                    <a:pt x="653926" y="433269"/>
                  </a:lnTo>
                  <a:lnTo>
                    <a:pt x="630551" y="470739"/>
                  </a:lnTo>
                  <a:lnTo>
                    <a:pt x="601685" y="504746"/>
                  </a:lnTo>
                  <a:lnTo>
                    <a:pt x="567858" y="534816"/>
                  </a:lnTo>
                  <a:lnTo>
                    <a:pt x="529603" y="560479"/>
                  </a:lnTo>
                  <a:lnTo>
                    <a:pt x="487448" y="581261"/>
                  </a:lnTo>
                  <a:lnTo>
                    <a:pt x="441926" y="596690"/>
                  </a:lnTo>
                  <a:lnTo>
                    <a:pt x="393566" y="606293"/>
                  </a:lnTo>
                  <a:lnTo>
                    <a:pt x="342900" y="609600"/>
                  </a:lnTo>
                  <a:lnTo>
                    <a:pt x="292233" y="606293"/>
                  </a:lnTo>
                  <a:lnTo>
                    <a:pt x="243873" y="596690"/>
                  </a:lnTo>
                  <a:lnTo>
                    <a:pt x="198351" y="581261"/>
                  </a:lnTo>
                  <a:lnTo>
                    <a:pt x="156196" y="560479"/>
                  </a:lnTo>
                  <a:lnTo>
                    <a:pt x="117941" y="534816"/>
                  </a:lnTo>
                  <a:lnTo>
                    <a:pt x="84114" y="504746"/>
                  </a:lnTo>
                  <a:lnTo>
                    <a:pt x="55248" y="470739"/>
                  </a:lnTo>
                  <a:lnTo>
                    <a:pt x="31873" y="433269"/>
                  </a:lnTo>
                  <a:lnTo>
                    <a:pt x="14519" y="392807"/>
                  </a:lnTo>
                  <a:lnTo>
                    <a:pt x="3718" y="349827"/>
                  </a:lnTo>
                  <a:lnTo>
                    <a:pt x="0" y="304800"/>
                  </a:lnTo>
                  <a:close/>
                </a:path>
              </a:pathLst>
            </a:custGeom>
            <a:ln w="12700">
              <a:solidFill>
                <a:srgbClr val="000000"/>
              </a:solidFill>
            </a:ln>
          </p:spPr>
          <p:txBody>
            <a:bodyPr wrap="square" lIns="0" tIns="0" rIns="0" bIns="0" rtlCol="0"/>
            <a:lstStyle/>
            <a:p>
              <a:endParaRPr/>
            </a:p>
          </p:txBody>
        </p:sp>
        <p:sp>
          <p:nvSpPr>
            <p:cNvPr id="29" name="object 29"/>
            <p:cNvSpPr/>
            <p:nvPr/>
          </p:nvSpPr>
          <p:spPr>
            <a:xfrm>
              <a:off x="1062545" y="4025900"/>
              <a:ext cx="1604645" cy="1452880"/>
            </a:xfrm>
            <a:custGeom>
              <a:avLst/>
              <a:gdLst/>
              <a:ahLst/>
              <a:cxnLst/>
              <a:rect l="l" t="t" r="r" b="b"/>
              <a:pathLst>
                <a:path w="1604645" h="1452879">
                  <a:moveTo>
                    <a:pt x="1506029" y="80512"/>
                  </a:moveTo>
                  <a:lnTo>
                    <a:pt x="0" y="1443101"/>
                  </a:lnTo>
                  <a:lnTo>
                    <a:pt x="8508" y="1452499"/>
                  </a:lnTo>
                  <a:lnTo>
                    <a:pt x="1514532" y="89915"/>
                  </a:lnTo>
                  <a:lnTo>
                    <a:pt x="1506029" y="80512"/>
                  </a:lnTo>
                  <a:close/>
                </a:path>
                <a:path w="1604645" h="1452879">
                  <a:moveTo>
                    <a:pt x="1576397" y="72008"/>
                  </a:moveTo>
                  <a:lnTo>
                    <a:pt x="1515427" y="72008"/>
                  </a:lnTo>
                  <a:lnTo>
                    <a:pt x="1523936" y="81406"/>
                  </a:lnTo>
                  <a:lnTo>
                    <a:pt x="1514532" y="89915"/>
                  </a:lnTo>
                  <a:lnTo>
                    <a:pt x="1552892" y="132333"/>
                  </a:lnTo>
                  <a:lnTo>
                    <a:pt x="1576397" y="72008"/>
                  </a:lnTo>
                  <a:close/>
                </a:path>
                <a:path w="1604645" h="1452879">
                  <a:moveTo>
                    <a:pt x="1515427" y="72008"/>
                  </a:moveTo>
                  <a:lnTo>
                    <a:pt x="1506029" y="80512"/>
                  </a:lnTo>
                  <a:lnTo>
                    <a:pt x="1514532" y="89915"/>
                  </a:lnTo>
                  <a:lnTo>
                    <a:pt x="1523936" y="81406"/>
                  </a:lnTo>
                  <a:lnTo>
                    <a:pt x="1515427" y="72008"/>
                  </a:lnTo>
                  <a:close/>
                </a:path>
                <a:path w="1604645" h="1452879">
                  <a:moveTo>
                    <a:pt x="1604454" y="0"/>
                  </a:moveTo>
                  <a:lnTo>
                    <a:pt x="1467675" y="38100"/>
                  </a:lnTo>
                  <a:lnTo>
                    <a:pt x="1506029" y="80512"/>
                  </a:lnTo>
                  <a:lnTo>
                    <a:pt x="1515427" y="72008"/>
                  </a:lnTo>
                  <a:lnTo>
                    <a:pt x="1576397" y="72008"/>
                  </a:lnTo>
                  <a:lnTo>
                    <a:pt x="1604454" y="0"/>
                  </a:lnTo>
                  <a:close/>
                </a:path>
              </a:pathLst>
            </a:custGeom>
            <a:solidFill>
              <a:srgbClr val="000000"/>
            </a:solidFill>
          </p:spPr>
          <p:txBody>
            <a:bodyPr wrap="square" lIns="0" tIns="0" rIns="0" bIns="0" rtlCol="0"/>
            <a:lstStyle/>
            <a:p>
              <a:endParaRPr/>
            </a:p>
          </p:txBody>
        </p:sp>
        <p:sp>
          <p:nvSpPr>
            <p:cNvPr id="30" name="object 30"/>
            <p:cNvSpPr/>
            <p:nvPr/>
          </p:nvSpPr>
          <p:spPr>
            <a:xfrm>
              <a:off x="2590800" y="3263900"/>
              <a:ext cx="990600" cy="914400"/>
            </a:xfrm>
            <a:custGeom>
              <a:avLst/>
              <a:gdLst/>
              <a:ahLst/>
              <a:cxnLst/>
              <a:rect l="l" t="t" r="r" b="b"/>
              <a:pathLst>
                <a:path w="990600" h="914400">
                  <a:moveTo>
                    <a:pt x="0" y="457200"/>
                  </a:moveTo>
                  <a:lnTo>
                    <a:pt x="2557" y="410458"/>
                  </a:lnTo>
                  <a:lnTo>
                    <a:pt x="10062" y="365066"/>
                  </a:lnTo>
                  <a:lnTo>
                    <a:pt x="22266" y="321253"/>
                  </a:lnTo>
                  <a:lnTo>
                    <a:pt x="38921" y="279249"/>
                  </a:lnTo>
                  <a:lnTo>
                    <a:pt x="59777" y="239283"/>
                  </a:lnTo>
                  <a:lnTo>
                    <a:pt x="84586" y="201587"/>
                  </a:lnTo>
                  <a:lnTo>
                    <a:pt x="113098" y="166390"/>
                  </a:lnTo>
                  <a:lnTo>
                    <a:pt x="145065" y="133921"/>
                  </a:lnTo>
                  <a:lnTo>
                    <a:pt x="180238" y="104411"/>
                  </a:lnTo>
                  <a:lnTo>
                    <a:pt x="218368" y="78090"/>
                  </a:lnTo>
                  <a:lnTo>
                    <a:pt x="259205" y="55187"/>
                  </a:lnTo>
                  <a:lnTo>
                    <a:pt x="302502" y="35933"/>
                  </a:lnTo>
                  <a:lnTo>
                    <a:pt x="348008" y="20557"/>
                  </a:lnTo>
                  <a:lnTo>
                    <a:pt x="395476" y="9289"/>
                  </a:lnTo>
                  <a:lnTo>
                    <a:pt x="444656" y="2360"/>
                  </a:lnTo>
                  <a:lnTo>
                    <a:pt x="495300" y="0"/>
                  </a:lnTo>
                  <a:lnTo>
                    <a:pt x="545943" y="2360"/>
                  </a:lnTo>
                  <a:lnTo>
                    <a:pt x="595123" y="9289"/>
                  </a:lnTo>
                  <a:lnTo>
                    <a:pt x="642591" y="20557"/>
                  </a:lnTo>
                  <a:lnTo>
                    <a:pt x="688097" y="35933"/>
                  </a:lnTo>
                  <a:lnTo>
                    <a:pt x="731394" y="55187"/>
                  </a:lnTo>
                  <a:lnTo>
                    <a:pt x="772231" y="78090"/>
                  </a:lnTo>
                  <a:lnTo>
                    <a:pt x="810361" y="104411"/>
                  </a:lnTo>
                  <a:lnTo>
                    <a:pt x="845534" y="133921"/>
                  </a:lnTo>
                  <a:lnTo>
                    <a:pt x="877501" y="166390"/>
                  </a:lnTo>
                  <a:lnTo>
                    <a:pt x="906013" y="201587"/>
                  </a:lnTo>
                  <a:lnTo>
                    <a:pt x="930822" y="239283"/>
                  </a:lnTo>
                  <a:lnTo>
                    <a:pt x="951678" y="279249"/>
                  </a:lnTo>
                  <a:lnTo>
                    <a:pt x="968333" y="321253"/>
                  </a:lnTo>
                  <a:lnTo>
                    <a:pt x="980537" y="365066"/>
                  </a:lnTo>
                  <a:lnTo>
                    <a:pt x="988042" y="410458"/>
                  </a:lnTo>
                  <a:lnTo>
                    <a:pt x="990600" y="457200"/>
                  </a:lnTo>
                  <a:lnTo>
                    <a:pt x="988042" y="503941"/>
                  </a:lnTo>
                  <a:lnTo>
                    <a:pt x="980537" y="549333"/>
                  </a:lnTo>
                  <a:lnTo>
                    <a:pt x="968333" y="593146"/>
                  </a:lnTo>
                  <a:lnTo>
                    <a:pt x="951678" y="635150"/>
                  </a:lnTo>
                  <a:lnTo>
                    <a:pt x="930822" y="675116"/>
                  </a:lnTo>
                  <a:lnTo>
                    <a:pt x="906013" y="712812"/>
                  </a:lnTo>
                  <a:lnTo>
                    <a:pt x="877501" y="748009"/>
                  </a:lnTo>
                  <a:lnTo>
                    <a:pt x="845534" y="780478"/>
                  </a:lnTo>
                  <a:lnTo>
                    <a:pt x="810361" y="809988"/>
                  </a:lnTo>
                  <a:lnTo>
                    <a:pt x="772231" y="836309"/>
                  </a:lnTo>
                  <a:lnTo>
                    <a:pt x="731394" y="859212"/>
                  </a:lnTo>
                  <a:lnTo>
                    <a:pt x="688097" y="878466"/>
                  </a:lnTo>
                  <a:lnTo>
                    <a:pt x="642591" y="893842"/>
                  </a:lnTo>
                  <a:lnTo>
                    <a:pt x="595123" y="905110"/>
                  </a:lnTo>
                  <a:lnTo>
                    <a:pt x="545943" y="912039"/>
                  </a:lnTo>
                  <a:lnTo>
                    <a:pt x="495300" y="914400"/>
                  </a:lnTo>
                  <a:lnTo>
                    <a:pt x="444656" y="912039"/>
                  </a:lnTo>
                  <a:lnTo>
                    <a:pt x="395476" y="905110"/>
                  </a:lnTo>
                  <a:lnTo>
                    <a:pt x="348008" y="893842"/>
                  </a:lnTo>
                  <a:lnTo>
                    <a:pt x="302502" y="878466"/>
                  </a:lnTo>
                  <a:lnTo>
                    <a:pt x="259205" y="859212"/>
                  </a:lnTo>
                  <a:lnTo>
                    <a:pt x="218368" y="836309"/>
                  </a:lnTo>
                  <a:lnTo>
                    <a:pt x="180238" y="809988"/>
                  </a:lnTo>
                  <a:lnTo>
                    <a:pt x="145065" y="780478"/>
                  </a:lnTo>
                  <a:lnTo>
                    <a:pt x="113098" y="748009"/>
                  </a:lnTo>
                  <a:lnTo>
                    <a:pt x="84586" y="712812"/>
                  </a:lnTo>
                  <a:lnTo>
                    <a:pt x="59777" y="675116"/>
                  </a:lnTo>
                  <a:lnTo>
                    <a:pt x="38921" y="635150"/>
                  </a:lnTo>
                  <a:lnTo>
                    <a:pt x="22266" y="593146"/>
                  </a:lnTo>
                  <a:lnTo>
                    <a:pt x="10062" y="549333"/>
                  </a:lnTo>
                  <a:lnTo>
                    <a:pt x="2557" y="503941"/>
                  </a:lnTo>
                  <a:lnTo>
                    <a:pt x="0" y="457200"/>
                  </a:lnTo>
                  <a:close/>
                </a:path>
              </a:pathLst>
            </a:custGeom>
            <a:ln w="12700">
              <a:solidFill>
                <a:srgbClr val="000000"/>
              </a:solidFill>
            </a:ln>
          </p:spPr>
          <p:txBody>
            <a:bodyPr wrap="square" lIns="0" tIns="0" rIns="0" bIns="0" rtlCol="0"/>
            <a:lstStyle/>
            <a:p>
              <a:endParaRPr/>
            </a:p>
          </p:txBody>
        </p:sp>
      </p:grpSp>
      <p:sp>
        <p:nvSpPr>
          <p:cNvPr id="31" name="object 31"/>
          <p:cNvSpPr txBox="1"/>
          <p:nvPr/>
        </p:nvSpPr>
        <p:spPr>
          <a:xfrm>
            <a:off x="3473603" y="4126599"/>
            <a:ext cx="464820" cy="579120"/>
          </a:xfrm>
          <a:prstGeom prst="rect">
            <a:avLst/>
          </a:prstGeom>
        </p:spPr>
        <p:txBody>
          <a:bodyPr vert="horz" wrap="square" lIns="0" tIns="16510" rIns="0" bIns="0" rtlCol="0">
            <a:spAutoFit/>
          </a:bodyPr>
          <a:lstStyle/>
          <a:p>
            <a:pPr marL="12700">
              <a:lnSpc>
                <a:spcPct val="100000"/>
              </a:lnSpc>
              <a:spcBef>
                <a:spcPts val="130"/>
              </a:spcBef>
            </a:pPr>
            <a:r>
              <a:rPr sz="3600" spc="25" dirty="0">
                <a:latin typeface="Times New Roman"/>
                <a:cs typeface="Times New Roman"/>
              </a:rPr>
              <a:t>,</a:t>
            </a:r>
            <a:r>
              <a:rPr sz="3600" spc="-520" dirty="0">
                <a:latin typeface="Times New Roman"/>
                <a:cs typeface="Times New Roman"/>
              </a:rPr>
              <a:t> </a:t>
            </a:r>
            <a:r>
              <a:rPr sz="3600" i="1" spc="65" dirty="0">
                <a:latin typeface="Times New Roman"/>
                <a:cs typeface="Times New Roman"/>
              </a:rPr>
              <a:t>L</a:t>
            </a:r>
            <a:endParaRPr sz="3600">
              <a:latin typeface="Times New Roman"/>
              <a:cs typeface="Times New Roman"/>
            </a:endParaRPr>
          </a:p>
        </p:txBody>
      </p:sp>
      <p:grpSp>
        <p:nvGrpSpPr>
          <p:cNvPr id="32" name="object 32"/>
          <p:cNvGrpSpPr/>
          <p:nvPr/>
        </p:nvGrpSpPr>
        <p:grpSpPr>
          <a:xfrm>
            <a:off x="2127250" y="4184650"/>
            <a:ext cx="1993900" cy="622300"/>
            <a:chOff x="2127250" y="4184650"/>
            <a:chExt cx="1993900" cy="622300"/>
          </a:xfrm>
        </p:grpSpPr>
        <p:sp>
          <p:nvSpPr>
            <p:cNvPr id="33" name="object 33"/>
            <p:cNvSpPr/>
            <p:nvPr/>
          </p:nvSpPr>
          <p:spPr>
            <a:xfrm>
              <a:off x="3263367" y="4254505"/>
              <a:ext cx="450200" cy="447216"/>
            </a:xfrm>
            <a:prstGeom prst="rect">
              <a:avLst/>
            </a:prstGeom>
            <a:blipFill>
              <a:blip r:embed="rId7" cstate="print"/>
              <a:stretch>
                <a:fillRect/>
              </a:stretch>
            </a:blipFill>
          </p:spPr>
          <p:txBody>
            <a:bodyPr wrap="square" lIns="0" tIns="0" rIns="0" bIns="0" rtlCol="0"/>
            <a:lstStyle/>
            <a:p>
              <a:endParaRPr/>
            </a:p>
          </p:txBody>
        </p:sp>
        <p:sp>
          <p:nvSpPr>
            <p:cNvPr id="34" name="object 34"/>
            <p:cNvSpPr/>
            <p:nvPr/>
          </p:nvSpPr>
          <p:spPr>
            <a:xfrm>
              <a:off x="2716880" y="4254505"/>
              <a:ext cx="900388" cy="447216"/>
            </a:xfrm>
            <a:prstGeom prst="rect">
              <a:avLst/>
            </a:prstGeom>
            <a:blipFill>
              <a:blip r:embed="rId8" cstate="print"/>
              <a:stretch>
                <a:fillRect/>
              </a:stretch>
            </a:blipFill>
          </p:spPr>
          <p:txBody>
            <a:bodyPr wrap="square" lIns="0" tIns="0" rIns="0" bIns="0" rtlCol="0"/>
            <a:lstStyle/>
            <a:p>
              <a:endParaRPr/>
            </a:p>
          </p:txBody>
        </p:sp>
        <p:sp>
          <p:nvSpPr>
            <p:cNvPr id="35" name="object 35"/>
            <p:cNvSpPr/>
            <p:nvPr/>
          </p:nvSpPr>
          <p:spPr>
            <a:xfrm>
              <a:off x="2399518" y="4254505"/>
              <a:ext cx="450200" cy="447216"/>
            </a:xfrm>
            <a:prstGeom prst="rect">
              <a:avLst/>
            </a:prstGeom>
            <a:blipFill>
              <a:blip r:embed="rId7" cstate="print"/>
              <a:stretch>
                <a:fillRect/>
              </a:stretch>
            </a:blipFill>
          </p:spPr>
          <p:txBody>
            <a:bodyPr wrap="square" lIns="0" tIns="0" rIns="0" bIns="0" rtlCol="0"/>
            <a:lstStyle/>
            <a:p>
              <a:endParaRPr/>
            </a:p>
          </p:txBody>
        </p:sp>
        <p:sp>
          <p:nvSpPr>
            <p:cNvPr id="36" name="object 36"/>
            <p:cNvSpPr/>
            <p:nvPr/>
          </p:nvSpPr>
          <p:spPr>
            <a:xfrm>
              <a:off x="2133600" y="4191000"/>
              <a:ext cx="1981200" cy="609600"/>
            </a:xfrm>
            <a:custGeom>
              <a:avLst/>
              <a:gdLst/>
              <a:ahLst/>
              <a:cxnLst/>
              <a:rect l="l" t="t" r="r" b="b"/>
              <a:pathLst>
                <a:path w="1981200" h="609600">
                  <a:moveTo>
                    <a:pt x="0" y="304800"/>
                  </a:moveTo>
                  <a:lnTo>
                    <a:pt x="9836" y="261691"/>
                  </a:lnTo>
                  <a:lnTo>
                    <a:pt x="38452" y="220436"/>
                  </a:lnTo>
                  <a:lnTo>
                    <a:pt x="84507" y="181448"/>
                  </a:lnTo>
                  <a:lnTo>
                    <a:pt x="146660" y="145141"/>
                  </a:lnTo>
                  <a:lnTo>
                    <a:pt x="183354" y="128122"/>
                  </a:lnTo>
                  <a:lnTo>
                    <a:pt x="223570" y="111927"/>
                  </a:lnTo>
                  <a:lnTo>
                    <a:pt x="267141" y="96610"/>
                  </a:lnTo>
                  <a:lnTo>
                    <a:pt x="313897" y="82221"/>
                  </a:lnTo>
                  <a:lnTo>
                    <a:pt x="363673" y="68812"/>
                  </a:lnTo>
                  <a:lnTo>
                    <a:pt x="416300" y="56436"/>
                  </a:lnTo>
                  <a:lnTo>
                    <a:pt x="471610" y="45142"/>
                  </a:lnTo>
                  <a:lnTo>
                    <a:pt x="529437" y="34984"/>
                  </a:lnTo>
                  <a:lnTo>
                    <a:pt x="589613" y="26012"/>
                  </a:lnTo>
                  <a:lnTo>
                    <a:pt x="651969" y="18279"/>
                  </a:lnTo>
                  <a:lnTo>
                    <a:pt x="716339" y="11836"/>
                  </a:lnTo>
                  <a:lnTo>
                    <a:pt x="782554" y="6735"/>
                  </a:lnTo>
                  <a:lnTo>
                    <a:pt x="850448" y="3028"/>
                  </a:lnTo>
                  <a:lnTo>
                    <a:pt x="919852" y="765"/>
                  </a:lnTo>
                  <a:lnTo>
                    <a:pt x="990600" y="0"/>
                  </a:lnTo>
                  <a:lnTo>
                    <a:pt x="1061347" y="765"/>
                  </a:lnTo>
                  <a:lnTo>
                    <a:pt x="1130751" y="3028"/>
                  </a:lnTo>
                  <a:lnTo>
                    <a:pt x="1198645" y="6735"/>
                  </a:lnTo>
                  <a:lnTo>
                    <a:pt x="1264860" y="11836"/>
                  </a:lnTo>
                  <a:lnTo>
                    <a:pt x="1329230" y="18279"/>
                  </a:lnTo>
                  <a:lnTo>
                    <a:pt x="1391586" y="26012"/>
                  </a:lnTo>
                  <a:lnTo>
                    <a:pt x="1451762" y="34984"/>
                  </a:lnTo>
                  <a:lnTo>
                    <a:pt x="1509589" y="45142"/>
                  </a:lnTo>
                  <a:lnTo>
                    <a:pt x="1564899" y="56436"/>
                  </a:lnTo>
                  <a:lnTo>
                    <a:pt x="1617526" y="68812"/>
                  </a:lnTo>
                  <a:lnTo>
                    <a:pt x="1667302" y="82221"/>
                  </a:lnTo>
                  <a:lnTo>
                    <a:pt x="1714058" y="96610"/>
                  </a:lnTo>
                  <a:lnTo>
                    <a:pt x="1757629" y="111927"/>
                  </a:lnTo>
                  <a:lnTo>
                    <a:pt x="1797845" y="128122"/>
                  </a:lnTo>
                  <a:lnTo>
                    <a:pt x="1834539" y="145141"/>
                  </a:lnTo>
                  <a:lnTo>
                    <a:pt x="1896692" y="181448"/>
                  </a:lnTo>
                  <a:lnTo>
                    <a:pt x="1942747" y="220436"/>
                  </a:lnTo>
                  <a:lnTo>
                    <a:pt x="1971363" y="261691"/>
                  </a:lnTo>
                  <a:lnTo>
                    <a:pt x="1981200" y="304800"/>
                  </a:lnTo>
                  <a:lnTo>
                    <a:pt x="1978712" y="326560"/>
                  </a:lnTo>
                  <a:lnTo>
                    <a:pt x="1971363" y="347908"/>
                  </a:lnTo>
                  <a:lnTo>
                    <a:pt x="1942747" y="389163"/>
                  </a:lnTo>
                  <a:lnTo>
                    <a:pt x="1896692" y="428151"/>
                  </a:lnTo>
                  <a:lnTo>
                    <a:pt x="1834539" y="464458"/>
                  </a:lnTo>
                  <a:lnTo>
                    <a:pt x="1797845" y="481477"/>
                  </a:lnTo>
                  <a:lnTo>
                    <a:pt x="1757629" y="497672"/>
                  </a:lnTo>
                  <a:lnTo>
                    <a:pt x="1714058" y="512989"/>
                  </a:lnTo>
                  <a:lnTo>
                    <a:pt x="1667302" y="527378"/>
                  </a:lnTo>
                  <a:lnTo>
                    <a:pt x="1617526" y="540787"/>
                  </a:lnTo>
                  <a:lnTo>
                    <a:pt x="1564899" y="553163"/>
                  </a:lnTo>
                  <a:lnTo>
                    <a:pt x="1509589" y="564457"/>
                  </a:lnTo>
                  <a:lnTo>
                    <a:pt x="1451762" y="574615"/>
                  </a:lnTo>
                  <a:lnTo>
                    <a:pt x="1391586" y="583587"/>
                  </a:lnTo>
                  <a:lnTo>
                    <a:pt x="1329230" y="591320"/>
                  </a:lnTo>
                  <a:lnTo>
                    <a:pt x="1264860" y="597763"/>
                  </a:lnTo>
                  <a:lnTo>
                    <a:pt x="1198645" y="602864"/>
                  </a:lnTo>
                  <a:lnTo>
                    <a:pt x="1130751" y="606571"/>
                  </a:lnTo>
                  <a:lnTo>
                    <a:pt x="1061347" y="608834"/>
                  </a:lnTo>
                  <a:lnTo>
                    <a:pt x="990600" y="609600"/>
                  </a:lnTo>
                  <a:lnTo>
                    <a:pt x="919852" y="608835"/>
                  </a:lnTo>
                  <a:lnTo>
                    <a:pt x="850448" y="606574"/>
                  </a:lnTo>
                  <a:lnTo>
                    <a:pt x="782554" y="602869"/>
                  </a:lnTo>
                  <a:lnTo>
                    <a:pt x="716339" y="597772"/>
                  </a:lnTo>
                  <a:lnTo>
                    <a:pt x="651969" y="591334"/>
                  </a:lnTo>
                  <a:lnTo>
                    <a:pt x="589613" y="583606"/>
                  </a:lnTo>
                  <a:lnTo>
                    <a:pt x="529437" y="574640"/>
                  </a:lnTo>
                  <a:lnTo>
                    <a:pt x="471610" y="564487"/>
                  </a:lnTo>
                  <a:lnTo>
                    <a:pt x="416300" y="553199"/>
                  </a:lnTo>
                  <a:lnTo>
                    <a:pt x="363673" y="540827"/>
                  </a:lnTo>
                  <a:lnTo>
                    <a:pt x="313897" y="527423"/>
                  </a:lnTo>
                  <a:lnTo>
                    <a:pt x="267141" y="513038"/>
                  </a:lnTo>
                  <a:lnTo>
                    <a:pt x="223570" y="497724"/>
                  </a:lnTo>
                  <a:lnTo>
                    <a:pt x="183354" y="481533"/>
                  </a:lnTo>
                  <a:lnTo>
                    <a:pt x="146660" y="464514"/>
                  </a:lnTo>
                  <a:lnTo>
                    <a:pt x="84507" y="428205"/>
                  </a:lnTo>
                  <a:lnTo>
                    <a:pt x="38452" y="389208"/>
                  </a:lnTo>
                  <a:lnTo>
                    <a:pt x="9836" y="347936"/>
                  </a:lnTo>
                  <a:lnTo>
                    <a:pt x="0" y="304800"/>
                  </a:lnTo>
                  <a:close/>
                </a:path>
              </a:pathLst>
            </a:custGeom>
            <a:ln w="12700">
              <a:solidFill>
                <a:srgbClr val="FF0000"/>
              </a:solidFill>
            </a:ln>
          </p:spPr>
          <p:txBody>
            <a:bodyPr wrap="square" lIns="0" tIns="0" rIns="0" bIns="0" rtlCol="0"/>
            <a:lstStyle/>
            <a:p>
              <a:endParaRPr/>
            </a:p>
          </p:txBody>
        </p:sp>
      </p:grpSp>
      <p:sp>
        <p:nvSpPr>
          <p:cNvPr id="37" name="object 37"/>
          <p:cNvSpPr/>
          <p:nvPr/>
        </p:nvSpPr>
        <p:spPr>
          <a:xfrm>
            <a:off x="5727700" y="1295400"/>
            <a:ext cx="127000" cy="457200"/>
          </a:xfrm>
          <a:custGeom>
            <a:avLst/>
            <a:gdLst/>
            <a:ahLst/>
            <a:cxnLst/>
            <a:rect l="l" t="t" r="r" b="b"/>
            <a:pathLst>
              <a:path w="127000" h="457200">
                <a:moveTo>
                  <a:pt x="69850" y="114300"/>
                </a:moveTo>
                <a:lnTo>
                  <a:pt x="57150" y="114300"/>
                </a:lnTo>
                <a:lnTo>
                  <a:pt x="57150" y="457200"/>
                </a:lnTo>
                <a:lnTo>
                  <a:pt x="69850" y="457200"/>
                </a:lnTo>
                <a:lnTo>
                  <a:pt x="69850" y="114300"/>
                </a:lnTo>
                <a:close/>
              </a:path>
              <a:path w="127000" h="457200">
                <a:moveTo>
                  <a:pt x="63500" y="0"/>
                </a:moveTo>
                <a:lnTo>
                  <a:pt x="0" y="127000"/>
                </a:lnTo>
                <a:lnTo>
                  <a:pt x="57150" y="127000"/>
                </a:lnTo>
                <a:lnTo>
                  <a:pt x="57150" y="114300"/>
                </a:lnTo>
                <a:lnTo>
                  <a:pt x="120650" y="114300"/>
                </a:lnTo>
                <a:lnTo>
                  <a:pt x="63500" y="0"/>
                </a:lnTo>
                <a:close/>
              </a:path>
              <a:path w="127000" h="457200">
                <a:moveTo>
                  <a:pt x="120650" y="114300"/>
                </a:moveTo>
                <a:lnTo>
                  <a:pt x="69850" y="114300"/>
                </a:lnTo>
                <a:lnTo>
                  <a:pt x="69850" y="127000"/>
                </a:lnTo>
                <a:lnTo>
                  <a:pt x="127000" y="127000"/>
                </a:lnTo>
                <a:lnTo>
                  <a:pt x="120650" y="114300"/>
                </a:lnTo>
                <a:close/>
              </a:path>
            </a:pathLst>
          </a:custGeom>
          <a:solidFill>
            <a:srgbClr val="000000"/>
          </a:solidFill>
        </p:spPr>
        <p:txBody>
          <a:bodyPr wrap="square" lIns="0" tIns="0" rIns="0" bIns="0" rtlCol="0"/>
          <a:lstStyle/>
          <a:p>
            <a:endParaRPr/>
          </a:p>
        </p:txBody>
      </p:sp>
      <p:sp>
        <p:nvSpPr>
          <p:cNvPr id="38" name="object 38"/>
          <p:cNvSpPr/>
          <p:nvPr/>
        </p:nvSpPr>
        <p:spPr>
          <a:xfrm>
            <a:off x="3066405" y="761997"/>
            <a:ext cx="234010" cy="368302"/>
          </a:xfrm>
          <a:prstGeom prst="rect">
            <a:avLst/>
          </a:prstGeom>
          <a:blipFill>
            <a:blip r:embed="rId9" cstate="print"/>
            <a:stretch>
              <a:fillRect/>
            </a:stretch>
          </a:blipFill>
        </p:spPr>
        <p:txBody>
          <a:bodyPr wrap="square" lIns="0" tIns="0" rIns="0" bIns="0" rtlCol="0"/>
          <a:lstStyle/>
          <a:p>
            <a:endParaRPr/>
          </a:p>
        </p:txBody>
      </p:sp>
      <p:sp>
        <p:nvSpPr>
          <p:cNvPr id="39" name="object 39"/>
          <p:cNvSpPr/>
          <p:nvPr/>
        </p:nvSpPr>
        <p:spPr>
          <a:xfrm>
            <a:off x="5733405" y="761997"/>
            <a:ext cx="234010" cy="368302"/>
          </a:xfrm>
          <a:prstGeom prst="rect">
            <a:avLst/>
          </a:prstGeom>
          <a:blipFill>
            <a:blip r:embed="rId9" cstate="print"/>
            <a:stretch>
              <a:fillRect/>
            </a:stretch>
          </a:blipFill>
        </p:spPr>
        <p:txBody>
          <a:bodyPr wrap="square" lIns="0" tIns="0" rIns="0" bIns="0" rtlCol="0"/>
          <a:lstStyle/>
          <a:p>
            <a:endParaRPr/>
          </a:p>
        </p:txBody>
      </p:sp>
      <p:sp>
        <p:nvSpPr>
          <p:cNvPr id="40" name="object 40"/>
          <p:cNvSpPr txBox="1"/>
          <p:nvPr/>
        </p:nvSpPr>
        <p:spPr>
          <a:xfrm>
            <a:off x="5542579" y="1588361"/>
            <a:ext cx="476884" cy="568325"/>
          </a:xfrm>
          <a:prstGeom prst="rect">
            <a:avLst/>
          </a:prstGeom>
        </p:spPr>
        <p:txBody>
          <a:bodyPr vert="horz" wrap="square" lIns="0" tIns="13970" rIns="0" bIns="0" rtlCol="0">
            <a:spAutoFit/>
          </a:bodyPr>
          <a:lstStyle/>
          <a:p>
            <a:pPr marL="38100">
              <a:lnSpc>
                <a:spcPct val="100000"/>
              </a:lnSpc>
              <a:spcBef>
                <a:spcPts val="110"/>
              </a:spcBef>
            </a:pPr>
            <a:r>
              <a:rPr sz="3550" i="1" spc="-55" dirty="0">
                <a:latin typeface="Times New Roman"/>
                <a:cs typeface="Times New Roman"/>
              </a:rPr>
              <a:t>q</a:t>
            </a:r>
            <a:r>
              <a:rPr sz="4425" spc="-82" baseline="-16949" dirty="0">
                <a:latin typeface="Times New Roman"/>
                <a:cs typeface="Times New Roman"/>
              </a:rPr>
              <a:t>3</a:t>
            </a:r>
            <a:endParaRPr sz="4425" baseline="-16949">
              <a:latin typeface="Times New Roman"/>
              <a:cs typeface="Times New Roman"/>
            </a:endParaRPr>
          </a:p>
        </p:txBody>
      </p:sp>
      <p:graphicFrame>
        <p:nvGraphicFramePr>
          <p:cNvPr id="41" name="object 41"/>
          <p:cNvGraphicFramePr>
            <a:graphicFrameLocks noGrp="1"/>
          </p:cNvGraphicFramePr>
          <p:nvPr/>
        </p:nvGraphicFramePr>
        <p:xfrm>
          <a:off x="2508250" y="603250"/>
          <a:ext cx="3962400" cy="685800"/>
        </p:xfrm>
        <a:graphic>
          <a:graphicData uri="http://schemas.openxmlformats.org/drawingml/2006/table">
            <a:tbl>
              <a:tblPr firstRow="1" bandRow="1">
                <a:tableStyleId>{2D5ABB26-0587-4C30-8999-92F81FD0307C}</a:tableStyleId>
              </a:tblPr>
              <a:tblGrid>
                <a:gridCol w="3810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gridCol w="533400">
                  <a:extLst>
                    <a:ext uri="{9D8B030D-6E8A-4147-A177-3AD203B41FA5}">
                      <a16:colId xmlns:a16="http://schemas.microsoft.com/office/drawing/2014/main" val="20002"/>
                    </a:ext>
                  </a:extLst>
                </a:gridCol>
                <a:gridCol w="533400">
                  <a:extLst>
                    <a:ext uri="{9D8B030D-6E8A-4147-A177-3AD203B41FA5}">
                      <a16:colId xmlns:a16="http://schemas.microsoft.com/office/drawing/2014/main" val="20003"/>
                    </a:ext>
                  </a:extLst>
                </a:gridCol>
                <a:gridCol w="533400">
                  <a:extLst>
                    <a:ext uri="{9D8B030D-6E8A-4147-A177-3AD203B41FA5}">
                      <a16:colId xmlns:a16="http://schemas.microsoft.com/office/drawing/2014/main" val="20004"/>
                    </a:ext>
                  </a:extLst>
                </a:gridCol>
                <a:gridCol w="533400">
                  <a:extLst>
                    <a:ext uri="{9D8B030D-6E8A-4147-A177-3AD203B41FA5}">
                      <a16:colId xmlns:a16="http://schemas.microsoft.com/office/drawing/2014/main" val="20005"/>
                    </a:ext>
                  </a:extLst>
                </a:gridCol>
                <a:gridCol w="533400">
                  <a:extLst>
                    <a:ext uri="{9D8B030D-6E8A-4147-A177-3AD203B41FA5}">
                      <a16:colId xmlns:a16="http://schemas.microsoft.com/office/drawing/2014/main" val="20006"/>
                    </a:ext>
                  </a:extLst>
                </a:gridCol>
                <a:gridCol w="381000">
                  <a:extLst>
                    <a:ext uri="{9D8B030D-6E8A-4147-A177-3AD203B41FA5}">
                      <a16:colId xmlns:a16="http://schemas.microsoft.com/office/drawing/2014/main" val="20007"/>
                    </a:ext>
                  </a:extLst>
                </a:gridCol>
              </a:tblGrid>
              <a:tr h="685800">
                <a:tc>
                  <a:txBody>
                    <a:bodyPr/>
                    <a:lstStyle/>
                    <a:p>
                      <a:pPr>
                        <a:lnSpc>
                          <a:spcPct val="100000"/>
                        </a:lnSpc>
                      </a:pPr>
                      <a:endParaRPr sz="3500">
                        <a:latin typeface="Times New Roman"/>
                        <a:cs typeface="Times New Roman"/>
                      </a:endParaRPr>
                    </a:p>
                  </a:txBody>
                  <a:tcPr marL="0" marR="0" marT="0" marB="0">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35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92405">
                        <a:lnSpc>
                          <a:spcPct val="100000"/>
                        </a:lnSpc>
                        <a:spcBef>
                          <a:spcPts val="114"/>
                        </a:spcBef>
                      </a:pPr>
                      <a:r>
                        <a:rPr sz="3600" i="1" dirty="0">
                          <a:latin typeface="Times New Roman"/>
                          <a:cs typeface="Times New Roman"/>
                        </a:rPr>
                        <a:t>x</a:t>
                      </a:r>
                      <a:endParaRPr sz="3600">
                        <a:latin typeface="Times New Roman"/>
                        <a:cs typeface="Times New Roman"/>
                      </a:endParaRPr>
                    </a:p>
                  </a:txBody>
                  <a:tcPr marL="0" marR="0" marT="1460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92405">
                        <a:lnSpc>
                          <a:spcPct val="100000"/>
                        </a:lnSpc>
                        <a:spcBef>
                          <a:spcPts val="114"/>
                        </a:spcBef>
                      </a:pPr>
                      <a:r>
                        <a:rPr sz="3600" i="1" dirty="0">
                          <a:latin typeface="Times New Roman"/>
                          <a:cs typeface="Times New Roman"/>
                        </a:rPr>
                        <a:t>x</a:t>
                      </a:r>
                      <a:endParaRPr sz="3600">
                        <a:latin typeface="Times New Roman"/>
                        <a:cs typeface="Times New Roman"/>
                      </a:endParaRPr>
                    </a:p>
                  </a:txBody>
                  <a:tcPr marL="0" marR="0" marT="1460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13360">
                        <a:lnSpc>
                          <a:spcPct val="100000"/>
                        </a:lnSpc>
                        <a:spcBef>
                          <a:spcPts val="114"/>
                        </a:spcBef>
                      </a:pPr>
                      <a:r>
                        <a:rPr sz="3600" i="1" dirty="0">
                          <a:latin typeface="Times New Roman"/>
                          <a:cs typeface="Times New Roman"/>
                        </a:rPr>
                        <a:t>y</a:t>
                      </a:r>
                      <a:endParaRPr sz="3600">
                        <a:latin typeface="Times New Roman"/>
                        <a:cs typeface="Times New Roman"/>
                      </a:endParaRPr>
                    </a:p>
                  </a:txBody>
                  <a:tcPr marL="0" marR="0" marT="1460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13360">
                        <a:lnSpc>
                          <a:spcPct val="100000"/>
                        </a:lnSpc>
                        <a:spcBef>
                          <a:spcPts val="114"/>
                        </a:spcBef>
                      </a:pPr>
                      <a:r>
                        <a:rPr sz="3600" i="1" dirty="0">
                          <a:latin typeface="Times New Roman"/>
                          <a:cs typeface="Times New Roman"/>
                        </a:rPr>
                        <a:t>y</a:t>
                      </a:r>
                      <a:endParaRPr sz="3600">
                        <a:latin typeface="Times New Roman"/>
                        <a:cs typeface="Times New Roman"/>
                      </a:endParaRPr>
                    </a:p>
                  </a:txBody>
                  <a:tcPr marL="0" marR="0" marT="1460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35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3500">
                        <a:latin typeface="Times New Roman"/>
                        <a:cs typeface="Times New Roman"/>
                      </a:endParaRPr>
                    </a:p>
                  </a:txBody>
                  <a:tcPr marL="0" marR="0" marT="0" marB="0">
                    <a:lnL w="12700">
                      <a:solidFill>
                        <a:srgbClr val="000000"/>
                      </a:solidFill>
                      <a:prstDash val="solid"/>
                    </a:lnL>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0"/>
                  </a:ext>
                </a:extLst>
              </a:tr>
            </a:tbl>
          </a:graphicData>
        </a:graphic>
      </p:graphicFrame>
      <p:sp>
        <p:nvSpPr>
          <p:cNvPr id="42" name="object 42"/>
          <p:cNvSpPr/>
          <p:nvPr/>
        </p:nvSpPr>
        <p:spPr>
          <a:xfrm>
            <a:off x="6266805" y="761997"/>
            <a:ext cx="234010" cy="368302"/>
          </a:xfrm>
          <a:prstGeom prst="rect">
            <a:avLst/>
          </a:prstGeom>
          <a:blipFill>
            <a:blip r:embed="rId9" cstate="print"/>
            <a:stretch>
              <a:fillRect/>
            </a:stretch>
          </a:blipFill>
        </p:spPr>
        <p:txBody>
          <a:bodyPr wrap="square" lIns="0" tIns="0" rIns="0" bIns="0" rtlCol="0"/>
          <a:lstStyle/>
          <a:p>
            <a:endParaRPr/>
          </a:p>
        </p:txBody>
      </p:sp>
      <p:sp>
        <p:nvSpPr>
          <p:cNvPr id="43" name="object 43"/>
          <p:cNvSpPr txBox="1"/>
          <p:nvPr/>
        </p:nvSpPr>
        <p:spPr>
          <a:xfrm>
            <a:off x="307340" y="697738"/>
            <a:ext cx="1507490" cy="513715"/>
          </a:xfrm>
          <a:prstGeom prst="rect">
            <a:avLst/>
          </a:prstGeom>
        </p:spPr>
        <p:txBody>
          <a:bodyPr vert="horz" wrap="square" lIns="0" tIns="13335" rIns="0" bIns="0" rtlCol="0">
            <a:spAutoFit/>
          </a:bodyPr>
          <a:lstStyle/>
          <a:p>
            <a:pPr marL="12700">
              <a:lnSpc>
                <a:spcPct val="100000"/>
              </a:lnSpc>
              <a:spcBef>
                <a:spcPts val="105"/>
              </a:spcBef>
            </a:pPr>
            <a:r>
              <a:rPr sz="3200" dirty="0">
                <a:solidFill>
                  <a:srgbClr val="339933"/>
                </a:solidFill>
                <a:latin typeface="Comic Sans MS"/>
                <a:cs typeface="Comic Sans MS"/>
              </a:rPr>
              <a:t>Time</a:t>
            </a:r>
            <a:r>
              <a:rPr sz="3200" spc="-95" dirty="0">
                <a:solidFill>
                  <a:srgbClr val="339933"/>
                </a:solidFill>
                <a:latin typeface="Comic Sans MS"/>
                <a:cs typeface="Comic Sans MS"/>
              </a:rPr>
              <a:t> </a:t>
            </a:r>
            <a:r>
              <a:rPr sz="3200" spc="-5" dirty="0">
                <a:solidFill>
                  <a:srgbClr val="339933"/>
                </a:solidFill>
                <a:latin typeface="Comic Sans MS"/>
                <a:cs typeface="Comic Sans MS"/>
              </a:rPr>
              <a:t>12</a:t>
            </a:r>
            <a:endParaRPr sz="3200">
              <a:latin typeface="Comic Sans MS"/>
              <a:cs typeface="Comic Sans MS"/>
            </a:endParaRPr>
          </a:p>
        </p:txBody>
      </p:sp>
      <p:sp>
        <p:nvSpPr>
          <p:cNvPr id="44" name="object 44"/>
          <p:cNvSpPr txBox="1"/>
          <p:nvPr/>
        </p:nvSpPr>
        <p:spPr>
          <a:xfrm>
            <a:off x="1267855" y="5091229"/>
            <a:ext cx="234315" cy="535305"/>
          </a:xfrm>
          <a:prstGeom prst="rect">
            <a:avLst/>
          </a:prstGeom>
        </p:spPr>
        <p:txBody>
          <a:bodyPr vert="horz" wrap="square" lIns="0" tIns="0" rIns="0" bIns="0" rtlCol="0">
            <a:spAutoFit/>
          </a:bodyPr>
          <a:lstStyle/>
          <a:p>
            <a:pPr marL="12700">
              <a:lnSpc>
                <a:spcPts val="4045"/>
              </a:lnSpc>
            </a:pPr>
            <a:r>
              <a:rPr sz="3600" i="1" spc="40" dirty="0">
                <a:latin typeface="Times New Roman"/>
                <a:cs typeface="Times New Roman"/>
              </a:rPr>
              <a:t>y</a:t>
            </a:r>
            <a:endParaRPr sz="3600">
              <a:latin typeface="Times New Roman"/>
              <a:cs typeface="Times New Roman"/>
            </a:endParaRPr>
          </a:p>
        </p:txBody>
      </p:sp>
      <p:sp>
        <p:nvSpPr>
          <p:cNvPr id="45" name="object 45"/>
          <p:cNvSpPr txBox="1"/>
          <p:nvPr/>
        </p:nvSpPr>
        <p:spPr>
          <a:xfrm>
            <a:off x="2167135" y="5091210"/>
            <a:ext cx="1530350" cy="890269"/>
          </a:xfrm>
          <a:prstGeom prst="rect">
            <a:avLst/>
          </a:prstGeom>
        </p:spPr>
        <p:txBody>
          <a:bodyPr vert="horz" wrap="square" lIns="0" tIns="0" rIns="0" bIns="0" rtlCol="0">
            <a:spAutoFit/>
          </a:bodyPr>
          <a:lstStyle/>
          <a:p>
            <a:pPr marL="12700">
              <a:lnSpc>
                <a:spcPts val="4054"/>
              </a:lnSpc>
            </a:pPr>
            <a:r>
              <a:rPr sz="3600" i="1" spc="60" dirty="0">
                <a:latin typeface="Times New Roman"/>
                <a:cs typeface="Times New Roman"/>
              </a:rPr>
              <a:t>y</a:t>
            </a:r>
            <a:r>
              <a:rPr sz="3600" spc="60" dirty="0">
                <a:latin typeface="Times New Roman"/>
                <a:cs typeface="Times New Roman"/>
              </a:rPr>
              <a:t>, </a:t>
            </a:r>
            <a:r>
              <a:rPr sz="3600" i="1" spc="145" dirty="0">
                <a:latin typeface="Times New Roman"/>
                <a:cs typeface="Times New Roman"/>
              </a:rPr>
              <a:t>R</a:t>
            </a:r>
            <a:r>
              <a:rPr sz="5325" i="1" spc="217" baseline="-32081" dirty="0">
                <a:latin typeface="Times New Roman"/>
                <a:cs typeface="Times New Roman"/>
              </a:rPr>
              <a:t>q</a:t>
            </a:r>
            <a:r>
              <a:rPr sz="4425" spc="217" baseline="-55555" dirty="0">
                <a:latin typeface="Times New Roman"/>
                <a:cs typeface="Times New Roman"/>
              </a:rPr>
              <a:t>0</a:t>
            </a:r>
            <a:r>
              <a:rPr sz="4425" spc="-480" baseline="-55555" dirty="0">
                <a:latin typeface="Times New Roman"/>
                <a:cs typeface="Times New Roman"/>
              </a:rPr>
              <a:t> </a:t>
            </a:r>
            <a:r>
              <a:rPr sz="3600" i="1" spc="65" dirty="0">
                <a:latin typeface="Times New Roman"/>
                <a:cs typeface="Times New Roman"/>
              </a:rPr>
              <a:t>a</a:t>
            </a:r>
            <a:endParaRPr sz="3600">
              <a:latin typeface="Times New Roman"/>
              <a:cs typeface="Times New Roman"/>
            </a:endParaRPr>
          </a:p>
        </p:txBody>
      </p:sp>
      <p:sp>
        <p:nvSpPr>
          <p:cNvPr id="46" name="object 46"/>
          <p:cNvSpPr txBox="1"/>
          <p:nvPr/>
        </p:nvSpPr>
        <p:spPr>
          <a:xfrm>
            <a:off x="4330789" y="5091210"/>
            <a:ext cx="699135" cy="536575"/>
          </a:xfrm>
          <a:prstGeom prst="rect">
            <a:avLst/>
          </a:prstGeom>
        </p:spPr>
        <p:txBody>
          <a:bodyPr vert="horz" wrap="square" lIns="0" tIns="0" rIns="0" bIns="0" rtlCol="0">
            <a:spAutoFit/>
          </a:bodyPr>
          <a:lstStyle/>
          <a:p>
            <a:pPr marL="12700">
              <a:lnSpc>
                <a:spcPts val="4054"/>
              </a:lnSpc>
            </a:pPr>
            <a:r>
              <a:rPr sz="3600" i="1" spc="30" dirty="0">
                <a:latin typeface="Times New Roman"/>
                <a:cs typeface="Times New Roman"/>
              </a:rPr>
              <a:t>x</a:t>
            </a:r>
            <a:r>
              <a:rPr sz="3600" spc="30" dirty="0">
                <a:latin typeface="Times New Roman"/>
                <a:cs typeface="Times New Roman"/>
              </a:rPr>
              <a:t>,</a:t>
            </a:r>
            <a:r>
              <a:rPr sz="3600" spc="-525" dirty="0">
                <a:latin typeface="Times New Roman"/>
                <a:cs typeface="Times New Roman"/>
              </a:rPr>
              <a:t> </a:t>
            </a:r>
            <a:r>
              <a:rPr sz="3600" i="1" spc="80" dirty="0">
                <a:latin typeface="Times New Roman"/>
                <a:cs typeface="Times New Roman"/>
              </a:rPr>
              <a:t>R</a:t>
            </a:r>
            <a:endParaRPr sz="3600">
              <a:latin typeface="Times New Roman"/>
              <a:cs typeface="Times New Roman"/>
            </a:endParaRPr>
          </a:p>
        </p:txBody>
      </p:sp>
      <p:sp>
        <p:nvSpPr>
          <p:cNvPr id="47" name="object 47"/>
          <p:cNvSpPr txBox="1"/>
          <p:nvPr/>
        </p:nvSpPr>
        <p:spPr>
          <a:xfrm>
            <a:off x="6011136" y="5104267"/>
            <a:ext cx="259715" cy="532130"/>
          </a:xfrm>
          <a:prstGeom prst="rect">
            <a:avLst/>
          </a:prstGeom>
        </p:spPr>
        <p:txBody>
          <a:bodyPr vert="horz" wrap="square" lIns="0" tIns="0" rIns="0" bIns="0" rtlCol="0">
            <a:spAutoFit/>
          </a:bodyPr>
          <a:lstStyle/>
          <a:p>
            <a:pPr marL="12700">
              <a:lnSpc>
                <a:spcPts val="4029"/>
              </a:lnSpc>
            </a:pPr>
            <a:r>
              <a:rPr sz="3600" i="1" spc="40" dirty="0">
                <a:latin typeface="Times New Roman"/>
                <a:cs typeface="Times New Roman"/>
              </a:rPr>
              <a:t>b</a:t>
            </a:r>
            <a:endParaRPr sz="3600">
              <a:latin typeface="Times New Roman"/>
              <a:cs typeface="Times New Roman"/>
            </a:endParaRPr>
          </a:p>
        </p:txBody>
      </p:sp>
      <p:sp>
        <p:nvSpPr>
          <p:cNvPr id="48" name="object 48"/>
          <p:cNvSpPr txBox="1"/>
          <p:nvPr/>
        </p:nvSpPr>
        <p:spPr>
          <a:xfrm>
            <a:off x="6922881" y="5104267"/>
            <a:ext cx="676910" cy="532130"/>
          </a:xfrm>
          <a:prstGeom prst="rect">
            <a:avLst/>
          </a:prstGeom>
        </p:spPr>
        <p:txBody>
          <a:bodyPr vert="horz" wrap="square" lIns="0" tIns="0" rIns="0" bIns="0" rtlCol="0">
            <a:spAutoFit/>
          </a:bodyPr>
          <a:lstStyle/>
          <a:p>
            <a:pPr marL="12700">
              <a:lnSpc>
                <a:spcPts val="4029"/>
              </a:lnSpc>
            </a:pPr>
            <a:r>
              <a:rPr sz="3600" i="1" spc="55" dirty="0">
                <a:latin typeface="Times New Roman"/>
                <a:cs typeface="Times New Roman"/>
              </a:rPr>
              <a:t>y</a:t>
            </a:r>
            <a:r>
              <a:rPr sz="3600" spc="55" dirty="0">
                <a:latin typeface="Times New Roman"/>
                <a:cs typeface="Times New Roman"/>
              </a:rPr>
              <a:t>,</a:t>
            </a:r>
            <a:r>
              <a:rPr sz="3600" spc="-515" dirty="0">
                <a:latin typeface="Times New Roman"/>
                <a:cs typeface="Times New Roman"/>
              </a:rPr>
              <a:t> </a:t>
            </a:r>
            <a:r>
              <a:rPr sz="3600" i="1" spc="45" dirty="0">
                <a:latin typeface="Times New Roman"/>
                <a:cs typeface="Times New Roman"/>
              </a:rPr>
              <a:t>L</a:t>
            </a:r>
            <a:endParaRPr sz="3600">
              <a:latin typeface="Times New Roman"/>
              <a:cs typeface="Times New Roman"/>
            </a:endParaRPr>
          </a:p>
        </p:txBody>
      </p:sp>
      <p:sp>
        <p:nvSpPr>
          <p:cNvPr id="49" name="object 49"/>
          <p:cNvSpPr txBox="1"/>
          <p:nvPr/>
        </p:nvSpPr>
        <p:spPr>
          <a:xfrm>
            <a:off x="614979" y="5358625"/>
            <a:ext cx="426084" cy="622935"/>
          </a:xfrm>
          <a:prstGeom prst="rect">
            <a:avLst/>
          </a:prstGeom>
        </p:spPr>
        <p:txBody>
          <a:bodyPr vert="horz" wrap="square" lIns="0" tIns="0" rIns="0" bIns="0" rtlCol="0">
            <a:spAutoFit/>
          </a:bodyPr>
          <a:lstStyle/>
          <a:p>
            <a:pPr marL="12700">
              <a:lnSpc>
                <a:spcPts val="3979"/>
              </a:lnSpc>
            </a:pPr>
            <a:r>
              <a:rPr sz="3550" i="1" spc="-105" dirty="0">
                <a:latin typeface="Times New Roman"/>
                <a:cs typeface="Times New Roman"/>
              </a:rPr>
              <a:t>q</a:t>
            </a:r>
            <a:r>
              <a:rPr sz="4425" baseline="-16949" dirty="0">
                <a:latin typeface="Times New Roman"/>
                <a:cs typeface="Times New Roman"/>
              </a:rPr>
              <a:t>3</a:t>
            </a:r>
            <a:endParaRPr sz="4425" baseline="-16949">
              <a:latin typeface="Times New Roman"/>
              <a:cs typeface="Times New Roman"/>
            </a:endParaRPr>
          </a:p>
        </p:txBody>
      </p:sp>
      <p:sp>
        <p:nvSpPr>
          <p:cNvPr id="50" name="object 50"/>
          <p:cNvSpPr txBox="1"/>
          <p:nvPr/>
        </p:nvSpPr>
        <p:spPr>
          <a:xfrm>
            <a:off x="7853739" y="5363376"/>
            <a:ext cx="438784" cy="626745"/>
          </a:xfrm>
          <a:prstGeom prst="rect">
            <a:avLst/>
          </a:prstGeom>
        </p:spPr>
        <p:txBody>
          <a:bodyPr vert="horz" wrap="square" lIns="0" tIns="0" rIns="0" bIns="0" rtlCol="0">
            <a:spAutoFit/>
          </a:bodyPr>
          <a:lstStyle/>
          <a:p>
            <a:pPr marL="12700">
              <a:lnSpc>
                <a:spcPts val="4000"/>
              </a:lnSpc>
            </a:pPr>
            <a:r>
              <a:rPr sz="3550" i="1" spc="-20" dirty="0">
                <a:latin typeface="Times New Roman"/>
                <a:cs typeface="Times New Roman"/>
              </a:rPr>
              <a:t>q</a:t>
            </a:r>
            <a:r>
              <a:rPr sz="4425" spc="22" baseline="-16949" dirty="0">
                <a:latin typeface="Times New Roman"/>
                <a:cs typeface="Times New Roman"/>
              </a:rPr>
              <a:t>2</a:t>
            </a:r>
            <a:endParaRPr sz="4425" baseline="-16949">
              <a:latin typeface="Times New Roman"/>
              <a:cs typeface="Times New Roman"/>
            </a:endParaRPr>
          </a:p>
        </p:txBody>
      </p:sp>
      <p:sp>
        <p:nvSpPr>
          <p:cNvPr id="51" name="object 51"/>
          <p:cNvSpPr txBox="1"/>
          <p:nvPr/>
        </p:nvSpPr>
        <p:spPr>
          <a:xfrm>
            <a:off x="5458744" y="5376076"/>
            <a:ext cx="398780" cy="626745"/>
          </a:xfrm>
          <a:prstGeom prst="rect">
            <a:avLst/>
          </a:prstGeom>
        </p:spPr>
        <p:txBody>
          <a:bodyPr vert="horz" wrap="square" lIns="0" tIns="0" rIns="0" bIns="0" rtlCol="0">
            <a:spAutoFit/>
          </a:bodyPr>
          <a:lstStyle/>
          <a:p>
            <a:pPr marL="12700">
              <a:lnSpc>
                <a:spcPts val="4000"/>
              </a:lnSpc>
            </a:pPr>
            <a:r>
              <a:rPr sz="3550" i="1" spc="-315" dirty="0">
                <a:latin typeface="Times New Roman"/>
                <a:cs typeface="Times New Roman"/>
              </a:rPr>
              <a:t>q</a:t>
            </a:r>
            <a:r>
              <a:rPr sz="4425" spc="-15" baseline="-16949" dirty="0">
                <a:latin typeface="Times New Roman"/>
                <a:cs typeface="Times New Roman"/>
              </a:rPr>
              <a:t>1</a:t>
            </a:r>
            <a:endParaRPr sz="4425" baseline="-16949">
              <a:latin typeface="Times New Roman"/>
              <a:cs typeface="Times New Roman"/>
            </a:endParaRPr>
          </a:p>
        </p:txBody>
      </p:sp>
      <p:sp>
        <p:nvSpPr>
          <p:cNvPr id="52" name="object 52"/>
          <p:cNvSpPr txBox="1"/>
          <p:nvPr/>
        </p:nvSpPr>
        <p:spPr>
          <a:xfrm>
            <a:off x="4979776" y="6081810"/>
            <a:ext cx="236220" cy="536575"/>
          </a:xfrm>
          <a:prstGeom prst="rect">
            <a:avLst/>
          </a:prstGeom>
        </p:spPr>
        <p:txBody>
          <a:bodyPr vert="horz" wrap="square" lIns="0" tIns="0" rIns="0" bIns="0" rtlCol="0">
            <a:spAutoFit/>
          </a:bodyPr>
          <a:lstStyle/>
          <a:p>
            <a:pPr marL="12700">
              <a:lnSpc>
                <a:spcPts val="4054"/>
              </a:lnSpc>
            </a:pPr>
            <a:r>
              <a:rPr sz="3600" i="1" spc="55" dirty="0">
                <a:latin typeface="Times New Roman"/>
                <a:cs typeface="Times New Roman"/>
              </a:rPr>
              <a:t>x</a:t>
            </a:r>
            <a:endParaRPr sz="3600">
              <a:latin typeface="Times New Roman"/>
              <a:cs typeface="Times New Roman"/>
            </a:endParaRPr>
          </a:p>
        </p:txBody>
      </p:sp>
      <p:sp>
        <p:nvSpPr>
          <p:cNvPr id="53" name="object 53"/>
          <p:cNvSpPr txBox="1"/>
          <p:nvPr/>
        </p:nvSpPr>
        <p:spPr>
          <a:xfrm>
            <a:off x="5847639" y="6081810"/>
            <a:ext cx="699135" cy="536575"/>
          </a:xfrm>
          <a:prstGeom prst="rect">
            <a:avLst/>
          </a:prstGeom>
        </p:spPr>
        <p:txBody>
          <a:bodyPr vert="horz" wrap="square" lIns="0" tIns="0" rIns="0" bIns="0" rtlCol="0">
            <a:spAutoFit/>
          </a:bodyPr>
          <a:lstStyle/>
          <a:p>
            <a:pPr marL="12700">
              <a:lnSpc>
                <a:spcPts val="4054"/>
              </a:lnSpc>
            </a:pPr>
            <a:r>
              <a:rPr sz="3600" i="1" spc="30" dirty="0">
                <a:latin typeface="Times New Roman"/>
                <a:cs typeface="Times New Roman"/>
              </a:rPr>
              <a:t>x</a:t>
            </a:r>
            <a:r>
              <a:rPr sz="3600" spc="30" dirty="0">
                <a:latin typeface="Times New Roman"/>
                <a:cs typeface="Times New Roman"/>
              </a:rPr>
              <a:t>,</a:t>
            </a:r>
            <a:r>
              <a:rPr sz="3600" spc="-525" dirty="0">
                <a:latin typeface="Times New Roman"/>
                <a:cs typeface="Times New Roman"/>
              </a:rPr>
              <a:t> </a:t>
            </a:r>
            <a:r>
              <a:rPr sz="3600" i="1" spc="80" dirty="0">
                <a:latin typeface="Times New Roman"/>
                <a:cs typeface="Times New Roman"/>
              </a:rPr>
              <a:t>R</a:t>
            </a:r>
            <a:endParaRPr sz="3600">
              <a:latin typeface="Times New Roman"/>
              <a:cs typeface="Times New Roman"/>
            </a:endParaRPr>
          </a:p>
        </p:txBody>
      </p:sp>
      <p:sp>
        <p:nvSpPr>
          <p:cNvPr id="54" name="Footer Placeholder 53"/>
          <p:cNvSpPr>
            <a:spLocks noGrp="1"/>
          </p:cNvSpPr>
          <p:nvPr>
            <p:ph type="ftr" sz="quarter" idx="11"/>
          </p:nvPr>
        </p:nvSpPr>
        <p:spPr/>
        <p:txBody>
          <a:bodyPr/>
          <a:lstStyle/>
          <a:p>
            <a:r>
              <a:rPr lang="en-US"/>
              <a:t>unit-4/Turning Machine</a:t>
            </a:r>
          </a:p>
        </p:txBody>
      </p:sp>
      <p:sp>
        <p:nvSpPr>
          <p:cNvPr id="55" name="Slide Number Placeholder 54"/>
          <p:cNvSpPr>
            <a:spLocks noGrp="1"/>
          </p:cNvSpPr>
          <p:nvPr>
            <p:ph type="sldNum" sz="quarter" idx="12"/>
          </p:nvPr>
        </p:nvSpPr>
        <p:spPr/>
        <p:txBody>
          <a:bodyPr/>
          <a:lstStyle/>
          <a:p>
            <a:fld id="{565C65C6-1AC9-4B56-AB8E-0D5719812ABF}" type="slidenum">
              <a:rPr lang="en-US" smtClean="0"/>
              <a:pPr/>
              <a:t>55</a:t>
            </a:fld>
            <a:endParaRPr lang="en-US"/>
          </a:p>
        </p:txBody>
      </p:sp>
    </p:spTree>
    <p:extLst>
      <p:ext uri="{BB962C8B-B14F-4D97-AF65-F5344CB8AC3E}">
        <p14:creationId xmlns:p14="http://schemas.microsoft.com/office/powerpoint/2010/main" val="354052600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2724150" y="3397250"/>
            <a:ext cx="723900" cy="647700"/>
            <a:chOff x="2724150" y="3397250"/>
            <a:chExt cx="723900" cy="647700"/>
          </a:xfrm>
        </p:grpSpPr>
        <p:sp>
          <p:nvSpPr>
            <p:cNvPr id="3" name="object 3"/>
            <p:cNvSpPr/>
            <p:nvPr/>
          </p:nvSpPr>
          <p:spPr>
            <a:xfrm>
              <a:off x="2743200" y="3416300"/>
              <a:ext cx="685800" cy="609600"/>
            </a:xfrm>
            <a:custGeom>
              <a:avLst/>
              <a:gdLst/>
              <a:ahLst/>
              <a:cxnLst/>
              <a:rect l="l" t="t" r="r" b="b"/>
              <a:pathLst>
                <a:path w="685800" h="609600">
                  <a:moveTo>
                    <a:pt x="342900" y="0"/>
                  </a:moveTo>
                  <a:lnTo>
                    <a:pt x="292233" y="3306"/>
                  </a:lnTo>
                  <a:lnTo>
                    <a:pt x="243873" y="12909"/>
                  </a:lnTo>
                  <a:lnTo>
                    <a:pt x="198351" y="28338"/>
                  </a:lnTo>
                  <a:lnTo>
                    <a:pt x="156196" y="49120"/>
                  </a:lnTo>
                  <a:lnTo>
                    <a:pt x="117941" y="74783"/>
                  </a:lnTo>
                  <a:lnTo>
                    <a:pt x="84114" y="104853"/>
                  </a:lnTo>
                  <a:lnTo>
                    <a:pt x="55248" y="138860"/>
                  </a:lnTo>
                  <a:lnTo>
                    <a:pt x="31873" y="176330"/>
                  </a:lnTo>
                  <a:lnTo>
                    <a:pt x="14519" y="216792"/>
                  </a:lnTo>
                  <a:lnTo>
                    <a:pt x="3718" y="259772"/>
                  </a:lnTo>
                  <a:lnTo>
                    <a:pt x="0" y="304800"/>
                  </a:lnTo>
                  <a:lnTo>
                    <a:pt x="3718" y="349827"/>
                  </a:lnTo>
                  <a:lnTo>
                    <a:pt x="14519" y="392807"/>
                  </a:lnTo>
                  <a:lnTo>
                    <a:pt x="31873" y="433269"/>
                  </a:lnTo>
                  <a:lnTo>
                    <a:pt x="55248" y="470739"/>
                  </a:lnTo>
                  <a:lnTo>
                    <a:pt x="84114" y="504746"/>
                  </a:lnTo>
                  <a:lnTo>
                    <a:pt x="117941" y="534816"/>
                  </a:lnTo>
                  <a:lnTo>
                    <a:pt x="156196" y="560479"/>
                  </a:lnTo>
                  <a:lnTo>
                    <a:pt x="198351" y="581261"/>
                  </a:lnTo>
                  <a:lnTo>
                    <a:pt x="243873" y="596690"/>
                  </a:lnTo>
                  <a:lnTo>
                    <a:pt x="292233" y="606293"/>
                  </a:lnTo>
                  <a:lnTo>
                    <a:pt x="342900" y="609600"/>
                  </a:lnTo>
                  <a:lnTo>
                    <a:pt x="393566" y="606293"/>
                  </a:lnTo>
                  <a:lnTo>
                    <a:pt x="441926" y="596690"/>
                  </a:lnTo>
                  <a:lnTo>
                    <a:pt x="487448" y="581261"/>
                  </a:lnTo>
                  <a:lnTo>
                    <a:pt x="529603" y="560479"/>
                  </a:lnTo>
                  <a:lnTo>
                    <a:pt x="567858" y="534816"/>
                  </a:lnTo>
                  <a:lnTo>
                    <a:pt x="601685" y="504746"/>
                  </a:lnTo>
                  <a:lnTo>
                    <a:pt x="630551" y="470739"/>
                  </a:lnTo>
                  <a:lnTo>
                    <a:pt x="653926" y="433269"/>
                  </a:lnTo>
                  <a:lnTo>
                    <a:pt x="671280" y="392807"/>
                  </a:lnTo>
                  <a:lnTo>
                    <a:pt x="682081" y="349827"/>
                  </a:lnTo>
                  <a:lnTo>
                    <a:pt x="685800" y="304800"/>
                  </a:lnTo>
                  <a:lnTo>
                    <a:pt x="682081" y="259772"/>
                  </a:lnTo>
                  <a:lnTo>
                    <a:pt x="671280" y="216792"/>
                  </a:lnTo>
                  <a:lnTo>
                    <a:pt x="653926" y="176330"/>
                  </a:lnTo>
                  <a:lnTo>
                    <a:pt x="630551" y="138860"/>
                  </a:lnTo>
                  <a:lnTo>
                    <a:pt x="601685" y="104853"/>
                  </a:lnTo>
                  <a:lnTo>
                    <a:pt x="567858" y="74783"/>
                  </a:lnTo>
                  <a:lnTo>
                    <a:pt x="529603" y="49120"/>
                  </a:lnTo>
                  <a:lnTo>
                    <a:pt x="487448" y="28338"/>
                  </a:lnTo>
                  <a:lnTo>
                    <a:pt x="441926" y="12909"/>
                  </a:lnTo>
                  <a:lnTo>
                    <a:pt x="393566" y="3306"/>
                  </a:lnTo>
                  <a:lnTo>
                    <a:pt x="342900" y="0"/>
                  </a:lnTo>
                  <a:close/>
                </a:path>
              </a:pathLst>
            </a:custGeom>
            <a:solidFill>
              <a:srgbClr val="FF0000">
                <a:alpha val="50195"/>
              </a:srgbClr>
            </a:solidFill>
          </p:spPr>
          <p:txBody>
            <a:bodyPr wrap="square" lIns="0" tIns="0" rIns="0" bIns="0" rtlCol="0"/>
            <a:lstStyle/>
            <a:p>
              <a:endParaRPr/>
            </a:p>
          </p:txBody>
        </p:sp>
        <p:sp>
          <p:nvSpPr>
            <p:cNvPr id="4" name="object 4"/>
            <p:cNvSpPr/>
            <p:nvPr/>
          </p:nvSpPr>
          <p:spPr>
            <a:xfrm>
              <a:off x="2743200" y="3416300"/>
              <a:ext cx="685800" cy="609600"/>
            </a:xfrm>
            <a:custGeom>
              <a:avLst/>
              <a:gdLst/>
              <a:ahLst/>
              <a:cxnLst/>
              <a:rect l="l" t="t" r="r" b="b"/>
              <a:pathLst>
                <a:path w="685800" h="609600">
                  <a:moveTo>
                    <a:pt x="0" y="304800"/>
                  </a:moveTo>
                  <a:lnTo>
                    <a:pt x="3718" y="259772"/>
                  </a:lnTo>
                  <a:lnTo>
                    <a:pt x="14519" y="216792"/>
                  </a:lnTo>
                  <a:lnTo>
                    <a:pt x="31873" y="176330"/>
                  </a:lnTo>
                  <a:lnTo>
                    <a:pt x="55248" y="138860"/>
                  </a:lnTo>
                  <a:lnTo>
                    <a:pt x="84114" y="104853"/>
                  </a:lnTo>
                  <a:lnTo>
                    <a:pt x="117941" y="74783"/>
                  </a:lnTo>
                  <a:lnTo>
                    <a:pt x="156196" y="49120"/>
                  </a:lnTo>
                  <a:lnTo>
                    <a:pt x="198351" y="28338"/>
                  </a:lnTo>
                  <a:lnTo>
                    <a:pt x="243873" y="12909"/>
                  </a:lnTo>
                  <a:lnTo>
                    <a:pt x="292233" y="3306"/>
                  </a:lnTo>
                  <a:lnTo>
                    <a:pt x="342900" y="0"/>
                  </a:lnTo>
                  <a:lnTo>
                    <a:pt x="393566" y="3306"/>
                  </a:lnTo>
                  <a:lnTo>
                    <a:pt x="441926" y="12909"/>
                  </a:lnTo>
                  <a:lnTo>
                    <a:pt x="487448" y="28338"/>
                  </a:lnTo>
                  <a:lnTo>
                    <a:pt x="529603" y="49120"/>
                  </a:lnTo>
                  <a:lnTo>
                    <a:pt x="567858" y="74783"/>
                  </a:lnTo>
                  <a:lnTo>
                    <a:pt x="601685" y="104853"/>
                  </a:lnTo>
                  <a:lnTo>
                    <a:pt x="630551" y="138860"/>
                  </a:lnTo>
                  <a:lnTo>
                    <a:pt x="653926" y="176330"/>
                  </a:lnTo>
                  <a:lnTo>
                    <a:pt x="671280" y="216792"/>
                  </a:lnTo>
                  <a:lnTo>
                    <a:pt x="682081" y="259772"/>
                  </a:lnTo>
                  <a:lnTo>
                    <a:pt x="685800" y="304800"/>
                  </a:lnTo>
                  <a:lnTo>
                    <a:pt x="682081" y="349827"/>
                  </a:lnTo>
                  <a:lnTo>
                    <a:pt x="671280" y="392807"/>
                  </a:lnTo>
                  <a:lnTo>
                    <a:pt x="653926" y="433269"/>
                  </a:lnTo>
                  <a:lnTo>
                    <a:pt x="630551" y="470739"/>
                  </a:lnTo>
                  <a:lnTo>
                    <a:pt x="601685" y="504746"/>
                  </a:lnTo>
                  <a:lnTo>
                    <a:pt x="567858" y="534816"/>
                  </a:lnTo>
                  <a:lnTo>
                    <a:pt x="529603" y="560479"/>
                  </a:lnTo>
                  <a:lnTo>
                    <a:pt x="487448" y="581261"/>
                  </a:lnTo>
                  <a:lnTo>
                    <a:pt x="441926" y="596690"/>
                  </a:lnTo>
                  <a:lnTo>
                    <a:pt x="393566" y="606293"/>
                  </a:lnTo>
                  <a:lnTo>
                    <a:pt x="342900" y="609600"/>
                  </a:lnTo>
                  <a:lnTo>
                    <a:pt x="292233" y="606293"/>
                  </a:lnTo>
                  <a:lnTo>
                    <a:pt x="243873" y="596690"/>
                  </a:lnTo>
                  <a:lnTo>
                    <a:pt x="198351" y="581261"/>
                  </a:lnTo>
                  <a:lnTo>
                    <a:pt x="156196" y="560479"/>
                  </a:lnTo>
                  <a:lnTo>
                    <a:pt x="117941" y="534816"/>
                  </a:lnTo>
                  <a:lnTo>
                    <a:pt x="84114" y="504746"/>
                  </a:lnTo>
                  <a:lnTo>
                    <a:pt x="55248" y="470739"/>
                  </a:lnTo>
                  <a:lnTo>
                    <a:pt x="31873" y="433269"/>
                  </a:lnTo>
                  <a:lnTo>
                    <a:pt x="14519" y="392807"/>
                  </a:lnTo>
                  <a:lnTo>
                    <a:pt x="3718" y="349827"/>
                  </a:lnTo>
                  <a:lnTo>
                    <a:pt x="0" y="304800"/>
                  </a:lnTo>
                  <a:close/>
                </a:path>
              </a:pathLst>
            </a:custGeom>
            <a:ln w="38100">
              <a:solidFill>
                <a:srgbClr val="FF0000"/>
              </a:solidFill>
            </a:ln>
          </p:spPr>
          <p:txBody>
            <a:bodyPr wrap="square" lIns="0" tIns="0" rIns="0" bIns="0" rtlCol="0"/>
            <a:lstStyle/>
            <a:p>
              <a:endParaRPr/>
            </a:p>
          </p:txBody>
        </p:sp>
      </p:grpSp>
      <p:grpSp>
        <p:nvGrpSpPr>
          <p:cNvPr id="5" name="object 5"/>
          <p:cNvGrpSpPr/>
          <p:nvPr/>
        </p:nvGrpSpPr>
        <p:grpSpPr>
          <a:xfrm>
            <a:off x="450850" y="3949705"/>
            <a:ext cx="8050530" cy="2750185"/>
            <a:chOff x="450850" y="3949705"/>
            <a:chExt cx="8050530" cy="2750185"/>
          </a:xfrm>
        </p:grpSpPr>
        <p:sp>
          <p:nvSpPr>
            <p:cNvPr id="6" name="object 6"/>
            <p:cNvSpPr/>
            <p:nvPr/>
          </p:nvSpPr>
          <p:spPr>
            <a:xfrm>
              <a:off x="2743200" y="5397499"/>
              <a:ext cx="685800" cy="609600"/>
            </a:xfrm>
            <a:custGeom>
              <a:avLst/>
              <a:gdLst/>
              <a:ahLst/>
              <a:cxnLst/>
              <a:rect l="l" t="t" r="r" b="b"/>
              <a:pathLst>
                <a:path w="685800" h="609600">
                  <a:moveTo>
                    <a:pt x="0" y="304800"/>
                  </a:moveTo>
                  <a:lnTo>
                    <a:pt x="3718" y="259772"/>
                  </a:lnTo>
                  <a:lnTo>
                    <a:pt x="14519" y="216792"/>
                  </a:lnTo>
                  <a:lnTo>
                    <a:pt x="31873" y="176330"/>
                  </a:lnTo>
                  <a:lnTo>
                    <a:pt x="55248" y="138860"/>
                  </a:lnTo>
                  <a:lnTo>
                    <a:pt x="84114" y="104853"/>
                  </a:lnTo>
                  <a:lnTo>
                    <a:pt x="117941" y="74783"/>
                  </a:lnTo>
                  <a:lnTo>
                    <a:pt x="156196" y="49120"/>
                  </a:lnTo>
                  <a:lnTo>
                    <a:pt x="198351" y="28338"/>
                  </a:lnTo>
                  <a:lnTo>
                    <a:pt x="243873" y="12909"/>
                  </a:lnTo>
                  <a:lnTo>
                    <a:pt x="292233" y="3306"/>
                  </a:lnTo>
                  <a:lnTo>
                    <a:pt x="342900" y="0"/>
                  </a:lnTo>
                  <a:lnTo>
                    <a:pt x="393566" y="3306"/>
                  </a:lnTo>
                  <a:lnTo>
                    <a:pt x="441926" y="12909"/>
                  </a:lnTo>
                  <a:lnTo>
                    <a:pt x="487448" y="28338"/>
                  </a:lnTo>
                  <a:lnTo>
                    <a:pt x="529603" y="49120"/>
                  </a:lnTo>
                  <a:lnTo>
                    <a:pt x="567858" y="74783"/>
                  </a:lnTo>
                  <a:lnTo>
                    <a:pt x="601685" y="104853"/>
                  </a:lnTo>
                  <a:lnTo>
                    <a:pt x="630551" y="138860"/>
                  </a:lnTo>
                  <a:lnTo>
                    <a:pt x="653926" y="176330"/>
                  </a:lnTo>
                  <a:lnTo>
                    <a:pt x="671280" y="216792"/>
                  </a:lnTo>
                  <a:lnTo>
                    <a:pt x="682081" y="259772"/>
                  </a:lnTo>
                  <a:lnTo>
                    <a:pt x="685800" y="304800"/>
                  </a:lnTo>
                  <a:lnTo>
                    <a:pt x="682081" y="349841"/>
                  </a:lnTo>
                  <a:lnTo>
                    <a:pt x="671280" y="392831"/>
                  </a:lnTo>
                  <a:lnTo>
                    <a:pt x="653926" y="433296"/>
                  </a:lnTo>
                  <a:lnTo>
                    <a:pt x="630551" y="470767"/>
                  </a:lnTo>
                  <a:lnTo>
                    <a:pt x="601685" y="504772"/>
                  </a:lnTo>
                  <a:lnTo>
                    <a:pt x="567858" y="534838"/>
                  </a:lnTo>
                  <a:lnTo>
                    <a:pt x="529603" y="560495"/>
                  </a:lnTo>
                  <a:lnTo>
                    <a:pt x="487448" y="581271"/>
                  </a:lnTo>
                  <a:lnTo>
                    <a:pt x="441926" y="596695"/>
                  </a:lnTo>
                  <a:lnTo>
                    <a:pt x="393566" y="606295"/>
                  </a:lnTo>
                  <a:lnTo>
                    <a:pt x="342900" y="609600"/>
                  </a:lnTo>
                  <a:lnTo>
                    <a:pt x="292233" y="606295"/>
                  </a:lnTo>
                  <a:lnTo>
                    <a:pt x="243873" y="596695"/>
                  </a:lnTo>
                  <a:lnTo>
                    <a:pt x="198351" y="581271"/>
                  </a:lnTo>
                  <a:lnTo>
                    <a:pt x="156196" y="560495"/>
                  </a:lnTo>
                  <a:lnTo>
                    <a:pt x="117941" y="534838"/>
                  </a:lnTo>
                  <a:lnTo>
                    <a:pt x="84114" y="504772"/>
                  </a:lnTo>
                  <a:lnTo>
                    <a:pt x="55248" y="470767"/>
                  </a:lnTo>
                  <a:lnTo>
                    <a:pt x="31873" y="433296"/>
                  </a:lnTo>
                  <a:lnTo>
                    <a:pt x="14519" y="392831"/>
                  </a:lnTo>
                  <a:lnTo>
                    <a:pt x="3718" y="349841"/>
                  </a:lnTo>
                  <a:lnTo>
                    <a:pt x="0" y="304800"/>
                  </a:lnTo>
                  <a:close/>
                </a:path>
              </a:pathLst>
            </a:custGeom>
            <a:ln w="12700">
              <a:solidFill>
                <a:srgbClr val="000000"/>
              </a:solidFill>
            </a:ln>
          </p:spPr>
          <p:txBody>
            <a:bodyPr wrap="square" lIns="0" tIns="0" rIns="0" bIns="0" rtlCol="0"/>
            <a:lstStyle/>
            <a:p>
              <a:endParaRPr/>
            </a:p>
          </p:txBody>
        </p:sp>
        <p:sp>
          <p:nvSpPr>
            <p:cNvPr id="7" name="object 7"/>
            <p:cNvSpPr/>
            <p:nvPr/>
          </p:nvSpPr>
          <p:spPr>
            <a:xfrm>
              <a:off x="3429000" y="5638799"/>
              <a:ext cx="1828800" cy="127000"/>
            </a:xfrm>
            <a:custGeom>
              <a:avLst/>
              <a:gdLst/>
              <a:ahLst/>
              <a:cxnLst/>
              <a:rect l="l" t="t" r="r" b="b"/>
              <a:pathLst>
                <a:path w="1828800" h="127000">
                  <a:moveTo>
                    <a:pt x="1701800" y="0"/>
                  </a:moveTo>
                  <a:lnTo>
                    <a:pt x="1701800" y="127000"/>
                  </a:lnTo>
                  <a:lnTo>
                    <a:pt x="1816100" y="69850"/>
                  </a:lnTo>
                  <a:lnTo>
                    <a:pt x="1714500" y="69850"/>
                  </a:lnTo>
                  <a:lnTo>
                    <a:pt x="1714500" y="57150"/>
                  </a:lnTo>
                  <a:lnTo>
                    <a:pt x="1816100" y="57150"/>
                  </a:lnTo>
                  <a:lnTo>
                    <a:pt x="1701800" y="0"/>
                  </a:lnTo>
                  <a:close/>
                </a:path>
                <a:path w="1828800" h="127000">
                  <a:moveTo>
                    <a:pt x="1701800" y="57150"/>
                  </a:moveTo>
                  <a:lnTo>
                    <a:pt x="0" y="57150"/>
                  </a:lnTo>
                  <a:lnTo>
                    <a:pt x="0" y="69850"/>
                  </a:lnTo>
                  <a:lnTo>
                    <a:pt x="1701800" y="69850"/>
                  </a:lnTo>
                  <a:lnTo>
                    <a:pt x="1701800" y="57150"/>
                  </a:lnTo>
                  <a:close/>
                </a:path>
                <a:path w="1828800" h="127000">
                  <a:moveTo>
                    <a:pt x="1816100" y="57150"/>
                  </a:moveTo>
                  <a:lnTo>
                    <a:pt x="1714500" y="57150"/>
                  </a:lnTo>
                  <a:lnTo>
                    <a:pt x="1714500" y="69850"/>
                  </a:lnTo>
                  <a:lnTo>
                    <a:pt x="1816100" y="69850"/>
                  </a:lnTo>
                  <a:lnTo>
                    <a:pt x="1828800" y="63500"/>
                  </a:lnTo>
                  <a:lnTo>
                    <a:pt x="1816100" y="57150"/>
                  </a:lnTo>
                  <a:close/>
                </a:path>
              </a:pathLst>
            </a:custGeom>
            <a:solidFill>
              <a:srgbClr val="000000"/>
            </a:solidFill>
          </p:spPr>
          <p:txBody>
            <a:bodyPr wrap="square" lIns="0" tIns="0" rIns="0" bIns="0" rtlCol="0"/>
            <a:lstStyle/>
            <a:p>
              <a:endParaRPr/>
            </a:p>
          </p:txBody>
        </p:sp>
        <p:sp>
          <p:nvSpPr>
            <p:cNvPr id="8" name="object 8"/>
            <p:cNvSpPr/>
            <p:nvPr/>
          </p:nvSpPr>
          <p:spPr>
            <a:xfrm>
              <a:off x="5270500" y="5397499"/>
              <a:ext cx="3111500" cy="622300"/>
            </a:xfrm>
            <a:custGeom>
              <a:avLst/>
              <a:gdLst/>
              <a:ahLst/>
              <a:cxnLst/>
              <a:rect l="l" t="t" r="r" b="b"/>
              <a:pathLst>
                <a:path w="3111500" h="622300">
                  <a:moveTo>
                    <a:pt x="0" y="317500"/>
                  </a:moveTo>
                  <a:lnTo>
                    <a:pt x="3718" y="272472"/>
                  </a:lnTo>
                  <a:lnTo>
                    <a:pt x="14519" y="229492"/>
                  </a:lnTo>
                  <a:lnTo>
                    <a:pt x="31873" y="189030"/>
                  </a:lnTo>
                  <a:lnTo>
                    <a:pt x="55248" y="151560"/>
                  </a:lnTo>
                  <a:lnTo>
                    <a:pt x="84114" y="117553"/>
                  </a:lnTo>
                  <a:lnTo>
                    <a:pt x="117941" y="87483"/>
                  </a:lnTo>
                  <a:lnTo>
                    <a:pt x="156196" y="61820"/>
                  </a:lnTo>
                  <a:lnTo>
                    <a:pt x="198351" y="41038"/>
                  </a:lnTo>
                  <a:lnTo>
                    <a:pt x="243873" y="25609"/>
                  </a:lnTo>
                  <a:lnTo>
                    <a:pt x="292233" y="16006"/>
                  </a:lnTo>
                  <a:lnTo>
                    <a:pt x="342900" y="12700"/>
                  </a:lnTo>
                  <a:lnTo>
                    <a:pt x="393566" y="16006"/>
                  </a:lnTo>
                  <a:lnTo>
                    <a:pt x="441926" y="25609"/>
                  </a:lnTo>
                  <a:lnTo>
                    <a:pt x="487448" y="41038"/>
                  </a:lnTo>
                  <a:lnTo>
                    <a:pt x="529603" y="61820"/>
                  </a:lnTo>
                  <a:lnTo>
                    <a:pt x="567858" y="87483"/>
                  </a:lnTo>
                  <a:lnTo>
                    <a:pt x="601685" y="117553"/>
                  </a:lnTo>
                  <a:lnTo>
                    <a:pt x="630551" y="151560"/>
                  </a:lnTo>
                  <a:lnTo>
                    <a:pt x="653926" y="189030"/>
                  </a:lnTo>
                  <a:lnTo>
                    <a:pt x="671280" y="229492"/>
                  </a:lnTo>
                  <a:lnTo>
                    <a:pt x="682081" y="272472"/>
                  </a:lnTo>
                  <a:lnTo>
                    <a:pt x="685800" y="317500"/>
                  </a:lnTo>
                  <a:lnTo>
                    <a:pt x="682081" y="362541"/>
                  </a:lnTo>
                  <a:lnTo>
                    <a:pt x="671280" y="405531"/>
                  </a:lnTo>
                  <a:lnTo>
                    <a:pt x="653926" y="445996"/>
                  </a:lnTo>
                  <a:lnTo>
                    <a:pt x="630551" y="483467"/>
                  </a:lnTo>
                  <a:lnTo>
                    <a:pt x="601685" y="517472"/>
                  </a:lnTo>
                  <a:lnTo>
                    <a:pt x="567858" y="547538"/>
                  </a:lnTo>
                  <a:lnTo>
                    <a:pt x="529603" y="573195"/>
                  </a:lnTo>
                  <a:lnTo>
                    <a:pt x="487448" y="593971"/>
                  </a:lnTo>
                  <a:lnTo>
                    <a:pt x="441926" y="609395"/>
                  </a:lnTo>
                  <a:lnTo>
                    <a:pt x="393566" y="618995"/>
                  </a:lnTo>
                  <a:lnTo>
                    <a:pt x="342900" y="622300"/>
                  </a:lnTo>
                  <a:lnTo>
                    <a:pt x="292233" y="618995"/>
                  </a:lnTo>
                  <a:lnTo>
                    <a:pt x="243873" y="609395"/>
                  </a:lnTo>
                  <a:lnTo>
                    <a:pt x="198351" y="593971"/>
                  </a:lnTo>
                  <a:lnTo>
                    <a:pt x="156196" y="573195"/>
                  </a:lnTo>
                  <a:lnTo>
                    <a:pt x="117941" y="547538"/>
                  </a:lnTo>
                  <a:lnTo>
                    <a:pt x="84114" y="517472"/>
                  </a:lnTo>
                  <a:lnTo>
                    <a:pt x="55248" y="483467"/>
                  </a:lnTo>
                  <a:lnTo>
                    <a:pt x="31873" y="445996"/>
                  </a:lnTo>
                  <a:lnTo>
                    <a:pt x="14519" y="405531"/>
                  </a:lnTo>
                  <a:lnTo>
                    <a:pt x="3718" y="362541"/>
                  </a:lnTo>
                  <a:lnTo>
                    <a:pt x="0" y="317500"/>
                  </a:lnTo>
                  <a:close/>
                </a:path>
                <a:path w="3111500" h="622300">
                  <a:moveTo>
                    <a:pt x="2425700" y="304800"/>
                  </a:moveTo>
                  <a:lnTo>
                    <a:pt x="2429418" y="259772"/>
                  </a:lnTo>
                  <a:lnTo>
                    <a:pt x="2440219" y="216792"/>
                  </a:lnTo>
                  <a:lnTo>
                    <a:pt x="2457573" y="176330"/>
                  </a:lnTo>
                  <a:lnTo>
                    <a:pt x="2480948" y="138860"/>
                  </a:lnTo>
                  <a:lnTo>
                    <a:pt x="2509814" y="104853"/>
                  </a:lnTo>
                  <a:lnTo>
                    <a:pt x="2543641" y="74783"/>
                  </a:lnTo>
                  <a:lnTo>
                    <a:pt x="2581896" y="49120"/>
                  </a:lnTo>
                  <a:lnTo>
                    <a:pt x="2624051" y="28338"/>
                  </a:lnTo>
                  <a:lnTo>
                    <a:pt x="2669573" y="12909"/>
                  </a:lnTo>
                  <a:lnTo>
                    <a:pt x="2717933" y="3306"/>
                  </a:lnTo>
                  <a:lnTo>
                    <a:pt x="2768600" y="0"/>
                  </a:lnTo>
                  <a:lnTo>
                    <a:pt x="2819266" y="3306"/>
                  </a:lnTo>
                  <a:lnTo>
                    <a:pt x="2867626" y="12909"/>
                  </a:lnTo>
                  <a:lnTo>
                    <a:pt x="2913148" y="28338"/>
                  </a:lnTo>
                  <a:lnTo>
                    <a:pt x="2955303" y="49120"/>
                  </a:lnTo>
                  <a:lnTo>
                    <a:pt x="2993558" y="74783"/>
                  </a:lnTo>
                  <a:lnTo>
                    <a:pt x="3027385" y="104853"/>
                  </a:lnTo>
                  <a:lnTo>
                    <a:pt x="3056251" y="138860"/>
                  </a:lnTo>
                  <a:lnTo>
                    <a:pt x="3079626" y="176330"/>
                  </a:lnTo>
                  <a:lnTo>
                    <a:pt x="3096980" y="216792"/>
                  </a:lnTo>
                  <a:lnTo>
                    <a:pt x="3107781" y="259772"/>
                  </a:lnTo>
                  <a:lnTo>
                    <a:pt x="3111500" y="304800"/>
                  </a:lnTo>
                  <a:lnTo>
                    <a:pt x="3107781" y="349841"/>
                  </a:lnTo>
                  <a:lnTo>
                    <a:pt x="3096980" y="392831"/>
                  </a:lnTo>
                  <a:lnTo>
                    <a:pt x="3079626" y="433296"/>
                  </a:lnTo>
                  <a:lnTo>
                    <a:pt x="3056251" y="470767"/>
                  </a:lnTo>
                  <a:lnTo>
                    <a:pt x="3027385" y="504772"/>
                  </a:lnTo>
                  <a:lnTo>
                    <a:pt x="2993558" y="534838"/>
                  </a:lnTo>
                  <a:lnTo>
                    <a:pt x="2955303" y="560495"/>
                  </a:lnTo>
                  <a:lnTo>
                    <a:pt x="2913148" y="581271"/>
                  </a:lnTo>
                  <a:lnTo>
                    <a:pt x="2867626" y="596695"/>
                  </a:lnTo>
                  <a:lnTo>
                    <a:pt x="2819266" y="606295"/>
                  </a:lnTo>
                  <a:lnTo>
                    <a:pt x="2768600" y="609600"/>
                  </a:lnTo>
                  <a:lnTo>
                    <a:pt x="2717933" y="606295"/>
                  </a:lnTo>
                  <a:lnTo>
                    <a:pt x="2669573" y="596695"/>
                  </a:lnTo>
                  <a:lnTo>
                    <a:pt x="2624051" y="581271"/>
                  </a:lnTo>
                  <a:lnTo>
                    <a:pt x="2581896" y="560495"/>
                  </a:lnTo>
                  <a:lnTo>
                    <a:pt x="2543641" y="534838"/>
                  </a:lnTo>
                  <a:lnTo>
                    <a:pt x="2509814" y="504772"/>
                  </a:lnTo>
                  <a:lnTo>
                    <a:pt x="2480948" y="470767"/>
                  </a:lnTo>
                  <a:lnTo>
                    <a:pt x="2457573" y="433296"/>
                  </a:lnTo>
                  <a:lnTo>
                    <a:pt x="2440219" y="392831"/>
                  </a:lnTo>
                  <a:lnTo>
                    <a:pt x="2429418" y="349841"/>
                  </a:lnTo>
                  <a:lnTo>
                    <a:pt x="2425700" y="304800"/>
                  </a:lnTo>
                  <a:close/>
                </a:path>
              </a:pathLst>
            </a:custGeom>
            <a:ln w="12700">
              <a:solidFill>
                <a:srgbClr val="000000"/>
              </a:solidFill>
            </a:ln>
          </p:spPr>
          <p:txBody>
            <a:bodyPr wrap="square" lIns="0" tIns="0" rIns="0" bIns="0" rtlCol="0"/>
            <a:lstStyle/>
            <a:p>
              <a:endParaRPr/>
            </a:p>
          </p:txBody>
        </p:sp>
        <p:sp>
          <p:nvSpPr>
            <p:cNvPr id="9" name="object 9"/>
            <p:cNvSpPr/>
            <p:nvPr/>
          </p:nvSpPr>
          <p:spPr>
            <a:xfrm>
              <a:off x="3276600" y="4488814"/>
              <a:ext cx="4727575" cy="2211070"/>
            </a:xfrm>
            <a:custGeom>
              <a:avLst/>
              <a:gdLst/>
              <a:ahLst/>
              <a:cxnLst/>
              <a:rect l="l" t="t" r="r" b="b"/>
              <a:pathLst>
                <a:path w="4727575" h="2211070">
                  <a:moveTo>
                    <a:pt x="2767571" y="360807"/>
                  </a:moveTo>
                  <a:lnTo>
                    <a:pt x="2762123" y="310007"/>
                  </a:lnTo>
                  <a:lnTo>
                    <a:pt x="2743708" y="262509"/>
                  </a:lnTo>
                  <a:lnTo>
                    <a:pt x="2712593" y="217043"/>
                  </a:lnTo>
                  <a:lnTo>
                    <a:pt x="2685923" y="188087"/>
                  </a:lnTo>
                  <a:lnTo>
                    <a:pt x="2655189" y="160401"/>
                  </a:lnTo>
                  <a:lnTo>
                    <a:pt x="2620899" y="134239"/>
                  </a:lnTo>
                  <a:lnTo>
                    <a:pt x="2583815" y="109728"/>
                  </a:lnTo>
                  <a:lnTo>
                    <a:pt x="2544572" y="87122"/>
                  </a:lnTo>
                  <a:lnTo>
                    <a:pt x="2503551" y="66675"/>
                  </a:lnTo>
                  <a:lnTo>
                    <a:pt x="2461641" y="48387"/>
                  </a:lnTo>
                  <a:lnTo>
                    <a:pt x="2419350" y="32766"/>
                  </a:lnTo>
                  <a:lnTo>
                    <a:pt x="2377059" y="19939"/>
                  </a:lnTo>
                  <a:lnTo>
                    <a:pt x="2347645" y="12700"/>
                  </a:lnTo>
                  <a:lnTo>
                    <a:pt x="2335657" y="10033"/>
                  </a:lnTo>
                  <a:lnTo>
                    <a:pt x="2295652" y="3302"/>
                  </a:lnTo>
                  <a:lnTo>
                    <a:pt x="2257552" y="127"/>
                  </a:lnTo>
                  <a:lnTo>
                    <a:pt x="2239391" y="0"/>
                  </a:lnTo>
                  <a:lnTo>
                    <a:pt x="2221992" y="635"/>
                  </a:lnTo>
                  <a:lnTo>
                    <a:pt x="2167001" y="9144"/>
                  </a:lnTo>
                  <a:lnTo>
                    <a:pt x="2127123" y="19939"/>
                  </a:lnTo>
                  <a:lnTo>
                    <a:pt x="2084959" y="34417"/>
                  </a:lnTo>
                  <a:lnTo>
                    <a:pt x="2041652" y="52070"/>
                  </a:lnTo>
                  <a:lnTo>
                    <a:pt x="1997964" y="72644"/>
                  </a:lnTo>
                  <a:lnTo>
                    <a:pt x="1954149" y="96012"/>
                  </a:lnTo>
                  <a:lnTo>
                    <a:pt x="1890395" y="135128"/>
                  </a:lnTo>
                  <a:lnTo>
                    <a:pt x="1850009" y="163576"/>
                  </a:lnTo>
                  <a:lnTo>
                    <a:pt x="1812417" y="193421"/>
                  </a:lnTo>
                  <a:lnTo>
                    <a:pt x="1778127" y="224536"/>
                  </a:lnTo>
                  <a:lnTo>
                    <a:pt x="1748028" y="256540"/>
                  </a:lnTo>
                  <a:lnTo>
                    <a:pt x="1722501" y="289179"/>
                  </a:lnTo>
                  <a:lnTo>
                    <a:pt x="1702689" y="322072"/>
                  </a:lnTo>
                  <a:lnTo>
                    <a:pt x="1684909" y="371475"/>
                  </a:lnTo>
                  <a:lnTo>
                    <a:pt x="1682369" y="403987"/>
                  </a:lnTo>
                  <a:lnTo>
                    <a:pt x="1683385" y="420497"/>
                  </a:lnTo>
                  <a:lnTo>
                    <a:pt x="1694434" y="471424"/>
                  </a:lnTo>
                  <a:lnTo>
                    <a:pt x="1716532" y="524510"/>
                  </a:lnTo>
                  <a:lnTo>
                    <a:pt x="1736852" y="561213"/>
                  </a:lnTo>
                  <a:lnTo>
                    <a:pt x="1761109" y="598551"/>
                  </a:lnTo>
                  <a:lnTo>
                    <a:pt x="1788922" y="636651"/>
                  </a:lnTo>
                  <a:lnTo>
                    <a:pt x="1820037" y="675513"/>
                  </a:lnTo>
                  <a:lnTo>
                    <a:pt x="1853946" y="714895"/>
                  </a:lnTo>
                  <a:lnTo>
                    <a:pt x="1890522" y="755015"/>
                  </a:lnTo>
                  <a:lnTo>
                    <a:pt x="1929130" y="795401"/>
                  </a:lnTo>
                  <a:lnTo>
                    <a:pt x="1969516" y="836422"/>
                  </a:lnTo>
                  <a:lnTo>
                    <a:pt x="2011426" y="877570"/>
                  </a:lnTo>
                  <a:lnTo>
                    <a:pt x="2054352" y="918972"/>
                  </a:lnTo>
                  <a:lnTo>
                    <a:pt x="2141982" y="1002157"/>
                  </a:lnTo>
                  <a:lnTo>
                    <a:pt x="2150745" y="993013"/>
                  </a:lnTo>
                  <a:lnTo>
                    <a:pt x="2106676" y="951357"/>
                  </a:lnTo>
                  <a:lnTo>
                    <a:pt x="2020189" y="868426"/>
                  </a:lnTo>
                  <a:lnTo>
                    <a:pt x="1978406" y="827278"/>
                  </a:lnTo>
                  <a:lnTo>
                    <a:pt x="1938147" y="786511"/>
                  </a:lnTo>
                  <a:lnTo>
                    <a:pt x="1899666" y="746252"/>
                  </a:lnTo>
                  <a:lnTo>
                    <a:pt x="1863471" y="706513"/>
                  </a:lnTo>
                  <a:lnTo>
                    <a:pt x="1829689" y="667258"/>
                  </a:lnTo>
                  <a:lnTo>
                    <a:pt x="1798955" y="628904"/>
                  </a:lnTo>
                  <a:lnTo>
                    <a:pt x="1771396" y="591185"/>
                  </a:lnTo>
                  <a:lnTo>
                    <a:pt x="1747647" y="554482"/>
                  </a:lnTo>
                  <a:lnTo>
                    <a:pt x="1727835" y="518668"/>
                  </a:lnTo>
                  <a:lnTo>
                    <a:pt x="1706372" y="467233"/>
                  </a:lnTo>
                  <a:lnTo>
                    <a:pt x="1695958" y="418719"/>
                  </a:lnTo>
                  <a:lnTo>
                    <a:pt x="1695069" y="403225"/>
                  </a:lnTo>
                  <a:lnTo>
                    <a:pt x="1695450" y="388239"/>
                  </a:lnTo>
                  <a:lnTo>
                    <a:pt x="1707007" y="342900"/>
                  </a:lnTo>
                  <a:lnTo>
                    <a:pt x="1733169" y="296164"/>
                  </a:lnTo>
                  <a:lnTo>
                    <a:pt x="1757807" y="264668"/>
                  </a:lnTo>
                  <a:lnTo>
                    <a:pt x="1787271" y="233426"/>
                  </a:lnTo>
                  <a:lnTo>
                    <a:pt x="1820799" y="203073"/>
                  </a:lnTo>
                  <a:lnTo>
                    <a:pt x="1857756" y="173609"/>
                  </a:lnTo>
                  <a:lnTo>
                    <a:pt x="1897507" y="145542"/>
                  </a:lnTo>
                  <a:lnTo>
                    <a:pt x="1939290" y="119380"/>
                  </a:lnTo>
                  <a:lnTo>
                    <a:pt x="1982089" y="95123"/>
                  </a:lnTo>
                  <a:lnTo>
                    <a:pt x="2025396" y="73406"/>
                  </a:lnTo>
                  <a:lnTo>
                    <a:pt x="2068449" y="54610"/>
                  </a:lnTo>
                  <a:lnTo>
                    <a:pt x="2110486" y="38735"/>
                  </a:lnTo>
                  <a:lnTo>
                    <a:pt x="2150872" y="26289"/>
                  </a:lnTo>
                  <a:lnTo>
                    <a:pt x="2188718" y="17780"/>
                  </a:lnTo>
                  <a:lnTo>
                    <a:pt x="2239899" y="12700"/>
                  </a:lnTo>
                  <a:lnTo>
                    <a:pt x="2257298" y="12827"/>
                  </a:lnTo>
                  <a:lnTo>
                    <a:pt x="2313559" y="18796"/>
                  </a:lnTo>
                  <a:lnTo>
                    <a:pt x="2353437" y="27051"/>
                  </a:lnTo>
                  <a:lnTo>
                    <a:pt x="2394585" y="38100"/>
                  </a:lnTo>
                  <a:lnTo>
                    <a:pt x="2436241" y="52197"/>
                  </a:lnTo>
                  <a:lnTo>
                    <a:pt x="2477897" y="68961"/>
                  </a:lnTo>
                  <a:lnTo>
                    <a:pt x="2518664" y="88011"/>
                  </a:lnTo>
                  <a:lnTo>
                    <a:pt x="2577465" y="120650"/>
                  </a:lnTo>
                  <a:lnTo>
                    <a:pt x="2613660" y="144653"/>
                  </a:lnTo>
                  <a:lnTo>
                    <a:pt x="2647188" y="170307"/>
                  </a:lnTo>
                  <a:lnTo>
                    <a:pt x="2677287" y="197358"/>
                  </a:lnTo>
                  <a:lnTo>
                    <a:pt x="2703068" y="225552"/>
                  </a:lnTo>
                  <a:lnTo>
                    <a:pt x="2732786" y="268986"/>
                  </a:lnTo>
                  <a:lnTo>
                    <a:pt x="2749804" y="313563"/>
                  </a:lnTo>
                  <a:lnTo>
                    <a:pt x="2755011" y="360807"/>
                  </a:lnTo>
                  <a:lnTo>
                    <a:pt x="2754503" y="377825"/>
                  </a:lnTo>
                  <a:lnTo>
                    <a:pt x="2746883" y="431673"/>
                  </a:lnTo>
                  <a:lnTo>
                    <a:pt x="2736850" y="469900"/>
                  </a:lnTo>
                  <a:lnTo>
                    <a:pt x="2723515" y="509905"/>
                  </a:lnTo>
                  <a:lnTo>
                    <a:pt x="2706878" y="551434"/>
                  </a:lnTo>
                  <a:lnTo>
                    <a:pt x="2687193" y="594233"/>
                  </a:lnTo>
                  <a:lnTo>
                    <a:pt x="2665095" y="638429"/>
                  </a:lnTo>
                  <a:lnTo>
                    <a:pt x="2627503" y="706628"/>
                  </a:lnTo>
                  <a:lnTo>
                    <a:pt x="2599944" y="753237"/>
                  </a:lnTo>
                  <a:lnTo>
                    <a:pt x="2571115" y="800481"/>
                  </a:lnTo>
                  <a:lnTo>
                    <a:pt x="2540889" y="848360"/>
                  </a:lnTo>
                  <a:lnTo>
                    <a:pt x="2515425" y="887806"/>
                  </a:lnTo>
                  <a:lnTo>
                    <a:pt x="2467610" y="856488"/>
                  </a:lnTo>
                  <a:lnTo>
                    <a:pt x="2451100" y="997585"/>
                  </a:lnTo>
                  <a:lnTo>
                    <a:pt x="2573909" y="926084"/>
                  </a:lnTo>
                  <a:lnTo>
                    <a:pt x="2542286" y="905383"/>
                  </a:lnTo>
                  <a:lnTo>
                    <a:pt x="2526017" y="894740"/>
                  </a:lnTo>
                  <a:lnTo>
                    <a:pt x="2551557" y="855091"/>
                  </a:lnTo>
                  <a:lnTo>
                    <a:pt x="2581910" y="807212"/>
                  </a:lnTo>
                  <a:lnTo>
                    <a:pt x="2610993" y="759587"/>
                  </a:lnTo>
                  <a:lnTo>
                    <a:pt x="2638552" y="712863"/>
                  </a:lnTo>
                  <a:lnTo>
                    <a:pt x="2664206" y="666877"/>
                  </a:lnTo>
                  <a:lnTo>
                    <a:pt x="2687828" y="621792"/>
                  </a:lnTo>
                  <a:lnTo>
                    <a:pt x="2709037" y="577850"/>
                  </a:lnTo>
                  <a:lnTo>
                    <a:pt x="2727452" y="535051"/>
                  </a:lnTo>
                  <a:lnTo>
                    <a:pt x="2742819" y="493522"/>
                  </a:lnTo>
                  <a:lnTo>
                    <a:pt x="2754757" y="453517"/>
                  </a:lnTo>
                  <a:lnTo>
                    <a:pt x="2762885" y="415036"/>
                  </a:lnTo>
                  <a:lnTo>
                    <a:pt x="2767203" y="378206"/>
                  </a:lnTo>
                  <a:lnTo>
                    <a:pt x="2767571" y="360807"/>
                  </a:lnTo>
                  <a:close/>
                </a:path>
                <a:path w="4727575" h="2211070">
                  <a:moveTo>
                    <a:pt x="4419600" y="1213485"/>
                  </a:moveTo>
                  <a:lnTo>
                    <a:pt x="4406900" y="1207135"/>
                  </a:lnTo>
                  <a:lnTo>
                    <a:pt x="4292600" y="1149985"/>
                  </a:lnTo>
                  <a:lnTo>
                    <a:pt x="4292600" y="1207135"/>
                  </a:lnTo>
                  <a:lnTo>
                    <a:pt x="2667000" y="1207135"/>
                  </a:lnTo>
                  <a:lnTo>
                    <a:pt x="2667000" y="1219835"/>
                  </a:lnTo>
                  <a:lnTo>
                    <a:pt x="4292600" y="1219835"/>
                  </a:lnTo>
                  <a:lnTo>
                    <a:pt x="4292600" y="1276985"/>
                  </a:lnTo>
                  <a:lnTo>
                    <a:pt x="4406900" y="1219835"/>
                  </a:lnTo>
                  <a:lnTo>
                    <a:pt x="4419600" y="1213485"/>
                  </a:lnTo>
                  <a:close/>
                </a:path>
                <a:path w="4727575" h="2211070">
                  <a:moveTo>
                    <a:pt x="4727194" y="1524000"/>
                  </a:moveTo>
                  <a:lnTo>
                    <a:pt x="4721606" y="1512620"/>
                  </a:lnTo>
                  <a:lnTo>
                    <a:pt x="4463669" y="1640547"/>
                  </a:lnTo>
                  <a:lnTo>
                    <a:pt x="4334383" y="1703197"/>
                  </a:lnTo>
                  <a:lnTo>
                    <a:pt x="4204716" y="1764411"/>
                  </a:lnTo>
                  <a:lnTo>
                    <a:pt x="4074414" y="1823529"/>
                  </a:lnTo>
                  <a:lnTo>
                    <a:pt x="3943350" y="1880146"/>
                  </a:lnTo>
                  <a:lnTo>
                    <a:pt x="3811651" y="1933816"/>
                  </a:lnTo>
                  <a:lnTo>
                    <a:pt x="3678809" y="1983854"/>
                  </a:lnTo>
                  <a:lnTo>
                    <a:pt x="3544697" y="2029891"/>
                  </a:lnTo>
                  <a:lnTo>
                    <a:pt x="3409442" y="2071458"/>
                  </a:lnTo>
                  <a:lnTo>
                    <a:pt x="3272663" y="2107971"/>
                  </a:lnTo>
                  <a:lnTo>
                    <a:pt x="3134487" y="2138959"/>
                  </a:lnTo>
                  <a:lnTo>
                    <a:pt x="3064637" y="2152256"/>
                  </a:lnTo>
                  <a:lnTo>
                    <a:pt x="2994406" y="2163940"/>
                  </a:lnTo>
                  <a:lnTo>
                    <a:pt x="2923667" y="2174011"/>
                  </a:lnTo>
                  <a:lnTo>
                    <a:pt x="2852420" y="2182380"/>
                  </a:lnTo>
                  <a:lnTo>
                    <a:pt x="2780665" y="2189022"/>
                  </a:lnTo>
                  <a:lnTo>
                    <a:pt x="2708529" y="2193874"/>
                  </a:lnTo>
                  <a:lnTo>
                    <a:pt x="2635631" y="2196820"/>
                  </a:lnTo>
                  <a:lnTo>
                    <a:pt x="2562352" y="2197760"/>
                  </a:lnTo>
                  <a:lnTo>
                    <a:pt x="2488438" y="2196808"/>
                  </a:lnTo>
                  <a:lnTo>
                    <a:pt x="2413889" y="2193861"/>
                  </a:lnTo>
                  <a:lnTo>
                    <a:pt x="2338832" y="2189010"/>
                  </a:lnTo>
                  <a:lnTo>
                    <a:pt x="2263267" y="2182355"/>
                  </a:lnTo>
                  <a:lnTo>
                    <a:pt x="2187067" y="2173986"/>
                  </a:lnTo>
                  <a:lnTo>
                    <a:pt x="2110486" y="2163915"/>
                  </a:lnTo>
                  <a:lnTo>
                    <a:pt x="2033270" y="2152205"/>
                  </a:lnTo>
                  <a:lnTo>
                    <a:pt x="1955673" y="2138896"/>
                  </a:lnTo>
                  <a:lnTo>
                    <a:pt x="1799209" y="2107869"/>
                  </a:lnTo>
                  <a:lnTo>
                    <a:pt x="1641094" y="2071344"/>
                  </a:lnTo>
                  <a:lnTo>
                    <a:pt x="1481455" y="2029752"/>
                  </a:lnTo>
                  <a:lnTo>
                    <a:pt x="1320419" y="1983701"/>
                  </a:lnTo>
                  <a:lnTo>
                    <a:pt x="1158240" y="1933638"/>
                  </a:lnTo>
                  <a:lnTo>
                    <a:pt x="995172" y="1879942"/>
                  </a:lnTo>
                  <a:lnTo>
                    <a:pt x="831088" y="1823300"/>
                  </a:lnTo>
                  <a:lnTo>
                    <a:pt x="666242" y="1764182"/>
                  </a:lnTo>
                  <a:lnTo>
                    <a:pt x="334899" y="1640293"/>
                  </a:lnTo>
                  <a:lnTo>
                    <a:pt x="120827" y="1557985"/>
                  </a:lnTo>
                  <a:lnTo>
                    <a:pt x="122580" y="1553425"/>
                  </a:lnTo>
                  <a:lnTo>
                    <a:pt x="141351" y="1504632"/>
                  </a:lnTo>
                  <a:lnTo>
                    <a:pt x="0" y="1518310"/>
                  </a:lnTo>
                  <a:lnTo>
                    <a:pt x="95758" y="1623174"/>
                  </a:lnTo>
                  <a:lnTo>
                    <a:pt x="116268" y="1569847"/>
                  </a:lnTo>
                  <a:lnTo>
                    <a:pt x="330327" y="1652181"/>
                  </a:lnTo>
                  <a:lnTo>
                    <a:pt x="661924" y="1776133"/>
                  </a:lnTo>
                  <a:lnTo>
                    <a:pt x="826897" y="1835302"/>
                  </a:lnTo>
                  <a:lnTo>
                    <a:pt x="991235" y="1892007"/>
                  </a:lnTo>
                  <a:lnTo>
                    <a:pt x="1154557" y="1945767"/>
                  </a:lnTo>
                  <a:lnTo>
                    <a:pt x="1316990" y="1995906"/>
                  </a:lnTo>
                  <a:lnTo>
                    <a:pt x="1478153" y="2042045"/>
                  </a:lnTo>
                  <a:lnTo>
                    <a:pt x="1638173" y="2083714"/>
                  </a:lnTo>
                  <a:lnTo>
                    <a:pt x="1796669" y="2120328"/>
                  </a:lnTo>
                  <a:lnTo>
                    <a:pt x="1953514" y="2151418"/>
                  </a:lnTo>
                  <a:lnTo>
                    <a:pt x="2031365" y="2164765"/>
                  </a:lnTo>
                  <a:lnTo>
                    <a:pt x="2108708" y="2176500"/>
                  </a:lnTo>
                  <a:lnTo>
                    <a:pt x="2185670" y="2186609"/>
                  </a:lnTo>
                  <a:lnTo>
                    <a:pt x="2262124" y="2195004"/>
                  </a:lnTo>
                  <a:lnTo>
                    <a:pt x="2337943" y="2201684"/>
                  </a:lnTo>
                  <a:lnTo>
                    <a:pt x="2413381" y="2206548"/>
                  </a:lnTo>
                  <a:lnTo>
                    <a:pt x="2488184" y="2209508"/>
                  </a:lnTo>
                  <a:lnTo>
                    <a:pt x="2562479" y="2210460"/>
                  </a:lnTo>
                  <a:lnTo>
                    <a:pt x="2636266" y="2209508"/>
                  </a:lnTo>
                  <a:lnTo>
                    <a:pt x="2709291" y="2206548"/>
                  </a:lnTo>
                  <a:lnTo>
                    <a:pt x="2781935" y="2201672"/>
                  </a:lnTo>
                  <a:lnTo>
                    <a:pt x="2824099" y="2197760"/>
                  </a:lnTo>
                  <a:lnTo>
                    <a:pt x="2853944" y="2194991"/>
                  </a:lnTo>
                  <a:lnTo>
                    <a:pt x="2925445" y="2186584"/>
                  </a:lnTo>
                  <a:lnTo>
                    <a:pt x="2996438" y="2176475"/>
                  </a:lnTo>
                  <a:lnTo>
                    <a:pt x="3067050" y="2164727"/>
                  </a:lnTo>
                  <a:lnTo>
                    <a:pt x="3137154" y="2151354"/>
                  </a:lnTo>
                  <a:lnTo>
                    <a:pt x="3275965" y="2120239"/>
                  </a:lnTo>
                  <a:lnTo>
                    <a:pt x="3413125" y="2083600"/>
                  </a:lnTo>
                  <a:lnTo>
                    <a:pt x="3548888" y="2041906"/>
                  </a:lnTo>
                  <a:lnTo>
                    <a:pt x="3683254" y="1995741"/>
                  </a:lnTo>
                  <a:lnTo>
                    <a:pt x="3816350" y="1945576"/>
                  </a:lnTo>
                  <a:lnTo>
                    <a:pt x="3948430" y="1891804"/>
                  </a:lnTo>
                  <a:lnTo>
                    <a:pt x="4079748" y="1835086"/>
                  </a:lnTo>
                  <a:lnTo>
                    <a:pt x="4210050" y="1775904"/>
                  </a:lnTo>
                  <a:lnTo>
                    <a:pt x="4339971" y="1714627"/>
                  </a:lnTo>
                  <a:lnTo>
                    <a:pt x="4469257" y="1651927"/>
                  </a:lnTo>
                  <a:lnTo>
                    <a:pt x="4727194" y="1524000"/>
                  </a:lnTo>
                  <a:close/>
                </a:path>
              </a:pathLst>
            </a:custGeom>
            <a:solidFill>
              <a:srgbClr val="000000"/>
            </a:solidFill>
          </p:spPr>
          <p:txBody>
            <a:bodyPr wrap="square" lIns="0" tIns="0" rIns="0" bIns="0" rtlCol="0"/>
            <a:lstStyle/>
            <a:p>
              <a:endParaRPr/>
            </a:p>
          </p:txBody>
        </p:sp>
        <p:sp>
          <p:nvSpPr>
            <p:cNvPr id="10" name="object 10"/>
            <p:cNvSpPr/>
            <p:nvPr/>
          </p:nvSpPr>
          <p:spPr>
            <a:xfrm>
              <a:off x="3777757" y="5168905"/>
              <a:ext cx="900189" cy="447216"/>
            </a:xfrm>
            <a:prstGeom prst="rect">
              <a:avLst/>
            </a:prstGeom>
            <a:blipFill>
              <a:blip r:embed="rId2" cstate="print"/>
              <a:stretch>
                <a:fillRect/>
              </a:stretch>
            </a:blipFill>
          </p:spPr>
          <p:txBody>
            <a:bodyPr wrap="square" lIns="0" tIns="0" rIns="0" bIns="0" rtlCol="0"/>
            <a:lstStyle/>
            <a:p>
              <a:endParaRPr/>
            </a:p>
          </p:txBody>
        </p:sp>
        <p:sp>
          <p:nvSpPr>
            <p:cNvPr id="11" name="object 11"/>
            <p:cNvSpPr/>
            <p:nvPr/>
          </p:nvSpPr>
          <p:spPr>
            <a:xfrm>
              <a:off x="6347423" y="5168898"/>
              <a:ext cx="900561" cy="456112"/>
            </a:xfrm>
            <a:prstGeom prst="rect">
              <a:avLst/>
            </a:prstGeom>
            <a:blipFill>
              <a:blip r:embed="rId3" cstate="print"/>
              <a:stretch>
                <a:fillRect/>
              </a:stretch>
            </a:blipFill>
          </p:spPr>
          <p:txBody>
            <a:bodyPr wrap="square" lIns="0" tIns="0" rIns="0" bIns="0" rtlCol="0"/>
            <a:lstStyle/>
            <a:p>
              <a:endParaRPr/>
            </a:p>
          </p:txBody>
        </p:sp>
        <p:sp>
          <p:nvSpPr>
            <p:cNvPr id="12" name="object 12"/>
            <p:cNvSpPr/>
            <p:nvPr/>
          </p:nvSpPr>
          <p:spPr>
            <a:xfrm>
              <a:off x="7397368" y="4412614"/>
              <a:ext cx="1085215" cy="1002665"/>
            </a:xfrm>
            <a:custGeom>
              <a:avLst/>
              <a:gdLst/>
              <a:ahLst/>
              <a:cxnLst/>
              <a:rect l="l" t="t" r="r" b="b"/>
              <a:pathLst>
                <a:path w="1085215" h="1002664">
                  <a:moveTo>
                    <a:pt x="557022" y="0"/>
                  </a:moveTo>
                  <a:lnTo>
                    <a:pt x="503808" y="5334"/>
                  </a:lnTo>
                  <a:lnTo>
                    <a:pt x="464947" y="14097"/>
                  </a:lnTo>
                  <a:lnTo>
                    <a:pt x="423799" y="26670"/>
                  </a:lnTo>
                  <a:lnTo>
                    <a:pt x="381126" y="42799"/>
                  </a:lnTo>
                  <a:lnTo>
                    <a:pt x="337438" y="61976"/>
                  </a:lnTo>
                  <a:lnTo>
                    <a:pt x="293624" y="83947"/>
                  </a:lnTo>
                  <a:lnTo>
                    <a:pt x="250062" y="108585"/>
                  </a:lnTo>
                  <a:lnTo>
                    <a:pt x="208025" y="135128"/>
                  </a:lnTo>
                  <a:lnTo>
                    <a:pt x="167639" y="163576"/>
                  </a:lnTo>
                  <a:lnTo>
                    <a:pt x="130048" y="193421"/>
                  </a:lnTo>
                  <a:lnTo>
                    <a:pt x="95757" y="224536"/>
                  </a:lnTo>
                  <a:lnTo>
                    <a:pt x="65658" y="256540"/>
                  </a:lnTo>
                  <a:lnTo>
                    <a:pt x="40131" y="289179"/>
                  </a:lnTo>
                  <a:lnTo>
                    <a:pt x="20320" y="322072"/>
                  </a:lnTo>
                  <a:lnTo>
                    <a:pt x="2539" y="371475"/>
                  </a:lnTo>
                  <a:lnTo>
                    <a:pt x="0" y="403987"/>
                  </a:lnTo>
                  <a:lnTo>
                    <a:pt x="1015" y="420497"/>
                  </a:lnTo>
                  <a:lnTo>
                    <a:pt x="12064" y="471424"/>
                  </a:lnTo>
                  <a:lnTo>
                    <a:pt x="34162" y="524510"/>
                  </a:lnTo>
                  <a:lnTo>
                    <a:pt x="54482" y="561213"/>
                  </a:lnTo>
                  <a:lnTo>
                    <a:pt x="78739" y="598551"/>
                  </a:lnTo>
                  <a:lnTo>
                    <a:pt x="106552" y="636651"/>
                  </a:lnTo>
                  <a:lnTo>
                    <a:pt x="137667" y="675513"/>
                  </a:lnTo>
                  <a:lnTo>
                    <a:pt x="171576" y="714883"/>
                  </a:lnTo>
                  <a:lnTo>
                    <a:pt x="208152" y="755015"/>
                  </a:lnTo>
                  <a:lnTo>
                    <a:pt x="246760" y="795401"/>
                  </a:lnTo>
                  <a:lnTo>
                    <a:pt x="287147" y="836422"/>
                  </a:lnTo>
                  <a:lnTo>
                    <a:pt x="329056" y="877570"/>
                  </a:lnTo>
                  <a:lnTo>
                    <a:pt x="371982" y="918972"/>
                  </a:lnTo>
                  <a:lnTo>
                    <a:pt x="459612" y="1002157"/>
                  </a:lnTo>
                  <a:lnTo>
                    <a:pt x="468375" y="993013"/>
                  </a:lnTo>
                  <a:lnTo>
                    <a:pt x="424306" y="951357"/>
                  </a:lnTo>
                  <a:lnTo>
                    <a:pt x="337820" y="868426"/>
                  </a:lnTo>
                  <a:lnTo>
                    <a:pt x="296036" y="827278"/>
                  </a:lnTo>
                  <a:lnTo>
                    <a:pt x="255777" y="786511"/>
                  </a:lnTo>
                  <a:lnTo>
                    <a:pt x="217297" y="746252"/>
                  </a:lnTo>
                  <a:lnTo>
                    <a:pt x="181101" y="706501"/>
                  </a:lnTo>
                  <a:lnTo>
                    <a:pt x="147320" y="667258"/>
                  </a:lnTo>
                  <a:lnTo>
                    <a:pt x="116585" y="628904"/>
                  </a:lnTo>
                  <a:lnTo>
                    <a:pt x="89026" y="591185"/>
                  </a:lnTo>
                  <a:lnTo>
                    <a:pt x="65277" y="554482"/>
                  </a:lnTo>
                  <a:lnTo>
                    <a:pt x="45465" y="518668"/>
                  </a:lnTo>
                  <a:lnTo>
                    <a:pt x="24002" y="467233"/>
                  </a:lnTo>
                  <a:lnTo>
                    <a:pt x="13588" y="418719"/>
                  </a:lnTo>
                  <a:lnTo>
                    <a:pt x="12700" y="403225"/>
                  </a:lnTo>
                  <a:lnTo>
                    <a:pt x="13080" y="388239"/>
                  </a:lnTo>
                  <a:lnTo>
                    <a:pt x="24637" y="342900"/>
                  </a:lnTo>
                  <a:lnTo>
                    <a:pt x="50800" y="296164"/>
                  </a:lnTo>
                  <a:lnTo>
                    <a:pt x="75437" y="264668"/>
                  </a:lnTo>
                  <a:lnTo>
                    <a:pt x="104901" y="233426"/>
                  </a:lnTo>
                  <a:lnTo>
                    <a:pt x="138429" y="203073"/>
                  </a:lnTo>
                  <a:lnTo>
                    <a:pt x="175386" y="173609"/>
                  </a:lnTo>
                  <a:lnTo>
                    <a:pt x="215137" y="145542"/>
                  </a:lnTo>
                  <a:lnTo>
                    <a:pt x="256921" y="119380"/>
                  </a:lnTo>
                  <a:lnTo>
                    <a:pt x="299720" y="95123"/>
                  </a:lnTo>
                  <a:lnTo>
                    <a:pt x="343026" y="73406"/>
                  </a:lnTo>
                  <a:lnTo>
                    <a:pt x="386079" y="54610"/>
                  </a:lnTo>
                  <a:lnTo>
                    <a:pt x="428116" y="38735"/>
                  </a:lnTo>
                  <a:lnTo>
                    <a:pt x="468502" y="26289"/>
                  </a:lnTo>
                  <a:lnTo>
                    <a:pt x="506349" y="17780"/>
                  </a:lnTo>
                  <a:lnTo>
                    <a:pt x="557529" y="12700"/>
                  </a:lnTo>
                  <a:lnTo>
                    <a:pt x="665289" y="12700"/>
                  </a:lnTo>
                  <a:lnTo>
                    <a:pt x="653287" y="10033"/>
                  </a:lnTo>
                  <a:lnTo>
                    <a:pt x="632967" y="6223"/>
                  </a:lnTo>
                  <a:lnTo>
                    <a:pt x="613282" y="3302"/>
                  </a:lnTo>
                  <a:lnTo>
                    <a:pt x="593978" y="1270"/>
                  </a:lnTo>
                  <a:lnTo>
                    <a:pt x="575182" y="127"/>
                  </a:lnTo>
                  <a:lnTo>
                    <a:pt x="557022" y="0"/>
                  </a:lnTo>
                  <a:close/>
                </a:path>
                <a:path w="1085215" h="1002664">
                  <a:moveTo>
                    <a:pt x="785240" y="856488"/>
                  </a:moveTo>
                  <a:lnTo>
                    <a:pt x="768730" y="997585"/>
                  </a:lnTo>
                  <a:lnTo>
                    <a:pt x="891539" y="926084"/>
                  </a:lnTo>
                  <a:lnTo>
                    <a:pt x="859921" y="905383"/>
                  </a:lnTo>
                  <a:lnTo>
                    <a:pt x="836802" y="905383"/>
                  </a:lnTo>
                  <a:lnTo>
                    <a:pt x="826134" y="898525"/>
                  </a:lnTo>
                  <a:lnTo>
                    <a:pt x="833060" y="887796"/>
                  </a:lnTo>
                  <a:lnTo>
                    <a:pt x="785240" y="856488"/>
                  </a:lnTo>
                  <a:close/>
                </a:path>
                <a:path w="1085215" h="1002664">
                  <a:moveTo>
                    <a:pt x="833060" y="887796"/>
                  </a:moveTo>
                  <a:lnTo>
                    <a:pt x="826134" y="898525"/>
                  </a:lnTo>
                  <a:lnTo>
                    <a:pt x="836802" y="905383"/>
                  </a:lnTo>
                  <a:lnTo>
                    <a:pt x="843659" y="894735"/>
                  </a:lnTo>
                  <a:lnTo>
                    <a:pt x="833060" y="887796"/>
                  </a:lnTo>
                  <a:close/>
                </a:path>
                <a:path w="1085215" h="1002664">
                  <a:moveTo>
                    <a:pt x="843659" y="894735"/>
                  </a:moveTo>
                  <a:lnTo>
                    <a:pt x="836802" y="905383"/>
                  </a:lnTo>
                  <a:lnTo>
                    <a:pt x="859921" y="905383"/>
                  </a:lnTo>
                  <a:lnTo>
                    <a:pt x="843659" y="894735"/>
                  </a:lnTo>
                  <a:close/>
                </a:path>
                <a:path w="1085215" h="1002664">
                  <a:moveTo>
                    <a:pt x="665289" y="12700"/>
                  </a:moveTo>
                  <a:lnTo>
                    <a:pt x="557529" y="12700"/>
                  </a:lnTo>
                  <a:lnTo>
                    <a:pt x="574928" y="12827"/>
                  </a:lnTo>
                  <a:lnTo>
                    <a:pt x="593089" y="13970"/>
                  </a:lnTo>
                  <a:lnTo>
                    <a:pt x="631189" y="18796"/>
                  </a:lnTo>
                  <a:lnTo>
                    <a:pt x="671067" y="27051"/>
                  </a:lnTo>
                  <a:lnTo>
                    <a:pt x="712215" y="38100"/>
                  </a:lnTo>
                  <a:lnTo>
                    <a:pt x="753872" y="52197"/>
                  </a:lnTo>
                  <a:lnTo>
                    <a:pt x="795527" y="68961"/>
                  </a:lnTo>
                  <a:lnTo>
                    <a:pt x="836295" y="88011"/>
                  </a:lnTo>
                  <a:lnTo>
                    <a:pt x="895096" y="120650"/>
                  </a:lnTo>
                  <a:lnTo>
                    <a:pt x="931290" y="144653"/>
                  </a:lnTo>
                  <a:lnTo>
                    <a:pt x="964819" y="170307"/>
                  </a:lnTo>
                  <a:lnTo>
                    <a:pt x="994917" y="197358"/>
                  </a:lnTo>
                  <a:lnTo>
                    <a:pt x="1020699" y="225552"/>
                  </a:lnTo>
                  <a:lnTo>
                    <a:pt x="1050416" y="268986"/>
                  </a:lnTo>
                  <a:lnTo>
                    <a:pt x="1067434" y="313563"/>
                  </a:lnTo>
                  <a:lnTo>
                    <a:pt x="1072641" y="360807"/>
                  </a:lnTo>
                  <a:lnTo>
                    <a:pt x="1072133" y="377825"/>
                  </a:lnTo>
                  <a:lnTo>
                    <a:pt x="1064513" y="431673"/>
                  </a:lnTo>
                  <a:lnTo>
                    <a:pt x="1054480" y="469900"/>
                  </a:lnTo>
                  <a:lnTo>
                    <a:pt x="1041146" y="509905"/>
                  </a:lnTo>
                  <a:lnTo>
                    <a:pt x="1024508" y="551434"/>
                  </a:lnTo>
                  <a:lnTo>
                    <a:pt x="1004824" y="594233"/>
                  </a:lnTo>
                  <a:lnTo>
                    <a:pt x="982726" y="638429"/>
                  </a:lnTo>
                  <a:lnTo>
                    <a:pt x="945133" y="706628"/>
                  </a:lnTo>
                  <a:lnTo>
                    <a:pt x="917575" y="753237"/>
                  </a:lnTo>
                  <a:lnTo>
                    <a:pt x="888746" y="800481"/>
                  </a:lnTo>
                  <a:lnTo>
                    <a:pt x="858520" y="848360"/>
                  </a:lnTo>
                  <a:lnTo>
                    <a:pt x="833060" y="887796"/>
                  </a:lnTo>
                  <a:lnTo>
                    <a:pt x="843659" y="894735"/>
                  </a:lnTo>
                  <a:lnTo>
                    <a:pt x="869187" y="855091"/>
                  </a:lnTo>
                  <a:lnTo>
                    <a:pt x="899540" y="807212"/>
                  </a:lnTo>
                  <a:lnTo>
                    <a:pt x="928624" y="759587"/>
                  </a:lnTo>
                  <a:lnTo>
                    <a:pt x="956182" y="712851"/>
                  </a:lnTo>
                  <a:lnTo>
                    <a:pt x="981836" y="666877"/>
                  </a:lnTo>
                  <a:lnTo>
                    <a:pt x="1005458" y="621792"/>
                  </a:lnTo>
                  <a:lnTo>
                    <a:pt x="1026667" y="577850"/>
                  </a:lnTo>
                  <a:lnTo>
                    <a:pt x="1045082" y="535051"/>
                  </a:lnTo>
                  <a:lnTo>
                    <a:pt x="1060450" y="493522"/>
                  </a:lnTo>
                  <a:lnTo>
                    <a:pt x="1072387" y="453517"/>
                  </a:lnTo>
                  <a:lnTo>
                    <a:pt x="1080515" y="415036"/>
                  </a:lnTo>
                  <a:lnTo>
                    <a:pt x="1085206" y="360807"/>
                  </a:lnTo>
                  <a:lnTo>
                    <a:pt x="1084748" y="344551"/>
                  </a:lnTo>
                  <a:lnTo>
                    <a:pt x="1075181" y="294132"/>
                  </a:lnTo>
                  <a:lnTo>
                    <a:pt x="1052195" y="247142"/>
                  </a:lnTo>
                  <a:lnTo>
                    <a:pt x="1017397" y="202565"/>
                  </a:lnTo>
                  <a:lnTo>
                    <a:pt x="988567" y="174117"/>
                  </a:lnTo>
                  <a:lnTo>
                    <a:pt x="956055" y="147066"/>
                  </a:lnTo>
                  <a:lnTo>
                    <a:pt x="920369" y="121793"/>
                  </a:lnTo>
                  <a:lnTo>
                    <a:pt x="862202" y="87122"/>
                  </a:lnTo>
                  <a:lnTo>
                    <a:pt x="821181" y="66675"/>
                  </a:lnTo>
                  <a:lnTo>
                    <a:pt x="779272" y="48387"/>
                  </a:lnTo>
                  <a:lnTo>
                    <a:pt x="736980" y="32766"/>
                  </a:lnTo>
                  <a:lnTo>
                    <a:pt x="694689" y="19939"/>
                  </a:lnTo>
                  <a:lnTo>
                    <a:pt x="673861" y="14605"/>
                  </a:lnTo>
                  <a:lnTo>
                    <a:pt x="665289" y="12700"/>
                  </a:lnTo>
                  <a:close/>
                </a:path>
              </a:pathLst>
            </a:custGeom>
            <a:solidFill>
              <a:srgbClr val="000000"/>
            </a:solidFill>
          </p:spPr>
          <p:txBody>
            <a:bodyPr wrap="square" lIns="0" tIns="0" rIns="0" bIns="0" rtlCol="0"/>
            <a:lstStyle/>
            <a:p>
              <a:endParaRPr/>
            </a:p>
          </p:txBody>
        </p:sp>
        <p:sp>
          <p:nvSpPr>
            <p:cNvPr id="13" name="object 13"/>
            <p:cNvSpPr/>
            <p:nvPr/>
          </p:nvSpPr>
          <p:spPr>
            <a:xfrm>
              <a:off x="7600739" y="3949705"/>
              <a:ext cx="900561" cy="447216"/>
            </a:xfrm>
            <a:prstGeom prst="rect">
              <a:avLst/>
            </a:prstGeom>
            <a:blipFill>
              <a:blip r:embed="rId4" cstate="print"/>
              <a:stretch>
                <a:fillRect/>
              </a:stretch>
            </a:blipFill>
          </p:spPr>
          <p:txBody>
            <a:bodyPr wrap="square" lIns="0" tIns="0" rIns="0" bIns="0" rtlCol="0"/>
            <a:lstStyle/>
            <a:p>
              <a:endParaRPr/>
            </a:p>
          </p:txBody>
        </p:sp>
        <p:sp>
          <p:nvSpPr>
            <p:cNvPr id="14" name="object 14"/>
            <p:cNvSpPr/>
            <p:nvPr/>
          </p:nvSpPr>
          <p:spPr>
            <a:xfrm>
              <a:off x="457200" y="5397499"/>
              <a:ext cx="685800" cy="609600"/>
            </a:xfrm>
            <a:custGeom>
              <a:avLst/>
              <a:gdLst/>
              <a:ahLst/>
              <a:cxnLst/>
              <a:rect l="l" t="t" r="r" b="b"/>
              <a:pathLst>
                <a:path w="685800" h="609600">
                  <a:moveTo>
                    <a:pt x="0" y="304800"/>
                  </a:moveTo>
                  <a:lnTo>
                    <a:pt x="3717" y="259772"/>
                  </a:lnTo>
                  <a:lnTo>
                    <a:pt x="14517" y="216792"/>
                  </a:lnTo>
                  <a:lnTo>
                    <a:pt x="31869" y="176330"/>
                  </a:lnTo>
                  <a:lnTo>
                    <a:pt x="55242" y="138860"/>
                  </a:lnTo>
                  <a:lnTo>
                    <a:pt x="84106" y="104853"/>
                  </a:lnTo>
                  <a:lnTo>
                    <a:pt x="117930" y="74783"/>
                  </a:lnTo>
                  <a:lnTo>
                    <a:pt x="156185" y="49120"/>
                  </a:lnTo>
                  <a:lnTo>
                    <a:pt x="198340" y="28338"/>
                  </a:lnTo>
                  <a:lnTo>
                    <a:pt x="243864" y="12909"/>
                  </a:lnTo>
                  <a:lnTo>
                    <a:pt x="292227" y="3306"/>
                  </a:lnTo>
                  <a:lnTo>
                    <a:pt x="342900" y="0"/>
                  </a:lnTo>
                  <a:lnTo>
                    <a:pt x="393572" y="3306"/>
                  </a:lnTo>
                  <a:lnTo>
                    <a:pt x="441935" y="12909"/>
                  </a:lnTo>
                  <a:lnTo>
                    <a:pt x="487459" y="28338"/>
                  </a:lnTo>
                  <a:lnTo>
                    <a:pt x="529614" y="49120"/>
                  </a:lnTo>
                  <a:lnTo>
                    <a:pt x="567869" y="74783"/>
                  </a:lnTo>
                  <a:lnTo>
                    <a:pt x="601693" y="104853"/>
                  </a:lnTo>
                  <a:lnTo>
                    <a:pt x="630557" y="138860"/>
                  </a:lnTo>
                  <a:lnTo>
                    <a:pt x="653930" y="176330"/>
                  </a:lnTo>
                  <a:lnTo>
                    <a:pt x="671282" y="216792"/>
                  </a:lnTo>
                  <a:lnTo>
                    <a:pt x="682082" y="259772"/>
                  </a:lnTo>
                  <a:lnTo>
                    <a:pt x="685800" y="304800"/>
                  </a:lnTo>
                  <a:lnTo>
                    <a:pt x="682082" y="349841"/>
                  </a:lnTo>
                  <a:lnTo>
                    <a:pt x="671282" y="392831"/>
                  </a:lnTo>
                  <a:lnTo>
                    <a:pt x="653930" y="433296"/>
                  </a:lnTo>
                  <a:lnTo>
                    <a:pt x="630557" y="470767"/>
                  </a:lnTo>
                  <a:lnTo>
                    <a:pt x="601693" y="504772"/>
                  </a:lnTo>
                  <a:lnTo>
                    <a:pt x="567869" y="534838"/>
                  </a:lnTo>
                  <a:lnTo>
                    <a:pt x="529614" y="560495"/>
                  </a:lnTo>
                  <a:lnTo>
                    <a:pt x="487459" y="581271"/>
                  </a:lnTo>
                  <a:lnTo>
                    <a:pt x="441935" y="596695"/>
                  </a:lnTo>
                  <a:lnTo>
                    <a:pt x="393572" y="606295"/>
                  </a:lnTo>
                  <a:lnTo>
                    <a:pt x="342900" y="609600"/>
                  </a:lnTo>
                  <a:lnTo>
                    <a:pt x="292227" y="606295"/>
                  </a:lnTo>
                  <a:lnTo>
                    <a:pt x="243864" y="596695"/>
                  </a:lnTo>
                  <a:lnTo>
                    <a:pt x="198340" y="581271"/>
                  </a:lnTo>
                  <a:lnTo>
                    <a:pt x="156185" y="560495"/>
                  </a:lnTo>
                  <a:lnTo>
                    <a:pt x="117930" y="534838"/>
                  </a:lnTo>
                  <a:lnTo>
                    <a:pt x="84106" y="504772"/>
                  </a:lnTo>
                  <a:lnTo>
                    <a:pt x="55242" y="470767"/>
                  </a:lnTo>
                  <a:lnTo>
                    <a:pt x="31869" y="433296"/>
                  </a:lnTo>
                  <a:lnTo>
                    <a:pt x="14517" y="392831"/>
                  </a:lnTo>
                  <a:lnTo>
                    <a:pt x="3717" y="349841"/>
                  </a:lnTo>
                  <a:lnTo>
                    <a:pt x="0" y="304800"/>
                  </a:lnTo>
                  <a:close/>
                </a:path>
              </a:pathLst>
            </a:custGeom>
            <a:ln w="12700">
              <a:solidFill>
                <a:srgbClr val="000000"/>
              </a:solidFill>
            </a:ln>
          </p:spPr>
          <p:txBody>
            <a:bodyPr wrap="square" lIns="0" tIns="0" rIns="0" bIns="0" rtlCol="0"/>
            <a:lstStyle/>
            <a:p>
              <a:endParaRPr/>
            </a:p>
          </p:txBody>
        </p:sp>
      </p:grpSp>
      <p:sp>
        <p:nvSpPr>
          <p:cNvPr id="15" name="object 15"/>
          <p:cNvSpPr/>
          <p:nvPr/>
        </p:nvSpPr>
        <p:spPr>
          <a:xfrm>
            <a:off x="5079214" y="3962405"/>
            <a:ext cx="900414" cy="447216"/>
          </a:xfrm>
          <a:prstGeom prst="rect">
            <a:avLst/>
          </a:prstGeom>
          <a:blipFill>
            <a:blip r:embed="rId2" cstate="print"/>
            <a:stretch>
              <a:fillRect/>
            </a:stretch>
          </a:blipFill>
        </p:spPr>
        <p:txBody>
          <a:bodyPr wrap="square" lIns="0" tIns="0" rIns="0" bIns="0" rtlCol="0"/>
          <a:lstStyle/>
          <a:p>
            <a:endParaRPr/>
          </a:p>
        </p:txBody>
      </p:sp>
      <p:sp>
        <p:nvSpPr>
          <p:cNvPr id="16" name="object 16"/>
          <p:cNvSpPr txBox="1"/>
          <p:nvPr/>
        </p:nvSpPr>
        <p:spPr>
          <a:xfrm>
            <a:off x="4736407" y="3167621"/>
            <a:ext cx="1652905" cy="1245870"/>
          </a:xfrm>
          <a:prstGeom prst="rect">
            <a:avLst/>
          </a:prstGeom>
        </p:spPr>
        <p:txBody>
          <a:bodyPr vert="horz" wrap="square" lIns="0" tIns="72390" rIns="0" bIns="0" rtlCol="0">
            <a:spAutoFit/>
          </a:bodyPr>
          <a:lstStyle/>
          <a:p>
            <a:pPr marL="61594">
              <a:lnSpc>
                <a:spcPct val="100000"/>
              </a:lnSpc>
              <a:spcBef>
                <a:spcPts val="570"/>
              </a:spcBef>
              <a:tabLst>
                <a:tab pos="960755" algn="l"/>
              </a:tabLst>
            </a:pPr>
            <a:r>
              <a:rPr sz="3600" i="1" spc="40" dirty="0">
                <a:latin typeface="Times New Roman"/>
                <a:cs typeface="Times New Roman"/>
              </a:rPr>
              <a:t>y	</a:t>
            </a:r>
            <a:r>
              <a:rPr sz="3600" i="1" spc="60" dirty="0">
                <a:latin typeface="Times New Roman"/>
                <a:cs typeface="Times New Roman"/>
              </a:rPr>
              <a:t>y</a:t>
            </a:r>
            <a:r>
              <a:rPr sz="3600" spc="60" dirty="0">
                <a:latin typeface="Times New Roman"/>
                <a:cs typeface="Times New Roman"/>
              </a:rPr>
              <a:t>,</a:t>
            </a:r>
            <a:r>
              <a:rPr sz="3600" spc="-515" dirty="0">
                <a:latin typeface="Times New Roman"/>
                <a:cs typeface="Times New Roman"/>
              </a:rPr>
              <a:t> </a:t>
            </a:r>
            <a:r>
              <a:rPr sz="3600" i="1" spc="55" dirty="0">
                <a:latin typeface="Times New Roman"/>
                <a:cs typeface="Times New Roman"/>
              </a:rPr>
              <a:t>R</a:t>
            </a:r>
            <a:endParaRPr sz="3600">
              <a:latin typeface="Times New Roman"/>
              <a:cs typeface="Times New Roman"/>
            </a:endParaRPr>
          </a:p>
          <a:p>
            <a:pPr marL="12700">
              <a:lnSpc>
                <a:spcPct val="100000"/>
              </a:lnSpc>
              <a:spcBef>
                <a:spcPts val="490"/>
              </a:spcBef>
              <a:tabLst>
                <a:tab pos="886460" algn="l"/>
              </a:tabLst>
            </a:pPr>
            <a:r>
              <a:rPr sz="3600" i="1" spc="65" dirty="0">
                <a:latin typeface="Times New Roman"/>
                <a:cs typeface="Times New Roman"/>
              </a:rPr>
              <a:t>a	</a:t>
            </a:r>
            <a:r>
              <a:rPr sz="3600" i="1" spc="40" dirty="0">
                <a:latin typeface="Times New Roman"/>
                <a:cs typeface="Times New Roman"/>
              </a:rPr>
              <a:t>a</a:t>
            </a:r>
            <a:r>
              <a:rPr sz="3600" spc="40" dirty="0">
                <a:latin typeface="Times New Roman"/>
                <a:cs typeface="Times New Roman"/>
              </a:rPr>
              <a:t>,</a:t>
            </a:r>
            <a:r>
              <a:rPr sz="3600" spc="-495" dirty="0">
                <a:latin typeface="Times New Roman"/>
                <a:cs typeface="Times New Roman"/>
              </a:rPr>
              <a:t> </a:t>
            </a:r>
            <a:r>
              <a:rPr sz="3600" i="1" spc="80" dirty="0">
                <a:latin typeface="Times New Roman"/>
                <a:cs typeface="Times New Roman"/>
              </a:rPr>
              <a:t>R</a:t>
            </a:r>
            <a:endParaRPr sz="3600">
              <a:latin typeface="Times New Roman"/>
              <a:cs typeface="Times New Roman"/>
            </a:endParaRPr>
          </a:p>
        </p:txBody>
      </p:sp>
      <p:sp>
        <p:nvSpPr>
          <p:cNvPr id="17" name="object 17"/>
          <p:cNvSpPr/>
          <p:nvPr/>
        </p:nvSpPr>
        <p:spPr>
          <a:xfrm>
            <a:off x="5108332" y="3352801"/>
            <a:ext cx="899896" cy="445614"/>
          </a:xfrm>
          <a:prstGeom prst="rect">
            <a:avLst/>
          </a:prstGeom>
          <a:blipFill>
            <a:blip r:embed="rId5" cstate="print"/>
            <a:stretch>
              <a:fillRect/>
            </a:stretch>
          </a:blipFill>
        </p:spPr>
        <p:txBody>
          <a:bodyPr wrap="square" lIns="0" tIns="0" rIns="0" bIns="0" rtlCol="0"/>
          <a:lstStyle/>
          <a:p>
            <a:endParaRPr/>
          </a:p>
        </p:txBody>
      </p:sp>
      <p:sp>
        <p:nvSpPr>
          <p:cNvPr id="18" name="object 18"/>
          <p:cNvSpPr txBox="1"/>
          <p:nvPr/>
        </p:nvSpPr>
        <p:spPr>
          <a:xfrm>
            <a:off x="7257322" y="3154921"/>
            <a:ext cx="1615440" cy="1245870"/>
          </a:xfrm>
          <a:prstGeom prst="rect">
            <a:avLst/>
          </a:prstGeom>
        </p:spPr>
        <p:txBody>
          <a:bodyPr vert="horz" wrap="square" lIns="0" tIns="72390" rIns="0" bIns="0" rtlCol="0">
            <a:spAutoFit/>
          </a:bodyPr>
          <a:lstStyle/>
          <a:p>
            <a:pPr marL="55244">
              <a:lnSpc>
                <a:spcPct val="100000"/>
              </a:lnSpc>
              <a:spcBef>
                <a:spcPts val="570"/>
              </a:spcBef>
              <a:tabLst>
                <a:tab pos="949960" algn="l"/>
              </a:tabLst>
            </a:pPr>
            <a:r>
              <a:rPr sz="3600" i="1" spc="50" dirty="0">
                <a:latin typeface="Times New Roman"/>
                <a:cs typeface="Times New Roman"/>
              </a:rPr>
              <a:t>y	</a:t>
            </a:r>
            <a:r>
              <a:rPr sz="3600" i="1" spc="55" dirty="0">
                <a:latin typeface="Times New Roman"/>
                <a:cs typeface="Times New Roman"/>
              </a:rPr>
              <a:t>y</a:t>
            </a:r>
            <a:r>
              <a:rPr sz="3600" spc="55" dirty="0">
                <a:latin typeface="Times New Roman"/>
                <a:cs typeface="Times New Roman"/>
              </a:rPr>
              <a:t>,</a:t>
            </a:r>
            <a:r>
              <a:rPr sz="3600" spc="-525" dirty="0">
                <a:latin typeface="Times New Roman"/>
                <a:cs typeface="Times New Roman"/>
              </a:rPr>
              <a:t> </a:t>
            </a:r>
            <a:r>
              <a:rPr sz="3600" i="1" spc="60" dirty="0">
                <a:latin typeface="Times New Roman"/>
                <a:cs typeface="Times New Roman"/>
              </a:rPr>
              <a:t>L</a:t>
            </a:r>
            <a:endParaRPr sz="3600">
              <a:latin typeface="Times New Roman"/>
              <a:cs typeface="Times New Roman"/>
            </a:endParaRPr>
          </a:p>
          <a:p>
            <a:pPr marL="12700">
              <a:lnSpc>
                <a:spcPct val="100000"/>
              </a:lnSpc>
              <a:spcBef>
                <a:spcPts val="490"/>
              </a:spcBef>
              <a:tabLst>
                <a:tab pos="888365" algn="l"/>
              </a:tabLst>
            </a:pPr>
            <a:r>
              <a:rPr sz="3600" i="1" spc="60" dirty="0">
                <a:latin typeface="Times New Roman"/>
                <a:cs typeface="Times New Roman"/>
              </a:rPr>
              <a:t>a	</a:t>
            </a:r>
            <a:r>
              <a:rPr sz="3600" i="1" spc="45" dirty="0">
                <a:latin typeface="Times New Roman"/>
                <a:cs typeface="Times New Roman"/>
              </a:rPr>
              <a:t>a</a:t>
            </a:r>
            <a:r>
              <a:rPr sz="3600" spc="45" dirty="0">
                <a:latin typeface="Times New Roman"/>
                <a:cs typeface="Times New Roman"/>
              </a:rPr>
              <a:t>,</a:t>
            </a:r>
            <a:r>
              <a:rPr sz="3600" spc="-505" dirty="0">
                <a:latin typeface="Times New Roman"/>
                <a:cs typeface="Times New Roman"/>
              </a:rPr>
              <a:t> </a:t>
            </a:r>
            <a:r>
              <a:rPr sz="3600" i="1" spc="70" dirty="0">
                <a:latin typeface="Times New Roman"/>
                <a:cs typeface="Times New Roman"/>
              </a:rPr>
              <a:t>L</a:t>
            </a:r>
            <a:endParaRPr sz="3600">
              <a:latin typeface="Times New Roman"/>
              <a:cs typeface="Times New Roman"/>
            </a:endParaRPr>
          </a:p>
        </p:txBody>
      </p:sp>
      <p:sp>
        <p:nvSpPr>
          <p:cNvPr id="19" name="object 19"/>
          <p:cNvSpPr/>
          <p:nvPr/>
        </p:nvSpPr>
        <p:spPr>
          <a:xfrm>
            <a:off x="7621044" y="3340101"/>
            <a:ext cx="900002" cy="445614"/>
          </a:xfrm>
          <a:prstGeom prst="rect">
            <a:avLst/>
          </a:prstGeom>
          <a:blipFill>
            <a:blip r:embed="rId6" cstate="print"/>
            <a:stretch>
              <a:fillRect/>
            </a:stretch>
          </a:blipFill>
        </p:spPr>
        <p:txBody>
          <a:bodyPr wrap="square" lIns="0" tIns="0" rIns="0" bIns="0" rtlCol="0"/>
          <a:lstStyle/>
          <a:p>
            <a:endParaRPr/>
          </a:p>
        </p:txBody>
      </p:sp>
      <p:grpSp>
        <p:nvGrpSpPr>
          <p:cNvPr id="20" name="object 20"/>
          <p:cNvGrpSpPr/>
          <p:nvPr/>
        </p:nvGrpSpPr>
        <p:grpSpPr>
          <a:xfrm>
            <a:off x="158343" y="4412615"/>
            <a:ext cx="6036945" cy="2280285"/>
            <a:chOff x="158343" y="4412615"/>
            <a:chExt cx="6036945" cy="2280285"/>
          </a:xfrm>
        </p:grpSpPr>
        <p:sp>
          <p:nvSpPr>
            <p:cNvPr id="21" name="object 21"/>
            <p:cNvSpPr/>
            <p:nvPr/>
          </p:nvSpPr>
          <p:spPr>
            <a:xfrm>
              <a:off x="5294607" y="6159505"/>
              <a:ext cx="900189" cy="447216"/>
            </a:xfrm>
            <a:prstGeom prst="rect">
              <a:avLst/>
            </a:prstGeom>
            <a:blipFill>
              <a:blip r:embed="rId2" cstate="print"/>
              <a:stretch>
                <a:fillRect/>
              </a:stretch>
            </a:blipFill>
          </p:spPr>
          <p:txBody>
            <a:bodyPr wrap="square" lIns="0" tIns="0" rIns="0" bIns="0" rtlCol="0"/>
            <a:lstStyle/>
            <a:p>
              <a:endParaRPr/>
            </a:p>
          </p:txBody>
        </p:sp>
        <p:sp>
          <p:nvSpPr>
            <p:cNvPr id="22" name="object 22"/>
            <p:cNvSpPr/>
            <p:nvPr/>
          </p:nvSpPr>
          <p:spPr>
            <a:xfrm>
              <a:off x="1143000" y="5638800"/>
              <a:ext cx="1968500" cy="1054100"/>
            </a:xfrm>
            <a:custGeom>
              <a:avLst/>
              <a:gdLst/>
              <a:ahLst/>
              <a:cxnLst/>
              <a:rect l="l" t="t" r="r" b="b"/>
              <a:pathLst>
                <a:path w="1968500" h="1054100">
                  <a:moveTo>
                    <a:pt x="1600200" y="57150"/>
                  </a:moveTo>
                  <a:lnTo>
                    <a:pt x="127000" y="57150"/>
                  </a:lnTo>
                  <a:lnTo>
                    <a:pt x="127000" y="0"/>
                  </a:lnTo>
                  <a:lnTo>
                    <a:pt x="0" y="63500"/>
                  </a:lnTo>
                  <a:lnTo>
                    <a:pt x="127000" y="127000"/>
                  </a:lnTo>
                  <a:lnTo>
                    <a:pt x="127000" y="69850"/>
                  </a:lnTo>
                  <a:lnTo>
                    <a:pt x="1600200" y="69850"/>
                  </a:lnTo>
                  <a:lnTo>
                    <a:pt x="1600200" y="57150"/>
                  </a:lnTo>
                  <a:close/>
                </a:path>
                <a:path w="1968500" h="1054100">
                  <a:moveTo>
                    <a:pt x="1968500" y="495300"/>
                  </a:moveTo>
                  <a:lnTo>
                    <a:pt x="1962150" y="482600"/>
                  </a:lnTo>
                  <a:lnTo>
                    <a:pt x="1905000" y="368300"/>
                  </a:lnTo>
                  <a:lnTo>
                    <a:pt x="1841500" y="495300"/>
                  </a:lnTo>
                  <a:lnTo>
                    <a:pt x="1898650" y="495300"/>
                  </a:lnTo>
                  <a:lnTo>
                    <a:pt x="1898650" y="1054100"/>
                  </a:lnTo>
                  <a:lnTo>
                    <a:pt x="1911350" y="1054100"/>
                  </a:lnTo>
                  <a:lnTo>
                    <a:pt x="1911350" y="495300"/>
                  </a:lnTo>
                  <a:lnTo>
                    <a:pt x="1968500" y="495300"/>
                  </a:lnTo>
                  <a:close/>
                </a:path>
              </a:pathLst>
            </a:custGeom>
            <a:solidFill>
              <a:srgbClr val="000000"/>
            </a:solidFill>
          </p:spPr>
          <p:txBody>
            <a:bodyPr wrap="square" lIns="0" tIns="0" rIns="0" bIns="0" rtlCol="0"/>
            <a:lstStyle/>
            <a:p>
              <a:endParaRPr/>
            </a:p>
          </p:txBody>
        </p:sp>
        <p:sp>
          <p:nvSpPr>
            <p:cNvPr id="23" name="object 23"/>
            <p:cNvSpPr/>
            <p:nvPr/>
          </p:nvSpPr>
          <p:spPr>
            <a:xfrm>
              <a:off x="1590432" y="5168901"/>
              <a:ext cx="899896" cy="445614"/>
            </a:xfrm>
            <a:prstGeom prst="rect">
              <a:avLst/>
            </a:prstGeom>
            <a:blipFill>
              <a:blip r:embed="rId5" cstate="print"/>
              <a:stretch>
                <a:fillRect/>
              </a:stretch>
            </a:blipFill>
          </p:spPr>
          <p:txBody>
            <a:bodyPr wrap="square" lIns="0" tIns="0" rIns="0" bIns="0" rtlCol="0"/>
            <a:lstStyle/>
            <a:p>
              <a:endParaRPr/>
            </a:p>
          </p:txBody>
        </p:sp>
        <p:sp>
          <p:nvSpPr>
            <p:cNvPr id="24" name="object 24"/>
            <p:cNvSpPr/>
            <p:nvPr/>
          </p:nvSpPr>
          <p:spPr>
            <a:xfrm>
              <a:off x="158343" y="4412615"/>
              <a:ext cx="1085850" cy="1002665"/>
            </a:xfrm>
            <a:custGeom>
              <a:avLst/>
              <a:gdLst/>
              <a:ahLst/>
              <a:cxnLst/>
              <a:rect l="l" t="t" r="r" b="b"/>
              <a:pathLst>
                <a:path w="1085850" h="1002664">
                  <a:moveTo>
                    <a:pt x="557022" y="0"/>
                  </a:moveTo>
                  <a:lnTo>
                    <a:pt x="503809" y="5334"/>
                  </a:lnTo>
                  <a:lnTo>
                    <a:pt x="465023" y="14097"/>
                  </a:lnTo>
                  <a:lnTo>
                    <a:pt x="423849" y="26670"/>
                  </a:lnTo>
                  <a:lnTo>
                    <a:pt x="381152" y="42799"/>
                  </a:lnTo>
                  <a:lnTo>
                    <a:pt x="337515" y="61976"/>
                  </a:lnTo>
                  <a:lnTo>
                    <a:pt x="293611" y="83947"/>
                  </a:lnTo>
                  <a:lnTo>
                    <a:pt x="250139" y="108585"/>
                  </a:lnTo>
                  <a:lnTo>
                    <a:pt x="208013" y="135128"/>
                  </a:lnTo>
                  <a:lnTo>
                    <a:pt x="167728" y="163576"/>
                  </a:lnTo>
                  <a:lnTo>
                    <a:pt x="130086" y="193421"/>
                  </a:lnTo>
                  <a:lnTo>
                    <a:pt x="95834" y="224536"/>
                  </a:lnTo>
                  <a:lnTo>
                    <a:pt x="65646" y="256540"/>
                  </a:lnTo>
                  <a:lnTo>
                    <a:pt x="40170" y="289179"/>
                  </a:lnTo>
                  <a:lnTo>
                    <a:pt x="20281" y="322072"/>
                  </a:lnTo>
                  <a:lnTo>
                    <a:pt x="2616" y="371475"/>
                  </a:lnTo>
                  <a:lnTo>
                    <a:pt x="0" y="403987"/>
                  </a:lnTo>
                  <a:lnTo>
                    <a:pt x="1003" y="420497"/>
                  </a:lnTo>
                  <a:lnTo>
                    <a:pt x="12077" y="471424"/>
                  </a:lnTo>
                  <a:lnTo>
                    <a:pt x="34251" y="524510"/>
                  </a:lnTo>
                  <a:lnTo>
                    <a:pt x="54495" y="561213"/>
                  </a:lnTo>
                  <a:lnTo>
                    <a:pt x="78701" y="598551"/>
                  </a:lnTo>
                  <a:lnTo>
                    <a:pt x="106591" y="636651"/>
                  </a:lnTo>
                  <a:lnTo>
                    <a:pt x="137706" y="675513"/>
                  </a:lnTo>
                  <a:lnTo>
                    <a:pt x="171640" y="714883"/>
                  </a:lnTo>
                  <a:lnTo>
                    <a:pt x="208153" y="755015"/>
                  </a:lnTo>
                  <a:lnTo>
                    <a:pt x="246799" y="795401"/>
                  </a:lnTo>
                  <a:lnTo>
                    <a:pt x="287159" y="836422"/>
                  </a:lnTo>
                  <a:lnTo>
                    <a:pt x="329031" y="877570"/>
                  </a:lnTo>
                  <a:lnTo>
                    <a:pt x="415645" y="960628"/>
                  </a:lnTo>
                  <a:lnTo>
                    <a:pt x="459651" y="1002157"/>
                  </a:lnTo>
                  <a:lnTo>
                    <a:pt x="468388" y="993013"/>
                  </a:lnTo>
                  <a:lnTo>
                    <a:pt x="380771" y="909701"/>
                  </a:lnTo>
                  <a:lnTo>
                    <a:pt x="337832" y="868426"/>
                  </a:lnTo>
                  <a:lnTo>
                    <a:pt x="296075" y="827278"/>
                  </a:lnTo>
                  <a:lnTo>
                    <a:pt x="255854" y="786511"/>
                  </a:lnTo>
                  <a:lnTo>
                    <a:pt x="217347" y="746252"/>
                  </a:lnTo>
                  <a:lnTo>
                    <a:pt x="181089" y="706501"/>
                  </a:lnTo>
                  <a:lnTo>
                    <a:pt x="147396" y="667258"/>
                  </a:lnTo>
                  <a:lnTo>
                    <a:pt x="116598" y="628904"/>
                  </a:lnTo>
                  <a:lnTo>
                    <a:pt x="89052" y="591185"/>
                  </a:lnTo>
                  <a:lnTo>
                    <a:pt x="65252" y="554482"/>
                  </a:lnTo>
                  <a:lnTo>
                    <a:pt x="45491" y="518668"/>
                  </a:lnTo>
                  <a:lnTo>
                    <a:pt x="24041" y="467233"/>
                  </a:lnTo>
                  <a:lnTo>
                    <a:pt x="13589" y="418719"/>
                  </a:lnTo>
                  <a:lnTo>
                    <a:pt x="12687" y="403225"/>
                  </a:lnTo>
                  <a:lnTo>
                    <a:pt x="13169" y="388239"/>
                  </a:lnTo>
                  <a:lnTo>
                    <a:pt x="24688" y="342900"/>
                  </a:lnTo>
                  <a:lnTo>
                    <a:pt x="50812" y="296164"/>
                  </a:lnTo>
                  <a:lnTo>
                    <a:pt x="75438" y="264668"/>
                  </a:lnTo>
                  <a:lnTo>
                    <a:pt x="104876" y="233426"/>
                  </a:lnTo>
                  <a:lnTo>
                    <a:pt x="138442" y="203073"/>
                  </a:lnTo>
                  <a:lnTo>
                    <a:pt x="175475" y="173609"/>
                  </a:lnTo>
                  <a:lnTo>
                    <a:pt x="215201" y="145542"/>
                  </a:lnTo>
                  <a:lnTo>
                    <a:pt x="256895" y="119380"/>
                  </a:lnTo>
                  <a:lnTo>
                    <a:pt x="299720" y="95123"/>
                  </a:lnTo>
                  <a:lnTo>
                    <a:pt x="343065" y="73406"/>
                  </a:lnTo>
                  <a:lnTo>
                    <a:pt x="386105" y="54610"/>
                  </a:lnTo>
                  <a:lnTo>
                    <a:pt x="428180" y="38735"/>
                  </a:lnTo>
                  <a:lnTo>
                    <a:pt x="468541" y="26289"/>
                  </a:lnTo>
                  <a:lnTo>
                    <a:pt x="506323" y="17780"/>
                  </a:lnTo>
                  <a:lnTo>
                    <a:pt x="557517" y="12700"/>
                  </a:lnTo>
                  <a:lnTo>
                    <a:pt x="665324" y="12700"/>
                  </a:lnTo>
                  <a:lnTo>
                    <a:pt x="653300" y="10033"/>
                  </a:lnTo>
                  <a:lnTo>
                    <a:pt x="633056" y="6223"/>
                  </a:lnTo>
                  <a:lnTo>
                    <a:pt x="613270" y="3302"/>
                  </a:lnTo>
                  <a:lnTo>
                    <a:pt x="593953" y="1270"/>
                  </a:lnTo>
                  <a:lnTo>
                    <a:pt x="575144" y="127"/>
                  </a:lnTo>
                  <a:lnTo>
                    <a:pt x="557022" y="0"/>
                  </a:lnTo>
                  <a:close/>
                </a:path>
                <a:path w="1085850" h="1002664">
                  <a:moveTo>
                    <a:pt x="785279" y="856488"/>
                  </a:moveTo>
                  <a:lnTo>
                    <a:pt x="768819" y="997585"/>
                  </a:lnTo>
                  <a:lnTo>
                    <a:pt x="891514" y="926084"/>
                  </a:lnTo>
                  <a:lnTo>
                    <a:pt x="859915" y="905383"/>
                  </a:lnTo>
                  <a:lnTo>
                    <a:pt x="836777" y="905383"/>
                  </a:lnTo>
                  <a:lnTo>
                    <a:pt x="826109" y="898525"/>
                  </a:lnTo>
                  <a:lnTo>
                    <a:pt x="833047" y="887781"/>
                  </a:lnTo>
                  <a:lnTo>
                    <a:pt x="785279" y="856488"/>
                  </a:lnTo>
                  <a:close/>
                </a:path>
                <a:path w="1085850" h="1002664">
                  <a:moveTo>
                    <a:pt x="833047" y="887781"/>
                  </a:moveTo>
                  <a:lnTo>
                    <a:pt x="826109" y="898525"/>
                  </a:lnTo>
                  <a:lnTo>
                    <a:pt x="836777" y="905383"/>
                  </a:lnTo>
                  <a:lnTo>
                    <a:pt x="843655" y="894731"/>
                  </a:lnTo>
                  <a:lnTo>
                    <a:pt x="833047" y="887781"/>
                  </a:lnTo>
                  <a:close/>
                </a:path>
                <a:path w="1085850" h="1002664">
                  <a:moveTo>
                    <a:pt x="843655" y="894731"/>
                  </a:moveTo>
                  <a:lnTo>
                    <a:pt x="836777" y="905383"/>
                  </a:lnTo>
                  <a:lnTo>
                    <a:pt x="859915" y="905383"/>
                  </a:lnTo>
                  <a:lnTo>
                    <a:pt x="843655" y="894731"/>
                  </a:lnTo>
                  <a:close/>
                </a:path>
                <a:path w="1085850" h="1002664">
                  <a:moveTo>
                    <a:pt x="665324" y="12700"/>
                  </a:moveTo>
                  <a:lnTo>
                    <a:pt x="557517" y="12700"/>
                  </a:lnTo>
                  <a:lnTo>
                    <a:pt x="575017" y="12827"/>
                  </a:lnTo>
                  <a:lnTo>
                    <a:pt x="593166" y="13970"/>
                  </a:lnTo>
                  <a:lnTo>
                    <a:pt x="631215" y="18796"/>
                  </a:lnTo>
                  <a:lnTo>
                    <a:pt x="671131" y="27051"/>
                  </a:lnTo>
                  <a:lnTo>
                    <a:pt x="712292" y="38100"/>
                  </a:lnTo>
                  <a:lnTo>
                    <a:pt x="753948" y="52197"/>
                  </a:lnTo>
                  <a:lnTo>
                    <a:pt x="795515" y="68961"/>
                  </a:lnTo>
                  <a:lnTo>
                    <a:pt x="836345" y="88011"/>
                  </a:lnTo>
                  <a:lnTo>
                    <a:pt x="895095" y="120650"/>
                  </a:lnTo>
                  <a:lnTo>
                    <a:pt x="931341" y="144653"/>
                  </a:lnTo>
                  <a:lnTo>
                    <a:pt x="964895" y="170307"/>
                  </a:lnTo>
                  <a:lnTo>
                    <a:pt x="994892" y="197358"/>
                  </a:lnTo>
                  <a:lnTo>
                    <a:pt x="1020749" y="225552"/>
                  </a:lnTo>
                  <a:lnTo>
                    <a:pt x="1050429" y="268986"/>
                  </a:lnTo>
                  <a:lnTo>
                    <a:pt x="1067511" y="313563"/>
                  </a:lnTo>
                  <a:lnTo>
                    <a:pt x="1072603" y="360807"/>
                  </a:lnTo>
                  <a:lnTo>
                    <a:pt x="1072134" y="377825"/>
                  </a:lnTo>
                  <a:lnTo>
                    <a:pt x="1064526" y="431673"/>
                  </a:lnTo>
                  <a:lnTo>
                    <a:pt x="1054557" y="469900"/>
                  </a:lnTo>
                  <a:lnTo>
                    <a:pt x="1041158" y="509905"/>
                  </a:lnTo>
                  <a:lnTo>
                    <a:pt x="1024509" y="551434"/>
                  </a:lnTo>
                  <a:lnTo>
                    <a:pt x="1004912" y="594233"/>
                  </a:lnTo>
                  <a:lnTo>
                    <a:pt x="982713" y="638429"/>
                  </a:lnTo>
                  <a:lnTo>
                    <a:pt x="945108" y="706628"/>
                  </a:lnTo>
                  <a:lnTo>
                    <a:pt x="917651" y="753237"/>
                  </a:lnTo>
                  <a:lnTo>
                    <a:pt x="888745" y="800481"/>
                  </a:lnTo>
                  <a:lnTo>
                    <a:pt x="858507" y="848360"/>
                  </a:lnTo>
                  <a:lnTo>
                    <a:pt x="833047" y="887781"/>
                  </a:lnTo>
                  <a:lnTo>
                    <a:pt x="843655" y="894731"/>
                  </a:lnTo>
                  <a:lnTo>
                    <a:pt x="869251" y="855091"/>
                  </a:lnTo>
                  <a:lnTo>
                    <a:pt x="899591" y="807212"/>
                  </a:lnTo>
                  <a:lnTo>
                    <a:pt x="928598" y="759587"/>
                  </a:lnTo>
                  <a:lnTo>
                    <a:pt x="956195" y="712851"/>
                  </a:lnTo>
                  <a:lnTo>
                    <a:pt x="981875" y="666877"/>
                  </a:lnTo>
                  <a:lnTo>
                    <a:pt x="1005497" y="621792"/>
                  </a:lnTo>
                  <a:lnTo>
                    <a:pt x="1026655" y="577850"/>
                  </a:lnTo>
                  <a:lnTo>
                    <a:pt x="1045070" y="535051"/>
                  </a:lnTo>
                  <a:lnTo>
                    <a:pt x="1060437" y="493522"/>
                  </a:lnTo>
                  <a:lnTo>
                    <a:pt x="1072362" y="453517"/>
                  </a:lnTo>
                  <a:lnTo>
                    <a:pt x="1080566" y="415036"/>
                  </a:lnTo>
                  <a:lnTo>
                    <a:pt x="1085293" y="360807"/>
                  </a:lnTo>
                  <a:lnTo>
                    <a:pt x="1085227" y="358267"/>
                  </a:lnTo>
                  <a:lnTo>
                    <a:pt x="1079728" y="310007"/>
                  </a:lnTo>
                  <a:lnTo>
                    <a:pt x="1061377" y="262509"/>
                  </a:lnTo>
                  <a:lnTo>
                    <a:pt x="1030287" y="217043"/>
                  </a:lnTo>
                  <a:lnTo>
                    <a:pt x="1003566" y="188087"/>
                  </a:lnTo>
                  <a:lnTo>
                    <a:pt x="972794" y="160401"/>
                  </a:lnTo>
                  <a:lnTo>
                    <a:pt x="938529" y="134239"/>
                  </a:lnTo>
                  <a:lnTo>
                    <a:pt x="901433" y="109728"/>
                  </a:lnTo>
                  <a:lnTo>
                    <a:pt x="862215" y="87122"/>
                  </a:lnTo>
                  <a:lnTo>
                    <a:pt x="821245" y="66675"/>
                  </a:lnTo>
                  <a:lnTo>
                    <a:pt x="779297" y="48387"/>
                  </a:lnTo>
                  <a:lnTo>
                    <a:pt x="736955" y="32766"/>
                  </a:lnTo>
                  <a:lnTo>
                    <a:pt x="694753" y="19939"/>
                  </a:lnTo>
                  <a:lnTo>
                    <a:pt x="673912" y="14605"/>
                  </a:lnTo>
                  <a:lnTo>
                    <a:pt x="665324" y="12700"/>
                  </a:lnTo>
                  <a:close/>
                </a:path>
              </a:pathLst>
            </a:custGeom>
            <a:solidFill>
              <a:srgbClr val="000000"/>
            </a:solidFill>
          </p:spPr>
          <p:txBody>
            <a:bodyPr wrap="square" lIns="0" tIns="0" rIns="0" bIns="0" rtlCol="0"/>
            <a:lstStyle/>
            <a:p>
              <a:endParaRPr/>
            </a:p>
          </p:txBody>
        </p:sp>
      </p:grpSp>
      <p:sp>
        <p:nvSpPr>
          <p:cNvPr id="25" name="object 25"/>
          <p:cNvSpPr txBox="1"/>
          <p:nvPr/>
        </p:nvSpPr>
        <p:spPr>
          <a:xfrm>
            <a:off x="48655" y="3745753"/>
            <a:ext cx="1604010" cy="577850"/>
          </a:xfrm>
          <a:prstGeom prst="rect">
            <a:avLst/>
          </a:prstGeom>
        </p:spPr>
        <p:txBody>
          <a:bodyPr vert="horz" wrap="square" lIns="0" tIns="15240" rIns="0" bIns="0" rtlCol="0">
            <a:spAutoFit/>
          </a:bodyPr>
          <a:lstStyle/>
          <a:p>
            <a:pPr marL="12700">
              <a:lnSpc>
                <a:spcPct val="100000"/>
              </a:lnSpc>
              <a:spcBef>
                <a:spcPts val="120"/>
              </a:spcBef>
              <a:tabLst>
                <a:tab pos="911860" algn="l"/>
              </a:tabLst>
            </a:pPr>
            <a:r>
              <a:rPr sz="3600" i="1" spc="40" dirty="0">
                <a:latin typeface="Times New Roman"/>
                <a:cs typeface="Times New Roman"/>
              </a:rPr>
              <a:t>y	</a:t>
            </a:r>
            <a:r>
              <a:rPr sz="3600" i="1" spc="60" dirty="0">
                <a:latin typeface="Times New Roman"/>
                <a:cs typeface="Times New Roman"/>
              </a:rPr>
              <a:t>y</a:t>
            </a:r>
            <a:r>
              <a:rPr sz="3600" spc="60" dirty="0">
                <a:latin typeface="Times New Roman"/>
                <a:cs typeface="Times New Roman"/>
              </a:rPr>
              <a:t>,</a:t>
            </a:r>
            <a:r>
              <a:rPr sz="3600" spc="-515" dirty="0">
                <a:latin typeface="Times New Roman"/>
                <a:cs typeface="Times New Roman"/>
              </a:rPr>
              <a:t> </a:t>
            </a:r>
            <a:r>
              <a:rPr sz="3600" i="1" spc="55" dirty="0">
                <a:latin typeface="Times New Roman"/>
                <a:cs typeface="Times New Roman"/>
              </a:rPr>
              <a:t>R</a:t>
            </a:r>
            <a:endParaRPr sz="3600">
              <a:latin typeface="Times New Roman"/>
              <a:cs typeface="Times New Roman"/>
            </a:endParaRPr>
          </a:p>
        </p:txBody>
      </p:sp>
      <p:sp>
        <p:nvSpPr>
          <p:cNvPr id="26" name="object 26"/>
          <p:cNvSpPr/>
          <p:nvPr/>
        </p:nvSpPr>
        <p:spPr>
          <a:xfrm>
            <a:off x="371232" y="3873501"/>
            <a:ext cx="899896" cy="445614"/>
          </a:xfrm>
          <a:prstGeom prst="rect">
            <a:avLst/>
          </a:prstGeom>
          <a:blipFill>
            <a:blip r:embed="rId5" cstate="print"/>
            <a:stretch>
              <a:fillRect/>
            </a:stretch>
          </a:blipFill>
        </p:spPr>
        <p:txBody>
          <a:bodyPr wrap="square" lIns="0" tIns="0" rIns="0" bIns="0" rtlCol="0"/>
          <a:lstStyle/>
          <a:p>
            <a:endParaRPr/>
          </a:p>
        </p:txBody>
      </p:sp>
      <p:sp>
        <p:nvSpPr>
          <p:cNvPr id="27" name="object 27"/>
          <p:cNvSpPr txBox="1"/>
          <p:nvPr/>
        </p:nvSpPr>
        <p:spPr>
          <a:xfrm>
            <a:off x="2799140" y="3332712"/>
            <a:ext cx="490220" cy="571500"/>
          </a:xfrm>
          <a:prstGeom prst="rect">
            <a:avLst/>
          </a:prstGeom>
        </p:spPr>
        <p:txBody>
          <a:bodyPr vert="horz" wrap="square" lIns="0" tIns="16510" rIns="0" bIns="0" rtlCol="0">
            <a:spAutoFit/>
          </a:bodyPr>
          <a:lstStyle/>
          <a:p>
            <a:pPr marL="38100">
              <a:lnSpc>
                <a:spcPct val="100000"/>
              </a:lnSpc>
              <a:spcBef>
                <a:spcPts val="130"/>
              </a:spcBef>
            </a:pPr>
            <a:r>
              <a:rPr sz="3550" i="1" dirty="0">
                <a:latin typeface="Times New Roman"/>
                <a:cs typeface="Times New Roman"/>
              </a:rPr>
              <a:t>q</a:t>
            </a:r>
            <a:r>
              <a:rPr sz="4425" baseline="-16949" dirty="0">
                <a:latin typeface="Times New Roman"/>
                <a:cs typeface="Times New Roman"/>
              </a:rPr>
              <a:t>4</a:t>
            </a:r>
            <a:endParaRPr sz="4425" baseline="-16949">
              <a:latin typeface="Times New Roman"/>
              <a:cs typeface="Times New Roman"/>
            </a:endParaRPr>
          </a:p>
        </p:txBody>
      </p:sp>
      <p:grpSp>
        <p:nvGrpSpPr>
          <p:cNvPr id="28" name="object 28"/>
          <p:cNvGrpSpPr/>
          <p:nvPr/>
        </p:nvGrpSpPr>
        <p:grpSpPr>
          <a:xfrm>
            <a:off x="1062545" y="3244850"/>
            <a:ext cx="2538095" cy="2233930"/>
            <a:chOff x="1062545" y="3244850"/>
            <a:chExt cx="2538095" cy="2233930"/>
          </a:xfrm>
        </p:grpSpPr>
        <p:sp>
          <p:nvSpPr>
            <p:cNvPr id="29" name="object 29"/>
            <p:cNvSpPr/>
            <p:nvPr/>
          </p:nvSpPr>
          <p:spPr>
            <a:xfrm>
              <a:off x="1062545" y="4025900"/>
              <a:ext cx="1604645" cy="1452880"/>
            </a:xfrm>
            <a:custGeom>
              <a:avLst/>
              <a:gdLst/>
              <a:ahLst/>
              <a:cxnLst/>
              <a:rect l="l" t="t" r="r" b="b"/>
              <a:pathLst>
                <a:path w="1604645" h="1452879">
                  <a:moveTo>
                    <a:pt x="1506029" y="80512"/>
                  </a:moveTo>
                  <a:lnTo>
                    <a:pt x="0" y="1443101"/>
                  </a:lnTo>
                  <a:lnTo>
                    <a:pt x="8508" y="1452499"/>
                  </a:lnTo>
                  <a:lnTo>
                    <a:pt x="1514532" y="89915"/>
                  </a:lnTo>
                  <a:lnTo>
                    <a:pt x="1506029" y="80512"/>
                  </a:lnTo>
                  <a:close/>
                </a:path>
                <a:path w="1604645" h="1452879">
                  <a:moveTo>
                    <a:pt x="1576397" y="72008"/>
                  </a:moveTo>
                  <a:lnTo>
                    <a:pt x="1515427" y="72008"/>
                  </a:lnTo>
                  <a:lnTo>
                    <a:pt x="1523936" y="81406"/>
                  </a:lnTo>
                  <a:lnTo>
                    <a:pt x="1514532" y="89915"/>
                  </a:lnTo>
                  <a:lnTo>
                    <a:pt x="1552892" y="132333"/>
                  </a:lnTo>
                  <a:lnTo>
                    <a:pt x="1576397" y="72008"/>
                  </a:lnTo>
                  <a:close/>
                </a:path>
                <a:path w="1604645" h="1452879">
                  <a:moveTo>
                    <a:pt x="1515427" y="72008"/>
                  </a:moveTo>
                  <a:lnTo>
                    <a:pt x="1506029" y="80512"/>
                  </a:lnTo>
                  <a:lnTo>
                    <a:pt x="1514532" y="89915"/>
                  </a:lnTo>
                  <a:lnTo>
                    <a:pt x="1523936" y="81406"/>
                  </a:lnTo>
                  <a:lnTo>
                    <a:pt x="1515427" y="72008"/>
                  </a:lnTo>
                  <a:close/>
                </a:path>
                <a:path w="1604645" h="1452879">
                  <a:moveTo>
                    <a:pt x="1604454" y="0"/>
                  </a:moveTo>
                  <a:lnTo>
                    <a:pt x="1467675" y="38100"/>
                  </a:lnTo>
                  <a:lnTo>
                    <a:pt x="1506029" y="80512"/>
                  </a:lnTo>
                  <a:lnTo>
                    <a:pt x="1515427" y="72008"/>
                  </a:lnTo>
                  <a:lnTo>
                    <a:pt x="1576397" y="72008"/>
                  </a:lnTo>
                  <a:lnTo>
                    <a:pt x="1604454" y="0"/>
                  </a:lnTo>
                  <a:close/>
                </a:path>
              </a:pathLst>
            </a:custGeom>
            <a:solidFill>
              <a:srgbClr val="000000"/>
            </a:solidFill>
          </p:spPr>
          <p:txBody>
            <a:bodyPr wrap="square" lIns="0" tIns="0" rIns="0" bIns="0" rtlCol="0"/>
            <a:lstStyle/>
            <a:p>
              <a:endParaRPr/>
            </a:p>
          </p:txBody>
        </p:sp>
        <p:sp>
          <p:nvSpPr>
            <p:cNvPr id="30" name="object 30"/>
            <p:cNvSpPr/>
            <p:nvPr/>
          </p:nvSpPr>
          <p:spPr>
            <a:xfrm>
              <a:off x="2590800" y="3263900"/>
              <a:ext cx="990600" cy="914400"/>
            </a:xfrm>
            <a:custGeom>
              <a:avLst/>
              <a:gdLst/>
              <a:ahLst/>
              <a:cxnLst/>
              <a:rect l="l" t="t" r="r" b="b"/>
              <a:pathLst>
                <a:path w="990600" h="914400">
                  <a:moveTo>
                    <a:pt x="0" y="457200"/>
                  </a:moveTo>
                  <a:lnTo>
                    <a:pt x="2557" y="410458"/>
                  </a:lnTo>
                  <a:lnTo>
                    <a:pt x="10062" y="365066"/>
                  </a:lnTo>
                  <a:lnTo>
                    <a:pt x="22266" y="321253"/>
                  </a:lnTo>
                  <a:lnTo>
                    <a:pt x="38921" y="279249"/>
                  </a:lnTo>
                  <a:lnTo>
                    <a:pt x="59777" y="239283"/>
                  </a:lnTo>
                  <a:lnTo>
                    <a:pt x="84586" y="201587"/>
                  </a:lnTo>
                  <a:lnTo>
                    <a:pt x="113098" y="166390"/>
                  </a:lnTo>
                  <a:lnTo>
                    <a:pt x="145065" y="133921"/>
                  </a:lnTo>
                  <a:lnTo>
                    <a:pt x="180238" y="104411"/>
                  </a:lnTo>
                  <a:lnTo>
                    <a:pt x="218368" y="78090"/>
                  </a:lnTo>
                  <a:lnTo>
                    <a:pt x="259205" y="55187"/>
                  </a:lnTo>
                  <a:lnTo>
                    <a:pt x="302502" y="35933"/>
                  </a:lnTo>
                  <a:lnTo>
                    <a:pt x="348008" y="20557"/>
                  </a:lnTo>
                  <a:lnTo>
                    <a:pt x="395476" y="9289"/>
                  </a:lnTo>
                  <a:lnTo>
                    <a:pt x="444656" y="2360"/>
                  </a:lnTo>
                  <a:lnTo>
                    <a:pt x="495300" y="0"/>
                  </a:lnTo>
                  <a:lnTo>
                    <a:pt x="545943" y="2360"/>
                  </a:lnTo>
                  <a:lnTo>
                    <a:pt x="595123" y="9289"/>
                  </a:lnTo>
                  <a:lnTo>
                    <a:pt x="642591" y="20557"/>
                  </a:lnTo>
                  <a:lnTo>
                    <a:pt x="688097" y="35933"/>
                  </a:lnTo>
                  <a:lnTo>
                    <a:pt x="731394" y="55187"/>
                  </a:lnTo>
                  <a:lnTo>
                    <a:pt x="772231" y="78090"/>
                  </a:lnTo>
                  <a:lnTo>
                    <a:pt x="810361" y="104411"/>
                  </a:lnTo>
                  <a:lnTo>
                    <a:pt x="845534" y="133921"/>
                  </a:lnTo>
                  <a:lnTo>
                    <a:pt x="877501" y="166390"/>
                  </a:lnTo>
                  <a:lnTo>
                    <a:pt x="906013" y="201587"/>
                  </a:lnTo>
                  <a:lnTo>
                    <a:pt x="930822" y="239283"/>
                  </a:lnTo>
                  <a:lnTo>
                    <a:pt x="951678" y="279249"/>
                  </a:lnTo>
                  <a:lnTo>
                    <a:pt x="968333" y="321253"/>
                  </a:lnTo>
                  <a:lnTo>
                    <a:pt x="980537" y="365066"/>
                  </a:lnTo>
                  <a:lnTo>
                    <a:pt x="988042" y="410458"/>
                  </a:lnTo>
                  <a:lnTo>
                    <a:pt x="990600" y="457200"/>
                  </a:lnTo>
                  <a:lnTo>
                    <a:pt x="988042" y="503941"/>
                  </a:lnTo>
                  <a:lnTo>
                    <a:pt x="980537" y="549333"/>
                  </a:lnTo>
                  <a:lnTo>
                    <a:pt x="968333" y="593146"/>
                  </a:lnTo>
                  <a:lnTo>
                    <a:pt x="951678" y="635150"/>
                  </a:lnTo>
                  <a:lnTo>
                    <a:pt x="930822" y="675116"/>
                  </a:lnTo>
                  <a:lnTo>
                    <a:pt x="906013" y="712812"/>
                  </a:lnTo>
                  <a:lnTo>
                    <a:pt x="877501" y="748009"/>
                  </a:lnTo>
                  <a:lnTo>
                    <a:pt x="845534" y="780478"/>
                  </a:lnTo>
                  <a:lnTo>
                    <a:pt x="810361" y="809988"/>
                  </a:lnTo>
                  <a:lnTo>
                    <a:pt x="772231" y="836309"/>
                  </a:lnTo>
                  <a:lnTo>
                    <a:pt x="731394" y="859212"/>
                  </a:lnTo>
                  <a:lnTo>
                    <a:pt x="688097" y="878466"/>
                  </a:lnTo>
                  <a:lnTo>
                    <a:pt x="642591" y="893842"/>
                  </a:lnTo>
                  <a:lnTo>
                    <a:pt x="595123" y="905110"/>
                  </a:lnTo>
                  <a:lnTo>
                    <a:pt x="545943" y="912039"/>
                  </a:lnTo>
                  <a:lnTo>
                    <a:pt x="495300" y="914400"/>
                  </a:lnTo>
                  <a:lnTo>
                    <a:pt x="444656" y="912039"/>
                  </a:lnTo>
                  <a:lnTo>
                    <a:pt x="395476" y="905110"/>
                  </a:lnTo>
                  <a:lnTo>
                    <a:pt x="348008" y="893842"/>
                  </a:lnTo>
                  <a:lnTo>
                    <a:pt x="302502" y="878466"/>
                  </a:lnTo>
                  <a:lnTo>
                    <a:pt x="259205" y="859212"/>
                  </a:lnTo>
                  <a:lnTo>
                    <a:pt x="218368" y="836309"/>
                  </a:lnTo>
                  <a:lnTo>
                    <a:pt x="180238" y="809988"/>
                  </a:lnTo>
                  <a:lnTo>
                    <a:pt x="145065" y="780478"/>
                  </a:lnTo>
                  <a:lnTo>
                    <a:pt x="113098" y="748009"/>
                  </a:lnTo>
                  <a:lnTo>
                    <a:pt x="84586" y="712812"/>
                  </a:lnTo>
                  <a:lnTo>
                    <a:pt x="59777" y="675116"/>
                  </a:lnTo>
                  <a:lnTo>
                    <a:pt x="38921" y="635150"/>
                  </a:lnTo>
                  <a:lnTo>
                    <a:pt x="22266" y="593146"/>
                  </a:lnTo>
                  <a:lnTo>
                    <a:pt x="10062" y="549333"/>
                  </a:lnTo>
                  <a:lnTo>
                    <a:pt x="2557" y="503941"/>
                  </a:lnTo>
                  <a:lnTo>
                    <a:pt x="0" y="457200"/>
                  </a:lnTo>
                  <a:close/>
                </a:path>
              </a:pathLst>
            </a:custGeom>
            <a:ln w="38100">
              <a:solidFill>
                <a:srgbClr val="FF0000"/>
              </a:solidFill>
            </a:ln>
          </p:spPr>
          <p:txBody>
            <a:bodyPr wrap="square" lIns="0" tIns="0" rIns="0" bIns="0" rtlCol="0"/>
            <a:lstStyle/>
            <a:p>
              <a:endParaRPr/>
            </a:p>
          </p:txBody>
        </p:sp>
      </p:grpSp>
      <p:sp>
        <p:nvSpPr>
          <p:cNvPr id="31" name="object 31"/>
          <p:cNvSpPr txBox="1"/>
          <p:nvPr/>
        </p:nvSpPr>
        <p:spPr>
          <a:xfrm>
            <a:off x="3473603" y="4126599"/>
            <a:ext cx="464820" cy="579120"/>
          </a:xfrm>
          <a:prstGeom prst="rect">
            <a:avLst/>
          </a:prstGeom>
        </p:spPr>
        <p:txBody>
          <a:bodyPr vert="horz" wrap="square" lIns="0" tIns="16510" rIns="0" bIns="0" rtlCol="0">
            <a:spAutoFit/>
          </a:bodyPr>
          <a:lstStyle/>
          <a:p>
            <a:pPr marL="12700">
              <a:lnSpc>
                <a:spcPct val="100000"/>
              </a:lnSpc>
              <a:spcBef>
                <a:spcPts val="130"/>
              </a:spcBef>
            </a:pPr>
            <a:r>
              <a:rPr sz="3600" spc="25" dirty="0">
                <a:latin typeface="Times New Roman"/>
                <a:cs typeface="Times New Roman"/>
              </a:rPr>
              <a:t>,</a:t>
            </a:r>
            <a:r>
              <a:rPr sz="3600" spc="-520" dirty="0">
                <a:latin typeface="Times New Roman"/>
                <a:cs typeface="Times New Roman"/>
              </a:rPr>
              <a:t> </a:t>
            </a:r>
            <a:r>
              <a:rPr sz="3600" i="1" spc="65" dirty="0">
                <a:latin typeface="Times New Roman"/>
                <a:cs typeface="Times New Roman"/>
              </a:rPr>
              <a:t>L</a:t>
            </a:r>
            <a:endParaRPr sz="3600">
              <a:latin typeface="Times New Roman"/>
              <a:cs typeface="Times New Roman"/>
            </a:endParaRPr>
          </a:p>
        </p:txBody>
      </p:sp>
      <p:grpSp>
        <p:nvGrpSpPr>
          <p:cNvPr id="32" name="object 32"/>
          <p:cNvGrpSpPr/>
          <p:nvPr/>
        </p:nvGrpSpPr>
        <p:grpSpPr>
          <a:xfrm>
            <a:off x="2399518" y="4254505"/>
            <a:ext cx="1314450" cy="447675"/>
            <a:chOff x="2399518" y="4254505"/>
            <a:chExt cx="1314450" cy="447675"/>
          </a:xfrm>
        </p:grpSpPr>
        <p:sp>
          <p:nvSpPr>
            <p:cNvPr id="33" name="object 33"/>
            <p:cNvSpPr/>
            <p:nvPr/>
          </p:nvSpPr>
          <p:spPr>
            <a:xfrm>
              <a:off x="3263367" y="4254505"/>
              <a:ext cx="450200" cy="447216"/>
            </a:xfrm>
            <a:prstGeom prst="rect">
              <a:avLst/>
            </a:prstGeom>
            <a:blipFill>
              <a:blip r:embed="rId7" cstate="print"/>
              <a:stretch>
                <a:fillRect/>
              </a:stretch>
            </a:blipFill>
          </p:spPr>
          <p:txBody>
            <a:bodyPr wrap="square" lIns="0" tIns="0" rIns="0" bIns="0" rtlCol="0"/>
            <a:lstStyle/>
            <a:p>
              <a:endParaRPr/>
            </a:p>
          </p:txBody>
        </p:sp>
        <p:sp>
          <p:nvSpPr>
            <p:cNvPr id="34" name="object 34"/>
            <p:cNvSpPr/>
            <p:nvPr/>
          </p:nvSpPr>
          <p:spPr>
            <a:xfrm>
              <a:off x="2716880" y="4254505"/>
              <a:ext cx="900388" cy="447216"/>
            </a:xfrm>
            <a:prstGeom prst="rect">
              <a:avLst/>
            </a:prstGeom>
            <a:blipFill>
              <a:blip r:embed="rId8" cstate="print"/>
              <a:stretch>
                <a:fillRect/>
              </a:stretch>
            </a:blipFill>
          </p:spPr>
          <p:txBody>
            <a:bodyPr wrap="square" lIns="0" tIns="0" rIns="0" bIns="0" rtlCol="0"/>
            <a:lstStyle/>
            <a:p>
              <a:endParaRPr/>
            </a:p>
          </p:txBody>
        </p:sp>
        <p:sp>
          <p:nvSpPr>
            <p:cNvPr id="35" name="object 35"/>
            <p:cNvSpPr/>
            <p:nvPr/>
          </p:nvSpPr>
          <p:spPr>
            <a:xfrm>
              <a:off x="2399518" y="4254505"/>
              <a:ext cx="450200" cy="447216"/>
            </a:xfrm>
            <a:prstGeom prst="rect">
              <a:avLst/>
            </a:prstGeom>
            <a:blipFill>
              <a:blip r:embed="rId7" cstate="print"/>
              <a:stretch>
                <a:fillRect/>
              </a:stretch>
            </a:blipFill>
          </p:spPr>
          <p:txBody>
            <a:bodyPr wrap="square" lIns="0" tIns="0" rIns="0" bIns="0" rtlCol="0"/>
            <a:lstStyle/>
            <a:p>
              <a:endParaRPr/>
            </a:p>
          </p:txBody>
        </p:sp>
      </p:grpSp>
      <p:sp>
        <p:nvSpPr>
          <p:cNvPr id="36" name="object 36"/>
          <p:cNvSpPr/>
          <p:nvPr/>
        </p:nvSpPr>
        <p:spPr>
          <a:xfrm>
            <a:off x="5270500" y="1295400"/>
            <a:ext cx="127000" cy="457200"/>
          </a:xfrm>
          <a:custGeom>
            <a:avLst/>
            <a:gdLst/>
            <a:ahLst/>
            <a:cxnLst/>
            <a:rect l="l" t="t" r="r" b="b"/>
            <a:pathLst>
              <a:path w="127000" h="457200">
                <a:moveTo>
                  <a:pt x="69850" y="114300"/>
                </a:moveTo>
                <a:lnTo>
                  <a:pt x="57150" y="114300"/>
                </a:lnTo>
                <a:lnTo>
                  <a:pt x="57150" y="457200"/>
                </a:lnTo>
                <a:lnTo>
                  <a:pt x="69850" y="457200"/>
                </a:lnTo>
                <a:lnTo>
                  <a:pt x="69850" y="114300"/>
                </a:lnTo>
                <a:close/>
              </a:path>
              <a:path w="127000" h="457200">
                <a:moveTo>
                  <a:pt x="63500" y="0"/>
                </a:moveTo>
                <a:lnTo>
                  <a:pt x="0" y="127000"/>
                </a:lnTo>
                <a:lnTo>
                  <a:pt x="57150" y="127000"/>
                </a:lnTo>
                <a:lnTo>
                  <a:pt x="57150" y="114300"/>
                </a:lnTo>
                <a:lnTo>
                  <a:pt x="120650" y="114300"/>
                </a:lnTo>
                <a:lnTo>
                  <a:pt x="63500" y="0"/>
                </a:lnTo>
                <a:close/>
              </a:path>
              <a:path w="127000" h="457200">
                <a:moveTo>
                  <a:pt x="120650" y="114300"/>
                </a:moveTo>
                <a:lnTo>
                  <a:pt x="69850" y="114300"/>
                </a:lnTo>
                <a:lnTo>
                  <a:pt x="69850" y="127000"/>
                </a:lnTo>
                <a:lnTo>
                  <a:pt x="127000" y="127000"/>
                </a:lnTo>
                <a:lnTo>
                  <a:pt x="120650" y="114300"/>
                </a:lnTo>
                <a:close/>
              </a:path>
            </a:pathLst>
          </a:custGeom>
          <a:solidFill>
            <a:srgbClr val="000000"/>
          </a:solidFill>
        </p:spPr>
        <p:txBody>
          <a:bodyPr wrap="square" lIns="0" tIns="0" rIns="0" bIns="0" rtlCol="0"/>
          <a:lstStyle/>
          <a:p>
            <a:endParaRPr/>
          </a:p>
        </p:txBody>
      </p:sp>
      <p:sp>
        <p:nvSpPr>
          <p:cNvPr id="37" name="object 37"/>
          <p:cNvSpPr/>
          <p:nvPr/>
        </p:nvSpPr>
        <p:spPr>
          <a:xfrm>
            <a:off x="3066405" y="761997"/>
            <a:ext cx="234010" cy="368302"/>
          </a:xfrm>
          <a:prstGeom prst="rect">
            <a:avLst/>
          </a:prstGeom>
          <a:blipFill>
            <a:blip r:embed="rId9" cstate="print"/>
            <a:stretch>
              <a:fillRect/>
            </a:stretch>
          </a:blipFill>
        </p:spPr>
        <p:txBody>
          <a:bodyPr wrap="square" lIns="0" tIns="0" rIns="0" bIns="0" rtlCol="0"/>
          <a:lstStyle/>
          <a:p>
            <a:endParaRPr/>
          </a:p>
        </p:txBody>
      </p:sp>
      <p:sp>
        <p:nvSpPr>
          <p:cNvPr id="38" name="object 38"/>
          <p:cNvSpPr/>
          <p:nvPr/>
        </p:nvSpPr>
        <p:spPr>
          <a:xfrm>
            <a:off x="5733405" y="761997"/>
            <a:ext cx="234010" cy="368302"/>
          </a:xfrm>
          <a:prstGeom prst="rect">
            <a:avLst/>
          </a:prstGeom>
          <a:blipFill>
            <a:blip r:embed="rId9" cstate="print"/>
            <a:stretch>
              <a:fillRect/>
            </a:stretch>
          </a:blipFill>
        </p:spPr>
        <p:txBody>
          <a:bodyPr wrap="square" lIns="0" tIns="0" rIns="0" bIns="0" rtlCol="0"/>
          <a:lstStyle/>
          <a:p>
            <a:endParaRPr/>
          </a:p>
        </p:txBody>
      </p:sp>
      <p:graphicFrame>
        <p:nvGraphicFramePr>
          <p:cNvPr id="39" name="object 39"/>
          <p:cNvGraphicFramePr>
            <a:graphicFrameLocks noGrp="1"/>
          </p:cNvGraphicFramePr>
          <p:nvPr/>
        </p:nvGraphicFramePr>
        <p:xfrm>
          <a:off x="2508250" y="603250"/>
          <a:ext cx="3962400" cy="685800"/>
        </p:xfrm>
        <a:graphic>
          <a:graphicData uri="http://schemas.openxmlformats.org/drawingml/2006/table">
            <a:tbl>
              <a:tblPr firstRow="1" bandRow="1">
                <a:tableStyleId>{2D5ABB26-0587-4C30-8999-92F81FD0307C}</a:tableStyleId>
              </a:tblPr>
              <a:tblGrid>
                <a:gridCol w="3810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gridCol w="533400">
                  <a:extLst>
                    <a:ext uri="{9D8B030D-6E8A-4147-A177-3AD203B41FA5}">
                      <a16:colId xmlns:a16="http://schemas.microsoft.com/office/drawing/2014/main" val="20002"/>
                    </a:ext>
                  </a:extLst>
                </a:gridCol>
                <a:gridCol w="533400">
                  <a:extLst>
                    <a:ext uri="{9D8B030D-6E8A-4147-A177-3AD203B41FA5}">
                      <a16:colId xmlns:a16="http://schemas.microsoft.com/office/drawing/2014/main" val="20003"/>
                    </a:ext>
                  </a:extLst>
                </a:gridCol>
                <a:gridCol w="533400">
                  <a:extLst>
                    <a:ext uri="{9D8B030D-6E8A-4147-A177-3AD203B41FA5}">
                      <a16:colId xmlns:a16="http://schemas.microsoft.com/office/drawing/2014/main" val="20004"/>
                    </a:ext>
                  </a:extLst>
                </a:gridCol>
                <a:gridCol w="533400">
                  <a:extLst>
                    <a:ext uri="{9D8B030D-6E8A-4147-A177-3AD203B41FA5}">
                      <a16:colId xmlns:a16="http://schemas.microsoft.com/office/drawing/2014/main" val="20005"/>
                    </a:ext>
                  </a:extLst>
                </a:gridCol>
                <a:gridCol w="533400">
                  <a:extLst>
                    <a:ext uri="{9D8B030D-6E8A-4147-A177-3AD203B41FA5}">
                      <a16:colId xmlns:a16="http://schemas.microsoft.com/office/drawing/2014/main" val="20006"/>
                    </a:ext>
                  </a:extLst>
                </a:gridCol>
                <a:gridCol w="381000">
                  <a:extLst>
                    <a:ext uri="{9D8B030D-6E8A-4147-A177-3AD203B41FA5}">
                      <a16:colId xmlns:a16="http://schemas.microsoft.com/office/drawing/2014/main" val="20007"/>
                    </a:ext>
                  </a:extLst>
                </a:gridCol>
              </a:tblGrid>
              <a:tr h="685800">
                <a:tc>
                  <a:txBody>
                    <a:bodyPr/>
                    <a:lstStyle/>
                    <a:p>
                      <a:pPr>
                        <a:lnSpc>
                          <a:spcPct val="100000"/>
                        </a:lnSpc>
                      </a:pPr>
                      <a:endParaRPr sz="3500">
                        <a:latin typeface="Times New Roman"/>
                        <a:cs typeface="Times New Roman"/>
                      </a:endParaRPr>
                    </a:p>
                  </a:txBody>
                  <a:tcPr marL="0" marR="0" marT="0" marB="0">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35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92405">
                        <a:lnSpc>
                          <a:spcPct val="100000"/>
                        </a:lnSpc>
                        <a:spcBef>
                          <a:spcPts val="114"/>
                        </a:spcBef>
                      </a:pPr>
                      <a:r>
                        <a:rPr sz="3600" i="1" dirty="0">
                          <a:latin typeface="Times New Roman"/>
                          <a:cs typeface="Times New Roman"/>
                        </a:rPr>
                        <a:t>x</a:t>
                      </a:r>
                      <a:endParaRPr sz="3600">
                        <a:latin typeface="Times New Roman"/>
                        <a:cs typeface="Times New Roman"/>
                      </a:endParaRPr>
                    </a:p>
                  </a:txBody>
                  <a:tcPr marL="0" marR="0" marT="1460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92405">
                        <a:lnSpc>
                          <a:spcPct val="100000"/>
                        </a:lnSpc>
                        <a:spcBef>
                          <a:spcPts val="114"/>
                        </a:spcBef>
                      </a:pPr>
                      <a:r>
                        <a:rPr sz="3600" i="1" dirty="0">
                          <a:latin typeface="Times New Roman"/>
                          <a:cs typeface="Times New Roman"/>
                        </a:rPr>
                        <a:t>x</a:t>
                      </a:r>
                      <a:endParaRPr sz="3600">
                        <a:latin typeface="Times New Roman"/>
                        <a:cs typeface="Times New Roman"/>
                      </a:endParaRPr>
                    </a:p>
                  </a:txBody>
                  <a:tcPr marL="0" marR="0" marT="1460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13360">
                        <a:lnSpc>
                          <a:spcPct val="100000"/>
                        </a:lnSpc>
                        <a:spcBef>
                          <a:spcPts val="114"/>
                        </a:spcBef>
                      </a:pPr>
                      <a:r>
                        <a:rPr sz="3600" i="1" dirty="0">
                          <a:latin typeface="Times New Roman"/>
                          <a:cs typeface="Times New Roman"/>
                        </a:rPr>
                        <a:t>y</a:t>
                      </a:r>
                      <a:endParaRPr sz="3600">
                        <a:latin typeface="Times New Roman"/>
                        <a:cs typeface="Times New Roman"/>
                      </a:endParaRPr>
                    </a:p>
                  </a:txBody>
                  <a:tcPr marL="0" marR="0" marT="1460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13360">
                        <a:lnSpc>
                          <a:spcPct val="100000"/>
                        </a:lnSpc>
                        <a:spcBef>
                          <a:spcPts val="114"/>
                        </a:spcBef>
                      </a:pPr>
                      <a:r>
                        <a:rPr sz="3600" i="1" dirty="0">
                          <a:latin typeface="Times New Roman"/>
                          <a:cs typeface="Times New Roman"/>
                        </a:rPr>
                        <a:t>y</a:t>
                      </a:r>
                      <a:endParaRPr sz="3600">
                        <a:latin typeface="Times New Roman"/>
                        <a:cs typeface="Times New Roman"/>
                      </a:endParaRPr>
                    </a:p>
                  </a:txBody>
                  <a:tcPr marL="0" marR="0" marT="1460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35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3500">
                        <a:latin typeface="Times New Roman"/>
                        <a:cs typeface="Times New Roman"/>
                      </a:endParaRPr>
                    </a:p>
                  </a:txBody>
                  <a:tcPr marL="0" marR="0" marT="0" marB="0">
                    <a:lnL w="12700">
                      <a:solidFill>
                        <a:srgbClr val="000000"/>
                      </a:solidFill>
                      <a:prstDash val="solid"/>
                    </a:lnL>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0"/>
                  </a:ext>
                </a:extLst>
              </a:tr>
            </a:tbl>
          </a:graphicData>
        </a:graphic>
      </p:graphicFrame>
      <p:sp>
        <p:nvSpPr>
          <p:cNvPr id="40" name="object 40"/>
          <p:cNvSpPr/>
          <p:nvPr/>
        </p:nvSpPr>
        <p:spPr>
          <a:xfrm>
            <a:off x="6194425" y="761997"/>
            <a:ext cx="282577" cy="368302"/>
          </a:xfrm>
          <a:prstGeom prst="rect">
            <a:avLst/>
          </a:prstGeom>
          <a:blipFill>
            <a:blip r:embed="rId9" cstate="print"/>
            <a:stretch>
              <a:fillRect/>
            </a:stretch>
          </a:blipFill>
        </p:spPr>
        <p:txBody>
          <a:bodyPr wrap="square" lIns="0" tIns="0" rIns="0" bIns="0" rtlCol="0"/>
          <a:lstStyle/>
          <a:p>
            <a:endParaRPr/>
          </a:p>
        </p:txBody>
      </p:sp>
      <p:sp>
        <p:nvSpPr>
          <p:cNvPr id="41" name="object 41"/>
          <p:cNvSpPr txBox="1"/>
          <p:nvPr/>
        </p:nvSpPr>
        <p:spPr>
          <a:xfrm>
            <a:off x="1666494" y="1587987"/>
            <a:ext cx="3921125" cy="1452880"/>
          </a:xfrm>
          <a:prstGeom prst="rect">
            <a:avLst/>
          </a:prstGeom>
        </p:spPr>
        <p:txBody>
          <a:bodyPr vert="horz" wrap="square" lIns="0" tIns="16510" rIns="0" bIns="0" rtlCol="0">
            <a:spAutoFit/>
          </a:bodyPr>
          <a:lstStyle/>
          <a:p>
            <a:pPr marR="43180" algn="r">
              <a:lnSpc>
                <a:spcPct val="100000"/>
              </a:lnSpc>
              <a:spcBef>
                <a:spcPts val="130"/>
              </a:spcBef>
            </a:pPr>
            <a:r>
              <a:rPr sz="3550" i="1" spc="-20" dirty="0">
                <a:latin typeface="Times New Roman"/>
                <a:cs typeface="Times New Roman"/>
              </a:rPr>
              <a:t>q</a:t>
            </a:r>
            <a:r>
              <a:rPr sz="4425" spc="22" baseline="-16949" dirty="0">
                <a:latin typeface="Times New Roman"/>
                <a:cs typeface="Times New Roman"/>
              </a:rPr>
              <a:t>4</a:t>
            </a:r>
            <a:endParaRPr sz="4425" baseline="-16949">
              <a:latin typeface="Times New Roman"/>
              <a:cs typeface="Times New Roman"/>
            </a:endParaRPr>
          </a:p>
          <a:p>
            <a:pPr marL="25400">
              <a:lnSpc>
                <a:spcPct val="100000"/>
              </a:lnSpc>
              <a:spcBef>
                <a:spcPts val="3105"/>
              </a:spcBef>
            </a:pPr>
            <a:r>
              <a:rPr sz="3200" b="1" spc="-5" dirty="0">
                <a:solidFill>
                  <a:srgbClr val="FF0000"/>
                </a:solidFill>
                <a:latin typeface="Comic Sans MS"/>
                <a:cs typeface="Comic Sans MS"/>
              </a:rPr>
              <a:t>Halt </a:t>
            </a:r>
            <a:r>
              <a:rPr sz="3200" b="1" dirty="0">
                <a:solidFill>
                  <a:srgbClr val="FF0000"/>
                </a:solidFill>
                <a:latin typeface="Comic Sans MS"/>
                <a:cs typeface="Comic Sans MS"/>
              </a:rPr>
              <a:t>&amp;</a:t>
            </a:r>
            <a:r>
              <a:rPr sz="3200" b="1" spc="-25" dirty="0">
                <a:solidFill>
                  <a:srgbClr val="FF0000"/>
                </a:solidFill>
                <a:latin typeface="Comic Sans MS"/>
                <a:cs typeface="Comic Sans MS"/>
              </a:rPr>
              <a:t> </a:t>
            </a:r>
            <a:r>
              <a:rPr sz="3200" b="1" spc="-5" dirty="0">
                <a:solidFill>
                  <a:srgbClr val="FF0000"/>
                </a:solidFill>
                <a:latin typeface="Comic Sans MS"/>
                <a:cs typeface="Comic Sans MS"/>
              </a:rPr>
              <a:t>Accept</a:t>
            </a:r>
            <a:endParaRPr sz="3200">
              <a:latin typeface="Comic Sans MS"/>
              <a:cs typeface="Comic Sans MS"/>
            </a:endParaRPr>
          </a:p>
        </p:txBody>
      </p:sp>
      <p:sp>
        <p:nvSpPr>
          <p:cNvPr id="43" name="object 43"/>
          <p:cNvSpPr txBox="1"/>
          <p:nvPr/>
        </p:nvSpPr>
        <p:spPr>
          <a:xfrm>
            <a:off x="1267855" y="5091229"/>
            <a:ext cx="234315" cy="535305"/>
          </a:xfrm>
          <a:prstGeom prst="rect">
            <a:avLst/>
          </a:prstGeom>
        </p:spPr>
        <p:txBody>
          <a:bodyPr vert="horz" wrap="square" lIns="0" tIns="0" rIns="0" bIns="0" rtlCol="0">
            <a:spAutoFit/>
          </a:bodyPr>
          <a:lstStyle/>
          <a:p>
            <a:pPr marL="12700">
              <a:lnSpc>
                <a:spcPts val="4045"/>
              </a:lnSpc>
            </a:pPr>
            <a:r>
              <a:rPr sz="3600" i="1" spc="40" dirty="0">
                <a:latin typeface="Times New Roman"/>
                <a:cs typeface="Times New Roman"/>
              </a:rPr>
              <a:t>y</a:t>
            </a:r>
            <a:endParaRPr sz="3600">
              <a:latin typeface="Times New Roman"/>
              <a:cs typeface="Times New Roman"/>
            </a:endParaRPr>
          </a:p>
        </p:txBody>
      </p:sp>
      <p:sp>
        <p:nvSpPr>
          <p:cNvPr id="44" name="object 44"/>
          <p:cNvSpPr txBox="1"/>
          <p:nvPr/>
        </p:nvSpPr>
        <p:spPr>
          <a:xfrm>
            <a:off x="2167135" y="5091210"/>
            <a:ext cx="1530350" cy="890269"/>
          </a:xfrm>
          <a:prstGeom prst="rect">
            <a:avLst/>
          </a:prstGeom>
        </p:spPr>
        <p:txBody>
          <a:bodyPr vert="horz" wrap="square" lIns="0" tIns="0" rIns="0" bIns="0" rtlCol="0">
            <a:spAutoFit/>
          </a:bodyPr>
          <a:lstStyle/>
          <a:p>
            <a:pPr marL="12700">
              <a:lnSpc>
                <a:spcPts val="4054"/>
              </a:lnSpc>
            </a:pPr>
            <a:r>
              <a:rPr sz="3600" i="1" spc="60" dirty="0">
                <a:latin typeface="Times New Roman"/>
                <a:cs typeface="Times New Roman"/>
              </a:rPr>
              <a:t>y</a:t>
            </a:r>
            <a:r>
              <a:rPr sz="3600" spc="60" dirty="0">
                <a:latin typeface="Times New Roman"/>
                <a:cs typeface="Times New Roman"/>
              </a:rPr>
              <a:t>, </a:t>
            </a:r>
            <a:r>
              <a:rPr sz="3600" i="1" spc="145" dirty="0">
                <a:latin typeface="Times New Roman"/>
                <a:cs typeface="Times New Roman"/>
              </a:rPr>
              <a:t>R</a:t>
            </a:r>
            <a:r>
              <a:rPr sz="5325" i="1" spc="217" baseline="-32081" dirty="0">
                <a:latin typeface="Times New Roman"/>
                <a:cs typeface="Times New Roman"/>
              </a:rPr>
              <a:t>q</a:t>
            </a:r>
            <a:r>
              <a:rPr sz="4425" spc="217" baseline="-55555" dirty="0">
                <a:latin typeface="Times New Roman"/>
                <a:cs typeface="Times New Roman"/>
              </a:rPr>
              <a:t>0</a:t>
            </a:r>
            <a:r>
              <a:rPr sz="4425" spc="-480" baseline="-55555" dirty="0">
                <a:latin typeface="Times New Roman"/>
                <a:cs typeface="Times New Roman"/>
              </a:rPr>
              <a:t> </a:t>
            </a:r>
            <a:r>
              <a:rPr sz="3600" i="1" spc="65" dirty="0">
                <a:latin typeface="Times New Roman"/>
                <a:cs typeface="Times New Roman"/>
              </a:rPr>
              <a:t>a</a:t>
            </a:r>
            <a:endParaRPr sz="3600" dirty="0">
              <a:latin typeface="Times New Roman"/>
              <a:cs typeface="Times New Roman"/>
            </a:endParaRPr>
          </a:p>
        </p:txBody>
      </p:sp>
      <p:sp>
        <p:nvSpPr>
          <p:cNvPr id="45" name="object 45"/>
          <p:cNvSpPr txBox="1"/>
          <p:nvPr/>
        </p:nvSpPr>
        <p:spPr>
          <a:xfrm>
            <a:off x="4330789" y="5091210"/>
            <a:ext cx="699135" cy="536575"/>
          </a:xfrm>
          <a:prstGeom prst="rect">
            <a:avLst/>
          </a:prstGeom>
        </p:spPr>
        <p:txBody>
          <a:bodyPr vert="horz" wrap="square" lIns="0" tIns="0" rIns="0" bIns="0" rtlCol="0">
            <a:spAutoFit/>
          </a:bodyPr>
          <a:lstStyle/>
          <a:p>
            <a:pPr marL="12700">
              <a:lnSpc>
                <a:spcPts val="4054"/>
              </a:lnSpc>
            </a:pPr>
            <a:r>
              <a:rPr sz="3600" i="1" spc="30" dirty="0">
                <a:latin typeface="Times New Roman"/>
                <a:cs typeface="Times New Roman"/>
              </a:rPr>
              <a:t>x</a:t>
            </a:r>
            <a:r>
              <a:rPr sz="3600" spc="30" dirty="0">
                <a:latin typeface="Times New Roman"/>
                <a:cs typeface="Times New Roman"/>
              </a:rPr>
              <a:t>,</a:t>
            </a:r>
            <a:r>
              <a:rPr sz="3600" spc="-525" dirty="0">
                <a:latin typeface="Times New Roman"/>
                <a:cs typeface="Times New Roman"/>
              </a:rPr>
              <a:t> </a:t>
            </a:r>
            <a:r>
              <a:rPr sz="3600" i="1" spc="80" dirty="0">
                <a:latin typeface="Times New Roman"/>
                <a:cs typeface="Times New Roman"/>
              </a:rPr>
              <a:t>R</a:t>
            </a:r>
            <a:endParaRPr sz="3600">
              <a:latin typeface="Times New Roman"/>
              <a:cs typeface="Times New Roman"/>
            </a:endParaRPr>
          </a:p>
        </p:txBody>
      </p:sp>
      <p:sp>
        <p:nvSpPr>
          <p:cNvPr id="46" name="object 46"/>
          <p:cNvSpPr txBox="1"/>
          <p:nvPr/>
        </p:nvSpPr>
        <p:spPr>
          <a:xfrm>
            <a:off x="6011136" y="5104267"/>
            <a:ext cx="259715" cy="532130"/>
          </a:xfrm>
          <a:prstGeom prst="rect">
            <a:avLst/>
          </a:prstGeom>
        </p:spPr>
        <p:txBody>
          <a:bodyPr vert="horz" wrap="square" lIns="0" tIns="0" rIns="0" bIns="0" rtlCol="0">
            <a:spAutoFit/>
          </a:bodyPr>
          <a:lstStyle/>
          <a:p>
            <a:pPr marL="12700">
              <a:lnSpc>
                <a:spcPts val="4029"/>
              </a:lnSpc>
            </a:pPr>
            <a:r>
              <a:rPr sz="3600" i="1" spc="40" dirty="0">
                <a:latin typeface="Times New Roman"/>
                <a:cs typeface="Times New Roman"/>
              </a:rPr>
              <a:t>b</a:t>
            </a:r>
            <a:endParaRPr sz="3600">
              <a:latin typeface="Times New Roman"/>
              <a:cs typeface="Times New Roman"/>
            </a:endParaRPr>
          </a:p>
        </p:txBody>
      </p:sp>
      <p:sp>
        <p:nvSpPr>
          <p:cNvPr id="47" name="object 47"/>
          <p:cNvSpPr txBox="1"/>
          <p:nvPr/>
        </p:nvSpPr>
        <p:spPr>
          <a:xfrm>
            <a:off x="6922881" y="5104267"/>
            <a:ext cx="676910" cy="532130"/>
          </a:xfrm>
          <a:prstGeom prst="rect">
            <a:avLst/>
          </a:prstGeom>
        </p:spPr>
        <p:txBody>
          <a:bodyPr vert="horz" wrap="square" lIns="0" tIns="0" rIns="0" bIns="0" rtlCol="0">
            <a:spAutoFit/>
          </a:bodyPr>
          <a:lstStyle/>
          <a:p>
            <a:pPr marL="12700">
              <a:lnSpc>
                <a:spcPts val="4029"/>
              </a:lnSpc>
            </a:pPr>
            <a:r>
              <a:rPr sz="3600" i="1" spc="55" dirty="0">
                <a:latin typeface="Times New Roman"/>
                <a:cs typeface="Times New Roman"/>
              </a:rPr>
              <a:t>y</a:t>
            </a:r>
            <a:r>
              <a:rPr sz="3600" spc="55" dirty="0">
                <a:latin typeface="Times New Roman"/>
                <a:cs typeface="Times New Roman"/>
              </a:rPr>
              <a:t>,</a:t>
            </a:r>
            <a:r>
              <a:rPr sz="3600" spc="-515" dirty="0">
                <a:latin typeface="Times New Roman"/>
                <a:cs typeface="Times New Roman"/>
              </a:rPr>
              <a:t> </a:t>
            </a:r>
            <a:r>
              <a:rPr sz="3600" i="1" spc="45" dirty="0">
                <a:latin typeface="Times New Roman"/>
                <a:cs typeface="Times New Roman"/>
              </a:rPr>
              <a:t>L</a:t>
            </a:r>
            <a:endParaRPr sz="3600">
              <a:latin typeface="Times New Roman"/>
              <a:cs typeface="Times New Roman"/>
            </a:endParaRPr>
          </a:p>
        </p:txBody>
      </p:sp>
      <p:sp>
        <p:nvSpPr>
          <p:cNvPr id="48" name="object 48"/>
          <p:cNvSpPr txBox="1"/>
          <p:nvPr/>
        </p:nvSpPr>
        <p:spPr>
          <a:xfrm>
            <a:off x="614979" y="5358625"/>
            <a:ext cx="426084" cy="622935"/>
          </a:xfrm>
          <a:prstGeom prst="rect">
            <a:avLst/>
          </a:prstGeom>
        </p:spPr>
        <p:txBody>
          <a:bodyPr vert="horz" wrap="square" lIns="0" tIns="0" rIns="0" bIns="0" rtlCol="0">
            <a:spAutoFit/>
          </a:bodyPr>
          <a:lstStyle/>
          <a:p>
            <a:pPr marL="12700">
              <a:lnSpc>
                <a:spcPts val="3979"/>
              </a:lnSpc>
            </a:pPr>
            <a:r>
              <a:rPr sz="3550" i="1" spc="-105" dirty="0">
                <a:latin typeface="Times New Roman"/>
                <a:cs typeface="Times New Roman"/>
              </a:rPr>
              <a:t>q</a:t>
            </a:r>
            <a:r>
              <a:rPr sz="4425" baseline="-16949" dirty="0">
                <a:latin typeface="Times New Roman"/>
                <a:cs typeface="Times New Roman"/>
              </a:rPr>
              <a:t>3</a:t>
            </a:r>
            <a:endParaRPr sz="4425" baseline="-16949">
              <a:latin typeface="Times New Roman"/>
              <a:cs typeface="Times New Roman"/>
            </a:endParaRPr>
          </a:p>
        </p:txBody>
      </p:sp>
      <p:sp>
        <p:nvSpPr>
          <p:cNvPr id="49" name="object 49"/>
          <p:cNvSpPr txBox="1"/>
          <p:nvPr/>
        </p:nvSpPr>
        <p:spPr>
          <a:xfrm>
            <a:off x="7853739" y="5363376"/>
            <a:ext cx="438784" cy="626745"/>
          </a:xfrm>
          <a:prstGeom prst="rect">
            <a:avLst/>
          </a:prstGeom>
        </p:spPr>
        <p:txBody>
          <a:bodyPr vert="horz" wrap="square" lIns="0" tIns="0" rIns="0" bIns="0" rtlCol="0">
            <a:spAutoFit/>
          </a:bodyPr>
          <a:lstStyle/>
          <a:p>
            <a:pPr marL="12700">
              <a:lnSpc>
                <a:spcPts val="4000"/>
              </a:lnSpc>
            </a:pPr>
            <a:r>
              <a:rPr sz="3550" i="1" spc="-20" dirty="0">
                <a:latin typeface="Times New Roman"/>
                <a:cs typeface="Times New Roman"/>
              </a:rPr>
              <a:t>q</a:t>
            </a:r>
            <a:r>
              <a:rPr sz="4425" spc="22" baseline="-16949" dirty="0">
                <a:latin typeface="Times New Roman"/>
                <a:cs typeface="Times New Roman"/>
              </a:rPr>
              <a:t>2</a:t>
            </a:r>
            <a:endParaRPr sz="4425" baseline="-16949">
              <a:latin typeface="Times New Roman"/>
              <a:cs typeface="Times New Roman"/>
            </a:endParaRPr>
          </a:p>
        </p:txBody>
      </p:sp>
      <p:sp>
        <p:nvSpPr>
          <p:cNvPr id="50" name="object 50"/>
          <p:cNvSpPr txBox="1"/>
          <p:nvPr/>
        </p:nvSpPr>
        <p:spPr>
          <a:xfrm>
            <a:off x="5458744" y="5376076"/>
            <a:ext cx="398780" cy="626745"/>
          </a:xfrm>
          <a:prstGeom prst="rect">
            <a:avLst/>
          </a:prstGeom>
        </p:spPr>
        <p:txBody>
          <a:bodyPr vert="horz" wrap="square" lIns="0" tIns="0" rIns="0" bIns="0" rtlCol="0">
            <a:spAutoFit/>
          </a:bodyPr>
          <a:lstStyle/>
          <a:p>
            <a:pPr marL="12700">
              <a:lnSpc>
                <a:spcPts val="4000"/>
              </a:lnSpc>
            </a:pPr>
            <a:r>
              <a:rPr sz="3550" i="1" spc="-315" dirty="0">
                <a:latin typeface="Times New Roman"/>
                <a:cs typeface="Times New Roman"/>
              </a:rPr>
              <a:t>q</a:t>
            </a:r>
            <a:r>
              <a:rPr sz="4425" spc="-15" baseline="-16949" dirty="0">
                <a:latin typeface="Times New Roman"/>
                <a:cs typeface="Times New Roman"/>
              </a:rPr>
              <a:t>1</a:t>
            </a:r>
            <a:endParaRPr sz="4425" baseline="-16949">
              <a:latin typeface="Times New Roman"/>
              <a:cs typeface="Times New Roman"/>
            </a:endParaRPr>
          </a:p>
        </p:txBody>
      </p:sp>
      <p:sp>
        <p:nvSpPr>
          <p:cNvPr id="51" name="object 51"/>
          <p:cNvSpPr txBox="1"/>
          <p:nvPr/>
        </p:nvSpPr>
        <p:spPr>
          <a:xfrm>
            <a:off x="4979776" y="6081810"/>
            <a:ext cx="236220" cy="536575"/>
          </a:xfrm>
          <a:prstGeom prst="rect">
            <a:avLst/>
          </a:prstGeom>
        </p:spPr>
        <p:txBody>
          <a:bodyPr vert="horz" wrap="square" lIns="0" tIns="0" rIns="0" bIns="0" rtlCol="0">
            <a:spAutoFit/>
          </a:bodyPr>
          <a:lstStyle/>
          <a:p>
            <a:pPr marL="12700">
              <a:lnSpc>
                <a:spcPts val="4054"/>
              </a:lnSpc>
            </a:pPr>
            <a:r>
              <a:rPr sz="3600" i="1" spc="55" dirty="0">
                <a:latin typeface="Times New Roman"/>
                <a:cs typeface="Times New Roman"/>
              </a:rPr>
              <a:t>x</a:t>
            </a:r>
            <a:endParaRPr sz="3600">
              <a:latin typeface="Times New Roman"/>
              <a:cs typeface="Times New Roman"/>
            </a:endParaRPr>
          </a:p>
        </p:txBody>
      </p:sp>
      <p:sp>
        <p:nvSpPr>
          <p:cNvPr id="52" name="object 52"/>
          <p:cNvSpPr txBox="1"/>
          <p:nvPr/>
        </p:nvSpPr>
        <p:spPr>
          <a:xfrm>
            <a:off x="5847639" y="6081810"/>
            <a:ext cx="699135" cy="536575"/>
          </a:xfrm>
          <a:prstGeom prst="rect">
            <a:avLst/>
          </a:prstGeom>
        </p:spPr>
        <p:txBody>
          <a:bodyPr vert="horz" wrap="square" lIns="0" tIns="0" rIns="0" bIns="0" rtlCol="0">
            <a:spAutoFit/>
          </a:bodyPr>
          <a:lstStyle/>
          <a:p>
            <a:pPr marL="12700">
              <a:lnSpc>
                <a:spcPts val="4054"/>
              </a:lnSpc>
            </a:pPr>
            <a:r>
              <a:rPr sz="3600" i="1" spc="30" dirty="0">
                <a:latin typeface="Times New Roman"/>
                <a:cs typeface="Times New Roman"/>
              </a:rPr>
              <a:t>x</a:t>
            </a:r>
            <a:r>
              <a:rPr sz="3600" spc="30" dirty="0">
                <a:latin typeface="Times New Roman"/>
                <a:cs typeface="Times New Roman"/>
              </a:rPr>
              <a:t>,</a:t>
            </a:r>
            <a:r>
              <a:rPr sz="3600" spc="-525" dirty="0">
                <a:latin typeface="Times New Roman"/>
                <a:cs typeface="Times New Roman"/>
              </a:rPr>
              <a:t> </a:t>
            </a:r>
            <a:r>
              <a:rPr sz="3600" i="1" spc="80" dirty="0">
                <a:latin typeface="Times New Roman"/>
                <a:cs typeface="Times New Roman"/>
              </a:rPr>
              <a:t>R</a:t>
            </a:r>
            <a:endParaRPr sz="3600">
              <a:latin typeface="Times New Roman"/>
              <a:cs typeface="Times New Roman"/>
            </a:endParaRPr>
          </a:p>
        </p:txBody>
      </p:sp>
      <p:sp>
        <p:nvSpPr>
          <p:cNvPr id="42" name="object 42"/>
          <p:cNvSpPr txBox="1"/>
          <p:nvPr/>
        </p:nvSpPr>
        <p:spPr>
          <a:xfrm>
            <a:off x="307340" y="697738"/>
            <a:ext cx="1507490" cy="513715"/>
          </a:xfrm>
          <a:prstGeom prst="rect">
            <a:avLst/>
          </a:prstGeom>
        </p:spPr>
        <p:txBody>
          <a:bodyPr vert="horz" wrap="square" lIns="0" tIns="13335" rIns="0" bIns="0" rtlCol="0">
            <a:spAutoFit/>
          </a:bodyPr>
          <a:lstStyle/>
          <a:p>
            <a:pPr marL="12700">
              <a:lnSpc>
                <a:spcPct val="100000"/>
              </a:lnSpc>
              <a:spcBef>
                <a:spcPts val="105"/>
              </a:spcBef>
            </a:pPr>
            <a:r>
              <a:rPr sz="3200" dirty="0">
                <a:solidFill>
                  <a:srgbClr val="339933"/>
                </a:solidFill>
                <a:latin typeface="Comic Sans MS"/>
                <a:cs typeface="Comic Sans MS"/>
              </a:rPr>
              <a:t>Time</a:t>
            </a:r>
            <a:r>
              <a:rPr sz="3200" spc="-95" dirty="0">
                <a:solidFill>
                  <a:srgbClr val="339933"/>
                </a:solidFill>
                <a:latin typeface="Comic Sans MS"/>
                <a:cs typeface="Comic Sans MS"/>
              </a:rPr>
              <a:t> </a:t>
            </a:r>
            <a:r>
              <a:rPr sz="3200" spc="-5" dirty="0">
                <a:solidFill>
                  <a:srgbClr val="339933"/>
                </a:solidFill>
                <a:latin typeface="Comic Sans MS"/>
                <a:cs typeface="Comic Sans MS"/>
              </a:rPr>
              <a:t>13</a:t>
            </a:r>
            <a:endParaRPr sz="3200">
              <a:latin typeface="Comic Sans MS"/>
              <a:cs typeface="Comic Sans MS"/>
            </a:endParaRPr>
          </a:p>
        </p:txBody>
      </p:sp>
      <p:sp>
        <p:nvSpPr>
          <p:cNvPr id="53" name="Footer Placeholder 52"/>
          <p:cNvSpPr>
            <a:spLocks noGrp="1"/>
          </p:cNvSpPr>
          <p:nvPr>
            <p:ph type="ftr" sz="quarter" idx="11"/>
          </p:nvPr>
        </p:nvSpPr>
        <p:spPr/>
        <p:txBody>
          <a:bodyPr/>
          <a:lstStyle/>
          <a:p>
            <a:r>
              <a:rPr lang="en-US"/>
              <a:t>unit-4/Turning Machine</a:t>
            </a:r>
          </a:p>
        </p:txBody>
      </p:sp>
      <p:sp>
        <p:nvSpPr>
          <p:cNvPr id="54" name="Slide Number Placeholder 53"/>
          <p:cNvSpPr>
            <a:spLocks noGrp="1"/>
          </p:cNvSpPr>
          <p:nvPr>
            <p:ph type="sldNum" sz="quarter" idx="12"/>
          </p:nvPr>
        </p:nvSpPr>
        <p:spPr/>
        <p:txBody>
          <a:bodyPr/>
          <a:lstStyle/>
          <a:p>
            <a:fld id="{565C65C6-1AC9-4B56-AB8E-0D5719812ABF}" type="slidenum">
              <a:rPr lang="en-US" smtClean="0"/>
              <a:pPr/>
              <a:t>56</a:t>
            </a:fld>
            <a:endParaRPr lang="en-US"/>
          </a:p>
        </p:txBody>
      </p:sp>
    </p:spTree>
    <p:extLst>
      <p:ext uri="{BB962C8B-B14F-4D97-AF65-F5344CB8AC3E}">
        <p14:creationId xmlns:p14="http://schemas.microsoft.com/office/powerpoint/2010/main" val="22960743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009294" y="1794738"/>
            <a:ext cx="4781550" cy="1196340"/>
          </a:xfrm>
          <a:prstGeom prst="rect">
            <a:avLst/>
          </a:prstGeom>
        </p:spPr>
        <p:txBody>
          <a:bodyPr vert="horz" wrap="square" lIns="0" tIns="12700" rIns="0" bIns="0" rtlCol="0">
            <a:spAutoFit/>
          </a:bodyPr>
          <a:lstStyle/>
          <a:p>
            <a:pPr marL="12700" marR="5080">
              <a:lnSpc>
                <a:spcPct val="120000"/>
              </a:lnSpc>
              <a:spcBef>
                <a:spcPts val="100"/>
              </a:spcBef>
            </a:pPr>
            <a:r>
              <a:rPr sz="3200" spc="-5" dirty="0">
                <a:solidFill>
                  <a:srgbClr val="333399"/>
                </a:solidFill>
                <a:latin typeface="Comic Sans MS"/>
                <a:cs typeface="Comic Sans MS"/>
              </a:rPr>
              <a:t>If </a:t>
            </a:r>
            <a:r>
              <a:rPr sz="3200" dirty="0">
                <a:solidFill>
                  <a:srgbClr val="333399"/>
                </a:solidFill>
                <a:latin typeface="Comic Sans MS"/>
                <a:cs typeface="Comic Sans MS"/>
              </a:rPr>
              <a:t>we modify </a:t>
            </a:r>
            <a:r>
              <a:rPr sz="3200" spc="-5" dirty="0">
                <a:solidFill>
                  <a:srgbClr val="333399"/>
                </a:solidFill>
                <a:latin typeface="Comic Sans MS"/>
                <a:cs typeface="Comic Sans MS"/>
              </a:rPr>
              <a:t>the  </a:t>
            </a:r>
            <a:r>
              <a:rPr sz="3200" dirty="0">
                <a:solidFill>
                  <a:srgbClr val="333399"/>
                </a:solidFill>
                <a:latin typeface="Comic Sans MS"/>
                <a:cs typeface="Comic Sans MS"/>
              </a:rPr>
              <a:t>machine </a:t>
            </a:r>
            <a:r>
              <a:rPr sz="3200" spc="-5" dirty="0">
                <a:solidFill>
                  <a:srgbClr val="333399"/>
                </a:solidFill>
                <a:latin typeface="Comic Sans MS"/>
                <a:cs typeface="Comic Sans MS"/>
              </a:rPr>
              <a:t>for the</a:t>
            </a:r>
            <a:r>
              <a:rPr sz="3200" spc="-70" dirty="0">
                <a:solidFill>
                  <a:srgbClr val="333399"/>
                </a:solidFill>
                <a:latin typeface="Comic Sans MS"/>
                <a:cs typeface="Comic Sans MS"/>
              </a:rPr>
              <a:t> </a:t>
            </a:r>
            <a:r>
              <a:rPr sz="3200" dirty="0">
                <a:solidFill>
                  <a:srgbClr val="333399"/>
                </a:solidFill>
                <a:latin typeface="Comic Sans MS"/>
                <a:cs typeface="Comic Sans MS"/>
              </a:rPr>
              <a:t>language</a:t>
            </a:r>
            <a:endParaRPr sz="3200">
              <a:latin typeface="Comic Sans MS"/>
              <a:cs typeface="Comic Sans MS"/>
            </a:endParaRPr>
          </a:p>
        </p:txBody>
      </p:sp>
      <p:sp>
        <p:nvSpPr>
          <p:cNvPr id="3" name="object 3"/>
          <p:cNvSpPr txBox="1"/>
          <p:nvPr/>
        </p:nvSpPr>
        <p:spPr>
          <a:xfrm>
            <a:off x="6141916" y="2412772"/>
            <a:ext cx="1567180" cy="633730"/>
          </a:xfrm>
          <a:prstGeom prst="rect">
            <a:avLst/>
          </a:prstGeom>
        </p:spPr>
        <p:txBody>
          <a:bodyPr vert="horz" wrap="square" lIns="0" tIns="17145" rIns="0" bIns="0" rtlCol="0">
            <a:spAutoFit/>
          </a:bodyPr>
          <a:lstStyle/>
          <a:p>
            <a:pPr marL="38100">
              <a:lnSpc>
                <a:spcPct val="100000"/>
              </a:lnSpc>
              <a:spcBef>
                <a:spcPts val="135"/>
              </a:spcBef>
            </a:pPr>
            <a:r>
              <a:rPr sz="3950" spc="135" dirty="0">
                <a:latin typeface="Times New Roman"/>
                <a:cs typeface="Times New Roman"/>
              </a:rPr>
              <a:t>{</a:t>
            </a:r>
            <a:r>
              <a:rPr sz="3950" i="1" spc="135" dirty="0">
                <a:latin typeface="Times New Roman"/>
                <a:cs typeface="Times New Roman"/>
              </a:rPr>
              <a:t>a</a:t>
            </a:r>
            <a:r>
              <a:rPr sz="4725" i="1" spc="202" baseline="31746" dirty="0">
                <a:latin typeface="Times New Roman"/>
                <a:cs typeface="Times New Roman"/>
              </a:rPr>
              <a:t>n</a:t>
            </a:r>
            <a:r>
              <a:rPr sz="3950" i="1" spc="135" dirty="0">
                <a:latin typeface="Times New Roman"/>
                <a:cs typeface="Times New Roman"/>
              </a:rPr>
              <a:t>b</a:t>
            </a:r>
            <a:r>
              <a:rPr sz="4725" i="1" spc="202" baseline="31746" dirty="0">
                <a:latin typeface="Times New Roman"/>
                <a:cs typeface="Times New Roman"/>
              </a:rPr>
              <a:t>n</a:t>
            </a:r>
            <a:r>
              <a:rPr sz="3950" spc="135" dirty="0">
                <a:latin typeface="Times New Roman"/>
                <a:cs typeface="Times New Roman"/>
              </a:rPr>
              <a:t>}</a:t>
            </a:r>
            <a:endParaRPr sz="3950">
              <a:latin typeface="Times New Roman"/>
              <a:cs typeface="Times New Roman"/>
            </a:endParaRPr>
          </a:p>
        </p:txBody>
      </p:sp>
      <p:sp>
        <p:nvSpPr>
          <p:cNvPr id="4" name="object 4"/>
          <p:cNvSpPr txBox="1"/>
          <p:nvPr/>
        </p:nvSpPr>
        <p:spPr>
          <a:xfrm>
            <a:off x="1025144" y="4436022"/>
            <a:ext cx="5113020" cy="1196975"/>
          </a:xfrm>
          <a:prstGeom prst="rect">
            <a:avLst/>
          </a:prstGeom>
        </p:spPr>
        <p:txBody>
          <a:bodyPr vert="horz" wrap="square" lIns="0" tIns="110489" rIns="0" bIns="0" rtlCol="0">
            <a:spAutoFit/>
          </a:bodyPr>
          <a:lstStyle/>
          <a:p>
            <a:pPr marL="12700">
              <a:lnSpc>
                <a:spcPct val="100000"/>
              </a:lnSpc>
              <a:spcBef>
                <a:spcPts val="869"/>
              </a:spcBef>
            </a:pPr>
            <a:r>
              <a:rPr sz="3200" dirty="0">
                <a:solidFill>
                  <a:srgbClr val="333399"/>
                </a:solidFill>
                <a:latin typeface="Comic Sans MS"/>
                <a:cs typeface="Comic Sans MS"/>
              </a:rPr>
              <a:t>we can easily</a:t>
            </a:r>
            <a:r>
              <a:rPr sz="3200" spc="-55" dirty="0">
                <a:solidFill>
                  <a:srgbClr val="333399"/>
                </a:solidFill>
                <a:latin typeface="Comic Sans MS"/>
                <a:cs typeface="Comic Sans MS"/>
              </a:rPr>
              <a:t> </a:t>
            </a:r>
            <a:r>
              <a:rPr sz="3200" spc="-5" dirty="0">
                <a:solidFill>
                  <a:srgbClr val="333399"/>
                </a:solidFill>
                <a:latin typeface="Comic Sans MS"/>
                <a:cs typeface="Comic Sans MS"/>
              </a:rPr>
              <a:t>construct</a:t>
            </a:r>
            <a:endParaRPr sz="3200">
              <a:latin typeface="Comic Sans MS"/>
              <a:cs typeface="Comic Sans MS"/>
            </a:endParaRPr>
          </a:p>
          <a:p>
            <a:pPr marL="12700">
              <a:lnSpc>
                <a:spcPct val="100000"/>
              </a:lnSpc>
              <a:spcBef>
                <a:spcPts val="770"/>
              </a:spcBef>
            </a:pPr>
            <a:r>
              <a:rPr sz="3200" dirty="0">
                <a:solidFill>
                  <a:srgbClr val="333399"/>
                </a:solidFill>
                <a:latin typeface="Comic Sans MS"/>
                <a:cs typeface="Comic Sans MS"/>
              </a:rPr>
              <a:t>a machine </a:t>
            </a:r>
            <a:r>
              <a:rPr sz="3200" spc="-5" dirty="0">
                <a:solidFill>
                  <a:srgbClr val="333399"/>
                </a:solidFill>
                <a:latin typeface="Comic Sans MS"/>
                <a:cs typeface="Comic Sans MS"/>
              </a:rPr>
              <a:t>for the</a:t>
            </a:r>
            <a:r>
              <a:rPr sz="3200" spc="-55" dirty="0">
                <a:solidFill>
                  <a:srgbClr val="333399"/>
                </a:solidFill>
                <a:latin typeface="Comic Sans MS"/>
                <a:cs typeface="Comic Sans MS"/>
              </a:rPr>
              <a:t> </a:t>
            </a:r>
            <a:r>
              <a:rPr sz="3200" dirty="0">
                <a:solidFill>
                  <a:srgbClr val="333399"/>
                </a:solidFill>
                <a:latin typeface="Comic Sans MS"/>
                <a:cs typeface="Comic Sans MS"/>
              </a:rPr>
              <a:t>language</a:t>
            </a:r>
            <a:endParaRPr sz="3200">
              <a:latin typeface="Comic Sans MS"/>
              <a:cs typeface="Comic Sans MS"/>
            </a:endParaRPr>
          </a:p>
        </p:txBody>
      </p:sp>
      <p:sp>
        <p:nvSpPr>
          <p:cNvPr id="5" name="object 5"/>
          <p:cNvSpPr txBox="1"/>
          <p:nvPr/>
        </p:nvSpPr>
        <p:spPr>
          <a:xfrm>
            <a:off x="6440433" y="4952772"/>
            <a:ext cx="2038350" cy="633730"/>
          </a:xfrm>
          <a:prstGeom prst="rect">
            <a:avLst/>
          </a:prstGeom>
        </p:spPr>
        <p:txBody>
          <a:bodyPr vert="horz" wrap="square" lIns="0" tIns="17145" rIns="0" bIns="0" rtlCol="0">
            <a:spAutoFit/>
          </a:bodyPr>
          <a:lstStyle/>
          <a:p>
            <a:pPr marL="38100">
              <a:lnSpc>
                <a:spcPct val="100000"/>
              </a:lnSpc>
              <a:spcBef>
                <a:spcPts val="135"/>
              </a:spcBef>
            </a:pPr>
            <a:r>
              <a:rPr sz="3950" spc="150" dirty="0">
                <a:latin typeface="Times New Roman"/>
                <a:cs typeface="Times New Roman"/>
              </a:rPr>
              <a:t>{</a:t>
            </a:r>
            <a:r>
              <a:rPr sz="3950" i="1" spc="150" dirty="0">
                <a:latin typeface="Times New Roman"/>
                <a:cs typeface="Times New Roman"/>
              </a:rPr>
              <a:t>a</a:t>
            </a:r>
            <a:r>
              <a:rPr sz="4725" i="1" spc="225" baseline="31746" dirty="0">
                <a:latin typeface="Times New Roman"/>
                <a:cs typeface="Times New Roman"/>
              </a:rPr>
              <a:t>n</a:t>
            </a:r>
            <a:r>
              <a:rPr sz="3950" i="1" spc="150" dirty="0">
                <a:latin typeface="Times New Roman"/>
                <a:cs typeface="Times New Roman"/>
              </a:rPr>
              <a:t>b</a:t>
            </a:r>
            <a:r>
              <a:rPr sz="4725" i="1" spc="225" baseline="31746" dirty="0">
                <a:latin typeface="Times New Roman"/>
                <a:cs typeface="Times New Roman"/>
              </a:rPr>
              <a:t>n</a:t>
            </a:r>
            <a:r>
              <a:rPr sz="3950" i="1" spc="150" dirty="0">
                <a:latin typeface="Times New Roman"/>
                <a:cs typeface="Times New Roman"/>
              </a:rPr>
              <a:t>c</a:t>
            </a:r>
            <a:r>
              <a:rPr sz="4725" i="1" spc="225" baseline="31746" dirty="0">
                <a:latin typeface="Times New Roman"/>
                <a:cs typeface="Times New Roman"/>
              </a:rPr>
              <a:t>n</a:t>
            </a:r>
            <a:r>
              <a:rPr sz="3950" spc="150" dirty="0">
                <a:latin typeface="Times New Roman"/>
                <a:cs typeface="Times New Roman"/>
              </a:rPr>
              <a:t>}</a:t>
            </a:r>
            <a:endParaRPr sz="3950">
              <a:latin typeface="Times New Roman"/>
              <a:cs typeface="Times New Roman"/>
            </a:endParaRPr>
          </a:p>
        </p:txBody>
      </p:sp>
      <p:sp>
        <p:nvSpPr>
          <p:cNvPr id="6" name="object 6"/>
          <p:cNvSpPr txBox="1">
            <a:spLocks noGrp="1"/>
          </p:cNvSpPr>
          <p:nvPr>
            <p:ph type="title"/>
          </p:nvPr>
        </p:nvSpPr>
        <p:spPr>
          <a:xfrm>
            <a:off x="383540" y="545033"/>
            <a:ext cx="2544445" cy="514350"/>
          </a:xfrm>
          <a:prstGeom prst="rect">
            <a:avLst/>
          </a:prstGeom>
        </p:spPr>
        <p:txBody>
          <a:bodyPr vert="horz" wrap="square" lIns="0" tIns="13335" rIns="0" bIns="0" rtlCol="0">
            <a:spAutoFit/>
          </a:bodyPr>
          <a:lstStyle/>
          <a:p>
            <a:pPr marL="12700">
              <a:lnSpc>
                <a:spcPct val="100000"/>
              </a:lnSpc>
              <a:spcBef>
                <a:spcPts val="105"/>
              </a:spcBef>
            </a:pPr>
            <a:r>
              <a:rPr sz="3200" b="1" i="0" spc="-5" dirty="0">
                <a:solidFill>
                  <a:srgbClr val="FF0000"/>
                </a:solidFill>
                <a:latin typeface="Comic Sans MS"/>
                <a:cs typeface="Comic Sans MS"/>
              </a:rPr>
              <a:t>Observation:</a:t>
            </a:r>
            <a:endParaRPr sz="3200">
              <a:latin typeface="Comic Sans MS"/>
              <a:cs typeface="Comic Sans MS"/>
            </a:endParaRPr>
          </a:p>
        </p:txBody>
      </p:sp>
      <p:sp>
        <p:nvSpPr>
          <p:cNvPr id="7" name="Footer Placeholder 6"/>
          <p:cNvSpPr>
            <a:spLocks noGrp="1"/>
          </p:cNvSpPr>
          <p:nvPr>
            <p:ph type="ftr" sz="quarter" idx="11"/>
          </p:nvPr>
        </p:nvSpPr>
        <p:spPr/>
        <p:txBody>
          <a:bodyPr/>
          <a:lstStyle/>
          <a:p>
            <a:r>
              <a:rPr lang="en-US"/>
              <a:t>unit-4/Turning Machine</a:t>
            </a:r>
          </a:p>
        </p:txBody>
      </p:sp>
      <p:sp>
        <p:nvSpPr>
          <p:cNvPr id="8" name="Slide Number Placeholder 7"/>
          <p:cNvSpPr>
            <a:spLocks noGrp="1"/>
          </p:cNvSpPr>
          <p:nvPr>
            <p:ph type="sldNum" sz="quarter" idx="12"/>
          </p:nvPr>
        </p:nvSpPr>
        <p:spPr/>
        <p:txBody>
          <a:bodyPr/>
          <a:lstStyle/>
          <a:p>
            <a:fld id="{565C65C6-1AC9-4B56-AB8E-0D5719812ABF}" type="slidenum">
              <a:rPr lang="en-US" smtClean="0"/>
              <a:pPr/>
              <a:t>57</a:t>
            </a:fld>
            <a:endParaRPr lang="en-US"/>
          </a:p>
        </p:txBody>
      </p:sp>
    </p:spTree>
    <p:extLst>
      <p:ext uri="{BB962C8B-B14F-4D97-AF65-F5344CB8AC3E}">
        <p14:creationId xmlns:p14="http://schemas.microsoft.com/office/powerpoint/2010/main" val="225251780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srcRect/>
          <a:stretch>
            <a:fillRect/>
          </a:stretch>
        </p:blipFill>
        <p:spPr bwMode="auto">
          <a:xfrm>
            <a:off x="3429000" y="2343150"/>
            <a:ext cx="5715000" cy="4514850"/>
          </a:xfrm>
          <a:prstGeom prst="rect">
            <a:avLst/>
          </a:prstGeom>
          <a:noFill/>
          <a:ln w="9525">
            <a:noFill/>
            <a:miter lim="800000"/>
            <a:headEnd/>
            <a:tailEnd/>
          </a:ln>
        </p:spPr>
      </p:pic>
      <p:sp>
        <p:nvSpPr>
          <p:cNvPr id="6" name="Content Placeholder 5"/>
          <p:cNvSpPr>
            <a:spLocks noGrp="1"/>
          </p:cNvSpPr>
          <p:nvPr>
            <p:ph idx="1"/>
          </p:nvPr>
        </p:nvSpPr>
        <p:spPr/>
        <p:txBody>
          <a:bodyPr/>
          <a:lstStyle/>
          <a:p>
            <a:r>
              <a:rPr lang="en-US" dirty="0"/>
              <a:t>Design a TM to recognize the language of strings of the form  0</a:t>
            </a:r>
            <a:r>
              <a:rPr lang="en-US" baseline="30000" dirty="0"/>
              <a:t>n</a:t>
            </a:r>
            <a:r>
              <a:rPr lang="en-US" dirty="0"/>
              <a:t>1</a:t>
            </a:r>
            <a:r>
              <a:rPr lang="en-US" baseline="30000" dirty="0"/>
              <a:t>n</a:t>
            </a:r>
            <a:r>
              <a:rPr lang="en-US" dirty="0"/>
              <a:t>2</a:t>
            </a:r>
            <a:r>
              <a:rPr lang="en-US" baseline="30000" dirty="0"/>
              <a:t>n</a:t>
            </a:r>
            <a:endParaRPr lang="en-US" dirty="0"/>
          </a:p>
          <a:p>
            <a:endParaRPr lang="en-US" dirty="0"/>
          </a:p>
          <a:p>
            <a:endParaRPr lang="en-US" dirty="0"/>
          </a:p>
        </p:txBody>
      </p:sp>
      <p:sp>
        <p:nvSpPr>
          <p:cNvPr id="7" name="Title 1"/>
          <p:cNvSpPr>
            <a:spLocks noGrp="1"/>
          </p:cNvSpPr>
          <p:nvPr>
            <p:ph type="title"/>
          </p:nvPr>
        </p:nvSpPr>
        <p:spPr/>
        <p:txBody>
          <a:bodyPr vert="horz" lIns="91440" tIns="45720" rIns="91440" bIns="45720" rtlCol="0" anchor="ctr">
            <a:normAutofit fontScale="90000"/>
          </a:bodyPr>
          <a:lstStyle/>
          <a:p>
            <a:r>
              <a:rPr lang="en-US" b="1" dirty="0">
                <a:solidFill>
                  <a:srgbClr val="FF0000"/>
                </a:solidFill>
              </a:rPr>
              <a:t>Turing Machines as Language Acceptors- Example 2</a:t>
            </a:r>
          </a:p>
        </p:txBody>
      </p:sp>
      <p:sp>
        <p:nvSpPr>
          <p:cNvPr id="2" name="Footer Placeholder 1"/>
          <p:cNvSpPr>
            <a:spLocks noGrp="1"/>
          </p:cNvSpPr>
          <p:nvPr>
            <p:ph type="ftr" sz="quarter" idx="11"/>
          </p:nvPr>
        </p:nvSpPr>
        <p:spPr/>
        <p:txBody>
          <a:bodyPr/>
          <a:lstStyle/>
          <a:p>
            <a:r>
              <a:rPr lang="en-US"/>
              <a:t>unit-4/Turning Machine</a:t>
            </a:r>
          </a:p>
        </p:txBody>
      </p:sp>
      <p:sp>
        <p:nvSpPr>
          <p:cNvPr id="3" name="Slide Number Placeholder 2"/>
          <p:cNvSpPr>
            <a:spLocks noGrp="1"/>
          </p:cNvSpPr>
          <p:nvPr>
            <p:ph type="sldNum" sz="quarter" idx="12"/>
          </p:nvPr>
        </p:nvSpPr>
        <p:spPr/>
        <p:txBody>
          <a:bodyPr/>
          <a:lstStyle/>
          <a:p>
            <a:fld id="{565C65C6-1AC9-4B56-AB8E-0D5719812ABF}" type="slidenum">
              <a:rPr lang="en-US" smtClean="0"/>
              <a:pPr/>
              <a:t>58</a:t>
            </a:fld>
            <a:endParaRPr lang="en-US"/>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5C040-8B24-4656-8A34-CD83CF399BA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FF9BD51-B001-4A33-A510-75A45BD1D2E3}"/>
              </a:ext>
            </a:extLst>
          </p:cNvPr>
          <p:cNvSpPr>
            <a:spLocks noGrp="1"/>
          </p:cNvSpPr>
          <p:nvPr>
            <p:ph idx="1"/>
          </p:nvPr>
        </p:nvSpPr>
        <p:spPr/>
        <p:txBody>
          <a:bodyPr/>
          <a:lstStyle/>
          <a:p>
            <a:r>
              <a:rPr lang="en-US" dirty="0"/>
              <a:t>Construct a TM that accepts the palindrome of the string over the alphabets {</a:t>
            </a:r>
            <a:r>
              <a:rPr lang="en-US" dirty="0" err="1"/>
              <a:t>a,b</a:t>
            </a:r>
            <a:r>
              <a:rPr lang="en-US" dirty="0"/>
              <a:t>}</a:t>
            </a:r>
          </a:p>
          <a:p>
            <a:endParaRPr lang="en-IN" dirty="0"/>
          </a:p>
        </p:txBody>
      </p:sp>
      <p:sp>
        <p:nvSpPr>
          <p:cNvPr id="4" name="Footer Placeholder 3">
            <a:extLst>
              <a:ext uri="{FF2B5EF4-FFF2-40B4-BE49-F238E27FC236}">
                <a16:creationId xmlns:a16="http://schemas.microsoft.com/office/drawing/2014/main" id="{76AF5E26-D577-4B59-BBC5-DBBD6A2AB4DE}"/>
              </a:ext>
            </a:extLst>
          </p:cNvPr>
          <p:cNvSpPr>
            <a:spLocks noGrp="1"/>
          </p:cNvSpPr>
          <p:nvPr>
            <p:ph type="ftr" sz="quarter" idx="11"/>
          </p:nvPr>
        </p:nvSpPr>
        <p:spPr/>
        <p:txBody>
          <a:bodyPr/>
          <a:lstStyle/>
          <a:p>
            <a:r>
              <a:rPr lang="en-US"/>
              <a:t>unit-4/Turning Machine</a:t>
            </a:r>
          </a:p>
        </p:txBody>
      </p:sp>
      <p:sp>
        <p:nvSpPr>
          <p:cNvPr id="5" name="Slide Number Placeholder 4">
            <a:extLst>
              <a:ext uri="{FF2B5EF4-FFF2-40B4-BE49-F238E27FC236}">
                <a16:creationId xmlns:a16="http://schemas.microsoft.com/office/drawing/2014/main" id="{7F8924E1-95DF-429F-B44E-909281D66D8B}"/>
              </a:ext>
            </a:extLst>
          </p:cNvPr>
          <p:cNvSpPr>
            <a:spLocks noGrp="1"/>
          </p:cNvSpPr>
          <p:nvPr>
            <p:ph type="sldNum" sz="quarter" idx="12"/>
          </p:nvPr>
        </p:nvSpPr>
        <p:spPr/>
        <p:txBody>
          <a:bodyPr/>
          <a:lstStyle/>
          <a:p>
            <a:fld id="{565C65C6-1AC9-4B56-AB8E-0D5719812ABF}" type="slidenum">
              <a:rPr lang="en-US" smtClean="0"/>
              <a:pPr/>
              <a:t>59</a:t>
            </a:fld>
            <a:endParaRPr lang="en-US"/>
          </a:p>
        </p:txBody>
      </p:sp>
      <p:graphicFrame>
        <p:nvGraphicFramePr>
          <p:cNvPr id="7" name="Table 7">
            <a:extLst>
              <a:ext uri="{FF2B5EF4-FFF2-40B4-BE49-F238E27FC236}">
                <a16:creationId xmlns:a16="http://schemas.microsoft.com/office/drawing/2014/main" id="{06B455DD-DCE1-47D6-A2C0-CE0A983CFFCA}"/>
              </a:ext>
            </a:extLst>
          </p:cNvPr>
          <p:cNvGraphicFramePr>
            <a:graphicFrameLocks noGrp="1"/>
          </p:cNvGraphicFramePr>
          <p:nvPr>
            <p:extLst>
              <p:ext uri="{D42A27DB-BD31-4B8C-83A1-F6EECF244321}">
                <p14:modId xmlns:p14="http://schemas.microsoft.com/office/powerpoint/2010/main" val="3260398151"/>
              </p:ext>
            </p:extLst>
          </p:nvPr>
        </p:nvGraphicFramePr>
        <p:xfrm>
          <a:off x="899592" y="3053398"/>
          <a:ext cx="6095999" cy="370840"/>
        </p:xfrm>
        <a:graphic>
          <a:graphicData uri="http://schemas.openxmlformats.org/drawingml/2006/table">
            <a:tbl>
              <a:tblPr firstRow="1" bandRow="1">
                <a:tableStyleId>{5C22544A-7EE6-4342-B048-85BDC9FD1C3A}</a:tableStyleId>
              </a:tblPr>
              <a:tblGrid>
                <a:gridCol w="870857">
                  <a:extLst>
                    <a:ext uri="{9D8B030D-6E8A-4147-A177-3AD203B41FA5}">
                      <a16:colId xmlns:a16="http://schemas.microsoft.com/office/drawing/2014/main" val="264531209"/>
                    </a:ext>
                  </a:extLst>
                </a:gridCol>
                <a:gridCol w="870857">
                  <a:extLst>
                    <a:ext uri="{9D8B030D-6E8A-4147-A177-3AD203B41FA5}">
                      <a16:colId xmlns:a16="http://schemas.microsoft.com/office/drawing/2014/main" val="56128566"/>
                    </a:ext>
                  </a:extLst>
                </a:gridCol>
                <a:gridCol w="870857">
                  <a:extLst>
                    <a:ext uri="{9D8B030D-6E8A-4147-A177-3AD203B41FA5}">
                      <a16:colId xmlns:a16="http://schemas.microsoft.com/office/drawing/2014/main" val="721394567"/>
                    </a:ext>
                  </a:extLst>
                </a:gridCol>
                <a:gridCol w="870857">
                  <a:extLst>
                    <a:ext uri="{9D8B030D-6E8A-4147-A177-3AD203B41FA5}">
                      <a16:colId xmlns:a16="http://schemas.microsoft.com/office/drawing/2014/main" val="1005788454"/>
                    </a:ext>
                  </a:extLst>
                </a:gridCol>
                <a:gridCol w="870857">
                  <a:extLst>
                    <a:ext uri="{9D8B030D-6E8A-4147-A177-3AD203B41FA5}">
                      <a16:colId xmlns:a16="http://schemas.microsoft.com/office/drawing/2014/main" val="2325382527"/>
                    </a:ext>
                  </a:extLst>
                </a:gridCol>
                <a:gridCol w="870857">
                  <a:extLst>
                    <a:ext uri="{9D8B030D-6E8A-4147-A177-3AD203B41FA5}">
                      <a16:colId xmlns:a16="http://schemas.microsoft.com/office/drawing/2014/main" val="3606224968"/>
                    </a:ext>
                  </a:extLst>
                </a:gridCol>
                <a:gridCol w="870857">
                  <a:extLst>
                    <a:ext uri="{9D8B030D-6E8A-4147-A177-3AD203B41FA5}">
                      <a16:colId xmlns:a16="http://schemas.microsoft.com/office/drawing/2014/main" val="1038642755"/>
                    </a:ext>
                  </a:extLst>
                </a:gridCol>
              </a:tblGrid>
              <a:tr h="370840">
                <a:tc>
                  <a:txBody>
                    <a:bodyPr/>
                    <a:lstStyle/>
                    <a:p>
                      <a:r>
                        <a:rPr lang="en-US" dirty="0"/>
                        <a:t>b</a:t>
                      </a:r>
                      <a:endParaRPr lang="en-IN" dirty="0"/>
                    </a:p>
                  </a:txBody>
                  <a:tcPr/>
                </a:tc>
                <a:tc>
                  <a:txBody>
                    <a:bodyPr/>
                    <a:lstStyle/>
                    <a:p>
                      <a:r>
                        <a:rPr lang="en-US" dirty="0"/>
                        <a:t>a</a:t>
                      </a:r>
                      <a:endParaRPr lang="en-IN" dirty="0"/>
                    </a:p>
                  </a:txBody>
                  <a:tcPr/>
                </a:tc>
                <a:tc>
                  <a:txBody>
                    <a:bodyPr/>
                    <a:lstStyle/>
                    <a:p>
                      <a:r>
                        <a:rPr lang="en-US" dirty="0"/>
                        <a:t>b</a:t>
                      </a:r>
                      <a:endParaRPr lang="en-IN" dirty="0"/>
                    </a:p>
                  </a:txBody>
                  <a:tcPr/>
                </a:tc>
                <a:tc>
                  <a:txBody>
                    <a:bodyPr/>
                    <a:lstStyle/>
                    <a:p>
                      <a:r>
                        <a:rPr lang="en-US" dirty="0"/>
                        <a:t>b</a:t>
                      </a:r>
                      <a:endParaRPr lang="en-IN" dirty="0"/>
                    </a:p>
                  </a:txBody>
                  <a:tcPr/>
                </a:tc>
                <a:tc>
                  <a:txBody>
                    <a:bodyPr/>
                    <a:lstStyle/>
                    <a:p>
                      <a:r>
                        <a:rPr lang="en-US" dirty="0"/>
                        <a:t>a</a:t>
                      </a:r>
                      <a:endParaRPr lang="en-IN" dirty="0"/>
                    </a:p>
                  </a:txBody>
                  <a:tcPr/>
                </a:tc>
                <a:tc>
                  <a:txBody>
                    <a:bodyPr/>
                    <a:lstStyle/>
                    <a:p>
                      <a:r>
                        <a:rPr lang="en-US" dirty="0"/>
                        <a:t>b</a:t>
                      </a:r>
                      <a:endParaRPr lang="en-IN" dirty="0"/>
                    </a:p>
                  </a:txBody>
                  <a:tcPr/>
                </a:tc>
                <a:tc>
                  <a:txBody>
                    <a:bodyPr/>
                    <a:lstStyle/>
                    <a:p>
                      <a:r>
                        <a:rPr lang="en-US" dirty="0"/>
                        <a:t>B</a:t>
                      </a:r>
                      <a:endParaRPr lang="en-IN" dirty="0"/>
                    </a:p>
                  </a:txBody>
                  <a:tcPr/>
                </a:tc>
                <a:extLst>
                  <a:ext uri="{0D108BD9-81ED-4DB2-BD59-A6C34878D82A}">
                    <a16:rowId xmlns:a16="http://schemas.microsoft.com/office/drawing/2014/main" val="516204962"/>
                  </a:ext>
                </a:extLst>
              </a:tr>
            </a:tbl>
          </a:graphicData>
        </a:graphic>
      </p:graphicFrame>
    </p:spTree>
    <p:extLst>
      <p:ext uri="{BB962C8B-B14F-4D97-AF65-F5344CB8AC3E}">
        <p14:creationId xmlns:p14="http://schemas.microsoft.com/office/powerpoint/2010/main" val="9075557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normAutofit/>
          </a:bodyPr>
          <a:lstStyle/>
          <a:p>
            <a:r>
              <a:rPr lang="en-US" b="1" dirty="0">
                <a:solidFill>
                  <a:srgbClr val="FF0000"/>
                </a:solidFill>
              </a:rPr>
              <a:t>Turing Machine Description</a:t>
            </a:r>
          </a:p>
        </p:txBody>
      </p:sp>
      <p:sp>
        <p:nvSpPr>
          <p:cNvPr id="7171" name="Rectangle 3"/>
          <p:cNvSpPr>
            <a:spLocks noGrp="1" noChangeArrowheads="1"/>
          </p:cNvSpPr>
          <p:nvPr>
            <p:ph type="body" idx="1"/>
          </p:nvPr>
        </p:nvSpPr>
        <p:spPr>
          <a:xfrm>
            <a:off x="685800" y="1676400"/>
            <a:ext cx="8153400" cy="4114800"/>
          </a:xfrm>
        </p:spPr>
        <p:txBody>
          <a:bodyPr/>
          <a:lstStyle/>
          <a:p>
            <a:pPr eaLnBrk="1" hangingPunct="1">
              <a:lnSpc>
                <a:spcPct val="80000"/>
              </a:lnSpc>
            </a:pPr>
            <a:r>
              <a:rPr lang="en-US" sz="2400" dirty="0"/>
              <a:t>Q = finite states of the control</a:t>
            </a:r>
            <a:endParaRPr lang="en-US" sz="2400" dirty="0">
              <a:sym typeface="Symbol" pitchFamily="18" charset="2"/>
            </a:endParaRPr>
          </a:p>
          <a:p>
            <a:pPr eaLnBrk="1" hangingPunct="1">
              <a:lnSpc>
                <a:spcPct val="80000"/>
              </a:lnSpc>
            </a:pPr>
            <a:r>
              <a:rPr lang="en-US" sz="2400" dirty="0">
                <a:sym typeface="Symbol" pitchFamily="18" charset="2"/>
              </a:rPr>
              <a:t></a:t>
            </a:r>
            <a:r>
              <a:rPr lang="en-US" sz="2400" dirty="0"/>
              <a:t> = finite set of input symbols, which is a subset of Γ below</a:t>
            </a:r>
          </a:p>
          <a:p>
            <a:pPr eaLnBrk="1" hangingPunct="1">
              <a:lnSpc>
                <a:spcPct val="80000"/>
              </a:lnSpc>
            </a:pPr>
            <a:r>
              <a:rPr lang="en-US" sz="2400" dirty="0"/>
              <a:t>Γ = finite set of tape symbols</a:t>
            </a:r>
          </a:p>
          <a:p>
            <a:pPr eaLnBrk="1" hangingPunct="1">
              <a:lnSpc>
                <a:spcPct val="80000"/>
              </a:lnSpc>
            </a:pPr>
            <a:r>
              <a:rPr lang="en-US" sz="2400" dirty="0"/>
              <a:t>δ = transition function.  δ(</a:t>
            </a:r>
            <a:r>
              <a:rPr lang="en-US" sz="2400" dirty="0" err="1"/>
              <a:t>q,X</a:t>
            </a:r>
            <a:r>
              <a:rPr lang="en-US" sz="2400" dirty="0"/>
              <a:t>) are a state and tape symbol X.</a:t>
            </a:r>
          </a:p>
          <a:p>
            <a:pPr lvl="1" eaLnBrk="1" hangingPunct="1">
              <a:lnSpc>
                <a:spcPct val="80000"/>
              </a:lnSpc>
            </a:pPr>
            <a:r>
              <a:rPr lang="en-US" sz="2000" dirty="0"/>
              <a:t>The output is the triple, (p, Y, D)</a:t>
            </a:r>
          </a:p>
          <a:p>
            <a:pPr lvl="1" eaLnBrk="1" hangingPunct="1">
              <a:lnSpc>
                <a:spcPct val="80000"/>
              </a:lnSpc>
            </a:pPr>
            <a:r>
              <a:rPr lang="en-US" sz="2000" dirty="0"/>
              <a:t>Where p = next state, Y = new symbol written on the tape, D = direction to move the tape head</a:t>
            </a:r>
          </a:p>
          <a:p>
            <a:pPr eaLnBrk="1" hangingPunct="1">
              <a:lnSpc>
                <a:spcPct val="80000"/>
              </a:lnSpc>
            </a:pPr>
            <a:r>
              <a:rPr lang="en-US" sz="2400" dirty="0"/>
              <a:t>q</a:t>
            </a:r>
            <a:r>
              <a:rPr lang="en-US" sz="2400" baseline="-25000" dirty="0"/>
              <a:t>0</a:t>
            </a:r>
            <a:r>
              <a:rPr lang="en-US" sz="2400" dirty="0"/>
              <a:t>= start state for finite control</a:t>
            </a:r>
          </a:p>
          <a:p>
            <a:pPr eaLnBrk="1" hangingPunct="1">
              <a:lnSpc>
                <a:spcPct val="80000"/>
              </a:lnSpc>
            </a:pPr>
            <a:r>
              <a:rPr lang="en-US" sz="2400" dirty="0"/>
              <a:t>B = blank symbol.  This symbol is in Γ but not in </a:t>
            </a:r>
            <a:r>
              <a:rPr lang="en-US" sz="2400" dirty="0">
                <a:sym typeface="Symbol" pitchFamily="18" charset="2"/>
              </a:rPr>
              <a:t></a:t>
            </a:r>
            <a:r>
              <a:rPr lang="en-US" sz="2400" dirty="0"/>
              <a:t>.</a:t>
            </a:r>
          </a:p>
          <a:p>
            <a:pPr eaLnBrk="1" hangingPunct="1">
              <a:lnSpc>
                <a:spcPct val="80000"/>
              </a:lnSpc>
            </a:pPr>
            <a:r>
              <a:rPr lang="en-US" sz="2400" dirty="0"/>
              <a:t>F= set of final or accepting states of Q.</a:t>
            </a:r>
          </a:p>
        </p:txBody>
      </p:sp>
      <p:sp>
        <p:nvSpPr>
          <p:cNvPr id="2" name="Footer Placeholder 1"/>
          <p:cNvSpPr>
            <a:spLocks noGrp="1"/>
          </p:cNvSpPr>
          <p:nvPr>
            <p:ph type="ftr" sz="quarter" idx="11"/>
          </p:nvPr>
        </p:nvSpPr>
        <p:spPr/>
        <p:txBody>
          <a:bodyPr/>
          <a:lstStyle/>
          <a:p>
            <a:r>
              <a:rPr lang="en-US"/>
              <a:t>unit-4/Turning Machine</a:t>
            </a:r>
          </a:p>
        </p:txBody>
      </p:sp>
      <p:sp>
        <p:nvSpPr>
          <p:cNvPr id="3" name="Slide Number Placeholder 2"/>
          <p:cNvSpPr>
            <a:spLocks noGrp="1"/>
          </p:cNvSpPr>
          <p:nvPr>
            <p:ph type="sldNum" sz="quarter" idx="12"/>
          </p:nvPr>
        </p:nvSpPr>
        <p:spPr/>
        <p:txBody>
          <a:bodyPr/>
          <a:lstStyle/>
          <a:p>
            <a:fld id="{565C65C6-1AC9-4B56-AB8E-0D5719812ABF}" type="slidenum">
              <a:rPr lang="en-US" smtClean="0"/>
              <a:pPr/>
              <a:t>6</a:t>
            </a:fld>
            <a:endParaRPr lang="en-US"/>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8F8161E9-4D76-4496-AEC8-F566C4B4EF7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71600" y="764704"/>
            <a:ext cx="7344816" cy="5361459"/>
          </a:xfrm>
        </p:spPr>
      </p:pic>
      <p:sp>
        <p:nvSpPr>
          <p:cNvPr id="4" name="Footer Placeholder 3">
            <a:extLst>
              <a:ext uri="{FF2B5EF4-FFF2-40B4-BE49-F238E27FC236}">
                <a16:creationId xmlns:a16="http://schemas.microsoft.com/office/drawing/2014/main" id="{3B26E1B7-5F52-4F69-AAE6-A987E0697209}"/>
              </a:ext>
            </a:extLst>
          </p:cNvPr>
          <p:cNvSpPr>
            <a:spLocks noGrp="1"/>
          </p:cNvSpPr>
          <p:nvPr>
            <p:ph type="ftr" sz="quarter" idx="11"/>
          </p:nvPr>
        </p:nvSpPr>
        <p:spPr/>
        <p:txBody>
          <a:bodyPr/>
          <a:lstStyle/>
          <a:p>
            <a:r>
              <a:rPr lang="en-US"/>
              <a:t>unit-4/Turning Machine</a:t>
            </a:r>
          </a:p>
        </p:txBody>
      </p:sp>
      <p:sp>
        <p:nvSpPr>
          <p:cNvPr id="5" name="Slide Number Placeholder 4">
            <a:extLst>
              <a:ext uri="{FF2B5EF4-FFF2-40B4-BE49-F238E27FC236}">
                <a16:creationId xmlns:a16="http://schemas.microsoft.com/office/drawing/2014/main" id="{9F482D81-764A-4BD9-BD36-C30AA07042C1}"/>
              </a:ext>
            </a:extLst>
          </p:cNvPr>
          <p:cNvSpPr>
            <a:spLocks noGrp="1"/>
          </p:cNvSpPr>
          <p:nvPr>
            <p:ph type="sldNum" sz="quarter" idx="12"/>
          </p:nvPr>
        </p:nvSpPr>
        <p:spPr/>
        <p:txBody>
          <a:bodyPr/>
          <a:lstStyle/>
          <a:p>
            <a:fld id="{565C65C6-1AC9-4B56-AB8E-0D5719812ABF}" type="slidenum">
              <a:rPr lang="en-US" smtClean="0"/>
              <a:pPr/>
              <a:t>60</a:t>
            </a:fld>
            <a:endParaRPr lang="en-US"/>
          </a:p>
        </p:txBody>
      </p:sp>
    </p:spTree>
    <p:extLst>
      <p:ext uri="{BB962C8B-B14F-4D97-AF65-F5344CB8AC3E}">
        <p14:creationId xmlns:p14="http://schemas.microsoft.com/office/powerpoint/2010/main" val="405593971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7" name="Rectangle 2"/>
          <p:cNvSpPr>
            <a:spLocks noGrp="1" noChangeArrowheads="1"/>
          </p:cNvSpPr>
          <p:nvPr>
            <p:ph type="ctrTitle"/>
          </p:nvPr>
        </p:nvSpPr>
        <p:spPr>
          <a:xfrm>
            <a:off x="685800" y="2286000"/>
            <a:ext cx="7772400" cy="1143000"/>
          </a:xfrm>
        </p:spPr>
        <p:txBody>
          <a:bodyPr>
            <a:normAutofit fontScale="90000"/>
          </a:bodyPr>
          <a:lstStyle/>
          <a:p>
            <a:r>
              <a:rPr lang="en-US" altLang="en-US" sz="4400"/>
              <a:t>Computing Functions</a:t>
            </a:r>
            <a:br>
              <a:rPr lang="en-US" altLang="en-US" sz="4400"/>
            </a:br>
            <a:r>
              <a:rPr lang="en-US" altLang="en-US" sz="4400"/>
              <a:t>with</a:t>
            </a:r>
            <a:br>
              <a:rPr lang="en-US" altLang="en-US" sz="4400"/>
            </a:br>
            <a:r>
              <a:rPr lang="en-US" altLang="en-US" sz="4400"/>
              <a:t>Turing Machines</a:t>
            </a:r>
          </a:p>
        </p:txBody>
      </p:sp>
    </p:spTree>
    <p:extLst>
      <p:ext uri="{BB962C8B-B14F-4D97-AF65-F5344CB8AC3E}">
        <p14:creationId xmlns:p14="http://schemas.microsoft.com/office/powerpoint/2010/main" val="371323603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9" name="Footer Placeholder 2"/>
          <p:cNvSpPr>
            <a:spLocks noGrp="1"/>
          </p:cNvSpPr>
          <p:nvPr>
            <p:ph type="ftr" sz="quarter" idx="11"/>
          </p:nvPr>
        </p:nvSpPr>
        <p:spPr>
          <a:noFill/>
        </p:spPr>
        <p:txBody>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r>
              <a:rPr lang="en-US" altLang="en-US" sz="1400">
                <a:solidFill>
                  <a:schemeClr val="tx1"/>
                </a:solidFill>
                <a:latin typeface="Times New Roman" charset="0"/>
              </a:rPr>
              <a:t>unit-4/Turning Machine</a:t>
            </a:r>
          </a:p>
        </p:txBody>
      </p:sp>
      <p:sp>
        <p:nvSpPr>
          <p:cNvPr id="70660" name="Slide Number Placeholder 3"/>
          <p:cNvSpPr>
            <a:spLocks noGrp="1"/>
          </p:cNvSpPr>
          <p:nvPr>
            <p:ph type="sldNum" sz="quarter" idx="12"/>
          </p:nvPr>
        </p:nvSpPr>
        <p:spPr>
          <a:noFill/>
        </p:spPr>
        <p:txBody>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fld id="{B97655DE-87B5-466F-AFE0-3176818D0B3A}" type="slidenum">
              <a:rPr lang="en-US" altLang="en-US" sz="1400">
                <a:solidFill>
                  <a:schemeClr val="tx1"/>
                </a:solidFill>
                <a:latin typeface="Times New Roman" charset="0"/>
              </a:rPr>
              <a:pPr/>
              <a:t>62</a:t>
            </a:fld>
            <a:endParaRPr lang="en-US" altLang="en-US" sz="1400">
              <a:solidFill>
                <a:schemeClr val="tx1"/>
              </a:solidFill>
              <a:latin typeface="Times New Roman" charset="0"/>
            </a:endParaRPr>
          </a:p>
        </p:txBody>
      </p:sp>
      <p:sp>
        <p:nvSpPr>
          <p:cNvPr id="70661" name="Text Box 2"/>
          <p:cNvSpPr txBox="1">
            <a:spLocks noChangeArrowheads="1"/>
          </p:cNvSpPr>
          <p:nvPr/>
        </p:nvSpPr>
        <p:spPr bwMode="auto">
          <a:xfrm>
            <a:off x="288925" y="25400"/>
            <a:ext cx="184150"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endParaRPr lang="en-US" altLang="en-US"/>
          </a:p>
        </p:txBody>
      </p:sp>
      <p:sp>
        <p:nvSpPr>
          <p:cNvPr id="70662" name="Text Box 3"/>
          <p:cNvSpPr txBox="1">
            <a:spLocks noChangeArrowheads="1"/>
          </p:cNvSpPr>
          <p:nvPr/>
        </p:nvSpPr>
        <p:spPr bwMode="auto">
          <a:xfrm>
            <a:off x="457200" y="457200"/>
            <a:ext cx="2176463"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r>
              <a:rPr lang="en-US" altLang="en-US"/>
              <a:t>A function</a:t>
            </a:r>
          </a:p>
        </p:txBody>
      </p:sp>
      <p:graphicFrame>
        <p:nvGraphicFramePr>
          <p:cNvPr id="70663" name="Object 4"/>
          <p:cNvGraphicFramePr>
            <a:graphicFrameLocks noChangeAspect="1"/>
          </p:cNvGraphicFramePr>
          <p:nvPr/>
        </p:nvGraphicFramePr>
        <p:xfrm>
          <a:off x="3546475" y="482600"/>
          <a:ext cx="1079500" cy="531813"/>
        </p:xfrm>
        <a:graphic>
          <a:graphicData uri="http://schemas.openxmlformats.org/presentationml/2006/ole">
            <mc:AlternateContent xmlns:mc="http://schemas.openxmlformats.org/markup-compatibility/2006">
              <mc:Choice xmlns:v="urn:schemas-microsoft-com:vml" Requires="v">
                <p:oleObj spid="_x0000_s1092" name="Equation" r:id="rId3" imgW="1079032" imgH="533169" progId="Equation.3">
                  <p:embed/>
                </p:oleObj>
              </mc:Choice>
              <mc:Fallback>
                <p:oleObj name="Equation" r:id="rId3" imgW="1079032" imgH="533169" progId="Equation.3">
                  <p:embed/>
                  <p:pic>
                    <p:nvPicPr>
                      <p:cNvPr id="0" name="Picture 2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46475" y="482600"/>
                        <a:ext cx="1079500" cy="5318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0664" name="Text Box 5"/>
          <p:cNvSpPr txBox="1">
            <a:spLocks noChangeArrowheads="1"/>
          </p:cNvSpPr>
          <p:nvPr/>
        </p:nvSpPr>
        <p:spPr bwMode="auto">
          <a:xfrm>
            <a:off x="685800" y="1676400"/>
            <a:ext cx="1665288"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r>
              <a:rPr lang="en-US" altLang="en-US">
                <a:solidFill>
                  <a:srgbClr val="FF0000"/>
                </a:solidFill>
              </a:rPr>
              <a:t>Domain:</a:t>
            </a:r>
          </a:p>
        </p:txBody>
      </p:sp>
      <p:sp>
        <p:nvSpPr>
          <p:cNvPr id="70665" name="Text Box 6"/>
          <p:cNvSpPr txBox="1">
            <a:spLocks noChangeArrowheads="1"/>
          </p:cNvSpPr>
          <p:nvPr/>
        </p:nvSpPr>
        <p:spPr bwMode="auto">
          <a:xfrm>
            <a:off x="4953000" y="1600200"/>
            <a:ext cx="2854325"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r>
              <a:rPr lang="en-US" altLang="en-US">
                <a:solidFill>
                  <a:srgbClr val="FF0000"/>
                </a:solidFill>
              </a:rPr>
              <a:t>Result Region:</a:t>
            </a:r>
          </a:p>
        </p:txBody>
      </p:sp>
      <p:sp>
        <p:nvSpPr>
          <p:cNvPr id="70666" name="Text Box 7"/>
          <p:cNvSpPr txBox="1">
            <a:spLocks noChangeArrowheads="1"/>
          </p:cNvSpPr>
          <p:nvPr/>
        </p:nvSpPr>
        <p:spPr bwMode="auto">
          <a:xfrm>
            <a:off x="5334000" y="457200"/>
            <a:ext cx="947738"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r>
              <a:rPr lang="en-US" altLang="en-US"/>
              <a:t>has:</a:t>
            </a:r>
          </a:p>
        </p:txBody>
      </p:sp>
      <p:graphicFrame>
        <p:nvGraphicFramePr>
          <p:cNvPr id="70667" name="Object 8"/>
          <p:cNvGraphicFramePr>
            <a:graphicFrameLocks noChangeAspect="1"/>
          </p:cNvGraphicFramePr>
          <p:nvPr/>
        </p:nvGraphicFramePr>
        <p:xfrm>
          <a:off x="2438400" y="1752600"/>
          <a:ext cx="419100" cy="393700"/>
        </p:xfrm>
        <a:graphic>
          <a:graphicData uri="http://schemas.openxmlformats.org/presentationml/2006/ole">
            <mc:AlternateContent xmlns:mc="http://schemas.openxmlformats.org/markup-compatibility/2006">
              <mc:Choice xmlns:v="urn:schemas-microsoft-com:vml" Requires="v">
                <p:oleObj spid="_x0000_s1093" name="Equation" r:id="rId5" imgW="418918" imgH="393529" progId="Equation.3">
                  <p:embed/>
                </p:oleObj>
              </mc:Choice>
              <mc:Fallback>
                <p:oleObj name="Equation" r:id="rId5" imgW="418918" imgH="393529" progId="Equation.3">
                  <p:embed/>
                  <p:pic>
                    <p:nvPicPr>
                      <p:cNvPr id="0" name="Picture 2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38400" y="1752600"/>
                        <a:ext cx="419100" cy="393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0668" name="Object 9"/>
          <p:cNvGraphicFramePr>
            <a:graphicFrameLocks noChangeAspect="1"/>
          </p:cNvGraphicFramePr>
          <p:nvPr/>
        </p:nvGraphicFramePr>
        <p:xfrm>
          <a:off x="1295400" y="3657600"/>
          <a:ext cx="1244600" cy="406400"/>
        </p:xfrm>
        <a:graphic>
          <a:graphicData uri="http://schemas.openxmlformats.org/presentationml/2006/ole">
            <mc:AlternateContent xmlns:mc="http://schemas.openxmlformats.org/markup-compatibility/2006">
              <mc:Choice xmlns:v="urn:schemas-microsoft-com:vml" Requires="v">
                <p:oleObj spid="_x0000_s1094" name="Equation" r:id="rId7" imgW="1244060" imgH="406224" progId="Equation.3">
                  <p:embed/>
                </p:oleObj>
              </mc:Choice>
              <mc:Fallback>
                <p:oleObj name="Equation" r:id="rId7" imgW="1244060" imgH="406224" progId="Equation.3">
                  <p:embed/>
                  <p:pic>
                    <p:nvPicPr>
                      <p:cNvPr id="0" name="Picture 2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95400" y="3657600"/>
                        <a:ext cx="1244600" cy="406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0669" name="Object 10"/>
          <p:cNvGraphicFramePr>
            <a:graphicFrameLocks noChangeAspect="1"/>
          </p:cNvGraphicFramePr>
          <p:nvPr/>
        </p:nvGraphicFramePr>
        <p:xfrm>
          <a:off x="7848600" y="1676400"/>
          <a:ext cx="328613" cy="419100"/>
        </p:xfrm>
        <a:graphic>
          <a:graphicData uri="http://schemas.openxmlformats.org/presentationml/2006/ole">
            <mc:AlternateContent xmlns:mc="http://schemas.openxmlformats.org/markup-compatibility/2006">
              <mc:Choice xmlns:v="urn:schemas-microsoft-com:vml" Requires="v">
                <p:oleObj spid="_x0000_s1095" name="Equation" r:id="rId9" imgW="330200" imgH="419100" progId="Equation.3">
                  <p:embed/>
                </p:oleObj>
              </mc:Choice>
              <mc:Fallback>
                <p:oleObj name="Equation" r:id="rId9" imgW="330200" imgH="419100" progId="Equation.3">
                  <p:embed/>
                  <p:pic>
                    <p:nvPicPr>
                      <p:cNvPr id="0" name="Picture 2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848600" y="1676400"/>
                        <a:ext cx="328613" cy="419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0670" name="Object 11"/>
          <p:cNvGraphicFramePr>
            <a:graphicFrameLocks noChangeAspect="1"/>
          </p:cNvGraphicFramePr>
          <p:nvPr/>
        </p:nvGraphicFramePr>
        <p:xfrm>
          <a:off x="5334000" y="3505200"/>
          <a:ext cx="1879600" cy="531813"/>
        </p:xfrm>
        <a:graphic>
          <a:graphicData uri="http://schemas.openxmlformats.org/presentationml/2006/ole">
            <mc:AlternateContent xmlns:mc="http://schemas.openxmlformats.org/markup-compatibility/2006">
              <mc:Choice xmlns:v="urn:schemas-microsoft-com:vml" Requires="v">
                <p:oleObj spid="_x0000_s1096" name="Equation" r:id="rId11" imgW="1879600" imgH="533400" progId="Equation.3">
                  <p:embed/>
                </p:oleObj>
              </mc:Choice>
              <mc:Fallback>
                <p:oleObj name="Equation" r:id="rId11" imgW="1879600" imgH="533400" progId="Equation.3">
                  <p:embed/>
                  <p:pic>
                    <p:nvPicPr>
                      <p:cNvPr id="0" name="Picture 2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334000" y="3505200"/>
                        <a:ext cx="1879600" cy="5318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0671" name="Oval 12"/>
          <p:cNvSpPr>
            <a:spLocks noChangeArrowheads="1"/>
          </p:cNvSpPr>
          <p:nvPr/>
        </p:nvSpPr>
        <p:spPr bwMode="auto">
          <a:xfrm>
            <a:off x="762000" y="2362200"/>
            <a:ext cx="2362200" cy="32004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endParaRPr lang="en-US" altLang="en-US"/>
          </a:p>
        </p:txBody>
      </p:sp>
      <p:sp>
        <p:nvSpPr>
          <p:cNvPr id="70672" name="Oval 13"/>
          <p:cNvSpPr>
            <a:spLocks noChangeArrowheads="1"/>
          </p:cNvSpPr>
          <p:nvPr/>
        </p:nvSpPr>
        <p:spPr bwMode="auto">
          <a:xfrm>
            <a:off x="5029200" y="2362200"/>
            <a:ext cx="2362200" cy="32004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endParaRPr lang="en-US" altLang="en-US"/>
          </a:p>
        </p:txBody>
      </p:sp>
      <p:sp>
        <p:nvSpPr>
          <p:cNvPr id="70673" name="Line 14"/>
          <p:cNvSpPr>
            <a:spLocks noChangeShapeType="1"/>
          </p:cNvSpPr>
          <p:nvPr/>
        </p:nvSpPr>
        <p:spPr bwMode="auto">
          <a:xfrm>
            <a:off x="2667000" y="3886200"/>
            <a:ext cx="25908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p>
        </p:txBody>
      </p:sp>
      <p:graphicFrame>
        <p:nvGraphicFramePr>
          <p:cNvPr id="70674" name="Object 15"/>
          <p:cNvGraphicFramePr>
            <a:graphicFrameLocks noChangeAspect="1"/>
          </p:cNvGraphicFramePr>
          <p:nvPr/>
        </p:nvGraphicFramePr>
        <p:xfrm>
          <a:off x="3505200" y="3124200"/>
          <a:ext cx="1079500" cy="531813"/>
        </p:xfrm>
        <a:graphic>
          <a:graphicData uri="http://schemas.openxmlformats.org/presentationml/2006/ole">
            <mc:AlternateContent xmlns:mc="http://schemas.openxmlformats.org/markup-compatibility/2006">
              <mc:Choice xmlns:v="urn:schemas-microsoft-com:vml" Requires="v">
                <p:oleObj spid="_x0000_s1097" name="Equation" r:id="rId13" imgW="1079032" imgH="533169" progId="Equation.3">
                  <p:embed/>
                </p:oleObj>
              </mc:Choice>
              <mc:Fallback>
                <p:oleObj name="Equation" r:id="rId13" imgW="1079032" imgH="533169" progId="Equation.3">
                  <p:embed/>
                  <p:pic>
                    <p:nvPicPr>
                      <p:cNvPr id="0" name="Picture 2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505200" y="3124200"/>
                        <a:ext cx="1079500" cy="5318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78809187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3" name="Footer Placeholder 2"/>
          <p:cNvSpPr>
            <a:spLocks noGrp="1"/>
          </p:cNvSpPr>
          <p:nvPr>
            <p:ph type="ftr" sz="quarter" idx="11"/>
          </p:nvPr>
        </p:nvSpPr>
        <p:spPr>
          <a:noFill/>
        </p:spPr>
        <p:txBody>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r>
              <a:rPr lang="en-US" altLang="en-US" sz="1400">
                <a:solidFill>
                  <a:schemeClr val="tx1"/>
                </a:solidFill>
                <a:latin typeface="Times New Roman" charset="0"/>
              </a:rPr>
              <a:t>unit-4/Turning Machine</a:t>
            </a:r>
          </a:p>
        </p:txBody>
      </p:sp>
      <p:sp>
        <p:nvSpPr>
          <p:cNvPr id="71684" name="Slide Number Placeholder 3"/>
          <p:cNvSpPr>
            <a:spLocks noGrp="1"/>
          </p:cNvSpPr>
          <p:nvPr>
            <p:ph type="sldNum" sz="quarter" idx="12"/>
          </p:nvPr>
        </p:nvSpPr>
        <p:spPr>
          <a:noFill/>
        </p:spPr>
        <p:txBody>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fld id="{ABD837CE-999E-4C1F-8190-62D4D72D5396}" type="slidenum">
              <a:rPr lang="en-US" altLang="en-US" sz="1400">
                <a:solidFill>
                  <a:schemeClr val="tx1"/>
                </a:solidFill>
                <a:latin typeface="Times New Roman" charset="0"/>
              </a:rPr>
              <a:pPr/>
              <a:t>63</a:t>
            </a:fld>
            <a:endParaRPr lang="en-US" altLang="en-US" sz="1400">
              <a:solidFill>
                <a:schemeClr val="tx1"/>
              </a:solidFill>
              <a:latin typeface="Times New Roman" charset="0"/>
            </a:endParaRPr>
          </a:p>
        </p:txBody>
      </p:sp>
      <p:sp>
        <p:nvSpPr>
          <p:cNvPr id="71685" name="Text Box 2"/>
          <p:cNvSpPr txBox="1">
            <a:spLocks noChangeArrowheads="1"/>
          </p:cNvSpPr>
          <p:nvPr/>
        </p:nvSpPr>
        <p:spPr bwMode="auto">
          <a:xfrm>
            <a:off x="365125" y="254000"/>
            <a:ext cx="7508875"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r>
              <a:rPr lang="en-US" altLang="en-US"/>
              <a:t>A function may have many parameters:</a:t>
            </a:r>
          </a:p>
        </p:txBody>
      </p:sp>
      <p:graphicFrame>
        <p:nvGraphicFramePr>
          <p:cNvPr id="71686" name="Object 3"/>
          <p:cNvGraphicFramePr>
            <a:graphicFrameLocks noChangeAspect="1"/>
          </p:cNvGraphicFramePr>
          <p:nvPr/>
        </p:nvGraphicFramePr>
        <p:xfrm>
          <a:off x="3140075" y="2641600"/>
          <a:ext cx="2997200" cy="531813"/>
        </p:xfrm>
        <a:graphic>
          <a:graphicData uri="http://schemas.openxmlformats.org/presentationml/2006/ole">
            <mc:AlternateContent xmlns:mc="http://schemas.openxmlformats.org/markup-compatibility/2006">
              <mc:Choice xmlns:v="urn:schemas-microsoft-com:vml" Requires="v">
                <p:oleObj spid="_x0000_s2061" name="Equation" r:id="rId3" imgW="2997200" imgH="533400" progId="Equation.3">
                  <p:embed/>
                </p:oleObj>
              </mc:Choice>
              <mc:Fallback>
                <p:oleObj name="Equation" r:id="rId3" imgW="2997200" imgH="533400" progId="Equation.3">
                  <p:embed/>
                  <p:pic>
                    <p:nvPicPr>
                      <p:cNvPr id="0"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40075" y="2641600"/>
                        <a:ext cx="2997200" cy="5318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1687" name="Text Box 4"/>
          <p:cNvSpPr txBox="1">
            <a:spLocks noChangeArrowheads="1"/>
          </p:cNvSpPr>
          <p:nvPr/>
        </p:nvSpPr>
        <p:spPr bwMode="auto">
          <a:xfrm>
            <a:off x="517525" y="1549400"/>
            <a:ext cx="1874838"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r>
              <a:rPr lang="en-US" altLang="en-US">
                <a:solidFill>
                  <a:srgbClr val="008000"/>
                </a:solidFill>
              </a:rPr>
              <a:t>Example:</a:t>
            </a:r>
          </a:p>
        </p:txBody>
      </p:sp>
      <p:sp>
        <p:nvSpPr>
          <p:cNvPr id="71688" name="Text Box 5"/>
          <p:cNvSpPr txBox="1">
            <a:spLocks noChangeArrowheads="1"/>
          </p:cNvSpPr>
          <p:nvPr/>
        </p:nvSpPr>
        <p:spPr bwMode="auto">
          <a:xfrm>
            <a:off x="2895600" y="1676400"/>
            <a:ext cx="3500438"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r>
              <a:rPr lang="en-US" altLang="en-US"/>
              <a:t>Addition function</a:t>
            </a:r>
          </a:p>
        </p:txBody>
      </p:sp>
    </p:spTree>
    <p:extLst>
      <p:ext uri="{BB962C8B-B14F-4D97-AF65-F5344CB8AC3E}">
        <p14:creationId xmlns:p14="http://schemas.microsoft.com/office/powerpoint/2010/main" val="346415072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7" name="Footer Placeholder 2"/>
          <p:cNvSpPr>
            <a:spLocks noGrp="1"/>
          </p:cNvSpPr>
          <p:nvPr>
            <p:ph type="ftr" sz="quarter" idx="11"/>
          </p:nvPr>
        </p:nvSpPr>
        <p:spPr>
          <a:noFill/>
        </p:spPr>
        <p:txBody>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r>
              <a:rPr lang="en-US" altLang="en-US" sz="1400">
                <a:solidFill>
                  <a:schemeClr val="tx1"/>
                </a:solidFill>
                <a:latin typeface="Times New Roman" charset="0"/>
              </a:rPr>
              <a:t>unit-4/Turning Machine</a:t>
            </a:r>
          </a:p>
        </p:txBody>
      </p:sp>
      <p:sp>
        <p:nvSpPr>
          <p:cNvPr id="72708" name="Slide Number Placeholder 3"/>
          <p:cNvSpPr>
            <a:spLocks noGrp="1"/>
          </p:cNvSpPr>
          <p:nvPr>
            <p:ph type="sldNum" sz="quarter" idx="12"/>
          </p:nvPr>
        </p:nvSpPr>
        <p:spPr>
          <a:noFill/>
        </p:spPr>
        <p:txBody>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fld id="{87D3CC73-C8CB-4BD7-AD27-AA46C92B103F}" type="slidenum">
              <a:rPr lang="en-US" altLang="en-US" sz="1400">
                <a:solidFill>
                  <a:schemeClr val="tx1"/>
                </a:solidFill>
                <a:latin typeface="Times New Roman" charset="0"/>
              </a:rPr>
              <a:pPr/>
              <a:t>64</a:t>
            </a:fld>
            <a:endParaRPr lang="en-US" altLang="en-US" sz="1400">
              <a:solidFill>
                <a:schemeClr val="tx1"/>
              </a:solidFill>
              <a:latin typeface="Times New Roman" charset="0"/>
            </a:endParaRPr>
          </a:p>
        </p:txBody>
      </p:sp>
      <p:sp>
        <p:nvSpPr>
          <p:cNvPr id="72709" name="Text Box 2"/>
          <p:cNvSpPr txBox="1">
            <a:spLocks noChangeArrowheads="1"/>
          </p:cNvSpPr>
          <p:nvPr/>
        </p:nvSpPr>
        <p:spPr bwMode="auto">
          <a:xfrm>
            <a:off x="593725" y="330200"/>
            <a:ext cx="3148013"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r>
              <a:rPr lang="en-US" altLang="en-US">
                <a:solidFill>
                  <a:srgbClr val="FF0000"/>
                </a:solidFill>
              </a:rPr>
              <a:t>Integer Domain</a:t>
            </a:r>
          </a:p>
        </p:txBody>
      </p:sp>
      <p:sp>
        <p:nvSpPr>
          <p:cNvPr id="72710" name="Text Box 3"/>
          <p:cNvSpPr txBox="1">
            <a:spLocks noChangeArrowheads="1"/>
          </p:cNvSpPr>
          <p:nvPr/>
        </p:nvSpPr>
        <p:spPr bwMode="auto">
          <a:xfrm>
            <a:off x="1676400" y="3810000"/>
            <a:ext cx="1433513"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r>
              <a:rPr lang="en-US" altLang="en-US"/>
              <a:t>Unary:</a:t>
            </a:r>
          </a:p>
        </p:txBody>
      </p:sp>
      <p:sp>
        <p:nvSpPr>
          <p:cNvPr id="72711" name="Text Box 4"/>
          <p:cNvSpPr txBox="1">
            <a:spLocks noChangeArrowheads="1"/>
          </p:cNvSpPr>
          <p:nvPr/>
        </p:nvSpPr>
        <p:spPr bwMode="auto">
          <a:xfrm>
            <a:off x="1676400" y="2590800"/>
            <a:ext cx="1503363"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r>
              <a:rPr lang="en-US" altLang="en-US"/>
              <a:t>Binary:</a:t>
            </a:r>
          </a:p>
        </p:txBody>
      </p:sp>
      <p:sp>
        <p:nvSpPr>
          <p:cNvPr id="72712" name="Text Box 5"/>
          <p:cNvSpPr txBox="1">
            <a:spLocks noChangeArrowheads="1"/>
          </p:cNvSpPr>
          <p:nvPr/>
        </p:nvSpPr>
        <p:spPr bwMode="auto">
          <a:xfrm>
            <a:off x="1676400" y="1371600"/>
            <a:ext cx="1781175"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r>
              <a:rPr lang="en-US" altLang="en-US"/>
              <a:t>Decimal:</a:t>
            </a:r>
          </a:p>
        </p:txBody>
      </p:sp>
      <p:sp>
        <p:nvSpPr>
          <p:cNvPr id="72713" name="Text Box 6"/>
          <p:cNvSpPr txBox="1">
            <a:spLocks noChangeArrowheads="1"/>
          </p:cNvSpPr>
          <p:nvPr/>
        </p:nvSpPr>
        <p:spPr bwMode="auto">
          <a:xfrm>
            <a:off x="3886200" y="3810000"/>
            <a:ext cx="1096963"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r>
              <a:rPr lang="en-US" altLang="en-US"/>
              <a:t>11111</a:t>
            </a:r>
          </a:p>
        </p:txBody>
      </p:sp>
      <p:sp>
        <p:nvSpPr>
          <p:cNvPr id="72714" name="Text Box 7"/>
          <p:cNvSpPr txBox="1">
            <a:spLocks noChangeArrowheads="1"/>
          </p:cNvSpPr>
          <p:nvPr/>
        </p:nvSpPr>
        <p:spPr bwMode="auto">
          <a:xfrm>
            <a:off x="3886200" y="2590800"/>
            <a:ext cx="796925"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r>
              <a:rPr lang="en-US" altLang="en-US"/>
              <a:t>101</a:t>
            </a:r>
          </a:p>
        </p:txBody>
      </p:sp>
      <p:sp>
        <p:nvSpPr>
          <p:cNvPr id="72715" name="Text Box 8"/>
          <p:cNvSpPr txBox="1">
            <a:spLocks noChangeArrowheads="1"/>
          </p:cNvSpPr>
          <p:nvPr/>
        </p:nvSpPr>
        <p:spPr bwMode="auto">
          <a:xfrm>
            <a:off x="3962400" y="1371600"/>
            <a:ext cx="431800"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r>
              <a:rPr lang="en-US" altLang="en-US"/>
              <a:t>5</a:t>
            </a:r>
          </a:p>
        </p:txBody>
      </p:sp>
      <p:grpSp>
        <p:nvGrpSpPr>
          <p:cNvPr id="786441" name="Group 9"/>
          <p:cNvGrpSpPr>
            <a:grpSpLocks/>
          </p:cNvGrpSpPr>
          <p:nvPr/>
        </p:nvGrpSpPr>
        <p:grpSpPr bwMode="auto">
          <a:xfrm>
            <a:off x="152400" y="3581400"/>
            <a:ext cx="8212138" cy="2941638"/>
            <a:chOff x="96" y="2256"/>
            <a:chExt cx="5173" cy="1853"/>
          </a:xfrm>
        </p:grpSpPr>
        <p:sp>
          <p:nvSpPr>
            <p:cNvPr id="72717" name="Text Box 10"/>
            <p:cNvSpPr txBox="1">
              <a:spLocks noChangeArrowheads="1"/>
            </p:cNvSpPr>
            <p:nvPr/>
          </p:nvSpPr>
          <p:spPr bwMode="auto">
            <a:xfrm>
              <a:off x="96" y="3168"/>
              <a:ext cx="4073"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r>
                <a:rPr lang="en-US" altLang="en-US"/>
                <a:t>We prefer </a:t>
              </a:r>
              <a:r>
                <a:rPr lang="en-US" altLang="en-US" b="1">
                  <a:solidFill>
                    <a:srgbClr val="FF0000"/>
                  </a:solidFill>
                </a:rPr>
                <a:t>unary</a:t>
              </a:r>
              <a:r>
                <a:rPr lang="en-US" altLang="en-US"/>
                <a:t> representation:</a:t>
              </a:r>
            </a:p>
          </p:txBody>
        </p:sp>
        <p:sp>
          <p:nvSpPr>
            <p:cNvPr id="72718" name="Text Box 11"/>
            <p:cNvSpPr txBox="1">
              <a:spLocks noChangeArrowheads="1"/>
            </p:cNvSpPr>
            <p:nvPr/>
          </p:nvSpPr>
          <p:spPr bwMode="auto">
            <a:xfrm>
              <a:off x="144" y="3744"/>
              <a:ext cx="5125"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r>
                <a:rPr lang="en-US" altLang="en-US"/>
                <a:t>easier to manipulate with Turing machines</a:t>
              </a:r>
            </a:p>
          </p:txBody>
        </p:sp>
        <p:sp>
          <p:nvSpPr>
            <p:cNvPr id="72719" name="Oval 12"/>
            <p:cNvSpPr>
              <a:spLocks noChangeArrowheads="1"/>
            </p:cNvSpPr>
            <p:nvPr/>
          </p:nvSpPr>
          <p:spPr bwMode="auto">
            <a:xfrm>
              <a:off x="864" y="2256"/>
              <a:ext cx="2496" cy="624"/>
            </a:xfrm>
            <a:prstGeom prst="ellipse">
              <a:avLst/>
            </a:prstGeom>
            <a:noFill/>
            <a:ln w="9525">
              <a:solidFill>
                <a:srgbClr val="FF0000"/>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endParaRPr lang="en-US" altLang="en-US"/>
            </a:p>
          </p:txBody>
        </p:sp>
      </p:grpSp>
    </p:spTree>
    <p:extLst>
      <p:ext uri="{BB962C8B-B14F-4D97-AF65-F5344CB8AC3E}">
        <p14:creationId xmlns:p14="http://schemas.microsoft.com/office/powerpoint/2010/main" val="76558790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786441"/>
                                        </p:tgtEl>
                                        <p:attrNameLst>
                                          <p:attrName>style.visibility</p:attrName>
                                        </p:attrNameLst>
                                      </p:cBhvr>
                                      <p:to>
                                        <p:strVal val="visible"/>
                                      </p:to>
                                    </p:set>
                                    <p:anim calcmode="lin" valueType="num">
                                      <p:cBhvr additive="base">
                                        <p:cTn id="7" dur="500" fill="hold"/>
                                        <p:tgtEl>
                                          <p:spTgt spid="786441"/>
                                        </p:tgtEl>
                                        <p:attrNameLst>
                                          <p:attrName>ppt_x</p:attrName>
                                        </p:attrNameLst>
                                      </p:cBhvr>
                                      <p:tavLst>
                                        <p:tav tm="0">
                                          <p:val>
                                            <p:strVal val="0-#ppt_w/2"/>
                                          </p:val>
                                        </p:tav>
                                        <p:tav tm="100000">
                                          <p:val>
                                            <p:strVal val="#ppt_x"/>
                                          </p:val>
                                        </p:tav>
                                      </p:tavLst>
                                    </p:anim>
                                    <p:anim calcmode="lin" valueType="num">
                                      <p:cBhvr additive="base">
                                        <p:cTn id="8" dur="500" fill="hold"/>
                                        <p:tgtEl>
                                          <p:spTgt spid="78644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1" name="Footer Placeholder 2"/>
          <p:cNvSpPr>
            <a:spLocks noGrp="1"/>
          </p:cNvSpPr>
          <p:nvPr>
            <p:ph type="ftr" sz="quarter" idx="11"/>
          </p:nvPr>
        </p:nvSpPr>
        <p:spPr>
          <a:noFill/>
        </p:spPr>
        <p:txBody>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r>
              <a:rPr lang="en-US" altLang="en-US" sz="1400">
                <a:solidFill>
                  <a:schemeClr val="tx1"/>
                </a:solidFill>
                <a:latin typeface="Times New Roman" charset="0"/>
              </a:rPr>
              <a:t>unit-4/Turning Machine</a:t>
            </a:r>
          </a:p>
        </p:txBody>
      </p:sp>
      <p:sp>
        <p:nvSpPr>
          <p:cNvPr id="73732" name="Slide Number Placeholder 3"/>
          <p:cNvSpPr>
            <a:spLocks noGrp="1"/>
          </p:cNvSpPr>
          <p:nvPr>
            <p:ph type="sldNum" sz="quarter" idx="12"/>
          </p:nvPr>
        </p:nvSpPr>
        <p:spPr>
          <a:noFill/>
        </p:spPr>
        <p:txBody>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fld id="{6620572F-F60F-4D1D-9259-244D43663B6F}" type="slidenum">
              <a:rPr lang="en-US" altLang="en-US" sz="1400">
                <a:solidFill>
                  <a:schemeClr val="tx1"/>
                </a:solidFill>
                <a:latin typeface="Times New Roman" charset="0"/>
              </a:rPr>
              <a:pPr/>
              <a:t>65</a:t>
            </a:fld>
            <a:endParaRPr lang="en-US" altLang="en-US" sz="1400">
              <a:solidFill>
                <a:schemeClr val="tx1"/>
              </a:solidFill>
              <a:latin typeface="Times New Roman" charset="0"/>
            </a:endParaRPr>
          </a:p>
        </p:txBody>
      </p:sp>
      <p:sp>
        <p:nvSpPr>
          <p:cNvPr id="73733" name="Text Box 2"/>
          <p:cNvSpPr txBox="1">
            <a:spLocks noChangeArrowheads="1"/>
          </p:cNvSpPr>
          <p:nvPr/>
        </p:nvSpPr>
        <p:spPr bwMode="auto">
          <a:xfrm>
            <a:off x="0" y="0"/>
            <a:ext cx="2203450"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r>
              <a:rPr lang="en-US" altLang="en-US">
                <a:solidFill>
                  <a:srgbClr val="FF0000"/>
                </a:solidFill>
              </a:rPr>
              <a:t>Definition:</a:t>
            </a:r>
          </a:p>
        </p:txBody>
      </p:sp>
      <p:sp>
        <p:nvSpPr>
          <p:cNvPr id="73734" name="Text Box 3"/>
          <p:cNvSpPr txBox="1">
            <a:spLocks noChangeArrowheads="1"/>
          </p:cNvSpPr>
          <p:nvPr/>
        </p:nvSpPr>
        <p:spPr bwMode="auto">
          <a:xfrm>
            <a:off x="533400" y="838200"/>
            <a:ext cx="8316913" cy="1163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r>
              <a:rPr lang="en-US" altLang="en-US"/>
              <a:t>A function             is computable if</a:t>
            </a:r>
          </a:p>
          <a:p>
            <a:r>
              <a:rPr lang="en-US" altLang="en-US"/>
              <a:t>there is a Turing Machine          such that: </a:t>
            </a:r>
          </a:p>
        </p:txBody>
      </p:sp>
      <p:graphicFrame>
        <p:nvGraphicFramePr>
          <p:cNvPr id="73735" name="Object 4"/>
          <p:cNvGraphicFramePr>
            <a:graphicFrameLocks noChangeAspect="1"/>
          </p:cNvGraphicFramePr>
          <p:nvPr/>
        </p:nvGraphicFramePr>
        <p:xfrm>
          <a:off x="3127375" y="863600"/>
          <a:ext cx="379413" cy="531813"/>
        </p:xfrm>
        <a:graphic>
          <a:graphicData uri="http://schemas.openxmlformats.org/presentationml/2006/ole">
            <mc:AlternateContent xmlns:mc="http://schemas.openxmlformats.org/markup-compatibility/2006">
              <mc:Choice xmlns:v="urn:schemas-microsoft-com:vml" Requires="v">
                <p:oleObj spid="_x0000_s3195" name="Equation" r:id="rId3" imgW="380835" imgH="533169" progId="Equation.3">
                  <p:embed/>
                </p:oleObj>
              </mc:Choice>
              <mc:Fallback>
                <p:oleObj name="Equation" r:id="rId3" imgW="380835" imgH="533169" progId="Equation.3">
                  <p:embed/>
                  <p:pic>
                    <p:nvPicPr>
                      <p:cNvPr id="0" name="Picture 3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27375" y="863600"/>
                        <a:ext cx="379413" cy="5318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3736" name="Object 5"/>
          <p:cNvGraphicFramePr>
            <a:graphicFrameLocks noChangeAspect="1"/>
          </p:cNvGraphicFramePr>
          <p:nvPr/>
        </p:nvGraphicFramePr>
        <p:xfrm>
          <a:off x="5867400" y="1447800"/>
          <a:ext cx="544513" cy="393700"/>
        </p:xfrm>
        <a:graphic>
          <a:graphicData uri="http://schemas.openxmlformats.org/presentationml/2006/ole">
            <mc:AlternateContent xmlns:mc="http://schemas.openxmlformats.org/markup-compatibility/2006">
              <mc:Choice xmlns:v="urn:schemas-microsoft-com:vml" Requires="v">
                <p:oleObj spid="_x0000_s3196" name="Equation" r:id="rId5" imgW="545863" imgH="393529" progId="Equation.3">
                  <p:embed/>
                </p:oleObj>
              </mc:Choice>
              <mc:Fallback>
                <p:oleObj name="Equation" r:id="rId5" imgW="545863" imgH="393529" progId="Equation.3">
                  <p:embed/>
                  <p:pic>
                    <p:nvPicPr>
                      <p:cNvPr id="0" name="Picture 3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67400" y="1447800"/>
                        <a:ext cx="544513" cy="393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3737" name="Text Box 6"/>
          <p:cNvSpPr txBox="1">
            <a:spLocks noChangeArrowheads="1"/>
          </p:cNvSpPr>
          <p:nvPr/>
        </p:nvSpPr>
        <p:spPr bwMode="auto">
          <a:xfrm>
            <a:off x="152400" y="2895600"/>
            <a:ext cx="4002088"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r>
              <a:rPr lang="en-US" altLang="en-US"/>
              <a:t>Initial configuration</a:t>
            </a:r>
          </a:p>
        </p:txBody>
      </p:sp>
      <p:sp>
        <p:nvSpPr>
          <p:cNvPr id="73738" name="Text Box 7"/>
          <p:cNvSpPr txBox="1">
            <a:spLocks noChangeArrowheads="1"/>
          </p:cNvSpPr>
          <p:nvPr/>
        </p:nvSpPr>
        <p:spPr bwMode="auto">
          <a:xfrm>
            <a:off x="5029200" y="2895600"/>
            <a:ext cx="3719513"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r>
              <a:rPr lang="en-US" altLang="en-US"/>
              <a:t>Final configuration</a:t>
            </a:r>
          </a:p>
        </p:txBody>
      </p:sp>
      <p:graphicFrame>
        <p:nvGraphicFramePr>
          <p:cNvPr id="73739" name="Object 8"/>
          <p:cNvGraphicFramePr>
            <a:graphicFrameLocks noChangeAspect="1"/>
          </p:cNvGraphicFramePr>
          <p:nvPr/>
        </p:nvGraphicFramePr>
        <p:xfrm>
          <a:off x="3657600" y="6096000"/>
          <a:ext cx="1244600" cy="406400"/>
        </p:xfrm>
        <a:graphic>
          <a:graphicData uri="http://schemas.openxmlformats.org/presentationml/2006/ole">
            <mc:AlternateContent xmlns:mc="http://schemas.openxmlformats.org/markup-compatibility/2006">
              <mc:Choice xmlns:v="urn:schemas-microsoft-com:vml" Requires="v">
                <p:oleObj spid="_x0000_s3197" name="Equation" r:id="rId7" imgW="1244060" imgH="406224" progId="Equation.3">
                  <p:embed/>
                </p:oleObj>
              </mc:Choice>
              <mc:Fallback>
                <p:oleObj name="Equation" r:id="rId7" imgW="1244060" imgH="406224" progId="Equation.3">
                  <p:embed/>
                  <p:pic>
                    <p:nvPicPr>
                      <p:cNvPr id="0" name="Picture 3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657600" y="6096000"/>
                        <a:ext cx="1244600" cy="406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3740" name="Text Box 9"/>
          <p:cNvSpPr txBox="1">
            <a:spLocks noChangeArrowheads="1"/>
          </p:cNvSpPr>
          <p:nvPr/>
        </p:nvSpPr>
        <p:spPr bwMode="auto">
          <a:xfrm>
            <a:off x="5105400" y="6019800"/>
            <a:ext cx="1543050"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r>
              <a:rPr lang="en-US" altLang="en-US"/>
              <a:t>Domain</a:t>
            </a:r>
          </a:p>
        </p:txBody>
      </p:sp>
      <p:sp>
        <p:nvSpPr>
          <p:cNvPr id="73741" name="Line 10"/>
          <p:cNvSpPr>
            <a:spLocks noChangeShapeType="1"/>
          </p:cNvSpPr>
          <p:nvPr/>
        </p:nvSpPr>
        <p:spPr bwMode="auto">
          <a:xfrm>
            <a:off x="457200" y="3505200"/>
            <a:ext cx="3276600" cy="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73742" name="Line 11"/>
          <p:cNvSpPr>
            <a:spLocks noChangeShapeType="1"/>
          </p:cNvSpPr>
          <p:nvPr/>
        </p:nvSpPr>
        <p:spPr bwMode="auto">
          <a:xfrm>
            <a:off x="457200" y="4191000"/>
            <a:ext cx="3276600" cy="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73743" name="Line 12"/>
          <p:cNvSpPr>
            <a:spLocks noChangeShapeType="1"/>
          </p:cNvSpPr>
          <p:nvPr/>
        </p:nvSpPr>
        <p:spPr bwMode="auto">
          <a:xfrm>
            <a:off x="838200" y="35052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73744" name="Line 13"/>
          <p:cNvSpPr>
            <a:spLocks noChangeShapeType="1"/>
          </p:cNvSpPr>
          <p:nvPr/>
        </p:nvSpPr>
        <p:spPr bwMode="auto">
          <a:xfrm>
            <a:off x="1371600" y="35052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73745" name="Line 14"/>
          <p:cNvSpPr>
            <a:spLocks noChangeShapeType="1"/>
          </p:cNvSpPr>
          <p:nvPr/>
        </p:nvSpPr>
        <p:spPr bwMode="auto">
          <a:xfrm>
            <a:off x="2895600" y="35052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73746" name="Line 15"/>
          <p:cNvSpPr>
            <a:spLocks noChangeShapeType="1"/>
          </p:cNvSpPr>
          <p:nvPr/>
        </p:nvSpPr>
        <p:spPr bwMode="auto">
          <a:xfrm flipV="1">
            <a:off x="1600200" y="4191000"/>
            <a:ext cx="0" cy="45720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graphicFrame>
        <p:nvGraphicFramePr>
          <p:cNvPr id="73747" name="Object 16"/>
          <p:cNvGraphicFramePr>
            <a:graphicFrameLocks noChangeAspect="1"/>
          </p:cNvGraphicFramePr>
          <p:nvPr/>
        </p:nvGraphicFramePr>
        <p:xfrm>
          <a:off x="990600" y="3657600"/>
          <a:ext cx="252413" cy="368300"/>
        </p:xfrm>
        <a:graphic>
          <a:graphicData uri="http://schemas.openxmlformats.org/presentationml/2006/ole">
            <mc:AlternateContent xmlns:mc="http://schemas.openxmlformats.org/markup-compatibility/2006">
              <mc:Choice xmlns:v="urn:schemas-microsoft-com:vml" Requires="v">
                <p:oleObj spid="_x0000_s3198" name="Equation" r:id="rId9" imgW="253890" imgH="368140" progId="Equation.3">
                  <p:embed/>
                </p:oleObj>
              </mc:Choice>
              <mc:Fallback>
                <p:oleObj name="Equation" r:id="rId9" imgW="253890" imgH="368140" progId="Equation.3">
                  <p:embed/>
                  <p:pic>
                    <p:nvPicPr>
                      <p:cNvPr id="0" name="Picture 3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90600" y="3657600"/>
                        <a:ext cx="252413" cy="368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3748" name="Object 17"/>
          <p:cNvGraphicFramePr>
            <a:graphicFrameLocks noChangeAspect="1"/>
          </p:cNvGraphicFramePr>
          <p:nvPr/>
        </p:nvGraphicFramePr>
        <p:xfrm>
          <a:off x="1371600" y="4572000"/>
          <a:ext cx="442913" cy="531813"/>
        </p:xfrm>
        <a:graphic>
          <a:graphicData uri="http://schemas.openxmlformats.org/presentationml/2006/ole">
            <mc:AlternateContent xmlns:mc="http://schemas.openxmlformats.org/markup-compatibility/2006">
              <mc:Choice xmlns:v="urn:schemas-microsoft-com:vml" Requires="v">
                <p:oleObj spid="_x0000_s3199" name="Equation" r:id="rId11" imgW="444307" imgH="533169" progId="Equation.3">
                  <p:embed/>
                </p:oleObj>
              </mc:Choice>
              <mc:Fallback>
                <p:oleObj name="Equation" r:id="rId11" imgW="444307" imgH="533169" progId="Equation.3">
                  <p:embed/>
                  <p:pic>
                    <p:nvPicPr>
                      <p:cNvPr id="0" name="Picture 3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371600" y="4572000"/>
                        <a:ext cx="442913" cy="5318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3749" name="Object 18"/>
          <p:cNvGraphicFramePr>
            <a:graphicFrameLocks noChangeAspect="1"/>
          </p:cNvGraphicFramePr>
          <p:nvPr/>
        </p:nvGraphicFramePr>
        <p:xfrm>
          <a:off x="3048000" y="3657600"/>
          <a:ext cx="252413" cy="368300"/>
        </p:xfrm>
        <a:graphic>
          <a:graphicData uri="http://schemas.openxmlformats.org/presentationml/2006/ole">
            <mc:AlternateContent xmlns:mc="http://schemas.openxmlformats.org/markup-compatibility/2006">
              <mc:Choice xmlns:v="urn:schemas-microsoft-com:vml" Requires="v">
                <p:oleObj spid="_x0000_s3200" name="Equation" r:id="rId13" imgW="253890" imgH="368140" progId="Equation.3">
                  <p:embed/>
                </p:oleObj>
              </mc:Choice>
              <mc:Fallback>
                <p:oleObj name="Equation" r:id="rId13" imgW="253890" imgH="368140" progId="Equation.3">
                  <p:embed/>
                  <p:pic>
                    <p:nvPicPr>
                      <p:cNvPr id="0" name="Picture 4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048000" y="3657600"/>
                        <a:ext cx="252413" cy="368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3750" name="Object 19"/>
          <p:cNvGraphicFramePr>
            <a:graphicFrameLocks noChangeAspect="1"/>
          </p:cNvGraphicFramePr>
          <p:nvPr/>
        </p:nvGraphicFramePr>
        <p:xfrm>
          <a:off x="1981200" y="3733800"/>
          <a:ext cx="330200" cy="279400"/>
        </p:xfrm>
        <a:graphic>
          <a:graphicData uri="http://schemas.openxmlformats.org/presentationml/2006/ole">
            <mc:AlternateContent xmlns:mc="http://schemas.openxmlformats.org/markup-compatibility/2006">
              <mc:Choice xmlns:v="urn:schemas-microsoft-com:vml" Requires="v">
                <p:oleObj spid="_x0000_s3201" name="Equation" r:id="rId15" imgW="330200" imgH="279400" progId="Equation.3">
                  <p:embed/>
                </p:oleObj>
              </mc:Choice>
              <mc:Fallback>
                <p:oleObj name="Equation" r:id="rId15" imgW="330200" imgH="279400" progId="Equation.3">
                  <p:embed/>
                  <p:pic>
                    <p:nvPicPr>
                      <p:cNvPr id="0" name="Picture 4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981200" y="3733800"/>
                        <a:ext cx="330200" cy="279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3751" name="Line 20"/>
          <p:cNvSpPr>
            <a:spLocks noChangeShapeType="1"/>
          </p:cNvSpPr>
          <p:nvPr/>
        </p:nvSpPr>
        <p:spPr bwMode="auto">
          <a:xfrm>
            <a:off x="3429000" y="35052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73752" name="Line 21"/>
          <p:cNvSpPr>
            <a:spLocks noChangeShapeType="1"/>
          </p:cNvSpPr>
          <p:nvPr/>
        </p:nvSpPr>
        <p:spPr bwMode="auto">
          <a:xfrm>
            <a:off x="5257800" y="3505200"/>
            <a:ext cx="3276600" cy="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73753" name="Line 22"/>
          <p:cNvSpPr>
            <a:spLocks noChangeShapeType="1"/>
          </p:cNvSpPr>
          <p:nvPr/>
        </p:nvSpPr>
        <p:spPr bwMode="auto">
          <a:xfrm>
            <a:off x="5257800" y="4191000"/>
            <a:ext cx="3276600" cy="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73754" name="Line 23"/>
          <p:cNvSpPr>
            <a:spLocks noChangeShapeType="1"/>
          </p:cNvSpPr>
          <p:nvPr/>
        </p:nvSpPr>
        <p:spPr bwMode="auto">
          <a:xfrm>
            <a:off x="5638800" y="35052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73755" name="Line 24"/>
          <p:cNvSpPr>
            <a:spLocks noChangeShapeType="1"/>
          </p:cNvSpPr>
          <p:nvPr/>
        </p:nvSpPr>
        <p:spPr bwMode="auto">
          <a:xfrm>
            <a:off x="6172200" y="35052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73756" name="Line 25"/>
          <p:cNvSpPr>
            <a:spLocks noChangeShapeType="1"/>
          </p:cNvSpPr>
          <p:nvPr/>
        </p:nvSpPr>
        <p:spPr bwMode="auto">
          <a:xfrm>
            <a:off x="7696200" y="35052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73757" name="Line 26"/>
          <p:cNvSpPr>
            <a:spLocks noChangeShapeType="1"/>
          </p:cNvSpPr>
          <p:nvPr/>
        </p:nvSpPr>
        <p:spPr bwMode="auto">
          <a:xfrm flipV="1">
            <a:off x="6400800" y="4191000"/>
            <a:ext cx="0" cy="45720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graphicFrame>
        <p:nvGraphicFramePr>
          <p:cNvPr id="73758" name="Object 27"/>
          <p:cNvGraphicFramePr>
            <a:graphicFrameLocks noChangeAspect="1"/>
          </p:cNvGraphicFramePr>
          <p:nvPr/>
        </p:nvGraphicFramePr>
        <p:xfrm>
          <a:off x="5791200" y="3657600"/>
          <a:ext cx="252413" cy="368300"/>
        </p:xfrm>
        <a:graphic>
          <a:graphicData uri="http://schemas.openxmlformats.org/presentationml/2006/ole">
            <mc:AlternateContent xmlns:mc="http://schemas.openxmlformats.org/markup-compatibility/2006">
              <mc:Choice xmlns:v="urn:schemas-microsoft-com:vml" Requires="v">
                <p:oleObj spid="_x0000_s3202" name="Equation" r:id="rId17" imgW="253890" imgH="368140" progId="Equation.3">
                  <p:embed/>
                </p:oleObj>
              </mc:Choice>
              <mc:Fallback>
                <p:oleObj name="Equation" r:id="rId17" imgW="253890" imgH="368140" progId="Equation.3">
                  <p:embed/>
                  <p:pic>
                    <p:nvPicPr>
                      <p:cNvPr id="0" name="Picture 4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791200" y="3657600"/>
                        <a:ext cx="252413" cy="368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3759" name="Object 28"/>
          <p:cNvGraphicFramePr>
            <a:graphicFrameLocks noChangeAspect="1"/>
          </p:cNvGraphicFramePr>
          <p:nvPr/>
        </p:nvGraphicFramePr>
        <p:xfrm>
          <a:off x="6127750" y="4533900"/>
          <a:ext cx="531813" cy="609600"/>
        </p:xfrm>
        <a:graphic>
          <a:graphicData uri="http://schemas.openxmlformats.org/presentationml/2006/ole">
            <mc:AlternateContent xmlns:mc="http://schemas.openxmlformats.org/markup-compatibility/2006">
              <mc:Choice xmlns:v="urn:schemas-microsoft-com:vml" Requires="v">
                <p:oleObj spid="_x0000_s3203" name="Equation" r:id="rId18" imgW="533169" imgH="609336" progId="Equation.3">
                  <p:embed/>
                </p:oleObj>
              </mc:Choice>
              <mc:Fallback>
                <p:oleObj name="Equation" r:id="rId18" imgW="533169" imgH="609336" progId="Equation.3">
                  <p:embed/>
                  <p:pic>
                    <p:nvPicPr>
                      <p:cNvPr id="0" name="Picture 43"/>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6127750" y="4533900"/>
                        <a:ext cx="531813" cy="609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3760" name="Object 29"/>
          <p:cNvGraphicFramePr>
            <a:graphicFrameLocks noChangeAspect="1"/>
          </p:cNvGraphicFramePr>
          <p:nvPr/>
        </p:nvGraphicFramePr>
        <p:xfrm>
          <a:off x="7848600" y="3657600"/>
          <a:ext cx="252413" cy="368300"/>
        </p:xfrm>
        <a:graphic>
          <a:graphicData uri="http://schemas.openxmlformats.org/presentationml/2006/ole">
            <mc:AlternateContent xmlns:mc="http://schemas.openxmlformats.org/markup-compatibility/2006">
              <mc:Choice xmlns:v="urn:schemas-microsoft-com:vml" Requires="v">
                <p:oleObj spid="_x0000_s3204" name="Equation" r:id="rId20" imgW="253890" imgH="368140" progId="Equation.3">
                  <p:embed/>
                </p:oleObj>
              </mc:Choice>
              <mc:Fallback>
                <p:oleObj name="Equation" r:id="rId20" imgW="253890" imgH="368140" progId="Equation.3">
                  <p:embed/>
                  <p:pic>
                    <p:nvPicPr>
                      <p:cNvPr id="0" name="Picture 4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848600" y="3657600"/>
                        <a:ext cx="252413" cy="368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3761" name="Object 30"/>
          <p:cNvGraphicFramePr>
            <a:graphicFrameLocks noChangeAspect="1"/>
          </p:cNvGraphicFramePr>
          <p:nvPr/>
        </p:nvGraphicFramePr>
        <p:xfrm>
          <a:off x="6477000" y="3581400"/>
          <a:ext cx="977900" cy="481013"/>
        </p:xfrm>
        <a:graphic>
          <a:graphicData uri="http://schemas.openxmlformats.org/presentationml/2006/ole">
            <mc:AlternateContent xmlns:mc="http://schemas.openxmlformats.org/markup-compatibility/2006">
              <mc:Choice xmlns:v="urn:schemas-microsoft-com:vml" Requires="v">
                <p:oleObj spid="_x0000_s3205" name="Equation" r:id="rId21" imgW="977476" imgH="482391" progId="Equation.3">
                  <p:embed/>
                </p:oleObj>
              </mc:Choice>
              <mc:Fallback>
                <p:oleObj name="Equation" r:id="rId21" imgW="977476" imgH="482391" progId="Equation.3">
                  <p:embed/>
                  <p:pic>
                    <p:nvPicPr>
                      <p:cNvPr id="0" name="Picture 45"/>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6477000" y="3581400"/>
                        <a:ext cx="977900" cy="4810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3762" name="Line 31"/>
          <p:cNvSpPr>
            <a:spLocks noChangeShapeType="1"/>
          </p:cNvSpPr>
          <p:nvPr/>
        </p:nvSpPr>
        <p:spPr bwMode="auto">
          <a:xfrm>
            <a:off x="8229600" y="35052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73763" name="Text Box 32"/>
          <p:cNvSpPr txBox="1">
            <a:spLocks noChangeArrowheads="1"/>
          </p:cNvSpPr>
          <p:nvPr/>
        </p:nvSpPr>
        <p:spPr bwMode="auto">
          <a:xfrm>
            <a:off x="5410200" y="5105400"/>
            <a:ext cx="2578100"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r>
              <a:rPr lang="en-US" altLang="en-US">
                <a:solidFill>
                  <a:srgbClr val="008000"/>
                </a:solidFill>
              </a:rPr>
              <a:t>accept state</a:t>
            </a:r>
          </a:p>
        </p:txBody>
      </p:sp>
      <p:sp>
        <p:nvSpPr>
          <p:cNvPr id="73764" name="Text Box 33"/>
          <p:cNvSpPr txBox="1">
            <a:spLocks noChangeArrowheads="1"/>
          </p:cNvSpPr>
          <p:nvPr/>
        </p:nvSpPr>
        <p:spPr bwMode="auto">
          <a:xfrm>
            <a:off x="457200" y="5105400"/>
            <a:ext cx="2386013"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r>
              <a:rPr lang="en-US" altLang="en-US">
                <a:solidFill>
                  <a:srgbClr val="008000"/>
                </a:solidFill>
              </a:rPr>
              <a:t>initial state</a:t>
            </a:r>
          </a:p>
        </p:txBody>
      </p:sp>
      <p:sp>
        <p:nvSpPr>
          <p:cNvPr id="73765" name="Text Box 34"/>
          <p:cNvSpPr txBox="1">
            <a:spLocks noChangeArrowheads="1"/>
          </p:cNvSpPr>
          <p:nvPr/>
        </p:nvSpPr>
        <p:spPr bwMode="auto">
          <a:xfrm>
            <a:off x="2117725" y="5969000"/>
            <a:ext cx="1392238"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r>
              <a:rPr lang="en-US" altLang="en-US"/>
              <a:t>For all</a:t>
            </a:r>
          </a:p>
        </p:txBody>
      </p:sp>
    </p:spTree>
    <p:extLst>
      <p:ext uri="{BB962C8B-B14F-4D97-AF65-F5344CB8AC3E}">
        <p14:creationId xmlns:p14="http://schemas.microsoft.com/office/powerpoint/2010/main" val="243373859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5" name="Footer Placeholder 2"/>
          <p:cNvSpPr>
            <a:spLocks noGrp="1"/>
          </p:cNvSpPr>
          <p:nvPr>
            <p:ph type="ftr" sz="quarter" idx="11"/>
          </p:nvPr>
        </p:nvSpPr>
        <p:spPr>
          <a:noFill/>
        </p:spPr>
        <p:txBody>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r>
              <a:rPr lang="en-US" altLang="en-US" sz="1400">
                <a:solidFill>
                  <a:schemeClr val="tx1"/>
                </a:solidFill>
                <a:latin typeface="Times New Roman" charset="0"/>
              </a:rPr>
              <a:t>unit-4/Turning Machine</a:t>
            </a:r>
          </a:p>
        </p:txBody>
      </p:sp>
      <p:sp>
        <p:nvSpPr>
          <p:cNvPr id="74756" name="Slide Number Placeholder 3"/>
          <p:cNvSpPr>
            <a:spLocks noGrp="1"/>
          </p:cNvSpPr>
          <p:nvPr>
            <p:ph type="sldNum" sz="quarter" idx="12"/>
          </p:nvPr>
        </p:nvSpPr>
        <p:spPr>
          <a:noFill/>
        </p:spPr>
        <p:txBody>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fld id="{729159D2-8FA6-4F02-86AD-FBE862FF0442}" type="slidenum">
              <a:rPr lang="en-US" altLang="en-US" sz="1400">
                <a:solidFill>
                  <a:schemeClr val="tx1"/>
                </a:solidFill>
                <a:latin typeface="Times New Roman" charset="0"/>
              </a:rPr>
              <a:pPr/>
              <a:t>66</a:t>
            </a:fld>
            <a:endParaRPr lang="en-US" altLang="en-US" sz="1400">
              <a:solidFill>
                <a:schemeClr val="tx1"/>
              </a:solidFill>
              <a:latin typeface="Times New Roman" charset="0"/>
            </a:endParaRPr>
          </a:p>
        </p:txBody>
      </p:sp>
      <p:graphicFrame>
        <p:nvGraphicFramePr>
          <p:cNvPr id="74757" name="Object 2"/>
          <p:cNvGraphicFramePr>
            <a:graphicFrameLocks noChangeAspect="1"/>
          </p:cNvGraphicFramePr>
          <p:nvPr>
            <p:extLst>
              <p:ext uri="{D42A27DB-BD31-4B8C-83A1-F6EECF244321}">
                <p14:modId xmlns:p14="http://schemas.microsoft.com/office/powerpoint/2010/main" val="3509268348"/>
              </p:ext>
            </p:extLst>
          </p:nvPr>
        </p:nvGraphicFramePr>
        <p:xfrm>
          <a:off x="2607167" y="2462727"/>
          <a:ext cx="3493081" cy="998023"/>
        </p:xfrm>
        <a:graphic>
          <a:graphicData uri="http://schemas.openxmlformats.org/presentationml/2006/ole">
            <mc:AlternateContent xmlns:mc="http://schemas.openxmlformats.org/markup-compatibility/2006">
              <mc:Choice xmlns:v="urn:schemas-microsoft-com:vml" Requires="v">
                <p:oleObj spid="_x0000_s4153" name="Equation" r:id="rId3" imgW="1155600" imgH="330120" progId="Equation.3">
                  <p:embed/>
                </p:oleObj>
              </mc:Choice>
              <mc:Fallback>
                <p:oleObj name="Equation" r:id="rId3" imgW="1155600" imgH="330120" progId="Equation.3">
                  <p:embed/>
                  <p:pic>
                    <p:nvPicPr>
                      <p:cNvPr id="0" name="Picture 1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07167" y="2462727"/>
                        <a:ext cx="3493081" cy="99802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4758" name="Line 3"/>
          <p:cNvSpPr>
            <a:spLocks noChangeShapeType="1"/>
          </p:cNvSpPr>
          <p:nvPr/>
        </p:nvSpPr>
        <p:spPr bwMode="auto">
          <a:xfrm flipV="1">
            <a:off x="2305050" y="3511550"/>
            <a:ext cx="533400" cy="609600"/>
          </a:xfrm>
          <a:prstGeom prst="line">
            <a:avLst/>
          </a:prstGeom>
          <a:noFill/>
          <a:ln w="9525">
            <a:solidFill>
              <a:srgbClr val="FF0000"/>
            </a:solidFill>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74759" name="Object 4"/>
          <p:cNvGraphicFramePr>
            <a:graphicFrameLocks noChangeAspect="1"/>
          </p:cNvGraphicFramePr>
          <p:nvPr/>
        </p:nvGraphicFramePr>
        <p:xfrm>
          <a:off x="4248150" y="2641600"/>
          <a:ext cx="228600" cy="520700"/>
        </p:xfrm>
        <a:graphic>
          <a:graphicData uri="http://schemas.openxmlformats.org/presentationml/2006/ole">
            <mc:AlternateContent xmlns:mc="http://schemas.openxmlformats.org/markup-compatibility/2006">
              <mc:Choice xmlns:v="urn:schemas-microsoft-com:vml" Requires="v">
                <p:oleObj spid="_x0000_s4154" name="Equation" r:id="rId5" imgW="228600" imgH="520700" progId="Equation.3">
                  <p:embed/>
                </p:oleObj>
              </mc:Choice>
              <mc:Fallback>
                <p:oleObj name="Equation" r:id="rId5" imgW="228600" imgH="520700" progId="Equation.3">
                  <p:embed/>
                  <p:pic>
                    <p:nvPicPr>
                      <p:cNvPr id="0" name="Picture 1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48150" y="2641600"/>
                        <a:ext cx="228600" cy="520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4760" name="Text Box 5"/>
          <p:cNvSpPr txBox="1">
            <a:spLocks noChangeArrowheads="1"/>
          </p:cNvSpPr>
          <p:nvPr/>
        </p:nvSpPr>
        <p:spPr bwMode="auto">
          <a:xfrm>
            <a:off x="612775" y="4146550"/>
            <a:ext cx="2740025" cy="1163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pPr algn="ctr"/>
            <a:r>
              <a:rPr lang="en-US" altLang="en-US"/>
              <a:t>Initial </a:t>
            </a:r>
          </a:p>
          <a:p>
            <a:pPr algn="ctr"/>
            <a:r>
              <a:rPr lang="en-US" altLang="en-US"/>
              <a:t>Configuration</a:t>
            </a:r>
          </a:p>
        </p:txBody>
      </p:sp>
      <p:sp>
        <p:nvSpPr>
          <p:cNvPr id="74761" name="Text Box 6"/>
          <p:cNvSpPr txBox="1">
            <a:spLocks noChangeArrowheads="1"/>
          </p:cNvSpPr>
          <p:nvPr/>
        </p:nvSpPr>
        <p:spPr bwMode="auto">
          <a:xfrm>
            <a:off x="5032375" y="4146550"/>
            <a:ext cx="2740025" cy="1163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pPr algn="ctr"/>
            <a:r>
              <a:rPr lang="en-US" altLang="en-US"/>
              <a:t>Final</a:t>
            </a:r>
          </a:p>
          <a:p>
            <a:pPr algn="ctr"/>
            <a:r>
              <a:rPr lang="en-US" altLang="en-US"/>
              <a:t>Configuration</a:t>
            </a:r>
          </a:p>
        </p:txBody>
      </p:sp>
      <p:sp>
        <p:nvSpPr>
          <p:cNvPr id="74762" name="Line 7"/>
          <p:cNvSpPr>
            <a:spLocks noChangeShapeType="1"/>
          </p:cNvSpPr>
          <p:nvPr/>
        </p:nvSpPr>
        <p:spPr bwMode="auto">
          <a:xfrm flipH="1" flipV="1">
            <a:off x="5337175" y="3460750"/>
            <a:ext cx="549275" cy="584200"/>
          </a:xfrm>
          <a:prstGeom prst="line">
            <a:avLst/>
          </a:prstGeom>
          <a:noFill/>
          <a:ln w="9525">
            <a:solidFill>
              <a:srgbClr val="FF0000"/>
            </a:solidFill>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74763" name="Text Box 8"/>
          <p:cNvSpPr txBox="1">
            <a:spLocks noChangeArrowheads="1"/>
          </p:cNvSpPr>
          <p:nvPr/>
        </p:nvSpPr>
        <p:spPr bwMode="auto">
          <a:xfrm>
            <a:off x="533400" y="838200"/>
            <a:ext cx="8316913" cy="1163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r>
              <a:rPr lang="en-US" altLang="en-US"/>
              <a:t>A function             is computable if</a:t>
            </a:r>
          </a:p>
          <a:p>
            <a:r>
              <a:rPr lang="en-US" altLang="en-US"/>
              <a:t>there is a Turing Machine          such that: </a:t>
            </a:r>
          </a:p>
        </p:txBody>
      </p:sp>
      <p:graphicFrame>
        <p:nvGraphicFramePr>
          <p:cNvPr id="74764" name="Object 9"/>
          <p:cNvGraphicFramePr>
            <a:graphicFrameLocks noChangeAspect="1"/>
          </p:cNvGraphicFramePr>
          <p:nvPr/>
        </p:nvGraphicFramePr>
        <p:xfrm>
          <a:off x="3127375" y="863600"/>
          <a:ext cx="379413" cy="531813"/>
        </p:xfrm>
        <a:graphic>
          <a:graphicData uri="http://schemas.openxmlformats.org/presentationml/2006/ole">
            <mc:AlternateContent xmlns:mc="http://schemas.openxmlformats.org/markup-compatibility/2006">
              <mc:Choice xmlns:v="urn:schemas-microsoft-com:vml" Requires="v">
                <p:oleObj spid="_x0000_s4155" name="Equation" r:id="rId7" imgW="380835" imgH="533169" progId="Equation.3">
                  <p:embed/>
                </p:oleObj>
              </mc:Choice>
              <mc:Fallback>
                <p:oleObj name="Equation" r:id="rId7" imgW="380835" imgH="533169" progId="Equation.3">
                  <p:embed/>
                  <p:pic>
                    <p:nvPicPr>
                      <p:cNvPr id="0" name="Picture 1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27375" y="863600"/>
                        <a:ext cx="379413" cy="5318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4765" name="Object 10"/>
          <p:cNvGraphicFramePr>
            <a:graphicFrameLocks noChangeAspect="1"/>
          </p:cNvGraphicFramePr>
          <p:nvPr/>
        </p:nvGraphicFramePr>
        <p:xfrm>
          <a:off x="5867400" y="1447800"/>
          <a:ext cx="544513" cy="393700"/>
        </p:xfrm>
        <a:graphic>
          <a:graphicData uri="http://schemas.openxmlformats.org/presentationml/2006/ole">
            <mc:AlternateContent xmlns:mc="http://schemas.openxmlformats.org/markup-compatibility/2006">
              <mc:Choice xmlns:v="urn:schemas-microsoft-com:vml" Requires="v">
                <p:oleObj spid="_x0000_s4156" name="Equation" r:id="rId9" imgW="545863" imgH="393529" progId="Equation.3">
                  <p:embed/>
                </p:oleObj>
              </mc:Choice>
              <mc:Fallback>
                <p:oleObj name="Equation" r:id="rId9" imgW="545863" imgH="393529" progId="Equation.3">
                  <p:embed/>
                  <p:pic>
                    <p:nvPicPr>
                      <p:cNvPr id="0" name="Picture 2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867400" y="1447800"/>
                        <a:ext cx="544513" cy="393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4766" name="Text Box 11"/>
          <p:cNvSpPr txBox="1">
            <a:spLocks noChangeArrowheads="1"/>
          </p:cNvSpPr>
          <p:nvPr/>
        </p:nvSpPr>
        <p:spPr bwMode="auto">
          <a:xfrm>
            <a:off x="-92075" y="25400"/>
            <a:ext cx="3168650"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r>
              <a:rPr lang="en-US" altLang="en-US">
                <a:solidFill>
                  <a:srgbClr val="FF0000"/>
                </a:solidFill>
              </a:rPr>
              <a:t>In other words:</a:t>
            </a:r>
          </a:p>
        </p:txBody>
      </p:sp>
      <p:graphicFrame>
        <p:nvGraphicFramePr>
          <p:cNvPr id="74767" name="Object 12"/>
          <p:cNvGraphicFramePr>
            <a:graphicFrameLocks noChangeAspect="1"/>
          </p:cNvGraphicFramePr>
          <p:nvPr/>
        </p:nvGraphicFramePr>
        <p:xfrm>
          <a:off x="3657600" y="6096000"/>
          <a:ext cx="1244600" cy="406400"/>
        </p:xfrm>
        <a:graphic>
          <a:graphicData uri="http://schemas.openxmlformats.org/presentationml/2006/ole">
            <mc:AlternateContent xmlns:mc="http://schemas.openxmlformats.org/markup-compatibility/2006">
              <mc:Choice xmlns:v="urn:schemas-microsoft-com:vml" Requires="v">
                <p:oleObj spid="_x0000_s4157" name="Equation" r:id="rId11" imgW="1244060" imgH="406224" progId="Equation.3">
                  <p:embed/>
                </p:oleObj>
              </mc:Choice>
              <mc:Fallback>
                <p:oleObj name="Equation" r:id="rId11" imgW="1244060" imgH="406224" progId="Equation.3">
                  <p:embed/>
                  <p:pic>
                    <p:nvPicPr>
                      <p:cNvPr id="0" name="Picture 2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657600" y="6096000"/>
                        <a:ext cx="1244600" cy="406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4768" name="Text Box 13"/>
          <p:cNvSpPr txBox="1">
            <a:spLocks noChangeArrowheads="1"/>
          </p:cNvSpPr>
          <p:nvPr/>
        </p:nvSpPr>
        <p:spPr bwMode="auto">
          <a:xfrm>
            <a:off x="5105400" y="6019800"/>
            <a:ext cx="1543050"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r>
              <a:rPr lang="en-US" altLang="en-US"/>
              <a:t>Domain</a:t>
            </a:r>
          </a:p>
        </p:txBody>
      </p:sp>
      <p:sp>
        <p:nvSpPr>
          <p:cNvPr id="74769" name="Text Box 14"/>
          <p:cNvSpPr txBox="1">
            <a:spLocks noChangeArrowheads="1"/>
          </p:cNvSpPr>
          <p:nvPr/>
        </p:nvSpPr>
        <p:spPr bwMode="auto">
          <a:xfrm>
            <a:off x="2117725" y="5969000"/>
            <a:ext cx="1392238"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r>
              <a:rPr lang="en-US" altLang="en-US"/>
              <a:t>For all</a:t>
            </a:r>
          </a:p>
        </p:txBody>
      </p:sp>
      <p:sp>
        <p:nvSpPr>
          <p:cNvPr id="21" name="Line 7"/>
          <p:cNvSpPr>
            <a:spLocks noChangeShapeType="1"/>
          </p:cNvSpPr>
          <p:nvPr/>
        </p:nvSpPr>
        <p:spPr bwMode="auto">
          <a:xfrm flipV="1">
            <a:off x="3970986" y="3148527"/>
            <a:ext cx="0" cy="1208645"/>
          </a:xfrm>
          <a:prstGeom prst="line">
            <a:avLst/>
          </a:prstGeom>
          <a:noFill/>
          <a:ln w="9525">
            <a:solidFill>
              <a:srgbClr val="FF0000"/>
            </a:solidFill>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en-US"/>
          </a:p>
        </p:txBody>
      </p:sp>
      <p:sp>
        <p:nvSpPr>
          <p:cNvPr id="6" name="TextBox 5"/>
          <p:cNvSpPr txBox="1"/>
          <p:nvPr/>
        </p:nvSpPr>
        <p:spPr>
          <a:xfrm>
            <a:off x="3509963" y="4357172"/>
            <a:ext cx="1595437" cy="1077218"/>
          </a:xfrm>
          <a:prstGeom prst="rect">
            <a:avLst/>
          </a:prstGeom>
          <a:noFill/>
        </p:spPr>
        <p:txBody>
          <a:bodyPr wrap="square" rtlCol="0">
            <a:spAutoFit/>
          </a:bodyPr>
          <a:lstStyle/>
          <a:p>
            <a:r>
              <a:rPr lang="en-US" dirty="0"/>
              <a:t>Halts at</a:t>
            </a:r>
          </a:p>
        </p:txBody>
      </p:sp>
    </p:spTree>
    <p:extLst>
      <p:ext uri="{BB962C8B-B14F-4D97-AF65-F5344CB8AC3E}">
        <p14:creationId xmlns:p14="http://schemas.microsoft.com/office/powerpoint/2010/main" val="316445532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9" name="Footer Placeholder 3"/>
          <p:cNvSpPr>
            <a:spLocks noGrp="1"/>
          </p:cNvSpPr>
          <p:nvPr>
            <p:ph type="ftr" sz="quarter" idx="11"/>
          </p:nvPr>
        </p:nvSpPr>
        <p:spPr>
          <a:noFill/>
        </p:spPr>
        <p:txBody>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r>
              <a:rPr lang="en-US" altLang="en-US" sz="1400">
                <a:solidFill>
                  <a:schemeClr val="tx1"/>
                </a:solidFill>
                <a:latin typeface="Times New Roman" charset="0"/>
              </a:rPr>
              <a:t>unit-4/Turning Machine</a:t>
            </a:r>
          </a:p>
        </p:txBody>
      </p:sp>
      <p:sp>
        <p:nvSpPr>
          <p:cNvPr id="75780" name="Slide Number Placeholder 4"/>
          <p:cNvSpPr>
            <a:spLocks noGrp="1"/>
          </p:cNvSpPr>
          <p:nvPr>
            <p:ph type="sldNum" sz="quarter" idx="12"/>
          </p:nvPr>
        </p:nvSpPr>
        <p:spPr>
          <a:noFill/>
        </p:spPr>
        <p:txBody>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fld id="{21222A4C-B9B9-4084-B3F5-E75F18A3812D}" type="slidenum">
              <a:rPr lang="en-US" altLang="en-US" sz="1400">
                <a:solidFill>
                  <a:schemeClr val="tx1"/>
                </a:solidFill>
                <a:latin typeface="Times New Roman" charset="0"/>
              </a:rPr>
              <a:pPr/>
              <a:t>67</a:t>
            </a:fld>
            <a:endParaRPr lang="en-US" altLang="en-US" sz="1400">
              <a:solidFill>
                <a:schemeClr val="tx1"/>
              </a:solidFill>
              <a:latin typeface="Times New Roman" charset="0"/>
            </a:endParaRPr>
          </a:p>
        </p:txBody>
      </p:sp>
      <p:sp>
        <p:nvSpPr>
          <p:cNvPr id="75781" name="Rectangle 2"/>
          <p:cNvSpPr>
            <a:spLocks noGrp="1" noChangeArrowheads="1"/>
          </p:cNvSpPr>
          <p:nvPr>
            <p:ph type="title"/>
          </p:nvPr>
        </p:nvSpPr>
        <p:spPr/>
        <p:txBody>
          <a:bodyPr/>
          <a:lstStyle/>
          <a:p>
            <a:r>
              <a:rPr lang="en-US" altLang="en-US"/>
              <a:t>Example</a:t>
            </a:r>
          </a:p>
        </p:txBody>
      </p:sp>
      <p:sp>
        <p:nvSpPr>
          <p:cNvPr id="75782" name="Text Box 3"/>
          <p:cNvSpPr txBox="1">
            <a:spLocks noChangeArrowheads="1"/>
          </p:cNvSpPr>
          <p:nvPr/>
        </p:nvSpPr>
        <p:spPr bwMode="auto">
          <a:xfrm>
            <a:off x="288925" y="1168400"/>
            <a:ext cx="2613025"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r>
              <a:rPr lang="en-US" altLang="en-US">
                <a:solidFill>
                  <a:srgbClr val="FF0000"/>
                </a:solidFill>
              </a:rPr>
              <a:t>The function</a:t>
            </a:r>
          </a:p>
        </p:txBody>
      </p:sp>
      <p:graphicFrame>
        <p:nvGraphicFramePr>
          <p:cNvPr id="75783" name="Object 4"/>
          <p:cNvGraphicFramePr>
            <a:graphicFrameLocks noChangeAspect="1"/>
          </p:cNvGraphicFramePr>
          <p:nvPr/>
        </p:nvGraphicFramePr>
        <p:xfrm>
          <a:off x="3048000" y="1193800"/>
          <a:ext cx="2997200" cy="531813"/>
        </p:xfrm>
        <a:graphic>
          <a:graphicData uri="http://schemas.openxmlformats.org/presentationml/2006/ole">
            <mc:AlternateContent xmlns:mc="http://schemas.openxmlformats.org/markup-compatibility/2006">
              <mc:Choice xmlns:v="urn:schemas-microsoft-com:vml" Requires="v">
                <p:oleObj spid="_x0000_s5166" name="Equation" r:id="rId3" imgW="2997200" imgH="533400" progId="Equation.3">
                  <p:embed/>
                </p:oleObj>
              </mc:Choice>
              <mc:Fallback>
                <p:oleObj name="Equation" r:id="rId3" imgW="2997200" imgH="533400" progId="Equation.3">
                  <p:embed/>
                  <p:pic>
                    <p:nvPicPr>
                      <p:cNvPr id="0" name="Picture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0" y="1193800"/>
                        <a:ext cx="2997200" cy="5318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5784" name="Text Box 5"/>
          <p:cNvSpPr txBox="1">
            <a:spLocks noChangeArrowheads="1"/>
          </p:cNvSpPr>
          <p:nvPr/>
        </p:nvSpPr>
        <p:spPr bwMode="auto">
          <a:xfrm>
            <a:off x="6381750" y="1143000"/>
            <a:ext cx="2762250"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r>
              <a:rPr lang="en-US" altLang="en-US">
                <a:solidFill>
                  <a:srgbClr val="FF0000"/>
                </a:solidFill>
              </a:rPr>
              <a:t>is computable</a:t>
            </a:r>
          </a:p>
        </p:txBody>
      </p:sp>
      <p:sp>
        <p:nvSpPr>
          <p:cNvPr id="75785" name="Text Box 6"/>
          <p:cNvSpPr txBox="1">
            <a:spLocks noChangeArrowheads="1"/>
          </p:cNvSpPr>
          <p:nvPr/>
        </p:nvSpPr>
        <p:spPr bwMode="auto">
          <a:xfrm>
            <a:off x="228600" y="3352800"/>
            <a:ext cx="3214688"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r>
              <a:rPr lang="en-US" altLang="en-US">
                <a:solidFill>
                  <a:srgbClr val="CC0099"/>
                </a:solidFill>
              </a:rPr>
              <a:t>Turing Machine:</a:t>
            </a:r>
          </a:p>
        </p:txBody>
      </p:sp>
      <p:sp>
        <p:nvSpPr>
          <p:cNvPr id="75786" name="Text Box 7"/>
          <p:cNvSpPr txBox="1">
            <a:spLocks noChangeArrowheads="1"/>
          </p:cNvSpPr>
          <p:nvPr/>
        </p:nvSpPr>
        <p:spPr bwMode="auto">
          <a:xfrm>
            <a:off x="1828800" y="4267200"/>
            <a:ext cx="2613025"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r>
              <a:rPr lang="en-US" altLang="en-US"/>
              <a:t>Input string:</a:t>
            </a:r>
          </a:p>
        </p:txBody>
      </p:sp>
      <p:graphicFrame>
        <p:nvGraphicFramePr>
          <p:cNvPr id="75787" name="Object 8"/>
          <p:cNvGraphicFramePr>
            <a:graphicFrameLocks noChangeAspect="1"/>
          </p:cNvGraphicFramePr>
          <p:nvPr/>
        </p:nvGraphicFramePr>
        <p:xfrm>
          <a:off x="4930775" y="4292600"/>
          <a:ext cx="838200" cy="520700"/>
        </p:xfrm>
        <a:graphic>
          <a:graphicData uri="http://schemas.openxmlformats.org/presentationml/2006/ole">
            <mc:AlternateContent xmlns:mc="http://schemas.openxmlformats.org/markup-compatibility/2006">
              <mc:Choice xmlns:v="urn:schemas-microsoft-com:vml" Requires="v">
                <p:oleObj spid="_x0000_s5167" name="Equation" r:id="rId5" imgW="838200" imgH="520700" progId="Equation.3">
                  <p:embed/>
                </p:oleObj>
              </mc:Choice>
              <mc:Fallback>
                <p:oleObj name="Equation" r:id="rId5" imgW="838200" imgH="520700" progId="Equation.3">
                  <p:embed/>
                  <p:pic>
                    <p:nvPicPr>
                      <p:cNvPr id="0" name="Picture 1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30775" y="4292600"/>
                        <a:ext cx="838200" cy="520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5788" name="Text Box 9"/>
          <p:cNvSpPr txBox="1">
            <a:spLocks noChangeArrowheads="1"/>
          </p:cNvSpPr>
          <p:nvPr/>
        </p:nvSpPr>
        <p:spPr bwMode="auto">
          <a:xfrm>
            <a:off x="6569075" y="4318000"/>
            <a:ext cx="1222375"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r>
              <a:rPr lang="en-US" altLang="en-US"/>
              <a:t>unary</a:t>
            </a:r>
          </a:p>
        </p:txBody>
      </p:sp>
      <p:sp>
        <p:nvSpPr>
          <p:cNvPr id="75789" name="Text Box 10"/>
          <p:cNvSpPr txBox="1">
            <a:spLocks noChangeArrowheads="1"/>
          </p:cNvSpPr>
          <p:nvPr/>
        </p:nvSpPr>
        <p:spPr bwMode="auto">
          <a:xfrm>
            <a:off x="1463675" y="5384800"/>
            <a:ext cx="2905125"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r>
              <a:rPr lang="en-US" altLang="en-US"/>
              <a:t>Output string:</a:t>
            </a:r>
          </a:p>
        </p:txBody>
      </p:sp>
      <p:graphicFrame>
        <p:nvGraphicFramePr>
          <p:cNvPr id="75790" name="Object 11"/>
          <p:cNvGraphicFramePr>
            <a:graphicFrameLocks noChangeAspect="1"/>
          </p:cNvGraphicFramePr>
          <p:nvPr/>
        </p:nvGraphicFramePr>
        <p:xfrm>
          <a:off x="4886325" y="5435600"/>
          <a:ext cx="774700" cy="520700"/>
        </p:xfrm>
        <a:graphic>
          <a:graphicData uri="http://schemas.openxmlformats.org/presentationml/2006/ole">
            <mc:AlternateContent xmlns:mc="http://schemas.openxmlformats.org/markup-compatibility/2006">
              <mc:Choice xmlns:v="urn:schemas-microsoft-com:vml" Requires="v">
                <p:oleObj spid="_x0000_s5168" name="Equation" r:id="rId7" imgW="774364" imgH="520474" progId="Equation.3">
                  <p:embed/>
                </p:oleObj>
              </mc:Choice>
              <mc:Fallback>
                <p:oleObj name="Equation" r:id="rId7" imgW="774364" imgH="520474" progId="Equation.3">
                  <p:embed/>
                  <p:pic>
                    <p:nvPicPr>
                      <p:cNvPr id="0" name="Picture 1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886325" y="5435600"/>
                        <a:ext cx="774700" cy="520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5791" name="Text Box 12"/>
          <p:cNvSpPr txBox="1">
            <a:spLocks noChangeArrowheads="1"/>
          </p:cNvSpPr>
          <p:nvPr/>
        </p:nvSpPr>
        <p:spPr bwMode="auto">
          <a:xfrm>
            <a:off x="6553200" y="5410200"/>
            <a:ext cx="1222375"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r>
              <a:rPr lang="en-US" altLang="en-US"/>
              <a:t>unary</a:t>
            </a:r>
          </a:p>
        </p:txBody>
      </p:sp>
      <p:graphicFrame>
        <p:nvGraphicFramePr>
          <p:cNvPr id="75792" name="Object 13"/>
          <p:cNvGraphicFramePr>
            <a:graphicFrameLocks noChangeAspect="1"/>
          </p:cNvGraphicFramePr>
          <p:nvPr/>
        </p:nvGraphicFramePr>
        <p:xfrm>
          <a:off x="4997450" y="2343150"/>
          <a:ext cx="749300" cy="406400"/>
        </p:xfrm>
        <a:graphic>
          <a:graphicData uri="http://schemas.openxmlformats.org/presentationml/2006/ole">
            <mc:AlternateContent xmlns:mc="http://schemas.openxmlformats.org/markup-compatibility/2006">
              <mc:Choice xmlns:v="urn:schemas-microsoft-com:vml" Requires="v">
                <p:oleObj spid="_x0000_s5169" name="Equation" r:id="rId9" imgW="748975" imgH="406224" progId="Equation.3">
                  <p:embed/>
                </p:oleObj>
              </mc:Choice>
              <mc:Fallback>
                <p:oleObj name="Equation" r:id="rId9" imgW="748975" imgH="406224" progId="Equation.3">
                  <p:embed/>
                  <p:pic>
                    <p:nvPicPr>
                      <p:cNvPr id="0" name="Picture 1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997450" y="2343150"/>
                        <a:ext cx="749300" cy="406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5793" name="Text Box 14"/>
          <p:cNvSpPr txBox="1">
            <a:spLocks noChangeArrowheads="1"/>
          </p:cNvSpPr>
          <p:nvPr/>
        </p:nvSpPr>
        <p:spPr bwMode="auto">
          <a:xfrm>
            <a:off x="6248400" y="2209800"/>
            <a:ext cx="2505075"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r>
              <a:rPr lang="en-US" altLang="en-US"/>
              <a:t>are integers</a:t>
            </a:r>
          </a:p>
        </p:txBody>
      </p:sp>
    </p:spTree>
    <p:extLst>
      <p:ext uri="{BB962C8B-B14F-4D97-AF65-F5344CB8AC3E}">
        <p14:creationId xmlns:p14="http://schemas.microsoft.com/office/powerpoint/2010/main" val="302149864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3" name="Footer Placeholder 2"/>
          <p:cNvSpPr>
            <a:spLocks noGrp="1"/>
          </p:cNvSpPr>
          <p:nvPr>
            <p:ph type="ftr" sz="quarter" idx="11"/>
          </p:nvPr>
        </p:nvSpPr>
        <p:spPr>
          <a:noFill/>
        </p:spPr>
        <p:txBody>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r>
              <a:rPr lang="en-US" altLang="en-US" sz="1400">
                <a:solidFill>
                  <a:schemeClr val="tx1"/>
                </a:solidFill>
                <a:latin typeface="Times New Roman" charset="0"/>
              </a:rPr>
              <a:t>unit-4/Turning Machine</a:t>
            </a:r>
          </a:p>
        </p:txBody>
      </p:sp>
      <p:sp>
        <p:nvSpPr>
          <p:cNvPr id="76804" name="Slide Number Placeholder 3"/>
          <p:cNvSpPr>
            <a:spLocks noGrp="1"/>
          </p:cNvSpPr>
          <p:nvPr>
            <p:ph type="sldNum" sz="quarter" idx="12"/>
          </p:nvPr>
        </p:nvSpPr>
        <p:spPr>
          <a:noFill/>
        </p:spPr>
        <p:txBody>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fld id="{750BC9EB-642F-43E4-B736-4341142EF38A}" type="slidenum">
              <a:rPr lang="en-US" altLang="en-US" sz="1400">
                <a:solidFill>
                  <a:schemeClr val="tx1"/>
                </a:solidFill>
                <a:latin typeface="Times New Roman" charset="0"/>
              </a:rPr>
              <a:pPr/>
              <a:t>68</a:t>
            </a:fld>
            <a:endParaRPr lang="en-US" altLang="en-US" sz="1400">
              <a:solidFill>
                <a:schemeClr val="tx1"/>
              </a:solidFill>
              <a:latin typeface="Times New Roman" charset="0"/>
            </a:endParaRPr>
          </a:p>
        </p:txBody>
      </p:sp>
      <p:sp>
        <p:nvSpPr>
          <p:cNvPr id="76805" name="Line 2"/>
          <p:cNvSpPr>
            <a:spLocks noChangeShapeType="1"/>
          </p:cNvSpPr>
          <p:nvPr/>
        </p:nvSpPr>
        <p:spPr bwMode="auto">
          <a:xfrm>
            <a:off x="1981200" y="1295400"/>
            <a:ext cx="6705600" cy="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76806" name="Line 3"/>
          <p:cNvSpPr>
            <a:spLocks noChangeShapeType="1"/>
          </p:cNvSpPr>
          <p:nvPr/>
        </p:nvSpPr>
        <p:spPr bwMode="auto">
          <a:xfrm>
            <a:off x="1981200" y="1981200"/>
            <a:ext cx="6705600" cy="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76807" name="Line 4"/>
          <p:cNvSpPr>
            <a:spLocks noChangeShapeType="1"/>
          </p:cNvSpPr>
          <p:nvPr/>
        </p:nvSpPr>
        <p:spPr bwMode="auto">
          <a:xfrm>
            <a:off x="2362200" y="12954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76808" name="Line 5"/>
          <p:cNvSpPr>
            <a:spLocks noChangeShapeType="1"/>
          </p:cNvSpPr>
          <p:nvPr/>
        </p:nvSpPr>
        <p:spPr bwMode="auto">
          <a:xfrm>
            <a:off x="2895600" y="12954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76809" name="Line 6"/>
          <p:cNvSpPr>
            <a:spLocks noChangeShapeType="1"/>
          </p:cNvSpPr>
          <p:nvPr/>
        </p:nvSpPr>
        <p:spPr bwMode="auto">
          <a:xfrm>
            <a:off x="3429000" y="12954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76810" name="Line 7"/>
          <p:cNvSpPr>
            <a:spLocks noChangeShapeType="1"/>
          </p:cNvSpPr>
          <p:nvPr/>
        </p:nvSpPr>
        <p:spPr bwMode="auto">
          <a:xfrm>
            <a:off x="3962400" y="12954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76811" name="Line 8"/>
          <p:cNvSpPr>
            <a:spLocks noChangeShapeType="1"/>
          </p:cNvSpPr>
          <p:nvPr/>
        </p:nvSpPr>
        <p:spPr bwMode="auto">
          <a:xfrm>
            <a:off x="6248400" y="12954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76812" name="Line 9"/>
          <p:cNvSpPr>
            <a:spLocks noChangeShapeType="1"/>
          </p:cNvSpPr>
          <p:nvPr/>
        </p:nvSpPr>
        <p:spPr bwMode="auto">
          <a:xfrm>
            <a:off x="6781800" y="12954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76813" name="Line 10"/>
          <p:cNvSpPr>
            <a:spLocks noChangeShapeType="1"/>
          </p:cNvSpPr>
          <p:nvPr/>
        </p:nvSpPr>
        <p:spPr bwMode="auto">
          <a:xfrm>
            <a:off x="8229600" y="12954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76814" name="Line 11"/>
          <p:cNvSpPr>
            <a:spLocks noChangeShapeType="1"/>
          </p:cNvSpPr>
          <p:nvPr/>
        </p:nvSpPr>
        <p:spPr bwMode="auto">
          <a:xfrm flipV="1">
            <a:off x="3124200" y="1981200"/>
            <a:ext cx="0" cy="45720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graphicFrame>
        <p:nvGraphicFramePr>
          <p:cNvPr id="76815" name="Object 12"/>
          <p:cNvGraphicFramePr>
            <a:graphicFrameLocks noChangeAspect="1"/>
          </p:cNvGraphicFramePr>
          <p:nvPr/>
        </p:nvGraphicFramePr>
        <p:xfrm>
          <a:off x="2514600" y="1447800"/>
          <a:ext cx="252413" cy="368300"/>
        </p:xfrm>
        <a:graphic>
          <a:graphicData uri="http://schemas.openxmlformats.org/presentationml/2006/ole">
            <mc:AlternateContent xmlns:mc="http://schemas.openxmlformats.org/markup-compatibility/2006">
              <mc:Choice xmlns:v="urn:schemas-microsoft-com:vml" Requires="v">
                <p:oleObj spid="_x0000_s6289" name="Equation" r:id="rId3" imgW="253890" imgH="368140" progId="Equation.3">
                  <p:embed/>
                </p:oleObj>
              </mc:Choice>
              <mc:Fallback>
                <p:oleObj name="Equation" r:id="rId3" imgW="253890" imgH="368140" progId="Equation.3">
                  <p:embed/>
                  <p:pic>
                    <p:nvPicPr>
                      <p:cNvPr id="0" name="Picture 4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4600" y="1447800"/>
                        <a:ext cx="252413" cy="368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6816" name="Object 13"/>
          <p:cNvGraphicFramePr>
            <a:graphicFrameLocks noChangeAspect="1"/>
          </p:cNvGraphicFramePr>
          <p:nvPr/>
        </p:nvGraphicFramePr>
        <p:xfrm>
          <a:off x="5867400" y="1447800"/>
          <a:ext cx="252413" cy="381000"/>
        </p:xfrm>
        <a:graphic>
          <a:graphicData uri="http://schemas.openxmlformats.org/presentationml/2006/ole">
            <mc:AlternateContent xmlns:mc="http://schemas.openxmlformats.org/markup-compatibility/2006">
              <mc:Choice xmlns:v="urn:schemas-microsoft-com:vml" Requires="v">
                <p:oleObj spid="_x0000_s6290" name="Equation" r:id="rId5" imgW="253890" imgH="380835" progId="Equation.3">
                  <p:embed/>
                </p:oleObj>
              </mc:Choice>
              <mc:Fallback>
                <p:oleObj name="Equation" r:id="rId5" imgW="253890" imgH="380835" progId="Equation.3">
                  <p:embed/>
                  <p:pic>
                    <p:nvPicPr>
                      <p:cNvPr id="0" name="Picture 4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67400" y="1447800"/>
                        <a:ext cx="252413"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6817" name="Object 14"/>
          <p:cNvGraphicFramePr>
            <a:graphicFrameLocks noChangeAspect="1"/>
          </p:cNvGraphicFramePr>
          <p:nvPr/>
        </p:nvGraphicFramePr>
        <p:xfrm>
          <a:off x="2895600" y="2362200"/>
          <a:ext cx="442913" cy="531813"/>
        </p:xfrm>
        <a:graphic>
          <a:graphicData uri="http://schemas.openxmlformats.org/presentationml/2006/ole">
            <mc:AlternateContent xmlns:mc="http://schemas.openxmlformats.org/markup-compatibility/2006">
              <mc:Choice xmlns:v="urn:schemas-microsoft-com:vml" Requires="v">
                <p:oleObj spid="_x0000_s6291" name="Equation" r:id="rId7" imgW="444307" imgH="533169" progId="Equation.3">
                  <p:embed/>
                </p:oleObj>
              </mc:Choice>
              <mc:Fallback>
                <p:oleObj name="Equation" r:id="rId7" imgW="444307" imgH="533169" progId="Equation.3">
                  <p:embed/>
                  <p:pic>
                    <p:nvPicPr>
                      <p:cNvPr id="0" name="Picture 4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95600" y="2362200"/>
                        <a:ext cx="442913" cy="5318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6818" name="Object 15"/>
          <p:cNvGraphicFramePr>
            <a:graphicFrameLocks noChangeAspect="1"/>
          </p:cNvGraphicFramePr>
          <p:nvPr/>
        </p:nvGraphicFramePr>
        <p:xfrm>
          <a:off x="3657600" y="1447800"/>
          <a:ext cx="163513" cy="368300"/>
        </p:xfrm>
        <a:graphic>
          <a:graphicData uri="http://schemas.openxmlformats.org/presentationml/2006/ole">
            <mc:AlternateContent xmlns:mc="http://schemas.openxmlformats.org/markup-compatibility/2006">
              <mc:Choice xmlns:v="urn:schemas-microsoft-com:vml" Requires="v">
                <p:oleObj spid="_x0000_s6292" name="Equation" r:id="rId9" imgW="165028" imgH="368140" progId="Equation.3">
                  <p:embed/>
                </p:oleObj>
              </mc:Choice>
              <mc:Fallback>
                <p:oleObj name="Equation" r:id="rId9" imgW="165028" imgH="368140" progId="Equation.3">
                  <p:embed/>
                  <p:pic>
                    <p:nvPicPr>
                      <p:cNvPr id="0" name="Picture 4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657600" y="1447800"/>
                        <a:ext cx="163513" cy="368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6819" name="Object 16"/>
          <p:cNvGraphicFramePr>
            <a:graphicFrameLocks noChangeAspect="1"/>
          </p:cNvGraphicFramePr>
          <p:nvPr/>
        </p:nvGraphicFramePr>
        <p:xfrm>
          <a:off x="6400800" y="1447800"/>
          <a:ext cx="163513" cy="368300"/>
        </p:xfrm>
        <a:graphic>
          <a:graphicData uri="http://schemas.openxmlformats.org/presentationml/2006/ole">
            <mc:AlternateContent xmlns:mc="http://schemas.openxmlformats.org/markup-compatibility/2006">
              <mc:Choice xmlns:v="urn:schemas-microsoft-com:vml" Requires="v">
                <p:oleObj spid="_x0000_s6293" name="Equation" r:id="rId11" imgW="165028" imgH="368140" progId="Equation.3">
                  <p:embed/>
                </p:oleObj>
              </mc:Choice>
              <mc:Fallback>
                <p:oleObj name="Equation" r:id="rId11" imgW="165028" imgH="368140" progId="Equation.3">
                  <p:embed/>
                  <p:pic>
                    <p:nvPicPr>
                      <p:cNvPr id="0" name="Picture 4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400800" y="1447800"/>
                        <a:ext cx="163513" cy="368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6820" name="Object 17"/>
          <p:cNvGraphicFramePr>
            <a:graphicFrameLocks noChangeAspect="1"/>
          </p:cNvGraphicFramePr>
          <p:nvPr/>
        </p:nvGraphicFramePr>
        <p:xfrm>
          <a:off x="8382000" y="1447800"/>
          <a:ext cx="252413" cy="368300"/>
        </p:xfrm>
        <a:graphic>
          <a:graphicData uri="http://schemas.openxmlformats.org/presentationml/2006/ole">
            <mc:AlternateContent xmlns:mc="http://schemas.openxmlformats.org/markup-compatibility/2006">
              <mc:Choice xmlns:v="urn:schemas-microsoft-com:vml" Requires="v">
                <p:oleObj spid="_x0000_s6294" name="Equation" r:id="rId13" imgW="253890" imgH="368140" progId="Equation.3">
                  <p:embed/>
                </p:oleObj>
              </mc:Choice>
              <mc:Fallback>
                <p:oleObj name="Equation" r:id="rId13" imgW="253890" imgH="368140" progId="Equation.3">
                  <p:embed/>
                  <p:pic>
                    <p:nvPicPr>
                      <p:cNvPr id="0" name="Picture 4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382000" y="1447800"/>
                        <a:ext cx="252413" cy="368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6821" name="Object 18"/>
          <p:cNvGraphicFramePr>
            <a:graphicFrameLocks noChangeAspect="1"/>
          </p:cNvGraphicFramePr>
          <p:nvPr/>
        </p:nvGraphicFramePr>
        <p:xfrm>
          <a:off x="3092450" y="1458913"/>
          <a:ext cx="163513" cy="368300"/>
        </p:xfrm>
        <a:graphic>
          <a:graphicData uri="http://schemas.openxmlformats.org/presentationml/2006/ole">
            <mc:AlternateContent xmlns:mc="http://schemas.openxmlformats.org/markup-compatibility/2006">
              <mc:Choice xmlns:v="urn:schemas-microsoft-com:vml" Requires="v">
                <p:oleObj spid="_x0000_s6295" name="Equation" r:id="rId15" imgW="165028" imgH="368140" progId="Equation.3">
                  <p:embed/>
                </p:oleObj>
              </mc:Choice>
              <mc:Fallback>
                <p:oleObj name="Equation" r:id="rId15" imgW="165028" imgH="368140" progId="Equation.3">
                  <p:embed/>
                  <p:pic>
                    <p:nvPicPr>
                      <p:cNvPr id="0" name="Picture 47"/>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092450" y="1458913"/>
                        <a:ext cx="163513" cy="368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6822" name="Object 19"/>
          <p:cNvGraphicFramePr>
            <a:graphicFrameLocks noChangeAspect="1"/>
          </p:cNvGraphicFramePr>
          <p:nvPr/>
        </p:nvGraphicFramePr>
        <p:xfrm>
          <a:off x="7848600" y="1447800"/>
          <a:ext cx="163513" cy="368300"/>
        </p:xfrm>
        <a:graphic>
          <a:graphicData uri="http://schemas.openxmlformats.org/presentationml/2006/ole">
            <mc:AlternateContent xmlns:mc="http://schemas.openxmlformats.org/markup-compatibility/2006">
              <mc:Choice xmlns:v="urn:schemas-microsoft-com:vml" Requires="v">
                <p:oleObj spid="_x0000_s6296" name="Equation" r:id="rId17" imgW="165028" imgH="368140" progId="Equation.3">
                  <p:embed/>
                </p:oleObj>
              </mc:Choice>
              <mc:Fallback>
                <p:oleObj name="Equation" r:id="rId17" imgW="165028" imgH="368140" progId="Equation.3">
                  <p:embed/>
                  <p:pic>
                    <p:nvPicPr>
                      <p:cNvPr id="0" name="Picture 48"/>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7848600" y="1447800"/>
                        <a:ext cx="163513" cy="368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6823" name="Object 20"/>
          <p:cNvGraphicFramePr>
            <a:graphicFrameLocks noChangeAspect="1"/>
          </p:cNvGraphicFramePr>
          <p:nvPr/>
        </p:nvGraphicFramePr>
        <p:xfrm>
          <a:off x="4178300" y="215900"/>
          <a:ext cx="290513" cy="304800"/>
        </p:xfrm>
        <a:graphic>
          <a:graphicData uri="http://schemas.openxmlformats.org/presentationml/2006/ole">
            <mc:AlternateContent xmlns:mc="http://schemas.openxmlformats.org/markup-compatibility/2006">
              <mc:Choice xmlns:v="urn:schemas-microsoft-com:vml" Requires="v">
                <p:oleObj spid="_x0000_s6297" name="Equation" r:id="rId19" imgW="291973" imgH="304668" progId="Equation.3">
                  <p:embed/>
                </p:oleObj>
              </mc:Choice>
              <mc:Fallback>
                <p:oleObj name="Equation" r:id="rId19" imgW="291973" imgH="304668" progId="Equation.3">
                  <p:embed/>
                  <p:pic>
                    <p:nvPicPr>
                      <p:cNvPr id="0" name="Picture 49"/>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178300" y="215900"/>
                        <a:ext cx="290513" cy="304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6824" name="Object 21"/>
          <p:cNvGraphicFramePr>
            <a:graphicFrameLocks noChangeAspect="1"/>
          </p:cNvGraphicFramePr>
          <p:nvPr/>
        </p:nvGraphicFramePr>
        <p:xfrm>
          <a:off x="7073900" y="209550"/>
          <a:ext cx="315913" cy="406400"/>
        </p:xfrm>
        <a:graphic>
          <a:graphicData uri="http://schemas.openxmlformats.org/presentationml/2006/ole">
            <mc:AlternateContent xmlns:mc="http://schemas.openxmlformats.org/markup-compatibility/2006">
              <mc:Choice xmlns:v="urn:schemas-microsoft-com:vml" Requires="v">
                <p:oleObj spid="_x0000_s6298" name="Equation" r:id="rId21" imgW="317225" imgH="406048" progId="Equation.3">
                  <p:embed/>
                </p:oleObj>
              </mc:Choice>
              <mc:Fallback>
                <p:oleObj name="Equation" r:id="rId21" imgW="317225" imgH="406048" progId="Equation.3">
                  <p:embed/>
                  <p:pic>
                    <p:nvPicPr>
                      <p:cNvPr id="0" name="Picture 50"/>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7073900" y="209550"/>
                        <a:ext cx="315913" cy="406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6825" name="Object 22"/>
          <p:cNvGraphicFramePr>
            <a:graphicFrameLocks noChangeAspect="1"/>
          </p:cNvGraphicFramePr>
          <p:nvPr/>
        </p:nvGraphicFramePr>
        <p:xfrm>
          <a:off x="5410200" y="1447800"/>
          <a:ext cx="163513" cy="368300"/>
        </p:xfrm>
        <a:graphic>
          <a:graphicData uri="http://schemas.openxmlformats.org/presentationml/2006/ole">
            <mc:AlternateContent xmlns:mc="http://schemas.openxmlformats.org/markup-compatibility/2006">
              <mc:Choice xmlns:v="urn:schemas-microsoft-com:vml" Requires="v">
                <p:oleObj spid="_x0000_s6299" name="Equation" r:id="rId23" imgW="165028" imgH="368140" progId="Equation.3">
                  <p:embed/>
                </p:oleObj>
              </mc:Choice>
              <mc:Fallback>
                <p:oleObj name="Equation" r:id="rId23" imgW="165028" imgH="368140" progId="Equation.3">
                  <p:embed/>
                  <p:pic>
                    <p:nvPicPr>
                      <p:cNvPr id="0" name="Picture 5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410200" y="1447800"/>
                        <a:ext cx="163513" cy="368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6826" name="Line 23"/>
          <p:cNvSpPr>
            <a:spLocks noChangeShapeType="1"/>
          </p:cNvSpPr>
          <p:nvPr/>
        </p:nvSpPr>
        <p:spPr bwMode="auto">
          <a:xfrm>
            <a:off x="5715000" y="12954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76827" name="Line 24"/>
          <p:cNvSpPr>
            <a:spLocks noChangeShapeType="1"/>
          </p:cNvSpPr>
          <p:nvPr/>
        </p:nvSpPr>
        <p:spPr bwMode="auto">
          <a:xfrm>
            <a:off x="5181600" y="12954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graphicFrame>
        <p:nvGraphicFramePr>
          <p:cNvPr id="76828" name="Object 25"/>
          <p:cNvGraphicFramePr>
            <a:graphicFrameLocks noChangeAspect="1"/>
          </p:cNvGraphicFramePr>
          <p:nvPr/>
        </p:nvGraphicFramePr>
        <p:xfrm>
          <a:off x="4419600" y="1600200"/>
          <a:ext cx="419100" cy="112713"/>
        </p:xfrm>
        <a:graphic>
          <a:graphicData uri="http://schemas.openxmlformats.org/presentationml/2006/ole">
            <mc:AlternateContent xmlns:mc="http://schemas.openxmlformats.org/markup-compatibility/2006">
              <mc:Choice xmlns:v="urn:schemas-microsoft-com:vml" Requires="v">
                <p:oleObj spid="_x0000_s6300" name="Equation" r:id="rId24" imgW="418918" imgH="114250" progId="Equation.3">
                  <p:embed/>
                </p:oleObj>
              </mc:Choice>
              <mc:Fallback>
                <p:oleObj name="Equation" r:id="rId24" imgW="418918" imgH="114250" progId="Equation.3">
                  <p:embed/>
                  <p:pic>
                    <p:nvPicPr>
                      <p:cNvPr id="0" name="Picture 52"/>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4419600" y="1600200"/>
                        <a:ext cx="419100" cy="1127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6829" name="Line 26"/>
          <p:cNvSpPr>
            <a:spLocks noChangeShapeType="1"/>
          </p:cNvSpPr>
          <p:nvPr/>
        </p:nvSpPr>
        <p:spPr bwMode="auto">
          <a:xfrm>
            <a:off x="7696200" y="12954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graphicFrame>
        <p:nvGraphicFramePr>
          <p:cNvPr id="76830" name="Object 27"/>
          <p:cNvGraphicFramePr>
            <a:graphicFrameLocks noChangeAspect="1"/>
          </p:cNvGraphicFramePr>
          <p:nvPr/>
        </p:nvGraphicFramePr>
        <p:xfrm>
          <a:off x="7010400" y="1600200"/>
          <a:ext cx="419100" cy="112713"/>
        </p:xfrm>
        <a:graphic>
          <a:graphicData uri="http://schemas.openxmlformats.org/presentationml/2006/ole">
            <mc:AlternateContent xmlns:mc="http://schemas.openxmlformats.org/markup-compatibility/2006">
              <mc:Choice xmlns:v="urn:schemas-microsoft-com:vml" Requires="v">
                <p:oleObj spid="_x0000_s6301" name="Equation" r:id="rId26" imgW="418918" imgH="114250" progId="Equation.3">
                  <p:embed/>
                </p:oleObj>
              </mc:Choice>
              <mc:Fallback>
                <p:oleObj name="Equation" r:id="rId26" imgW="418918" imgH="114250" progId="Equation.3">
                  <p:embed/>
                  <p:pic>
                    <p:nvPicPr>
                      <p:cNvPr id="0" name="Picture 53"/>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7010400" y="1600200"/>
                        <a:ext cx="419100" cy="1127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6831" name="AutoShape 28"/>
          <p:cNvSpPr>
            <a:spLocks/>
          </p:cNvSpPr>
          <p:nvPr/>
        </p:nvSpPr>
        <p:spPr bwMode="auto">
          <a:xfrm rot="-5413608">
            <a:off x="4038600" y="-381000"/>
            <a:ext cx="533400" cy="2667000"/>
          </a:xfrm>
          <a:prstGeom prst="rightBrace">
            <a:avLst>
              <a:gd name="adj1" fmla="val 41667"/>
              <a:gd name="adj2" fmla="val 50000"/>
            </a:avLst>
          </a:prstGeom>
          <a:noFill/>
          <a:ln w="9525">
            <a:solidFill>
              <a:schemeClr val="tx1"/>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endParaRPr lang="en-US" altLang="en-US"/>
          </a:p>
        </p:txBody>
      </p:sp>
      <p:sp>
        <p:nvSpPr>
          <p:cNvPr id="76832" name="AutoShape 29"/>
          <p:cNvSpPr>
            <a:spLocks/>
          </p:cNvSpPr>
          <p:nvPr/>
        </p:nvSpPr>
        <p:spPr bwMode="auto">
          <a:xfrm rot="-5413608">
            <a:off x="6972300" y="-38100"/>
            <a:ext cx="533400" cy="1981200"/>
          </a:xfrm>
          <a:prstGeom prst="rightBrace">
            <a:avLst>
              <a:gd name="adj1" fmla="val 30952"/>
              <a:gd name="adj2" fmla="val 50000"/>
            </a:avLst>
          </a:prstGeom>
          <a:noFill/>
          <a:ln w="9525">
            <a:solidFill>
              <a:schemeClr val="tx1"/>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endParaRPr lang="en-US" altLang="en-US"/>
          </a:p>
        </p:txBody>
      </p:sp>
      <p:sp>
        <p:nvSpPr>
          <p:cNvPr id="76833" name="Text Box 30"/>
          <p:cNvSpPr txBox="1">
            <a:spLocks noChangeArrowheads="1"/>
          </p:cNvSpPr>
          <p:nvPr/>
        </p:nvSpPr>
        <p:spPr bwMode="auto">
          <a:xfrm>
            <a:off x="304800" y="1295400"/>
            <a:ext cx="1254125"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r>
              <a:rPr lang="en-US" altLang="en-US">
                <a:solidFill>
                  <a:srgbClr val="FF0000"/>
                </a:solidFill>
              </a:rPr>
              <a:t>Start</a:t>
            </a:r>
          </a:p>
        </p:txBody>
      </p:sp>
      <p:sp>
        <p:nvSpPr>
          <p:cNvPr id="76834" name="Text Box 31"/>
          <p:cNvSpPr txBox="1">
            <a:spLocks noChangeArrowheads="1"/>
          </p:cNvSpPr>
          <p:nvPr/>
        </p:nvSpPr>
        <p:spPr bwMode="auto">
          <a:xfrm>
            <a:off x="1752600" y="3124200"/>
            <a:ext cx="2386013"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r>
              <a:rPr lang="en-US" altLang="en-US">
                <a:solidFill>
                  <a:srgbClr val="008000"/>
                </a:solidFill>
              </a:rPr>
              <a:t>initial state</a:t>
            </a:r>
          </a:p>
        </p:txBody>
      </p:sp>
      <p:sp>
        <p:nvSpPr>
          <p:cNvPr id="76835" name="Line 32"/>
          <p:cNvSpPr>
            <a:spLocks noChangeShapeType="1"/>
          </p:cNvSpPr>
          <p:nvPr/>
        </p:nvSpPr>
        <p:spPr bwMode="auto">
          <a:xfrm flipH="1" flipV="1">
            <a:off x="6019800" y="2057400"/>
            <a:ext cx="152400" cy="236220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p>
        </p:txBody>
      </p:sp>
      <p:sp>
        <p:nvSpPr>
          <p:cNvPr id="76836" name="Text Box 33"/>
          <p:cNvSpPr txBox="1">
            <a:spLocks noChangeArrowheads="1"/>
          </p:cNvSpPr>
          <p:nvPr/>
        </p:nvSpPr>
        <p:spPr bwMode="auto">
          <a:xfrm>
            <a:off x="3200400" y="4648200"/>
            <a:ext cx="5413375" cy="1163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r>
              <a:rPr lang="en-US" altLang="en-US"/>
              <a:t>The 0 is the delimiter that </a:t>
            </a:r>
          </a:p>
          <a:p>
            <a:r>
              <a:rPr lang="en-US" altLang="en-US"/>
              <a:t>separates the two numbers</a:t>
            </a:r>
          </a:p>
        </p:txBody>
      </p:sp>
    </p:spTree>
    <p:extLst>
      <p:ext uri="{BB962C8B-B14F-4D97-AF65-F5344CB8AC3E}">
        <p14:creationId xmlns:p14="http://schemas.microsoft.com/office/powerpoint/2010/main" val="156887709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7" name="Footer Placeholder 2"/>
          <p:cNvSpPr>
            <a:spLocks noGrp="1"/>
          </p:cNvSpPr>
          <p:nvPr>
            <p:ph type="ftr" sz="quarter" idx="11"/>
          </p:nvPr>
        </p:nvSpPr>
        <p:spPr>
          <a:noFill/>
        </p:spPr>
        <p:txBody>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r>
              <a:rPr lang="en-US" altLang="en-US" sz="1400">
                <a:solidFill>
                  <a:schemeClr val="tx1"/>
                </a:solidFill>
                <a:latin typeface="Times New Roman" charset="0"/>
              </a:rPr>
              <a:t>unit-4/Turning Machine</a:t>
            </a:r>
          </a:p>
        </p:txBody>
      </p:sp>
      <p:sp>
        <p:nvSpPr>
          <p:cNvPr id="77828" name="Slide Number Placeholder 3"/>
          <p:cNvSpPr>
            <a:spLocks noGrp="1"/>
          </p:cNvSpPr>
          <p:nvPr>
            <p:ph type="sldNum" sz="quarter" idx="12"/>
          </p:nvPr>
        </p:nvSpPr>
        <p:spPr>
          <a:noFill/>
        </p:spPr>
        <p:txBody>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fld id="{1EB3DF8C-A911-4867-8705-D86A75EC977A}" type="slidenum">
              <a:rPr lang="en-US" altLang="en-US" sz="1400">
                <a:solidFill>
                  <a:schemeClr val="tx1"/>
                </a:solidFill>
                <a:latin typeface="Times New Roman" charset="0"/>
              </a:rPr>
              <a:pPr/>
              <a:t>69</a:t>
            </a:fld>
            <a:endParaRPr lang="en-US" altLang="en-US" sz="1400">
              <a:solidFill>
                <a:schemeClr val="tx1"/>
              </a:solidFill>
              <a:latin typeface="Times New Roman" charset="0"/>
            </a:endParaRPr>
          </a:p>
        </p:txBody>
      </p:sp>
      <p:sp>
        <p:nvSpPr>
          <p:cNvPr id="77829" name="Line 2"/>
          <p:cNvSpPr>
            <a:spLocks noChangeShapeType="1"/>
          </p:cNvSpPr>
          <p:nvPr/>
        </p:nvSpPr>
        <p:spPr bwMode="auto">
          <a:xfrm>
            <a:off x="1981200" y="1295400"/>
            <a:ext cx="6705600" cy="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77830" name="Line 3"/>
          <p:cNvSpPr>
            <a:spLocks noChangeShapeType="1"/>
          </p:cNvSpPr>
          <p:nvPr/>
        </p:nvSpPr>
        <p:spPr bwMode="auto">
          <a:xfrm>
            <a:off x="1981200" y="1981200"/>
            <a:ext cx="6705600" cy="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77831" name="Line 4"/>
          <p:cNvSpPr>
            <a:spLocks noChangeShapeType="1"/>
          </p:cNvSpPr>
          <p:nvPr/>
        </p:nvSpPr>
        <p:spPr bwMode="auto">
          <a:xfrm>
            <a:off x="2362200" y="12954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77832" name="Line 5"/>
          <p:cNvSpPr>
            <a:spLocks noChangeShapeType="1"/>
          </p:cNvSpPr>
          <p:nvPr/>
        </p:nvSpPr>
        <p:spPr bwMode="auto">
          <a:xfrm>
            <a:off x="2895600" y="12954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77833" name="Line 6"/>
          <p:cNvSpPr>
            <a:spLocks noChangeShapeType="1"/>
          </p:cNvSpPr>
          <p:nvPr/>
        </p:nvSpPr>
        <p:spPr bwMode="auto">
          <a:xfrm>
            <a:off x="3429000" y="12954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77834" name="Line 7"/>
          <p:cNvSpPr>
            <a:spLocks noChangeShapeType="1"/>
          </p:cNvSpPr>
          <p:nvPr/>
        </p:nvSpPr>
        <p:spPr bwMode="auto">
          <a:xfrm>
            <a:off x="3962400" y="12954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77835" name="Line 8"/>
          <p:cNvSpPr>
            <a:spLocks noChangeShapeType="1"/>
          </p:cNvSpPr>
          <p:nvPr/>
        </p:nvSpPr>
        <p:spPr bwMode="auto">
          <a:xfrm>
            <a:off x="6248400" y="12954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77836" name="Line 9"/>
          <p:cNvSpPr>
            <a:spLocks noChangeShapeType="1"/>
          </p:cNvSpPr>
          <p:nvPr/>
        </p:nvSpPr>
        <p:spPr bwMode="auto">
          <a:xfrm>
            <a:off x="6781800" y="12954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77837" name="Line 10"/>
          <p:cNvSpPr>
            <a:spLocks noChangeShapeType="1"/>
          </p:cNvSpPr>
          <p:nvPr/>
        </p:nvSpPr>
        <p:spPr bwMode="auto">
          <a:xfrm>
            <a:off x="8229600" y="12954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77838" name="Line 11"/>
          <p:cNvSpPr>
            <a:spLocks noChangeShapeType="1"/>
          </p:cNvSpPr>
          <p:nvPr/>
        </p:nvSpPr>
        <p:spPr bwMode="auto">
          <a:xfrm flipV="1">
            <a:off x="3124200" y="1981200"/>
            <a:ext cx="0" cy="45720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graphicFrame>
        <p:nvGraphicFramePr>
          <p:cNvPr id="77839" name="Object 12"/>
          <p:cNvGraphicFramePr>
            <a:graphicFrameLocks noChangeAspect="1"/>
          </p:cNvGraphicFramePr>
          <p:nvPr/>
        </p:nvGraphicFramePr>
        <p:xfrm>
          <a:off x="2514600" y="1447800"/>
          <a:ext cx="252413" cy="368300"/>
        </p:xfrm>
        <a:graphic>
          <a:graphicData uri="http://schemas.openxmlformats.org/presentationml/2006/ole">
            <mc:AlternateContent xmlns:mc="http://schemas.openxmlformats.org/markup-compatibility/2006">
              <mc:Choice xmlns:v="urn:schemas-microsoft-com:vml" Requires="v">
                <p:oleObj spid="_x0000_s7423" name="Equation" r:id="rId3" imgW="253890" imgH="368140" progId="Equation.3">
                  <p:embed/>
                </p:oleObj>
              </mc:Choice>
              <mc:Fallback>
                <p:oleObj name="Equation" r:id="rId3" imgW="253890" imgH="368140" progId="Equation.3">
                  <p:embed/>
                  <p:pic>
                    <p:nvPicPr>
                      <p:cNvPr id="0" name="Picture 7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4600" y="1447800"/>
                        <a:ext cx="252413" cy="368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7840" name="Object 13"/>
          <p:cNvGraphicFramePr>
            <a:graphicFrameLocks noChangeAspect="1"/>
          </p:cNvGraphicFramePr>
          <p:nvPr/>
        </p:nvGraphicFramePr>
        <p:xfrm>
          <a:off x="5867400" y="1447800"/>
          <a:ext cx="252413" cy="381000"/>
        </p:xfrm>
        <a:graphic>
          <a:graphicData uri="http://schemas.openxmlformats.org/presentationml/2006/ole">
            <mc:AlternateContent xmlns:mc="http://schemas.openxmlformats.org/markup-compatibility/2006">
              <mc:Choice xmlns:v="urn:schemas-microsoft-com:vml" Requires="v">
                <p:oleObj spid="_x0000_s7424" name="Equation" r:id="rId5" imgW="253890" imgH="380835" progId="Equation.3">
                  <p:embed/>
                </p:oleObj>
              </mc:Choice>
              <mc:Fallback>
                <p:oleObj name="Equation" r:id="rId5" imgW="253890" imgH="380835" progId="Equation.3">
                  <p:embed/>
                  <p:pic>
                    <p:nvPicPr>
                      <p:cNvPr id="0" name="Picture 7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67400" y="1447800"/>
                        <a:ext cx="252413"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7841" name="Object 14"/>
          <p:cNvGraphicFramePr>
            <a:graphicFrameLocks noChangeAspect="1"/>
          </p:cNvGraphicFramePr>
          <p:nvPr/>
        </p:nvGraphicFramePr>
        <p:xfrm>
          <a:off x="2895600" y="2362200"/>
          <a:ext cx="442913" cy="531813"/>
        </p:xfrm>
        <a:graphic>
          <a:graphicData uri="http://schemas.openxmlformats.org/presentationml/2006/ole">
            <mc:AlternateContent xmlns:mc="http://schemas.openxmlformats.org/markup-compatibility/2006">
              <mc:Choice xmlns:v="urn:schemas-microsoft-com:vml" Requires="v">
                <p:oleObj spid="_x0000_s7425" name="Equation" r:id="rId7" imgW="444307" imgH="533169" progId="Equation.3">
                  <p:embed/>
                </p:oleObj>
              </mc:Choice>
              <mc:Fallback>
                <p:oleObj name="Equation" r:id="rId7" imgW="444307" imgH="533169" progId="Equation.3">
                  <p:embed/>
                  <p:pic>
                    <p:nvPicPr>
                      <p:cNvPr id="0" name="Picture 7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95600" y="2362200"/>
                        <a:ext cx="442913" cy="5318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7842" name="Object 15"/>
          <p:cNvGraphicFramePr>
            <a:graphicFrameLocks noChangeAspect="1"/>
          </p:cNvGraphicFramePr>
          <p:nvPr/>
        </p:nvGraphicFramePr>
        <p:xfrm>
          <a:off x="3657600" y="1447800"/>
          <a:ext cx="163513" cy="368300"/>
        </p:xfrm>
        <a:graphic>
          <a:graphicData uri="http://schemas.openxmlformats.org/presentationml/2006/ole">
            <mc:AlternateContent xmlns:mc="http://schemas.openxmlformats.org/markup-compatibility/2006">
              <mc:Choice xmlns:v="urn:schemas-microsoft-com:vml" Requires="v">
                <p:oleObj spid="_x0000_s7426" name="Equation" r:id="rId9" imgW="165028" imgH="368140" progId="Equation.3">
                  <p:embed/>
                </p:oleObj>
              </mc:Choice>
              <mc:Fallback>
                <p:oleObj name="Equation" r:id="rId9" imgW="165028" imgH="368140" progId="Equation.3">
                  <p:embed/>
                  <p:pic>
                    <p:nvPicPr>
                      <p:cNvPr id="0" name="Picture 7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657600" y="1447800"/>
                        <a:ext cx="163513" cy="368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7843" name="Object 16"/>
          <p:cNvGraphicFramePr>
            <a:graphicFrameLocks noChangeAspect="1"/>
          </p:cNvGraphicFramePr>
          <p:nvPr/>
        </p:nvGraphicFramePr>
        <p:xfrm>
          <a:off x="6400800" y="1447800"/>
          <a:ext cx="163513" cy="368300"/>
        </p:xfrm>
        <a:graphic>
          <a:graphicData uri="http://schemas.openxmlformats.org/presentationml/2006/ole">
            <mc:AlternateContent xmlns:mc="http://schemas.openxmlformats.org/markup-compatibility/2006">
              <mc:Choice xmlns:v="urn:schemas-microsoft-com:vml" Requires="v">
                <p:oleObj spid="_x0000_s7427" name="Equation" r:id="rId11" imgW="165028" imgH="368140" progId="Equation.3">
                  <p:embed/>
                </p:oleObj>
              </mc:Choice>
              <mc:Fallback>
                <p:oleObj name="Equation" r:id="rId11" imgW="165028" imgH="368140" progId="Equation.3">
                  <p:embed/>
                  <p:pic>
                    <p:nvPicPr>
                      <p:cNvPr id="0" name="Picture 7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400800" y="1447800"/>
                        <a:ext cx="163513" cy="368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7844" name="Object 17"/>
          <p:cNvGraphicFramePr>
            <a:graphicFrameLocks noChangeAspect="1"/>
          </p:cNvGraphicFramePr>
          <p:nvPr/>
        </p:nvGraphicFramePr>
        <p:xfrm>
          <a:off x="8382000" y="1447800"/>
          <a:ext cx="252413" cy="368300"/>
        </p:xfrm>
        <a:graphic>
          <a:graphicData uri="http://schemas.openxmlformats.org/presentationml/2006/ole">
            <mc:AlternateContent xmlns:mc="http://schemas.openxmlformats.org/markup-compatibility/2006">
              <mc:Choice xmlns:v="urn:schemas-microsoft-com:vml" Requires="v">
                <p:oleObj spid="_x0000_s7428" name="Equation" r:id="rId13" imgW="253890" imgH="368140" progId="Equation.3">
                  <p:embed/>
                </p:oleObj>
              </mc:Choice>
              <mc:Fallback>
                <p:oleObj name="Equation" r:id="rId13" imgW="253890" imgH="368140" progId="Equation.3">
                  <p:embed/>
                  <p:pic>
                    <p:nvPicPr>
                      <p:cNvPr id="0" name="Picture 7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382000" y="1447800"/>
                        <a:ext cx="252413" cy="368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7845" name="Object 18"/>
          <p:cNvGraphicFramePr>
            <a:graphicFrameLocks noChangeAspect="1"/>
          </p:cNvGraphicFramePr>
          <p:nvPr/>
        </p:nvGraphicFramePr>
        <p:xfrm>
          <a:off x="3092450" y="1458913"/>
          <a:ext cx="163513" cy="368300"/>
        </p:xfrm>
        <a:graphic>
          <a:graphicData uri="http://schemas.openxmlformats.org/presentationml/2006/ole">
            <mc:AlternateContent xmlns:mc="http://schemas.openxmlformats.org/markup-compatibility/2006">
              <mc:Choice xmlns:v="urn:schemas-microsoft-com:vml" Requires="v">
                <p:oleObj spid="_x0000_s7429" name="Equation" r:id="rId15" imgW="165028" imgH="368140" progId="Equation.3">
                  <p:embed/>
                </p:oleObj>
              </mc:Choice>
              <mc:Fallback>
                <p:oleObj name="Equation" r:id="rId15" imgW="165028" imgH="368140" progId="Equation.3">
                  <p:embed/>
                  <p:pic>
                    <p:nvPicPr>
                      <p:cNvPr id="0" name="Picture 77"/>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092450" y="1458913"/>
                        <a:ext cx="163513" cy="368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7846" name="Object 19"/>
          <p:cNvGraphicFramePr>
            <a:graphicFrameLocks noChangeAspect="1"/>
          </p:cNvGraphicFramePr>
          <p:nvPr/>
        </p:nvGraphicFramePr>
        <p:xfrm>
          <a:off x="7848600" y="1447800"/>
          <a:ext cx="163513" cy="368300"/>
        </p:xfrm>
        <a:graphic>
          <a:graphicData uri="http://schemas.openxmlformats.org/presentationml/2006/ole">
            <mc:AlternateContent xmlns:mc="http://schemas.openxmlformats.org/markup-compatibility/2006">
              <mc:Choice xmlns:v="urn:schemas-microsoft-com:vml" Requires="v">
                <p:oleObj spid="_x0000_s7430" name="Equation" r:id="rId17" imgW="165028" imgH="368140" progId="Equation.3">
                  <p:embed/>
                </p:oleObj>
              </mc:Choice>
              <mc:Fallback>
                <p:oleObj name="Equation" r:id="rId17" imgW="165028" imgH="368140" progId="Equation.3">
                  <p:embed/>
                  <p:pic>
                    <p:nvPicPr>
                      <p:cNvPr id="0" name="Picture 78"/>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7848600" y="1447800"/>
                        <a:ext cx="163513" cy="368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7847" name="Object 20"/>
          <p:cNvGraphicFramePr>
            <a:graphicFrameLocks noChangeAspect="1"/>
          </p:cNvGraphicFramePr>
          <p:nvPr/>
        </p:nvGraphicFramePr>
        <p:xfrm>
          <a:off x="4178300" y="215900"/>
          <a:ext cx="290513" cy="304800"/>
        </p:xfrm>
        <a:graphic>
          <a:graphicData uri="http://schemas.openxmlformats.org/presentationml/2006/ole">
            <mc:AlternateContent xmlns:mc="http://schemas.openxmlformats.org/markup-compatibility/2006">
              <mc:Choice xmlns:v="urn:schemas-microsoft-com:vml" Requires="v">
                <p:oleObj spid="_x0000_s7431" name="Equation" r:id="rId19" imgW="291973" imgH="304668" progId="Equation.3">
                  <p:embed/>
                </p:oleObj>
              </mc:Choice>
              <mc:Fallback>
                <p:oleObj name="Equation" r:id="rId19" imgW="291973" imgH="304668" progId="Equation.3">
                  <p:embed/>
                  <p:pic>
                    <p:nvPicPr>
                      <p:cNvPr id="0" name="Picture 79"/>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178300" y="215900"/>
                        <a:ext cx="290513" cy="304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7848" name="Object 21"/>
          <p:cNvGraphicFramePr>
            <a:graphicFrameLocks noChangeAspect="1"/>
          </p:cNvGraphicFramePr>
          <p:nvPr/>
        </p:nvGraphicFramePr>
        <p:xfrm>
          <a:off x="7073900" y="209550"/>
          <a:ext cx="315913" cy="406400"/>
        </p:xfrm>
        <a:graphic>
          <a:graphicData uri="http://schemas.openxmlformats.org/presentationml/2006/ole">
            <mc:AlternateContent xmlns:mc="http://schemas.openxmlformats.org/markup-compatibility/2006">
              <mc:Choice xmlns:v="urn:schemas-microsoft-com:vml" Requires="v">
                <p:oleObj spid="_x0000_s7432" name="Equation" r:id="rId21" imgW="317225" imgH="406048" progId="Equation.3">
                  <p:embed/>
                </p:oleObj>
              </mc:Choice>
              <mc:Fallback>
                <p:oleObj name="Equation" r:id="rId21" imgW="317225" imgH="406048" progId="Equation.3">
                  <p:embed/>
                  <p:pic>
                    <p:nvPicPr>
                      <p:cNvPr id="0" name="Picture 80"/>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7073900" y="209550"/>
                        <a:ext cx="315913" cy="406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7849" name="Object 22"/>
          <p:cNvGraphicFramePr>
            <a:graphicFrameLocks noChangeAspect="1"/>
          </p:cNvGraphicFramePr>
          <p:nvPr/>
        </p:nvGraphicFramePr>
        <p:xfrm>
          <a:off x="5410200" y="1447800"/>
          <a:ext cx="163513" cy="368300"/>
        </p:xfrm>
        <a:graphic>
          <a:graphicData uri="http://schemas.openxmlformats.org/presentationml/2006/ole">
            <mc:AlternateContent xmlns:mc="http://schemas.openxmlformats.org/markup-compatibility/2006">
              <mc:Choice xmlns:v="urn:schemas-microsoft-com:vml" Requires="v">
                <p:oleObj spid="_x0000_s7433" name="Equation" r:id="rId23" imgW="165028" imgH="368140" progId="Equation.3">
                  <p:embed/>
                </p:oleObj>
              </mc:Choice>
              <mc:Fallback>
                <p:oleObj name="Equation" r:id="rId23" imgW="165028" imgH="368140" progId="Equation.3">
                  <p:embed/>
                  <p:pic>
                    <p:nvPicPr>
                      <p:cNvPr id="0" name="Picture 8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410200" y="1447800"/>
                        <a:ext cx="163513" cy="368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7850" name="Line 23"/>
          <p:cNvSpPr>
            <a:spLocks noChangeShapeType="1"/>
          </p:cNvSpPr>
          <p:nvPr/>
        </p:nvSpPr>
        <p:spPr bwMode="auto">
          <a:xfrm>
            <a:off x="5715000" y="12954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77851" name="Line 24"/>
          <p:cNvSpPr>
            <a:spLocks noChangeShapeType="1"/>
          </p:cNvSpPr>
          <p:nvPr/>
        </p:nvSpPr>
        <p:spPr bwMode="auto">
          <a:xfrm>
            <a:off x="5181600" y="12954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graphicFrame>
        <p:nvGraphicFramePr>
          <p:cNvPr id="77852" name="Object 25"/>
          <p:cNvGraphicFramePr>
            <a:graphicFrameLocks noChangeAspect="1"/>
          </p:cNvGraphicFramePr>
          <p:nvPr/>
        </p:nvGraphicFramePr>
        <p:xfrm>
          <a:off x="4419600" y="1600200"/>
          <a:ext cx="419100" cy="112713"/>
        </p:xfrm>
        <a:graphic>
          <a:graphicData uri="http://schemas.openxmlformats.org/presentationml/2006/ole">
            <mc:AlternateContent xmlns:mc="http://schemas.openxmlformats.org/markup-compatibility/2006">
              <mc:Choice xmlns:v="urn:schemas-microsoft-com:vml" Requires="v">
                <p:oleObj spid="_x0000_s7434" name="Equation" r:id="rId24" imgW="418918" imgH="114250" progId="Equation.3">
                  <p:embed/>
                </p:oleObj>
              </mc:Choice>
              <mc:Fallback>
                <p:oleObj name="Equation" r:id="rId24" imgW="418918" imgH="114250" progId="Equation.3">
                  <p:embed/>
                  <p:pic>
                    <p:nvPicPr>
                      <p:cNvPr id="0" name="Picture 82"/>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4419600" y="1600200"/>
                        <a:ext cx="419100" cy="1127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7853" name="Line 26"/>
          <p:cNvSpPr>
            <a:spLocks noChangeShapeType="1"/>
          </p:cNvSpPr>
          <p:nvPr/>
        </p:nvSpPr>
        <p:spPr bwMode="auto">
          <a:xfrm>
            <a:off x="7696200" y="12954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graphicFrame>
        <p:nvGraphicFramePr>
          <p:cNvPr id="77854" name="Object 27"/>
          <p:cNvGraphicFramePr>
            <a:graphicFrameLocks noChangeAspect="1"/>
          </p:cNvGraphicFramePr>
          <p:nvPr/>
        </p:nvGraphicFramePr>
        <p:xfrm>
          <a:off x="7010400" y="1600200"/>
          <a:ext cx="419100" cy="112713"/>
        </p:xfrm>
        <a:graphic>
          <a:graphicData uri="http://schemas.openxmlformats.org/presentationml/2006/ole">
            <mc:AlternateContent xmlns:mc="http://schemas.openxmlformats.org/markup-compatibility/2006">
              <mc:Choice xmlns:v="urn:schemas-microsoft-com:vml" Requires="v">
                <p:oleObj spid="_x0000_s7435" name="Equation" r:id="rId26" imgW="418918" imgH="114250" progId="Equation.3">
                  <p:embed/>
                </p:oleObj>
              </mc:Choice>
              <mc:Fallback>
                <p:oleObj name="Equation" r:id="rId26" imgW="418918" imgH="114250" progId="Equation.3">
                  <p:embed/>
                  <p:pic>
                    <p:nvPicPr>
                      <p:cNvPr id="0" name="Picture 83"/>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7010400" y="1600200"/>
                        <a:ext cx="419100" cy="1127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7855" name="AutoShape 28"/>
          <p:cNvSpPr>
            <a:spLocks/>
          </p:cNvSpPr>
          <p:nvPr/>
        </p:nvSpPr>
        <p:spPr bwMode="auto">
          <a:xfrm rot="-5413608">
            <a:off x="4038600" y="-381000"/>
            <a:ext cx="533400" cy="2667000"/>
          </a:xfrm>
          <a:prstGeom prst="rightBrace">
            <a:avLst>
              <a:gd name="adj1" fmla="val 41667"/>
              <a:gd name="adj2" fmla="val 50000"/>
            </a:avLst>
          </a:prstGeom>
          <a:noFill/>
          <a:ln w="9525">
            <a:solidFill>
              <a:schemeClr val="tx1"/>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endParaRPr lang="en-US" altLang="en-US"/>
          </a:p>
        </p:txBody>
      </p:sp>
      <p:sp>
        <p:nvSpPr>
          <p:cNvPr id="77856" name="AutoShape 29"/>
          <p:cNvSpPr>
            <a:spLocks/>
          </p:cNvSpPr>
          <p:nvPr/>
        </p:nvSpPr>
        <p:spPr bwMode="auto">
          <a:xfrm rot="-5413608">
            <a:off x="6972300" y="-38100"/>
            <a:ext cx="533400" cy="1981200"/>
          </a:xfrm>
          <a:prstGeom prst="rightBrace">
            <a:avLst>
              <a:gd name="adj1" fmla="val 30952"/>
              <a:gd name="adj2" fmla="val 50000"/>
            </a:avLst>
          </a:prstGeom>
          <a:noFill/>
          <a:ln w="9525">
            <a:solidFill>
              <a:schemeClr val="tx1"/>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endParaRPr lang="en-US" altLang="en-US"/>
          </a:p>
        </p:txBody>
      </p:sp>
      <p:sp>
        <p:nvSpPr>
          <p:cNvPr id="77857" name="Line 30"/>
          <p:cNvSpPr>
            <a:spLocks noChangeShapeType="1"/>
          </p:cNvSpPr>
          <p:nvPr/>
        </p:nvSpPr>
        <p:spPr bwMode="auto">
          <a:xfrm>
            <a:off x="1828800" y="5029200"/>
            <a:ext cx="6705600" cy="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77858" name="Line 31"/>
          <p:cNvSpPr>
            <a:spLocks noChangeShapeType="1"/>
          </p:cNvSpPr>
          <p:nvPr/>
        </p:nvSpPr>
        <p:spPr bwMode="auto">
          <a:xfrm>
            <a:off x="1828800" y="5715000"/>
            <a:ext cx="6705600" cy="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77859" name="Line 32"/>
          <p:cNvSpPr>
            <a:spLocks noChangeShapeType="1"/>
          </p:cNvSpPr>
          <p:nvPr/>
        </p:nvSpPr>
        <p:spPr bwMode="auto">
          <a:xfrm>
            <a:off x="2209800" y="50292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77860" name="Line 33"/>
          <p:cNvSpPr>
            <a:spLocks noChangeShapeType="1"/>
          </p:cNvSpPr>
          <p:nvPr/>
        </p:nvSpPr>
        <p:spPr bwMode="auto">
          <a:xfrm>
            <a:off x="2743200" y="50292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77861" name="Line 34"/>
          <p:cNvSpPr>
            <a:spLocks noChangeShapeType="1"/>
          </p:cNvSpPr>
          <p:nvPr/>
        </p:nvSpPr>
        <p:spPr bwMode="auto">
          <a:xfrm>
            <a:off x="3276600" y="50292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77862" name="Line 35"/>
          <p:cNvSpPr>
            <a:spLocks noChangeShapeType="1"/>
          </p:cNvSpPr>
          <p:nvPr/>
        </p:nvSpPr>
        <p:spPr bwMode="auto">
          <a:xfrm>
            <a:off x="3810000" y="50292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77863" name="Line 36"/>
          <p:cNvSpPr>
            <a:spLocks noChangeShapeType="1"/>
          </p:cNvSpPr>
          <p:nvPr/>
        </p:nvSpPr>
        <p:spPr bwMode="auto">
          <a:xfrm>
            <a:off x="6477000" y="50292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77864" name="Line 37"/>
          <p:cNvSpPr>
            <a:spLocks noChangeShapeType="1"/>
          </p:cNvSpPr>
          <p:nvPr/>
        </p:nvSpPr>
        <p:spPr bwMode="auto">
          <a:xfrm>
            <a:off x="7010400" y="50292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77865" name="Line 38"/>
          <p:cNvSpPr>
            <a:spLocks noChangeShapeType="1"/>
          </p:cNvSpPr>
          <p:nvPr/>
        </p:nvSpPr>
        <p:spPr bwMode="auto">
          <a:xfrm>
            <a:off x="8077200" y="50292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77866" name="Line 39"/>
          <p:cNvSpPr>
            <a:spLocks noChangeShapeType="1"/>
          </p:cNvSpPr>
          <p:nvPr/>
        </p:nvSpPr>
        <p:spPr bwMode="auto">
          <a:xfrm flipV="1">
            <a:off x="2971800" y="5715000"/>
            <a:ext cx="0" cy="45720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graphicFrame>
        <p:nvGraphicFramePr>
          <p:cNvPr id="77867" name="Object 40"/>
          <p:cNvGraphicFramePr>
            <a:graphicFrameLocks noChangeAspect="1"/>
          </p:cNvGraphicFramePr>
          <p:nvPr/>
        </p:nvGraphicFramePr>
        <p:xfrm>
          <a:off x="2362200" y="5181600"/>
          <a:ext cx="252413" cy="368300"/>
        </p:xfrm>
        <a:graphic>
          <a:graphicData uri="http://schemas.openxmlformats.org/presentationml/2006/ole">
            <mc:AlternateContent xmlns:mc="http://schemas.openxmlformats.org/markup-compatibility/2006">
              <mc:Choice xmlns:v="urn:schemas-microsoft-com:vml" Requires="v">
                <p:oleObj spid="_x0000_s7436" name="Equation" r:id="rId28" imgW="253890" imgH="368140" progId="Equation.3">
                  <p:embed/>
                </p:oleObj>
              </mc:Choice>
              <mc:Fallback>
                <p:oleObj name="Equation" r:id="rId28" imgW="253890" imgH="368140" progId="Equation.3">
                  <p:embed/>
                  <p:pic>
                    <p:nvPicPr>
                      <p:cNvPr id="0" name="Picture 8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362200" y="5181600"/>
                        <a:ext cx="252413" cy="368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7868" name="Object 41"/>
          <p:cNvGraphicFramePr>
            <a:graphicFrameLocks noChangeAspect="1"/>
          </p:cNvGraphicFramePr>
          <p:nvPr/>
        </p:nvGraphicFramePr>
        <p:xfrm>
          <a:off x="7696200" y="5181600"/>
          <a:ext cx="252413" cy="381000"/>
        </p:xfrm>
        <a:graphic>
          <a:graphicData uri="http://schemas.openxmlformats.org/presentationml/2006/ole">
            <mc:AlternateContent xmlns:mc="http://schemas.openxmlformats.org/markup-compatibility/2006">
              <mc:Choice xmlns:v="urn:schemas-microsoft-com:vml" Requires="v">
                <p:oleObj spid="_x0000_s7437" name="Equation" r:id="rId29" imgW="253890" imgH="380835" progId="Equation.3">
                  <p:embed/>
                </p:oleObj>
              </mc:Choice>
              <mc:Fallback>
                <p:oleObj name="Equation" r:id="rId29" imgW="253890" imgH="380835" progId="Equation.3">
                  <p:embed/>
                  <p:pic>
                    <p:nvPicPr>
                      <p:cNvPr id="0" name="Picture 85"/>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7696200" y="5181600"/>
                        <a:ext cx="252413"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7869" name="Object 42"/>
          <p:cNvGraphicFramePr>
            <a:graphicFrameLocks noChangeAspect="1"/>
          </p:cNvGraphicFramePr>
          <p:nvPr/>
        </p:nvGraphicFramePr>
        <p:xfrm>
          <a:off x="2698750" y="6057900"/>
          <a:ext cx="531813" cy="609600"/>
        </p:xfrm>
        <a:graphic>
          <a:graphicData uri="http://schemas.openxmlformats.org/presentationml/2006/ole">
            <mc:AlternateContent xmlns:mc="http://schemas.openxmlformats.org/markup-compatibility/2006">
              <mc:Choice xmlns:v="urn:schemas-microsoft-com:vml" Requires="v">
                <p:oleObj spid="_x0000_s7438" name="Equation" r:id="rId31" imgW="533169" imgH="609336" progId="Equation.3">
                  <p:embed/>
                </p:oleObj>
              </mc:Choice>
              <mc:Fallback>
                <p:oleObj name="Equation" r:id="rId31" imgW="533169" imgH="609336" progId="Equation.3">
                  <p:embed/>
                  <p:pic>
                    <p:nvPicPr>
                      <p:cNvPr id="0" name="Picture 86"/>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2698750" y="6057900"/>
                        <a:ext cx="531813" cy="609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7870" name="Object 43"/>
          <p:cNvGraphicFramePr>
            <a:graphicFrameLocks noChangeAspect="1"/>
          </p:cNvGraphicFramePr>
          <p:nvPr/>
        </p:nvGraphicFramePr>
        <p:xfrm>
          <a:off x="3505200" y="5181600"/>
          <a:ext cx="163513" cy="368300"/>
        </p:xfrm>
        <a:graphic>
          <a:graphicData uri="http://schemas.openxmlformats.org/presentationml/2006/ole">
            <mc:AlternateContent xmlns:mc="http://schemas.openxmlformats.org/markup-compatibility/2006">
              <mc:Choice xmlns:v="urn:schemas-microsoft-com:vml" Requires="v">
                <p:oleObj spid="_x0000_s7439" name="Equation" r:id="rId33" imgW="165028" imgH="368140" progId="Equation.3">
                  <p:embed/>
                </p:oleObj>
              </mc:Choice>
              <mc:Fallback>
                <p:oleObj name="Equation" r:id="rId33" imgW="165028" imgH="368140" progId="Equation.3">
                  <p:embed/>
                  <p:pic>
                    <p:nvPicPr>
                      <p:cNvPr id="0" name="Picture 87"/>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505200" y="5181600"/>
                        <a:ext cx="163513" cy="368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7871" name="Object 44"/>
          <p:cNvGraphicFramePr>
            <a:graphicFrameLocks noChangeAspect="1"/>
          </p:cNvGraphicFramePr>
          <p:nvPr/>
        </p:nvGraphicFramePr>
        <p:xfrm>
          <a:off x="8229600" y="5181600"/>
          <a:ext cx="252413" cy="368300"/>
        </p:xfrm>
        <a:graphic>
          <a:graphicData uri="http://schemas.openxmlformats.org/presentationml/2006/ole">
            <mc:AlternateContent xmlns:mc="http://schemas.openxmlformats.org/markup-compatibility/2006">
              <mc:Choice xmlns:v="urn:schemas-microsoft-com:vml" Requires="v">
                <p:oleObj spid="_x0000_s7440" name="Equation" r:id="rId34" imgW="253890" imgH="368140" progId="Equation.3">
                  <p:embed/>
                </p:oleObj>
              </mc:Choice>
              <mc:Fallback>
                <p:oleObj name="Equation" r:id="rId34" imgW="253890" imgH="368140" progId="Equation.3">
                  <p:embed/>
                  <p:pic>
                    <p:nvPicPr>
                      <p:cNvPr id="0" name="Picture 8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229600" y="5181600"/>
                        <a:ext cx="252413" cy="368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7872" name="Object 45"/>
          <p:cNvGraphicFramePr>
            <a:graphicFrameLocks noChangeAspect="1"/>
          </p:cNvGraphicFramePr>
          <p:nvPr/>
        </p:nvGraphicFramePr>
        <p:xfrm>
          <a:off x="2940050" y="5192713"/>
          <a:ext cx="163513" cy="368300"/>
        </p:xfrm>
        <a:graphic>
          <a:graphicData uri="http://schemas.openxmlformats.org/presentationml/2006/ole">
            <mc:AlternateContent xmlns:mc="http://schemas.openxmlformats.org/markup-compatibility/2006">
              <mc:Choice xmlns:v="urn:schemas-microsoft-com:vml" Requires="v">
                <p:oleObj spid="_x0000_s7441" name="Equation" r:id="rId35" imgW="165028" imgH="368140" progId="Equation.3">
                  <p:embed/>
                </p:oleObj>
              </mc:Choice>
              <mc:Fallback>
                <p:oleObj name="Equation" r:id="rId35" imgW="165028" imgH="368140" progId="Equation.3">
                  <p:embed/>
                  <p:pic>
                    <p:nvPicPr>
                      <p:cNvPr id="0" name="Picture 89"/>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940050" y="5192713"/>
                        <a:ext cx="163513" cy="368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7873" name="Object 46"/>
          <p:cNvGraphicFramePr>
            <a:graphicFrameLocks noChangeAspect="1"/>
          </p:cNvGraphicFramePr>
          <p:nvPr/>
        </p:nvGraphicFramePr>
        <p:xfrm>
          <a:off x="4648200" y="3886200"/>
          <a:ext cx="1041400" cy="430213"/>
        </p:xfrm>
        <a:graphic>
          <a:graphicData uri="http://schemas.openxmlformats.org/presentationml/2006/ole">
            <mc:AlternateContent xmlns:mc="http://schemas.openxmlformats.org/markup-compatibility/2006">
              <mc:Choice xmlns:v="urn:schemas-microsoft-com:vml" Requires="v">
                <p:oleObj spid="_x0000_s7442" name="Equation" r:id="rId36" imgW="1040948" imgH="431613" progId="Equation.3">
                  <p:embed/>
                </p:oleObj>
              </mc:Choice>
              <mc:Fallback>
                <p:oleObj name="Equation" r:id="rId36" imgW="1040948" imgH="431613" progId="Equation.3">
                  <p:embed/>
                  <p:pic>
                    <p:nvPicPr>
                      <p:cNvPr id="0" name="Picture 90"/>
                      <p:cNvPicPr>
                        <a:picLocks noChangeAspect="1" noChangeArrowheads="1"/>
                      </p:cNvPicPr>
                      <p:nvPr/>
                    </p:nvPicPr>
                    <p:blipFill>
                      <a:blip r:embed="rId37">
                        <a:extLst>
                          <a:ext uri="{28A0092B-C50C-407E-A947-70E740481C1C}">
                            <a14:useLocalDpi xmlns:a14="http://schemas.microsoft.com/office/drawing/2010/main" val="0"/>
                          </a:ext>
                        </a:extLst>
                      </a:blip>
                      <a:srcRect/>
                      <a:stretch>
                        <a:fillRect/>
                      </a:stretch>
                    </p:blipFill>
                    <p:spPr bwMode="auto">
                      <a:xfrm>
                        <a:off x="4648200" y="3886200"/>
                        <a:ext cx="1041400" cy="4302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7874" name="Object 47"/>
          <p:cNvGraphicFramePr>
            <a:graphicFrameLocks noChangeAspect="1"/>
          </p:cNvGraphicFramePr>
          <p:nvPr/>
        </p:nvGraphicFramePr>
        <p:xfrm>
          <a:off x="5105400" y="5334000"/>
          <a:ext cx="419100" cy="112713"/>
        </p:xfrm>
        <a:graphic>
          <a:graphicData uri="http://schemas.openxmlformats.org/presentationml/2006/ole">
            <mc:AlternateContent xmlns:mc="http://schemas.openxmlformats.org/markup-compatibility/2006">
              <mc:Choice xmlns:v="urn:schemas-microsoft-com:vml" Requires="v">
                <p:oleObj spid="_x0000_s7443" name="Equation" r:id="rId38" imgW="418918" imgH="114250" progId="Equation.3">
                  <p:embed/>
                </p:oleObj>
              </mc:Choice>
              <mc:Fallback>
                <p:oleObj name="Equation" r:id="rId38" imgW="418918" imgH="114250" progId="Equation.3">
                  <p:embed/>
                  <p:pic>
                    <p:nvPicPr>
                      <p:cNvPr id="0" name="Picture 91"/>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5105400" y="5334000"/>
                        <a:ext cx="419100" cy="1127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7875" name="Line 48"/>
          <p:cNvSpPr>
            <a:spLocks noChangeShapeType="1"/>
          </p:cNvSpPr>
          <p:nvPr/>
        </p:nvSpPr>
        <p:spPr bwMode="auto">
          <a:xfrm>
            <a:off x="7543800" y="50292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77876" name="AutoShape 49"/>
          <p:cNvSpPr>
            <a:spLocks/>
          </p:cNvSpPr>
          <p:nvPr/>
        </p:nvSpPr>
        <p:spPr bwMode="auto">
          <a:xfrm rot="-5413608">
            <a:off x="4913313" y="2319338"/>
            <a:ext cx="533400" cy="4724400"/>
          </a:xfrm>
          <a:prstGeom prst="rightBrace">
            <a:avLst>
              <a:gd name="adj1" fmla="val 73810"/>
              <a:gd name="adj2" fmla="val 50000"/>
            </a:avLst>
          </a:prstGeom>
          <a:noFill/>
          <a:ln w="9525">
            <a:solidFill>
              <a:schemeClr val="tx1"/>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endParaRPr lang="en-US" altLang="en-US"/>
          </a:p>
        </p:txBody>
      </p:sp>
      <p:graphicFrame>
        <p:nvGraphicFramePr>
          <p:cNvPr id="77877" name="Object 50"/>
          <p:cNvGraphicFramePr>
            <a:graphicFrameLocks noChangeAspect="1"/>
          </p:cNvGraphicFramePr>
          <p:nvPr/>
        </p:nvGraphicFramePr>
        <p:xfrm>
          <a:off x="7239000" y="5181600"/>
          <a:ext cx="163513" cy="368300"/>
        </p:xfrm>
        <a:graphic>
          <a:graphicData uri="http://schemas.openxmlformats.org/presentationml/2006/ole">
            <mc:AlternateContent xmlns:mc="http://schemas.openxmlformats.org/markup-compatibility/2006">
              <mc:Choice xmlns:v="urn:schemas-microsoft-com:vml" Requires="v">
                <p:oleObj spid="_x0000_s7444" name="Equation" r:id="rId39" imgW="165028" imgH="368140" progId="Equation.3">
                  <p:embed/>
                </p:oleObj>
              </mc:Choice>
              <mc:Fallback>
                <p:oleObj name="Equation" r:id="rId39" imgW="165028" imgH="368140" progId="Equation.3">
                  <p:embed/>
                  <p:pic>
                    <p:nvPicPr>
                      <p:cNvPr id="0" name="Picture 9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239000" y="5181600"/>
                        <a:ext cx="163513" cy="368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7878" name="Object 51"/>
          <p:cNvGraphicFramePr>
            <a:graphicFrameLocks noChangeAspect="1"/>
          </p:cNvGraphicFramePr>
          <p:nvPr/>
        </p:nvGraphicFramePr>
        <p:xfrm>
          <a:off x="6629400" y="5181600"/>
          <a:ext cx="163513" cy="368300"/>
        </p:xfrm>
        <a:graphic>
          <a:graphicData uri="http://schemas.openxmlformats.org/presentationml/2006/ole">
            <mc:AlternateContent xmlns:mc="http://schemas.openxmlformats.org/markup-compatibility/2006">
              <mc:Choice xmlns:v="urn:schemas-microsoft-com:vml" Requires="v">
                <p:oleObj spid="_x0000_s7445" name="Equation" r:id="rId40" imgW="165028" imgH="368140" progId="Equation.3">
                  <p:embed/>
                </p:oleObj>
              </mc:Choice>
              <mc:Fallback>
                <p:oleObj name="Equation" r:id="rId40" imgW="165028" imgH="368140" progId="Equation.3">
                  <p:embed/>
                  <p:pic>
                    <p:nvPicPr>
                      <p:cNvPr id="0" name="Picture 93"/>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629400" y="5181600"/>
                        <a:ext cx="163513" cy="368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7879" name="Text Box 52"/>
          <p:cNvSpPr txBox="1">
            <a:spLocks noChangeArrowheads="1"/>
          </p:cNvSpPr>
          <p:nvPr/>
        </p:nvSpPr>
        <p:spPr bwMode="auto">
          <a:xfrm>
            <a:off x="304800" y="1295400"/>
            <a:ext cx="1254125"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r>
              <a:rPr lang="en-US" altLang="en-US">
                <a:solidFill>
                  <a:srgbClr val="FF0000"/>
                </a:solidFill>
              </a:rPr>
              <a:t>Start</a:t>
            </a:r>
          </a:p>
        </p:txBody>
      </p:sp>
      <p:sp>
        <p:nvSpPr>
          <p:cNvPr id="77880" name="Text Box 53"/>
          <p:cNvSpPr txBox="1">
            <a:spLocks noChangeArrowheads="1"/>
          </p:cNvSpPr>
          <p:nvPr/>
        </p:nvSpPr>
        <p:spPr bwMode="auto">
          <a:xfrm>
            <a:off x="228600" y="5029200"/>
            <a:ext cx="1304925"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r>
              <a:rPr lang="en-US" altLang="en-US">
                <a:solidFill>
                  <a:srgbClr val="FF0000"/>
                </a:solidFill>
              </a:rPr>
              <a:t>Finish</a:t>
            </a:r>
          </a:p>
        </p:txBody>
      </p:sp>
      <p:sp>
        <p:nvSpPr>
          <p:cNvPr id="77881" name="Text Box 54"/>
          <p:cNvSpPr txBox="1">
            <a:spLocks noChangeArrowheads="1"/>
          </p:cNvSpPr>
          <p:nvPr/>
        </p:nvSpPr>
        <p:spPr bwMode="auto">
          <a:xfrm>
            <a:off x="3429000" y="6096000"/>
            <a:ext cx="2171700"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r>
              <a:rPr lang="en-US" altLang="en-US">
                <a:solidFill>
                  <a:srgbClr val="008000"/>
                </a:solidFill>
              </a:rPr>
              <a:t>final state</a:t>
            </a:r>
          </a:p>
        </p:txBody>
      </p:sp>
      <p:sp>
        <p:nvSpPr>
          <p:cNvPr id="77882" name="Text Box 55"/>
          <p:cNvSpPr txBox="1">
            <a:spLocks noChangeArrowheads="1"/>
          </p:cNvSpPr>
          <p:nvPr/>
        </p:nvSpPr>
        <p:spPr bwMode="auto">
          <a:xfrm>
            <a:off x="3581400" y="2362200"/>
            <a:ext cx="2386013"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r>
              <a:rPr lang="en-US" altLang="en-US">
                <a:solidFill>
                  <a:srgbClr val="008000"/>
                </a:solidFill>
              </a:rPr>
              <a:t>initial state</a:t>
            </a:r>
          </a:p>
        </p:txBody>
      </p:sp>
    </p:spTree>
    <p:extLst>
      <p:ext uri="{BB962C8B-B14F-4D97-AF65-F5344CB8AC3E}">
        <p14:creationId xmlns:p14="http://schemas.microsoft.com/office/powerpoint/2010/main" val="32978677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vert="horz" lIns="91440" tIns="45720" rIns="91440" bIns="45720" rtlCol="0" anchor="ctr">
            <a:normAutofit/>
          </a:bodyPr>
          <a:lstStyle/>
          <a:p>
            <a:r>
              <a:rPr lang="en-US" b="1" dirty="0">
                <a:solidFill>
                  <a:srgbClr val="FF0000"/>
                </a:solidFill>
              </a:rPr>
              <a:t>Instantaneous Description</a:t>
            </a:r>
          </a:p>
        </p:txBody>
      </p:sp>
      <p:sp>
        <p:nvSpPr>
          <p:cNvPr id="11267" name="Rectangle 3"/>
          <p:cNvSpPr>
            <a:spLocks noGrp="1" noChangeArrowheads="1"/>
          </p:cNvSpPr>
          <p:nvPr>
            <p:ph type="body" idx="1"/>
          </p:nvPr>
        </p:nvSpPr>
        <p:spPr>
          <a:xfrm>
            <a:off x="685800" y="1752600"/>
            <a:ext cx="8153400" cy="4648200"/>
          </a:xfrm>
        </p:spPr>
        <p:txBody>
          <a:bodyPr/>
          <a:lstStyle/>
          <a:p>
            <a:pPr eaLnBrk="1" hangingPunct="1">
              <a:lnSpc>
                <a:spcPct val="80000"/>
              </a:lnSpc>
            </a:pPr>
            <a:r>
              <a:rPr lang="en-US" sz="2400" dirty="0"/>
              <a:t>Sometimes it is useful to describe what a TM does in terms of its ID (instantaneous description), just as we did with the PDA.  </a:t>
            </a:r>
          </a:p>
          <a:p>
            <a:pPr eaLnBrk="1" hangingPunct="1">
              <a:lnSpc>
                <a:spcPct val="80000"/>
              </a:lnSpc>
            </a:pPr>
            <a:endParaRPr lang="en-US" sz="2400" dirty="0"/>
          </a:p>
          <a:p>
            <a:pPr eaLnBrk="1" hangingPunct="1">
              <a:lnSpc>
                <a:spcPct val="80000"/>
              </a:lnSpc>
            </a:pPr>
            <a:endParaRPr lang="en-US" sz="2400" dirty="0"/>
          </a:p>
          <a:p>
            <a:pPr eaLnBrk="1" hangingPunct="1">
              <a:lnSpc>
                <a:spcPct val="80000"/>
              </a:lnSpc>
            </a:pPr>
            <a:r>
              <a:rPr lang="en-US" sz="2400" dirty="0"/>
              <a:t>The ID shows all non-blank cells in the tape, pointer to the cell the head is over with the name of the current state</a:t>
            </a:r>
          </a:p>
          <a:p>
            <a:pPr lvl="1" eaLnBrk="1" hangingPunct="1">
              <a:lnSpc>
                <a:spcPct val="80000"/>
              </a:lnSpc>
            </a:pPr>
            <a:r>
              <a:rPr lang="en-US" sz="2000" dirty="0"/>
              <a:t>use the turnstile symbol ├  to denote the move.   </a:t>
            </a:r>
          </a:p>
          <a:p>
            <a:pPr lvl="1" eaLnBrk="1" hangingPunct="1">
              <a:lnSpc>
                <a:spcPct val="80000"/>
              </a:lnSpc>
            </a:pPr>
            <a:r>
              <a:rPr lang="en-US" sz="2000" dirty="0"/>
              <a:t>As before, to denote zero or many moves, we can use ├*.</a:t>
            </a:r>
          </a:p>
        </p:txBody>
      </p:sp>
      <p:sp>
        <p:nvSpPr>
          <p:cNvPr id="2" name="Footer Placeholder 1"/>
          <p:cNvSpPr>
            <a:spLocks noGrp="1"/>
          </p:cNvSpPr>
          <p:nvPr>
            <p:ph type="ftr" sz="quarter" idx="11"/>
          </p:nvPr>
        </p:nvSpPr>
        <p:spPr/>
        <p:txBody>
          <a:bodyPr/>
          <a:lstStyle/>
          <a:p>
            <a:r>
              <a:rPr lang="en-US"/>
              <a:t>unit-4/Turning Machine</a:t>
            </a:r>
          </a:p>
        </p:txBody>
      </p:sp>
      <p:sp>
        <p:nvSpPr>
          <p:cNvPr id="3" name="Slide Number Placeholder 2"/>
          <p:cNvSpPr>
            <a:spLocks noGrp="1"/>
          </p:cNvSpPr>
          <p:nvPr>
            <p:ph type="sldNum" sz="quarter" idx="12"/>
          </p:nvPr>
        </p:nvSpPr>
        <p:spPr/>
        <p:txBody>
          <a:bodyPr/>
          <a:lstStyle/>
          <a:p>
            <a:fld id="{565C65C6-1AC9-4B56-AB8E-0D5719812ABF}" type="slidenum">
              <a:rPr lang="en-US" smtClean="0"/>
              <a:pPr/>
              <a:t>7</a:t>
            </a:fld>
            <a:endParaRPr lang="en-US"/>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1" name="Footer Placeholder 2"/>
          <p:cNvSpPr>
            <a:spLocks noGrp="1"/>
          </p:cNvSpPr>
          <p:nvPr>
            <p:ph type="ftr" sz="quarter" idx="11"/>
          </p:nvPr>
        </p:nvSpPr>
        <p:spPr>
          <a:noFill/>
        </p:spPr>
        <p:txBody>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r>
              <a:rPr lang="en-US" altLang="en-US" sz="1400">
                <a:solidFill>
                  <a:schemeClr val="tx1"/>
                </a:solidFill>
                <a:latin typeface="Times New Roman" charset="0"/>
              </a:rPr>
              <a:t>unit-4/Turning Machine</a:t>
            </a:r>
          </a:p>
        </p:txBody>
      </p:sp>
      <p:sp>
        <p:nvSpPr>
          <p:cNvPr id="78852" name="Slide Number Placeholder 3"/>
          <p:cNvSpPr>
            <a:spLocks noGrp="1"/>
          </p:cNvSpPr>
          <p:nvPr>
            <p:ph type="sldNum" sz="quarter" idx="12"/>
          </p:nvPr>
        </p:nvSpPr>
        <p:spPr>
          <a:noFill/>
        </p:spPr>
        <p:txBody>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fld id="{F8FAB4F5-12D3-4541-BD6C-D527FD57ADA7}" type="slidenum">
              <a:rPr lang="en-US" altLang="en-US" sz="1400">
                <a:solidFill>
                  <a:schemeClr val="tx1"/>
                </a:solidFill>
                <a:latin typeface="Times New Roman" charset="0"/>
              </a:rPr>
              <a:pPr/>
              <a:t>70</a:t>
            </a:fld>
            <a:endParaRPr lang="en-US" altLang="en-US" sz="1400">
              <a:solidFill>
                <a:schemeClr val="tx1"/>
              </a:solidFill>
              <a:latin typeface="Times New Roman" charset="0"/>
            </a:endParaRPr>
          </a:p>
        </p:txBody>
      </p:sp>
      <p:sp>
        <p:nvSpPr>
          <p:cNvPr id="78853" name="Line 2"/>
          <p:cNvSpPr>
            <a:spLocks noChangeShapeType="1"/>
          </p:cNvSpPr>
          <p:nvPr/>
        </p:nvSpPr>
        <p:spPr bwMode="auto">
          <a:xfrm>
            <a:off x="1828800" y="5029200"/>
            <a:ext cx="6705600" cy="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78854" name="Line 3"/>
          <p:cNvSpPr>
            <a:spLocks noChangeShapeType="1"/>
          </p:cNvSpPr>
          <p:nvPr/>
        </p:nvSpPr>
        <p:spPr bwMode="auto">
          <a:xfrm>
            <a:off x="1828800" y="5715000"/>
            <a:ext cx="6705600" cy="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78855" name="Line 4"/>
          <p:cNvSpPr>
            <a:spLocks noChangeShapeType="1"/>
          </p:cNvSpPr>
          <p:nvPr/>
        </p:nvSpPr>
        <p:spPr bwMode="auto">
          <a:xfrm>
            <a:off x="2209800" y="50292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78856" name="Line 5"/>
          <p:cNvSpPr>
            <a:spLocks noChangeShapeType="1"/>
          </p:cNvSpPr>
          <p:nvPr/>
        </p:nvSpPr>
        <p:spPr bwMode="auto">
          <a:xfrm>
            <a:off x="2743200" y="50292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78857" name="Line 6"/>
          <p:cNvSpPr>
            <a:spLocks noChangeShapeType="1"/>
          </p:cNvSpPr>
          <p:nvPr/>
        </p:nvSpPr>
        <p:spPr bwMode="auto">
          <a:xfrm>
            <a:off x="3276600" y="50292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78858" name="Line 7"/>
          <p:cNvSpPr>
            <a:spLocks noChangeShapeType="1"/>
          </p:cNvSpPr>
          <p:nvPr/>
        </p:nvSpPr>
        <p:spPr bwMode="auto">
          <a:xfrm>
            <a:off x="3810000" y="50292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78859" name="Line 8"/>
          <p:cNvSpPr>
            <a:spLocks noChangeShapeType="1"/>
          </p:cNvSpPr>
          <p:nvPr/>
        </p:nvSpPr>
        <p:spPr bwMode="auto">
          <a:xfrm>
            <a:off x="6477000" y="50292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78860" name="Line 9"/>
          <p:cNvSpPr>
            <a:spLocks noChangeShapeType="1"/>
          </p:cNvSpPr>
          <p:nvPr/>
        </p:nvSpPr>
        <p:spPr bwMode="auto">
          <a:xfrm>
            <a:off x="7010400" y="50292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78861" name="Line 10"/>
          <p:cNvSpPr>
            <a:spLocks noChangeShapeType="1"/>
          </p:cNvSpPr>
          <p:nvPr/>
        </p:nvSpPr>
        <p:spPr bwMode="auto">
          <a:xfrm>
            <a:off x="8077200" y="50292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78862" name="Line 11"/>
          <p:cNvSpPr>
            <a:spLocks noChangeShapeType="1"/>
          </p:cNvSpPr>
          <p:nvPr/>
        </p:nvSpPr>
        <p:spPr bwMode="auto">
          <a:xfrm flipV="1">
            <a:off x="2971800" y="5715000"/>
            <a:ext cx="0" cy="45720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graphicFrame>
        <p:nvGraphicFramePr>
          <p:cNvPr id="78863" name="Object 12"/>
          <p:cNvGraphicFramePr>
            <a:graphicFrameLocks noChangeAspect="1"/>
          </p:cNvGraphicFramePr>
          <p:nvPr/>
        </p:nvGraphicFramePr>
        <p:xfrm>
          <a:off x="2362200" y="5181600"/>
          <a:ext cx="252413" cy="368300"/>
        </p:xfrm>
        <a:graphic>
          <a:graphicData uri="http://schemas.openxmlformats.org/presentationml/2006/ole">
            <mc:AlternateContent xmlns:mc="http://schemas.openxmlformats.org/markup-compatibility/2006">
              <mc:Choice xmlns:v="urn:schemas-microsoft-com:vml" Requires="v">
                <p:oleObj spid="_x0000_s8304" name="Equation" r:id="rId3" imgW="253890" imgH="368140" progId="Equation.3">
                  <p:embed/>
                </p:oleObj>
              </mc:Choice>
              <mc:Fallback>
                <p:oleObj name="Equation" r:id="rId3" imgW="253890" imgH="368140" progId="Equation.3">
                  <p:embed/>
                  <p:pic>
                    <p:nvPicPr>
                      <p:cNvPr id="0" name="Picture 3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62200" y="5181600"/>
                        <a:ext cx="252413" cy="368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8864" name="Object 13"/>
          <p:cNvGraphicFramePr>
            <a:graphicFrameLocks noChangeAspect="1"/>
          </p:cNvGraphicFramePr>
          <p:nvPr/>
        </p:nvGraphicFramePr>
        <p:xfrm>
          <a:off x="7696200" y="5181600"/>
          <a:ext cx="252413" cy="381000"/>
        </p:xfrm>
        <a:graphic>
          <a:graphicData uri="http://schemas.openxmlformats.org/presentationml/2006/ole">
            <mc:AlternateContent xmlns:mc="http://schemas.openxmlformats.org/markup-compatibility/2006">
              <mc:Choice xmlns:v="urn:schemas-microsoft-com:vml" Requires="v">
                <p:oleObj spid="_x0000_s8305" name="Equation" r:id="rId5" imgW="253890" imgH="380835" progId="Equation.3">
                  <p:embed/>
                </p:oleObj>
              </mc:Choice>
              <mc:Fallback>
                <p:oleObj name="Equation" r:id="rId5" imgW="253890" imgH="380835" progId="Equation.3">
                  <p:embed/>
                  <p:pic>
                    <p:nvPicPr>
                      <p:cNvPr id="0" name="Picture 3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96200" y="5181600"/>
                        <a:ext cx="252413"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8865" name="Object 14"/>
          <p:cNvGraphicFramePr>
            <a:graphicFrameLocks noChangeAspect="1"/>
          </p:cNvGraphicFramePr>
          <p:nvPr/>
        </p:nvGraphicFramePr>
        <p:xfrm>
          <a:off x="2698750" y="6057900"/>
          <a:ext cx="531813" cy="609600"/>
        </p:xfrm>
        <a:graphic>
          <a:graphicData uri="http://schemas.openxmlformats.org/presentationml/2006/ole">
            <mc:AlternateContent xmlns:mc="http://schemas.openxmlformats.org/markup-compatibility/2006">
              <mc:Choice xmlns:v="urn:schemas-microsoft-com:vml" Requires="v">
                <p:oleObj spid="_x0000_s8306" name="Equation" r:id="rId7" imgW="533169" imgH="609336" progId="Equation.3">
                  <p:embed/>
                </p:oleObj>
              </mc:Choice>
              <mc:Fallback>
                <p:oleObj name="Equation" r:id="rId7" imgW="533169" imgH="609336" progId="Equation.3">
                  <p:embed/>
                  <p:pic>
                    <p:nvPicPr>
                      <p:cNvPr id="0" name="Picture 3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698750" y="6057900"/>
                        <a:ext cx="531813" cy="609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8866" name="Object 15"/>
          <p:cNvGraphicFramePr>
            <a:graphicFrameLocks noChangeAspect="1"/>
          </p:cNvGraphicFramePr>
          <p:nvPr/>
        </p:nvGraphicFramePr>
        <p:xfrm>
          <a:off x="3505200" y="5181600"/>
          <a:ext cx="163513" cy="368300"/>
        </p:xfrm>
        <a:graphic>
          <a:graphicData uri="http://schemas.openxmlformats.org/presentationml/2006/ole">
            <mc:AlternateContent xmlns:mc="http://schemas.openxmlformats.org/markup-compatibility/2006">
              <mc:Choice xmlns:v="urn:schemas-microsoft-com:vml" Requires="v">
                <p:oleObj spid="_x0000_s8307" name="Equation" r:id="rId9" imgW="165028" imgH="368140" progId="Equation.3">
                  <p:embed/>
                </p:oleObj>
              </mc:Choice>
              <mc:Fallback>
                <p:oleObj name="Equation" r:id="rId9" imgW="165028" imgH="368140" progId="Equation.3">
                  <p:embed/>
                  <p:pic>
                    <p:nvPicPr>
                      <p:cNvPr id="0" name="Picture 3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505200" y="5181600"/>
                        <a:ext cx="163513" cy="368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8867" name="Object 16"/>
          <p:cNvGraphicFramePr>
            <a:graphicFrameLocks noChangeAspect="1"/>
          </p:cNvGraphicFramePr>
          <p:nvPr/>
        </p:nvGraphicFramePr>
        <p:xfrm>
          <a:off x="8229600" y="5181600"/>
          <a:ext cx="252413" cy="368300"/>
        </p:xfrm>
        <a:graphic>
          <a:graphicData uri="http://schemas.openxmlformats.org/presentationml/2006/ole">
            <mc:AlternateContent xmlns:mc="http://schemas.openxmlformats.org/markup-compatibility/2006">
              <mc:Choice xmlns:v="urn:schemas-microsoft-com:vml" Requires="v">
                <p:oleObj spid="_x0000_s8308" name="Equation" r:id="rId11" imgW="253890" imgH="368140" progId="Equation.3">
                  <p:embed/>
                </p:oleObj>
              </mc:Choice>
              <mc:Fallback>
                <p:oleObj name="Equation" r:id="rId11" imgW="253890" imgH="368140" progId="Equation.3">
                  <p:embed/>
                  <p:pic>
                    <p:nvPicPr>
                      <p:cNvPr id="0" name="Picture 3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229600" y="5181600"/>
                        <a:ext cx="252413" cy="368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8868" name="Object 17"/>
          <p:cNvGraphicFramePr>
            <a:graphicFrameLocks noChangeAspect="1"/>
          </p:cNvGraphicFramePr>
          <p:nvPr/>
        </p:nvGraphicFramePr>
        <p:xfrm>
          <a:off x="2940050" y="5192713"/>
          <a:ext cx="163513" cy="368300"/>
        </p:xfrm>
        <a:graphic>
          <a:graphicData uri="http://schemas.openxmlformats.org/presentationml/2006/ole">
            <mc:AlternateContent xmlns:mc="http://schemas.openxmlformats.org/markup-compatibility/2006">
              <mc:Choice xmlns:v="urn:schemas-microsoft-com:vml" Requires="v">
                <p:oleObj spid="_x0000_s8309" name="Equation" r:id="rId13" imgW="165028" imgH="368140" progId="Equation.3">
                  <p:embed/>
                </p:oleObj>
              </mc:Choice>
              <mc:Fallback>
                <p:oleObj name="Equation" r:id="rId13" imgW="165028" imgH="368140" progId="Equation.3">
                  <p:embed/>
                  <p:pic>
                    <p:nvPicPr>
                      <p:cNvPr id="0" name="Picture 3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940050" y="5192713"/>
                        <a:ext cx="163513" cy="368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8869" name="Object 18"/>
          <p:cNvGraphicFramePr>
            <a:graphicFrameLocks noChangeAspect="1"/>
          </p:cNvGraphicFramePr>
          <p:nvPr/>
        </p:nvGraphicFramePr>
        <p:xfrm>
          <a:off x="4648200" y="3886200"/>
          <a:ext cx="1041400" cy="430213"/>
        </p:xfrm>
        <a:graphic>
          <a:graphicData uri="http://schemas.openxmlformats.org/presentationml/2006/ole">
            <mc:AlternateContent xmlns:mc="http://schemas.openxmlformats.org/markup-compatibility/2006">
              <mc:Choice xmlns:v="urn:schemas-microsoft-com:vml" Requires="v">
                <p:oleObj spid="_x0000_s8310" name="Equation" r:id="rId15" imgW="1040948" imgH="431613" progId="Equation.3">
                  <p:embed/>
                </p:oleObj>
              </mc:Choice>
              <mc:Fallback>
                <p:oleObj name="Equation" r:id="rId15" imgW="1040948" imgH="431613" progId="Equation.3">
                  <p:embed/>
                  <p:pic>
                    <p:nvPicPr>
                      <p:cNvPr id="0" name="Picture 3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648200" y="3886200"/>
                        <a:ext cx="1041400" cy="4302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8870" name="Object 19"/>
          <p:cNvGraphicFramePr>
            <a:graphicFrameLocks noChangeAspect="1"/>
          </p:cNvGraphicFramePr>
          <p:nvPr/>
        </p:nvGraphicFramePr>
        <p:xfrm>
          <a:off x="5105400" y="5334000"/>
          <a:ext cx="419100" cy="112713"/>
        </p:xfrm>
        <a:graphic>
          <a:graphicData uri="http://schemas.openxmlformats.org/presentationml/2006/ole">
            <mc:AlternateContent xmlns:mc="http://schemas.openxmlformats.org/markup-compatibility/2006">
              <mc:Choice xmlns:v="urn:schemas-microsoft-com:vml" Requires="v">
                <p:oleObj spid="_x0000_s8311" name="Equation" r:id="rId17" imgW="418918" imgH="114250" progId="Equation.3">
                  <p:embed/>
                </p:oleObj>
              </mc:Choice>
              <mc:Fallback>
                <p:oleObj name="Equation" r:id="rId17" imgW="418918" imgH="114250" progId="Equation.3">
                  <p:embed/>
                  <p:pic>
                    <p:nvPicPr>
                      <p:cNvPr id="0" name="Picture 3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105400" y="5334000"/>
                        <a:ext cx="419100" cy="1127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8871" name="Line 20"/>
          <p:cNvSpPr>
            <a:spLocks noChangeShapeType="1"/>
          </p:cNvSpPr>
          <p:nvPr/>
        </p:nvSpPr>
        <p:spPr bwMode="auto">
          <a:xfrm>
            <a:off x="7543800" y="50292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78872" name="AutoShape 21"/>
          <p:cNvSpPr>
            <a:spLocks/>
          </p:cNvSpPr>
          <p:nvPr/>
        </p:nvSpPr>
        <p:spPr bwMode="auto">
          <a:xfrm rot="-5413608">
            <a:off x="4913313" y="2319338"/>
            <a:ext cx="533400" cy="4724400"/>
          </a:xfrm>
          <a:prstGeom prst="rightBrace">
            <a:avLst>
              <a:gd name="adj1" fmla="val 73810"/>
              <a:gd name="adj2" fmla="val 50000"/>
            </a:avLst>
          </a:prstGeom>
          <a:noFill/>
          <a:ln w="9525">
            <a:solidFill>
              <a:schemeClr val="tx1"/>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endParaRPr lang="en-US" altLang="en-US"/>
          </a:p>
        </p:txBody>
      </p:sp>
      <p:graphicFrame>
        <p:nvGraphicFramePr>
          <p:cNvPr id="78873" name="Object 22"/>
          <p:cNvGraphicFramePr>
            <a:graphicFrameLocks noChangeAspect="1"/>
          </p:cNvGraphicFramePr>
          <p:nvPr/>
        </p:nvGraphicFramePr>
        <p:xfrm>
          <a:off x="7239000" y="5181600"/>
          <a:ext cx="163513" cy="368300"/>
        </p:xfrm>
        <a:graphic>
          <a:graphicData uri="http://schemas.openxmlformats.org/presentationml/2006/ole">
            <mc:AlternateContent xmlns:mc="http://schemas.openxmlformats.org/markup-compatibility/2006">
              <mc:Choice xmlns:v="urn:schemas-microsoft-com:vml" Requires="v">
                <p:oleObj spid="_x0000_s8312" name="Equation" r:id="rId19" imgW="165028" imgH="368140" progId="Equation.3">
                  <p:embed/>
                </p:oleObj>
              </mc:Choice>
              <mc:Fallback>
                <p:oleObj name="Equation" r:id="rId19" imgW="165028" imgH="368140" progId="Equation.3">
                  <p:embed/>
                  <p:pic>
                    <p:nvPicPr>
                      <p:cNvPr id="0" name="Picture 4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239000" y="5181600"/>
                        <a:ext cx="163513" cy="368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8874" name="Object 23"/>
          <p:cNvGraphicFramePr>
            <a:graphicFrameLocks noChangeAspect="1"/>
          </p:cNvGraphicFramePr>
          <p:nvPr/>
        </p:nvGraphicFramePr>
        <p:xfrm>
          <a:off x="6629400" y="5181600"/>
          <a:ext cx="163513" cy="368300"/>
        </p:xfrm>
        <a:graphic>
          <a:graphicData uri="http://schemas.openxmlformats.org/presentationml/2006/ole">
            <mc:AlternateContent xmlns:mc="http://schemas.openxmlformats.org/markup-compatibility/2006">
              <mc:Choice xmlns:v="urn:schemas-microsoft-com:vml" Requires="v">
                <p:oleObj spid="_x0000_s8313" name="Equation" r:id="rId20" imgW="165028" imgH="368140" progId="Equation.3">
                  <p:embed/>
                </p:oleObj>
              </mc:Choice>
              <mc:Fallback>
                <p:oleObj name="Equation" r:id="rId20" imgW="165028" imgH="368140" progId="Equation.3">
                  <p:embed/>
                  <p:pic>
                    <p:nvPicPr>
                      <p:cNvPr id="0" name="Picture 4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629400" y="5181600"/>
                        <a:ext cx="163513" cy="368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8875" name="Text Box 24"/>
          <p:cNvSpPr txBox="1">
            <a:spLocks noChangeArrowheads="1"/>
          </p:cNvSpPr>
          <p:nvPr/>
        </p:nvSpPr>
        <p:spPr bwMode="auto">
          <a:xfrm>
            <a:off x="228600" y="5029200"/>
            <a:ext cx="1304925"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r>
              <a:rPr lang="en-US" altLang="en-US">
                <a:solidFill>
                  <a:srgbClr val="FF0000"/>
                </a:solidFill>
              </a:rPr>
              <a:t>Finish</a:t>
            </a:r>
          </a:p>
        </p:txBody>
      </p:sp>
      <p:sp>
        <p:nvSpPr>
          <p:cNvPr id="78876" name="Text Box 25"/>
          <p:cNvSpPr txBox="1">
            <a:spLocks noChangeArrowheads="1"/>
          </p:cNvSpPr>
          <p:nvPr/>
        </p:nvSpPr>
        <p:spPr bwMode="auto">
          <a:xfrm>
            <a:off x="3429000" y="6096000"/>
            <a:ext cx="2171700"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r>
              <a:rPr lang="en-US" altLang="en-US">
                <a:solidFill>
                  <a:srgbClr val="008000"/>
                </a:solidFill>
              </a:rPr>
              <a:t>final state</a:t>
            </a:r>
          </a:p>
        </p:txBody>
      </p:sp>
      <p:sp>
        <p:nvSpPr>
          <p:cNvPr id="78877" name="Line 26"/>
          <p:cNvSpPr>
            <a:spLocks noChangeShapeType="1"/>
          </p:cNvSpPr>
          <p:nvPr/>
        </p:nvSpPr>
        <p:spPr bwMode="auto">
          <a:xfrm>
            <a:off x="6781800" y="2438400"/>
            <a:ext cx="914400" cy="251460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p>
        </p:txBody>
      </p:sp>
      <p:sp>
        <p:nvSpPr>
          <p:cNvPr id="78878" name="Text Box 27"/>
          <p:cNvSpPr txBox="1">
            <a:spLocks noChangeArrowheads="1"/>
          </p:cNvSpPr>
          <p:nvPr/>
        </p:nvSpPr>
        <p:spPr bwMode="auto">
          <a:xfrm>
            <a:off x="2590800" y="838200"/>
            <a:ext cx="6116638" cy="1163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r>
              <a:rPr lang="en-US" altLang="en-US"/>
              <a:t>The 0 here helps when we use</a:t>
            </a:r>
          </a:p>
          <a:p>
            <a:r>
              <a:rPr lang="en-US" altLang="en-US"/>
              <a:t>the result for other operations</a:t>
            </a:r>
          </a:p>
        </p:txBody>
      </p:sp>
    </p:spTree>
    <p:extLst>
      <p:ext uri="{BB962C8B-B14F-4D97-AF65-F5344CB8AC3E}">
        <p14:creationId xmlns:p14="http://schemas.microsoft.com/office/powerpoint/2010/main" val="18942329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5" name="Footer Placeholder 2"/>
          <p:cNvSpPr>
            <a:spLocks noGrp="1"/>
          </p:cNvSpPr>
          <p:nvPr>
            <p:ph type="ftr" sz="quarter" idx="11"/>
          </p:nvPr>
        </p:nvSpPr>
        <p:spPr>
          <a:noFill/>
        </p:spPr>
        <p:txBody>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r>
              <a:rPr lang="en-US" altLang="en-US" sz="1400">
                <a:solidFill>
                  <a:schemeClr val="tx1"/>
                </a:solidFill>
                <a:latin typeface="Times New Roman" charset="0"/>
              </a:rPr>
              <a:t>unit-4/Turning Machine</a:t>
            </a:r>
          </a:p>
        </p:txBody>
      </p:sp>
      <p:sp>
        <p:nvSpPr>
          <p:cNvPr id="79876" name="Slide Number Placeholder 3"/>
          <p:cNvSpPr>
            <a:spLocks noGrp="1"/>
          </p:cNvSpPr>
          <p:nvPr>
            <p:ph type="sldNum" sz="quarter" idx="12"/>
          </p:nvPr>
        </p:nvSpPr>
        <p:spPr>
          <a:noFill/>
        </p:spPr>
        <p:txBody>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fld id="{53F67304-911E-4961-91CB-064797048009}" type="slidenum">
              <a:rPr lang="en-US" altLang="en-US" sz="1400">
                <a:solidFill>
                  <a:schemeClr val="tx1"/>
                </a:solidFill>
                <a:latin typeface="Times New Roman" charset="0"/>
              </a:rPr>
              <a:pPr/>
              <a:t>71</a:t>
            </a:fld>
            <a:endParaRPr lang="en-US" altLang="en-US" sz="1400">
              <a:solidFill>
                <a:schemeClr val="tx1"/>
              </a:solidFill>
              <a:latin typeface="Times New Roman" charset="0"/>
            </a:endParaRPr>
          </a:p>
        </p:txBody>
      </p:sp>
      <p:sp>
        <p:nvSpPr>
          <p:cNvPr id="79877" name="Oval 2"/>
          <p:cNvSpPr>
            <a:spLocks noChangeArrowheads="1"/>
          </p:cNvSpPr>
          <p:nvPr/>
        </p:nvSpPr>
        <p:spPr bwMode="auto">
          <a:xfrm>
            <a:off x="2743200" y="4570413"/>
            <a:ext cx="685800" cy="6096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endParaRPr lang="en-US" altLang="en-US"/>
          </a:p>
        </p:txBody>
      </p:sp>
      <p:graphicFrame>
        <p:nvGraphicFramePr>
          <p:cNvPr id="79878" name="Object 3"/>
          <p:cNvGraphicFramePr>
            <a:graphicFrameLocks noChangeAspect="1"/>
          </p:cNvGraphicFramePr>
          <p:nvPr/>
        </p:nvGraphicFramePr>
        <p:xfrm>
          <a:off x="609600" y="4570413"/>
          <a:ext cx="442913" cy="531812"/>
        </p:xfrm>
        <a:graphic>
          <a:graphicData uri="http://schemas.openxmlformats.org/presentationml/2006/ole">
            <mc:AlternateContent xmlns:mc="http://schemas.openxmlformats.org/markup-compatibility/2006">
              <mc:Choice xmlns:v="urn:schemas-microsoft-com:vml" Requires="v">
                <p:oleObj spid="_x0000_s9361" name="Equation" r:id="rId3" imgW="444307" imgH="533169" progId="Equation.3">
                  <p:embed/>
                </p:oleObj>
              </mc:Choice>
              <mc:Fallback>
                <p:oleObj name="Equation" r:id="rId3" imgW="444307" imgH="533169" progId="Equation.3">
                  <p:embed/>
                  <p:pic>
                    <p:nvPicPr>
                      <p:cNvPr id="0" name="Picture 4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4570413"/>
                        <a:ext cx="442913" cy="5318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9879" name="Line 4"/>
          <p:cNvSpPr>
            <a:spLocks noChangeShapeType="1"/>
          </p:cNvSpPr>
          <p:nvPr/>
        </p:nvSpPr>
        <p:spPr bwMode="auto">
          <a:xfrm>
            <a:off x="3429000" y="4875213"/>
            <a:ext cx="18288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79880" name="Text Box 5"/>
          <p:cNvSpPr txBox="1">
            <a:spLocks noChangeArrowheads="1"/>
          </p:cNvSpPr>
          <p:nvPr/>
        </p:nvSpPr>
        <p:spPr bwMode="auto">
          <a:xfrm>
            <a:off x="0" y="101600"/>
            <a:ext cx="5605463"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r>
              <a:rPr lang="en-US" altLang="en-US">
                <a:solidFill>
                  <a:srgbClr val="CC0099"/>
                </a:solidFill>
              </a:rPr>
              <a:t>Turing machine for  function</a:t>
            </a:r>
          </a:p>
        </p:txBody>
      </p:sp>
      <p:sp>
        <p:nvSpPr>
          <p:cNvPr id="79881" name="Oval 6"/>
          <p:cNvSpPr>
            <a:spLocks noChangeArrowheads="1"/>
          </p:cNvSpPr>
          <p:nvPr/>
        </p:nvSpPr>
        <p:spPr bwMode="auto">
          <a:xfrm>
            <a:off x="5270500" y="4583113"/>
            <a:ext cx="685800" cy="6096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endParaRPr lang="en-US" altLang="en-US"/>
          </a:p>
        </p:txBody>
      </p:sp>
      <p:graphicFrame>
        <p:nvGraphicFramePr>
          <p:cNvPr id="79882" name="Object 7"/>
          <p:cNvGraphicFramePr>
            <a:graphicFrameLocks noChangeAspect="1"/>
          </p:cNvGraphicFramePr>
          <p:nvPr/>
        </p:nvGraphicFramePr>
        <p:xfrm>
          <a:off x="2895600" y="4570413"/>
          <a:ext cx="381000" cy="520700"/>
        </p:xfrm>
        <a:graphic>
          <a:graphicData uri="http://schemas.openxmlformats.org/presentationml/2006/ole">
            <mc:AlternateContent xmlns:mc="http://schemas.openxmlformats.org/markup-compatibility/2006">
              <mc:Choice xmlns:v="urn:schemas-microsoft-com:vml" Requires="v">
                <p:oleObj spid="_x0000_s9362" name="Equation" r:id="rId5" imgW="380835" imgH="520474" progId="Equation.3">
                  <p:embed/>
                </p:oleObj>
              </mc:Choice>
              <mc:Fallback>
                <p:oleObj name="Equation" r:id="rId5" imgW="380835" imgH="520474" progId="Equation.3">
                  <p:embed/>
                  <p:pic>
                    <p:nvPicPr>
                      <p:cNvPr id="0" name="Picture 4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95600" y="4570413"/>
                        <a:ext cx="381000" cy="520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9883" name="Oval 8"/>
          <p:cNvSpPr>
            <a:spLocks noChangeArrowheads="1"/>
          </p:cNvSpPr>
          <p:nvPr/>
        </p:nvSpPr>
        <p:spPr bwMode="auto">
          <a:xfrm>
            <a:off x="7696200" y="4570413"/>
            <a:ext cx="685800" cy="6096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endParaRPr lang="en-US" altLang="en-US"/>
          </a:p>
        </p:txBody>
      </p:sp>
      <p:graphicFrame>
        <p:nvGraphicFramePr>
          <p:cNvPr id="79884" name="Object 9"/>
          <p:cNvGraphicFramePr>
            <a:graphicFrameLocks noChangeAspect="1"/>
          </p:cNvGraphicFramePr>
          <p:nvPr/>
        </p:nvGraphicFramePr>
        <p:xfrm>
          <a:off x="5410200" y="4494213"/>
          <a:ext cx="442913" cy="520700"/>
        </p:xfrm>
        <a:graphic>
          <a:graphicData uri="http://schemas.openxmlformats.org/presentationml/2006/ole">
            <mc:AlternateContent xmlns:mc="http://schemas.openxmlformats.org/markup-compatibility/2006">
              <mc:Choice xmlns:v="urn:schemas-microsoft-com:vml" Requires="v">
                <p:oleObj spid="_x0000_s9363" name="Equation" r:id="rId7" imgW="444307" imgH="520474" progId="Equation.3">
                  <p:embed/>
                </p:oleObj>
              </mc:Choice>
              <mc:Fallback>
                <p:oleObj name="Equation" r:id="rId7" imgW="444307" imgH="520474" progId="Equation.3">
                  <p:embed/>
                  <p:pic>
                    <p:nvPicPr>
                      <p:cNvPr id="0" name="Picture 4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410200" y="4494213"/>
                        <a:ext cx="442913" cy="520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9885" name="Oval 10"/>
          <p:cNvSpPr>
            <a:spLocks noChangeArrowheads="1"/>
          </p:cNvSpPr>
          <p:nvPr/>
        </p:nvSpPr>
        <p:spPr bwMode="auto">
          <a:xfrm>
            <a:off x="457200" y="4570413"/>
            <a:ext cx="685800" cy="6096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endParaRPr lang="en-US" altLang="en-US"/>
          </a:p>
        </p:txBody>
      </p:sp>
      <p:graphicFrame>
        <p:nvGraphicFramePr>
          <p:cNvPr id="79886" name="Object 11"/>
          <p:cNvGraphicFramePr>
            <a:graphicFrameLocks noChangeAspect="1"/>
          </p:cNvGraphicFramePr>
          <p:nvPr/>
        </p:nvGraphicFramePr>
        <p:xfrm>
          <a:off x="7848600" y="4570413"/>
          <a:ext cx="430213" cy="531812"/>
        </p:xfrm>
        <a:graphic>
          <a:graphicData uri="http://schemas.openxmlformats.org/presentationml/2006/ole">
            <mc:AlternateContent xmlns:mc="http://schemas.openxmlformats.org/markup-compatibility/2006">
              <mc:Choice xmlns:v="urn:schemas-microsoft-com:vml" Requires="v">
                <p:oleObj spid="_x0000_s9364" name="Equation" r:id="rId9" imgW="431613" imgH="533169" progId="Equation.3">
                  <p:embed/>
                </p:oleObj>
              </mc:Choice>
              <mc:Fallback>
                <p:oleObj name="Equation" r:id="rId9" imgW="431613" imgH="533169" progId="Equation.3">
                  <p:embed/>
                  <p:pic>
                    <p:nvPicPr>
                      <p:cNvPr id="0" name="Picture 4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848600" y="4570413"/>
                        <a:ext cx="430213" cy="5318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9887" name="Line 12"/>
          <p:cNvSpPr>
            <a:spLocks noChangeShapeType="1"/>
          </p:cNvSpPr>
          <p:nvPr/>
        </p:nvSpPr>
        <p:spPr bwMode="auto">
          <a:xfrm>
            <a:off x="5943600" y="4875213"/>
            <a:ext cx="17526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79888" name="Freeform 13"/>
          <p:cNvSpPr>
            <a:spLocks/>
          </p:cNvSpPr>
          <p:nvPr/>
        </p:nvSpPr>
        <p:spPr bwMode="auto">
          <a:xfrm>
            <a:off x="2438400" y="3579813"/>
            <a:ext cx="1117600" cy="1003300"/>
          </a:xfrm>
          <a:custGeom>
            <a:avLst/>
            <a:gdLst>
              <a:gd name="T0" fmla="*/ 469900 w 704"/>
              <a:gd name="T1" fmla="*/ 1003300 h 632"/>
              <a:gd name="T2" fmla="*/ 12700 w 704"/>
              <a:gd name="T3" fmla="*/ 393700 h 632"/>
              <a:gd name="T4" fmla="*/ 546100 w 704"/>
              <a:gd name="T5" fmla="*/ 12700 h 632"/>
              <a:gd name="T6" fmla="*/ 1079500 w 704"/>
              <a:gd name="T7" fmla="*/ 317500 h 632"/>
              <a:gd name="T8" fmla="*/ 774700 w 704"/>
              <a:gd name="T9" fmla="*/ 1003300 h 6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04" h="632">
                <a:moveTo>
                  <a:pt x="296" y="632"/>
                </a:moveTo>
                <a:cubicBezTo>
                  <a:pt x="148" y="492"/>
                  <a:pt x="0" y="352"/>
                  <a:pt x="8" y="248"/>
                </a:cubicBezTo>
                <a:cubicBezTo>
                  <a:pt x="16" y="144"/>
                  <a:pt x="232" y="16"/>
                  <a:pt x="344" y="8"/>
                </a:cubicBezTo>
                <a:cubicBezTo>
                  <a:pt x="456" y="0"/>
                  <a:pt x="656" y="96"/>
                  <a:pt x="680" y="200"/>
                </a:cubicBezTo>
                <a:cubicBezTo>
                  <a:pt x="704" y="304"/>
                  <a:pt x="596" y="468"/>
                  <a:pt x="488" y="632"/>
                </a:cubicBezTo>
              </a:path>
            </a:pathLst>
          </a:custGeom>
          <a:noFill/>
          <a:ln w="9525" cap="flat" cmpd="sng">
            <a:solidFill>
              <a:schemeClr val="tx1"/>
            </a:solidFill>
            <a:prstDash val="solid"/>
            <a:round/>
            <a:headEnd type="none" w="med" len="med"/>
            <a:tailEnd type="triangl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79889" name="Object 14"/>
          <p:cNvGraphicFramePr>
            <a:graphicFrameLocks noChangeAspect="1"/>
          </p:cNvGraphicFramePr>
          <p:nvPr/>
        </p:nvGraphicFramePr>
        <p:xfrm>
          <a:off x="3454400" y="4418013"/>
          <a:ext cx="1549400" cy="457200"/>
        </p:xfrm>
        <a:graphic>
          <a:graphicData uri="http://schemas.openxmlformats.org/presentationml/2006/ole">
            <mc:AlternateContent xmlns:mc="http://schemas.openxmlformats.org/markup-compatibility/2006">
              <mc:Choice xmlns:v="urn:schemas-microsoft-com:vml" Requires="v">
                <p:oleObj spid="_x0000_s9365" name="Equation" r:id="rId11" imgW="1549400" imgH="457200" progId="Equation.3">
                  <p:embed/>
                </p:oleObj>
              </mc:Choice>
              <mc:Fallback>
                <p:oleObj name="Equation" r:id="rId11" imgW="1549400" imgH="457200" progId="Equation.3">
                  <p:embed/>
                  <p:pic>
                    <p:nvPicPr>
                      <p:cNvPr id="0" name="Picture 4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454400" y="4418013"/>
                        <a:ext cx="15494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9890" name="Object 15"/>
          <p:cNvGraphicFramePr>
            <a:graphicFrameLocks noChangeAspect="1"/>
          </p:cNvGraphicFramePr>
          <p:nvPr/>
        </p:nvGraphicFramePr>
        <p:xfrm>
          <a:off x="6007100" y="4429125"/>
          <a:ext cx="1460500" cy="457200"/>
        </p:xfrm>
        <a:graphic>
          <a:graphicData uri="http://schemas.openxmlformats.org/presentationml/2006/ole">
            <mc:AlternateContent xmlns:mc="http://schemas.openxmlformats.org/markup-compatibility/2006">
              <mc:Choice xmlns:v="urn:schemas-microsoft-com:vml" Requires="v">
                <p:oleObj spid="_x0000_s9366" name="Equation" r:id="rId13" imgW="1460500" imgH="457200" progId="Equation.3">
                  <p:embed/>
                </p:oleObj>
              </mc:Choice>
              <mc:Fallback>
                <p:oleObj name="Equation" r:id="rId13" imgW="1460500" imgH="457200" progId="Equation.3">
                  <p:embed/>
                  <p:pic>
                    <p:nvPicPr>
                      <p:cNvPr id="0" name="Picture 4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007100" y="4429125"/>
                        <a:ext cx="14605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9891" name="Freeform 16"/>
          <p:cNvSpPr>
            <a:spLocks/>
          </p:cNvSpPr>
          <p:nvPr/>
        </p:nvSpPr>
        <p:spPr bwMode="auto">
          <a:xfrm>
            <a:off x="7391400" y="3579813"/>
            <a:ext cx="1117600" cy="1003300"/>
          </a:xfrm>
          <a:custGeom>
            <a:avLst/>
            <a:gdLst>
              <a:gd name="T0" fmla="*/ 469900 w 704"/>
              <a:gd name="T1" fmla="*/ 1003300 h 632"/>
              <a:gd name="T2" fmla="*/ 12700 w 704"/>
              <a:gd name="T3" fmla="*/ 393700 h 632"/>
              <a:gd name="T4" fmla="*/ 546100 w 704"/>
              <a:gd name="T5" fmla="*/ 12700 h 632"/>
              <a:gd name="T6" fmla="*/ 1079500 w 704"/>
              <a:gd name="T7" fmla="*/ 317500 h 632"/>
              <a:gd name="T8" fmla="*/ 774700 w 704"/>
              <a:gd name="T9" fmla="*/ 1003300 h 6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04" h="632">
                <a:moveTo>
                  <a:pt x="296" y="632"/>
                </a:moveTo>
                <a:cubicBezTo>
                  <a:pt x="148" y="492"/>
                  <a:pt x="0" y="352"/>
                  <a:pt x="8" y="248"/>
                </a:cubicBezTo>
                <a:cubicBezTo>
                  <a:pt x="16" y="144"/>
                  <a:pt x="232" y="16"/>
                  <a:pt x="344" y="8"/>
                </a:cubicBezTo>
                <a:cubicBezTo>
                  <a:pt x="456" y="0"/>
                  <a:pt x="656" y="96"/>
                  <a:pt x="680" y="200"/>
                </a:cubicBezTo>
                <a:cubicBezTo>
                  <a:pt x="704" y="304"/>
                  <a:pt x="596" y="468"/>
                  <a:pt x="488" y="632"/>
                </a:cubicBezTo>
              </a:path>
            </a:pathLst>
          </a:custGeom>
          <a:noFill/>
          <a:ln w="9525" cap="flat" cmpd="sng">
            <a:solidFill>
              <a:schemeClr val="tx1"/>
            </a:solidFill>
            <a:prstDash val="solid"/>
            <a:round/>
            <a:headEnd type="none" w="med" len="med"/>
            <a:tailEnd type="triangl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79892" name="Object 17"/>
          <p:cNvGraphicFramePr>
            <a:graphicFrameLocks noChangeAspect="1"/>
          </p:cNvGraphicFramePr>
          <p:nvPr/>
        </p:nvGraphicFramePr>
        <p:xfrm>
          <a:off x="7353300" y="3122613"/>
          <a:ext cx="1384300" cy="457200"/>
        </p:xfrm>
        <a:graphic>
          <a:graphicData uri="http://schemas.openxmlformats.org/presentationml/2006/ole">
            <mc:AlternateContent xmlns:mc="http://schemas.openxmlformats.org/markup-compatibility/2006">
              <mc:Choice xmlns:v="urn:schemas-microsoft-com:vml" Requires="v">
                <p:oleObj spid="_x0000_s9367" name="Equation" r:id="rId15" imgW="1384300" imgH="457200" progId="Equation.3">
                  <p:embed/>
                </p:oleObj>
              </mc:Choice>
              <mc:Fallback>
                <p:oleObj name="Equation" r:id="rId15" imgW="1384300" imgH="457200" progId="Equation.3">
                  <p:embed/>
                  <p:pic>
                    <p:nvPicPr>
                      <p:cNvPr id="0" name="Picture 47"/>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353300" y="3122613"/>
                        <a:ext cx="13843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9893" name="Object 18"/>
          <p:cNvGraphicFramePr>
            <a:graphicFrameLocks noChangeAspect="1"/>
          </p:cNvGraphicFramePr>
          <p:nvPr/>
        </p:nvGraphicFramePr>
        <p:xfrm>
          <a:off x="7321550" y="5561013"/>
          <a:ext cx="1587500" cy="457200"/>
        </p:xfrm>
        <a:graphic>
          <a:graphicData uri="http://schemas.openxmlformats.org/presentationml/2006/ole">
            <mc:AlternateContent xmlns:mc="http://schemas.openxmlformats.org/markup-compatibility/2006">
              <mc:Choice xmlns:v="urn:schemas-microsoft-com:vml" Requires="v">
                <p:oleObj spid="_x0000_s9368" name="Equation" r:id="rId17" imgW="1587500" imgH="457200" progId="Equation.3">
                  <p:embed/>
                </p:oleObj>
              </mc:Choice>
              <mc:Fallback>
                <p:oleObj name="Equation" r:id="rId17" imgW="1587500" imgH="457200" progId="Equation.3">
                  <p:embed/>
                  <p:pic>
                    <p:nvPicPr>
                      <p:cNvPr id="0" name="Picture 48"/>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7321550" y="5561013"/>
                        <a:ext cx="15875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9894" name="Object 19"/>
          <p:cNvGraphicFramePr>
            <a:graphicFrameLocks noChangeAspect="1"/>
          </p:cNvGraphicFramePr>
          <p:nvPr/>
        </p:nvGraphicFramePr>
        <p:xfrm>
          <a:off x="1225550" y="4424363"/>
          <a:ext cx="1485900" cy="457200"/>
        </p:xfrm>
        <a:graphic>
          <a:graphicData uri="http://schemas.openxmlformats.org/presentationml/2006/ole">
            <mc:AlternateContent xmlns:mc="http://schemas.openxmlformats.org/markup-compatibility/2006">
              <mc:Choice xmlns:v="urn:schemas-microsoft-com:vml" Requires="v">
                <p:oleObj spid="_x0000_s9369" name="Equation" r:id="rId19" imgW="1485900" imgH="457200" progId="Equation.3">
                  <p:embed/>
                </p:oleObj>
              </mc:Choice>
              <mc:Fallback>
                <p:oleObj name="Equation" r:id="rId19" imgW="1485900" imgH="457200" progId="Equation.3">
                  <p:embed/>
                  <p:pic>
                    <p:nvPicPr>
                      <p:cNvPr id="0" name="Picture 49"/>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225550" y="4424363"/>
                        <a:ext cx="14859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9895" name="Freeform 20"/>
          <p:cNvSpPr>
            <a:spLocks/>
          </p:cNvSpPr>
          <p:nvPr/>
        </p:nvSpPr>
        <p:spPr bwMode="auto">
          <a:xfrm>
            <a:off x="152400" y="3579813"/>
            <a:ext cx="1117600" cy="1003300"/>
          </a:xfrm>
          <a:custGeom>
            <a:avLst/>
            <a:gdLst>
              <a:gd name="T0" fmla="*/ 469900 w 704"/>
              <a:gd name="T1" fmla="*/ 1003300 h 632"/>
              <a:gd name="T2" fmla="*/ 12700 w 704"/>
              <a:gd name="T3" fmla="*/ 393700 h 632"/>
              <a:gd name="T4" fmla="*/ 546100 w 704"/>
              <a:gd name="T5" fmla="*/ 12700 h 632"/>
              <a:gd name="T6" fmla="*/ 1079500 w 704"/>
              <a:gd name="T7" fmla="*/ 317500 h 632"/>
              <a:gd name="T8" fmla="*/ 774700 w 704"/>
              <a:gd name="T9" fmla="*/ 1003300 h 6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04" h="632">
                <a:moveTo>
                  <a:pt x="296" y="632"/>
                </a:moveTo>
                <a:cubicBezTo>
                  <a:pt x="148" y="492"/>
                  <a:pt x="0" y="352"/>
                  <a:pt x="8" y="248"/>
                </a:cubicBezTo>
                <a:cubicBezTo>
                  <a:pt x="16" y="144"/>
                  <a:pt x="232" y="16"/>
                  <a:pt x="344" y="8"/>
                </a:cubicBezTo>
                <a:cubicBezTo>
                  <a:pt x="456" y="0"/>
                  <a:pt x="656" y="96"/>
                  <a:pt x="680" y="200"/>
                </a:cubicBezTo>
                <a:cubicBezTo>
                  <a:pt x="704" y="304"/>
                  <a:pt x="596" y="468"/>
                  <a:pt x="488" y="632"/>
                </a:cubicBezTo>
              </a:path>
            </a:pathLst>
          </a:custGeom>
          <a:noFill/>
          <a:ln w="9525" cap="flat" cmpd="sng">
            <a:solidFill>
              <a:schemeClr val="tx1"/>
            </a:solidFill>
            <a:prstDash val="solid"/>
            <a:round/>
            <a:headEnd type="none" w="med" len="med"/>
            <a:tailEnd type="triangl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79896" name="Object 21"/>
          <p:cNvGraphicFramePr>
            <a:graphicFrameLocks noChangeAspect="1"/>
          </p:cNvGraphicFramePr>
          <p:nvPr/>
        </p:nvGraphicFramePr>
        <p:xfrm>
          <a:off x="120650" y="3052763"/>
          <a:ext cx="1409700" cy="457200"/>
        </p:xfrm>
        <a:graphic>
          <a:graphicData uri="http://schemas.openxmlformats.org/presentationml/2006/ole">
            <mc:AlternateContent xmlns:mc="http://schemas.openxmlformats.org/markup-compatibility/2006">
              <mc:Choice xmlns:v="urn:schemas-microsoft-com:vml" Requires="v">
                <p:oleObj spid="_x0000_s9370" name="Equation" r:id="rId21" imgW="1409700" imgH="457200" progId="Equation.3">
                  <p:embed/>
                </p:oleObj>
              </mc:Choice>
              <mc:Fallback>
                <p:oleObj name="Equation" r:id="rId21" imgW="1409700" imgH="457200" progId="Equation.3">
                  <p:embed/>
                  <p:pic>
                    <p:nvPicPr>
                      <p:cNvPr id="0" name="Picture 50"/>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20650" y="3052763"/>
                        <a:ext cx="14097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9897" name="Object 22"/>
          <p:cNvGraphicFramePr>
            <a:graphicFrameLocks noChangeAspect="1"/>
          </p:cNvGraphicFramePr>
          <p:nvPr/>
        </p:nvGraphicFramePr>
        <p:xfrm>
          <a:off x="6400800" y="6099175"/>
          <a:ext cx="442913" cy="520700"/>
        </p:xfrm>
        <a:graphic>
          <a:graphicData uri="http://schemas.openxmlformats.org/presentationml/2006/ole">
            <mc:AlternateContent xmlns:mc="http://schemas.openxmlformats.org/markup-compatibility/2006">
              <mc:Choice xmlns:v="urn:schemas-microsoft-com:vml" Requires="v">
                <p:oleObj spid="_x0000_s9371" name="Equation" r:id="rId23" imgW="444307" imgH="520474" progId="Equation.3">
                  <p:embed/>
                </p:oleObj>
              </mc:Choice>
              <mc:Fallback>
                <p:oleObj name="Equation" r:id="rId23" imgW="444307" imgH="520474" progId="Equation.3">
                  <p:embed/>
                  <p:pic>
                    <p:nvPicPr>
                      <p:cNvPr id="0" name="Picture 51"/>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6400800" y="6099175"/>
                        <a:ext cx="442913" cy="520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9898" name="Oval 23"/>
          <p:cNvSpPr>
            <a:spLocks noChangeArrowheads="1"/>
          </p:cNvSpPr>
          <p:nvPr/>
        </p:nvSpPr>
        <p:spPr bwMode="auto">
          <a:xfrm>
            <a:off x="6324600" y="6094413"/>
            <a:ext cx="685800" cy="6096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endParaRPr lang="en-US" altLang="en-US"/>
          </a:p>
        </p:txBody>
      </p:sp>
      <p:sp>
        <p:nvSpPr>
          <p:cNvPr id="79899" name="Line 24"/>
          <p:cNvSpPr>
            <a:spLocks noChangeShapeType="1"/>
          </p:cNvSpPr>
          <p:nvPr/>
        </p:nvSpPr>
        <p:spPr bwMode="auto">
          <a:xfrm>
            <a:off x="1143000" y="4875213"/>
            <a:ext cx="16002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79900" name="Oval 25"/>
          <p:cNvSpPr>
            <a:spLocks noChangeArrowheads="1"/>
          </p:cNvSpPr>
          <p:nvPr/>
        </p:nvSpPr>
        <p:spPr bwMode="auto">
          <a:xfrm>
            <a:off x="6172200" y="5942013"/>
            <a:ext cx="990600" cy="9144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endParaRPr lang="en-US" altLang="en-US"/>
          </a:p>
        </p:txBody>
      </p:sp>
      <p:graphicFrame>
        <p:nvGraphicFramePr>
          <p:cNvPr id="79901" name="Object 26"/>
          <p:cNvGraphicFramePr>
            <a:graphicFrameLocks noChangeAspect="1"/>
          </p:cNvGraphicFramePr>
          <p:nvPr/>
        </p:nvGraphicFramePr>
        <p:xfrm>
          <a:off x="2451100" y="3122613"/>
          <a:ext cx="1409700" cy="457200"/>
        </p:xfrm>
        <a:graphic>
          <a:graphicData uri="http://schemas.openxmlformats.org/presentationml/2006/ole">
            <mc:AlternateContent xmlns:mc="http://schemas.openxmlformats.org/markup-compatibility/2006">
              <mc:Choice xmlns:v="urn:schemas-microsoft-com:vml" Requires="v">
                <p:oleObj spid="_x0000_s9372" name="Equation" r:id="rId25" imgW="1409700" imgH="457200" progId="Equation.3">
                  <p:embed/>
                </p:oleObj>
              </mc:Choice>
              <mc:Fallback>
                <p:oleObj name="Equation" r:id="rId25" imgW="1409700" imgH="457200" progId="Equation.3">
                  <p:embed/>
                  <p:pic>
                    <p:nvPicPr>
                      <p:cNvPr id="0" name="Picture 52"/>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2451100" y="3122613"/>
                        <a:ext cx="14097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9902" name="Line 27"/>
          <p:cNvSpPr>
            <a:spLocks noChangeShapeType="1"/>
          </p:cNvSpPr>
          <p:nvPr/>
        </p:nvSpPr>
        <p:spPr bwMode="auto">
          <a:xfrm>
            <a:off x="0" y="4875213"/>
            <a:ext cx="4572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79903" name="Line 28"/>
          <p:cNvSpPr>
            <a:spLocks noChangeShapeType="1"/>
          </p:cNvSpPr>
          <p:nvPr/>
        </p:nvSpPr>
        <p:spPr bwMode="auto">
          <a:xfrm flipH="1">
            <a:off x="7010400" y="5103813"/>
            <a:ext cx="762000" cy="99060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graphicFrame>
        <p:nvGraphicFramePr>
          <p:cNvPr id="79904" name="Object 29"/>
          <p:cNvGraphicFramePr>
            <a:graphicFrameLocks noChangeAspect="1"/>
          </p:cNvGraphicFramePr>
          <p:nvPr/>
        </p:nvGraphicFramePr>
        <p:xfrm>
          <a:off x="5867400" y="127000"/>
          <a:ext cx="2997200" cy="531813"/>
        </p:xfrm>
        <a:graphic>
          <a:graphicData uri="http://schemas.openxmlformats.org/presentationml/2006/ole">
            <mc:AlternateContent xmlns:mc="http://schemas.openxmlformats.org/markup-compatibility/2006">
              <mc:Choice xmlns:v="urn:schemas-microsoft-com:vml" Requires="v">
                <p:oleObj spid="_x0000_s9373" name="Equation" r:id="rId27" imgW="2997200" imgH="533400" progId="Equation.3">
                  <p:embed/>
                </p:oleObj>
              </mc:Choice>
              <mc:Fallback>
                <p:oleObj name="Equation" r:id="rId27" imgW="2997200" imgH="533400" progId="Equation.3">
                  <p:embed/>
                  <p:pic>
                    <p:nvPicPr>
                      <p:cNvPr id="0" name="Picture 53"/>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5867400" y="127000"/>
                        <a:ext cx="2997200" cy="5318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68190784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9" name="Footer Placeholder 2"/>
          <p:cNvSpPr>
            <a:spLocks noGrp="1"/>
          </p:cNvSpPr>
          <p:nvPr>
            <p:ph type="ftr" sz="quarter" idx="11"/>
          </p:nvPr>
        </p:nvSpPr>
        <p:spPr>
          <a:noFill/>
        </p:spPr>
        <p:txBody>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r>
              <a:rPr lang="en-US" altLang="en-US" sz="1400">
                <a:solidFill>
                  <a:schemeClr val="tx1"/>
                </a:solidFill>
                <a:latin typeface="Times New Roman" charset="0"/>
              </a:rPr>
              <a:t>unit-4/Turning Machine</a:t>
            </a:r>
          </a:p>
        </p:txBody>
      </p:sp>
      <p:sp>
        <p:nvSpPr>
          <p:cNvPr id="80900" name="Slide Number Placeholder 3"/>
          <p:cNvSpPr>
            <a:spLocks noGrp="1"/>
          </p:cNvSpPr>
          <p:nvPr>
            <p:ph type="sldNum" sz="quarter" idx="12"/>
          </p:nvPr>
        </p:nvSpPr>
        <p:spPr>
          <a:noFill/>
        </p:spPr>
        <p:txBody>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fld id="{F38D2774-0FCE-49FB-ADBA-BD635FCE6200}" type="slidenum">
              <a:rPr lang="en-US" altLang="en-US" sz="1400">
                <a:solidFill>
                  <a:schemeClr val="tx1"/>
                </a:solidFill>
                <a:latin typeface="Times New Roman" charset="0"/>
              </a:rPr>
              <a:pPr/>
              <a:t>72</a:t>
            </a:fld>
            <a:endParaRPr lang="en-US" altLang="en-US" sz="1400">
              <a:solidFill>
                <a:schemeClr val="tx1"/>
              </a:solidFill>
              <a:latin typeface="Times New Roman" charset="0"/>
            </a:endParaRPr>
          </a:p>
        </p:txBody>
      </p:sp>
      <p:sp>
        <p:nvSpPr>
          <p:cNvPr id="80901" name="Text Box 2"/>
          <p:cNvSpPr txBox="1">
            <a:spLocks noChangeArrowheads="1"/>
          </p:cNvSpPr>
          <p:nvPr/>
        </p:nvSpPr>
        <p:spPr bwMode="auto">
          <a:xfrm>
            <a:off x="365125" y="177800"/>
            <a:ext cx="3867150"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r>
              <a:rPr lang="en-US" altLang="en-US">
                <a:solidFill>
                  <a:schemeClr val="tx1"/>
                </a:solidFill>
              </a:rPr>
              <a:t>Execution Example:</a:t>
            </a:r>
          </a:p>
        </p:txBody>
      </p:sp>
      <p:graphicFrame>
        <p:nvGraphicFramePr>
          <p:cNvPr id="80902" name="Object 3"/>
          <p:cNvGraphicFramePr>
            <a:graphicFrameLocks noChangeAspect="1"/>
          </p:cNvGraphicFramePr>
          <p:nvPr/>
        </p:nvGraphicFramePr>
        <p:xfrm>
          <a:off x="1460500" y="1276350"/>
          <a:ext cx="1206500" cy="419100"/>
        </p:xfrm>
        <a:graphic>
          <a:graphicData uri="http://schemas.openxmlformats.org/presentationml/2006/ole">
            <mc:AlternateContent xmlns:mc="http://schemas.openxmlformats.org/markup-compatibility/2006">
              <mc:Choice xmlns:v="urn:schemas-microsoft-com:vml" Requires="v">
                <p:oleObj spid="_x0000_s10473" name="Equation" r:id="rId3" imgW="1206500" imgH="419100" progId="Equation.3">
                  <p:embed/>
                </p:oleObj>
              </mc:Choice>
              <mc:Fallback>
                <p:oleObj name="Equation" r:id="rId3" imgW="1206500" imgH="419100" progId="Equation.3">
                  <p:embed/>
                  <p:pic>
                    <p:nvPicPr>
                      <p:cNvPr id="0" name="Picture 6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60500" y="1276350"/>
                        <a:ext cx="1206500" cy="419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0903" name="Object 4"/>
          <p:cNvGraphicFramePr>
            <a:graphicFrameLocks noChangeAspect="1"/>
          </p:cNvGraphicFramePr>
          <p:nvPr/>
        </p:nvGraphicFramePr>
        <p:xfrm>
          <a:off x="1460500" y="2336800"/>
          <a:ext cx="1244600" cy="520700"/>
        </p:xfrm>
        <a:graphic>
          <a:graphicData uri="http://schemas.openxmlformats.org/presentationml/2006/ole">
            <mc:AlternateContent xmlns:mc="http://schemas.openxmlformats.org/markup-compatibility/2006">
              <mc:Choice xmlns:v="urn:schemas-microsoft-com:vml" Requires="v">
                <p:oleObj spid="_x0000_s10474" name="Equation" r:id="rId5" imgW="1244600" imgH="520700" progId="Equation.3">
                  <p:embed/>
                </p:oleObj>
              </mc:Choice>
              <mc:Fallback>
                <p:oleObj name="Equation" r:id="rId5" imgW="1244600" imgH="520700" progId="Equation.3">
                  <p:embed/>
                  <p:pic>
                    <p:nvPicPr>
                      <p:cNvPr id="0" name="Picture 6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60500" y="2336800"/>
                        <a:ext cx="1244600" cy="520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0904" name="Line 5"/>
          <p:cNvSpPr>
            <a:spLocks noChangeShapeType="1"/>
          </p:cNvSpPr>
          <p:nvPr/>
        </p:nvSpPr>
        <p:spPr bwMode="auto">
          <a:xfrm>
            <a:off x="4572000" y="1524000"/>
            <a:ext cx="3962400" cy="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80905" name="Line 6"/>
          <p:cNvSpPr>
            <a:spLocks noChangeShapeType="1"/>
          </p:cNvSpPr>
          <p:nvPr/>
        </p:nvSpPr>
        <p:spPr bwMode="auto">
          <a:xfrm>
            <a:off x="4572000" y="2209800"/>
            <a:ext cx="3962400" cy="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80906" name="Line 7"/>
          <p:cNvSpPr>
            <a:spLocks noChangeShapeType="1"/>
          </p:cNvSpPr>
          <p:nvPr/>
        </p:nvSpPr>
        <p:spPr bwMode="auto">
          <a:xfrm>
            <a:off x="4953000" y="15240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80907" name="Line 8"/>
          <p:cNvSpPr>
            <a:spLocks noChangeShapeType="1"/>
          </p:cNvSpPr>
          <p:nvPr/>
        </p:nvSpPr>
        <p:spPr bwMode="auto">
          <a:xfrm>
            <a:off x="5486400" y="15240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80908" name="Line 9"/>
          <p:cNvSpPr>
            <a:spLocks noChangeShapeType="1"/>
          </p:cNvSpPr>
          <p:nvPr/>
        </p:nvSpPr>
        <p:spPr bwMode="auto">
          <a:xfrm>
            <a:off x="6019800" y="15240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80909" name="Line 10"/>
          <p:cNvSpPr>
            <a:spLocks noChangeShapeType="1"/>
          </p:cNvSpPr>
          <p:nvPr/>
        </p:nvSpPr>
        <p:spPr bwMode="auto">
          <a:xfrm>
            <a:off x="6553200" y="15240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80910" name="Line 11"/>
          <p:cNvSpPr>
            <a:spLocks noChangeShapeType="1"/>
          </p:cNvSpPr>
          <p:nvPr/>
        </p:nvSpPr>
        <p:spPr bwMode="auto">
          <a:xfrm>
            <a:off x="7086600" y="15240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80911" name="Line 12"/>
          <p:cNvSpPr>
            <a:spLocks noChangeShapeType="1"/>
          </p:cNvSpPr>
          <p:nvPr/>
        </p:nvSpPr>
        <p:spPr bwMode="auto">
          <a:xfrm>
            <a:off x="7620000" y="15240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80912" name="Line 13"/>
          <p:cNvSpPr>
            <a:spLocks noChangeShapeType="1"/>
          </p:cNvSpPr>
          <p:nvPr/>
        </p:nvSpPr>
        <p:spPr bwMode="auto">
          <a:xfrm>
            <a:off x="8153400" y="15240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80913" name="Line 14"/>
          <p:cNvSpPr>
            <a:spLocks noChangeShapeType="1"/>
          </p:cNvSpPr>
          <p:nvPr/>
        </p:nvSpPr>
        <p:spPr bwMode="auto">
          <a:xfrm flipV="1">
            <a:off x="5715000" y="2209800"/>
            <a:ext cx="0" cy="45720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graphicFrame>
        <p:nvGraphicFramePr>
          <p:cNvPr id="80914" name="Object 15"/>
          <p:cNvGraphicFramePr>
            <a:graphicFrameLocks noChangeAspect="1"/>
          </p:cNvGraphicFramePr>
          <p:nvPr/>
        </p:nvGraphicFramePr>
        <p:xfrm>
          <a:off x="5105400" y="1676400"/>
          <a:ext cx="252413" cy="368300"/>
        </p:xfrm>
        <a:graphic>
          <a:graphicData uri="http://schemas.openxmlformats.org/presentationml/2006/ole">
            <mc:AlternateContent xmlns:mc="http://schemas.openxmlformats.org/markup-compatibility/2006">
              <mc:Choice xmlns:v="urn:schemas-microsoft-com:vml" Requires="v">
                <p:oleObj spid="_x0000_s10475" name="Equation" r:id="rId7" imgW="253890" imgH="368140" progId="Equation.3">
                  <p:embed/>
                </p:oleObj>
              </mc:Choice>
              <mc:Fallback>
                <p:oleObj name="Equation" r:id="rId7" imgW="253890" imgH="368140" progId="Equation.3">
                  <p:embed/>
                  <p:pic>
                    <p:nvPicPr>
                      <p:cNvPr id="0" name="Picture 6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105400" y="1676400"/>
                        <a:ext cx="252413" cy="368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0915" name="Object 16"/>
          <p:cNvGraphicFramePr>
            <a:graphicFrameLocks noChangeAspect="1"/>
          </p:cNvGraphicFramePr>
          <p:nvPr/>
        </p:nvGraphicFramePr>
        <p:xfrm>
          <a:off x="6705600" y="1681163"/>
          <a:ext cx="252413" cy="381000"/>
        </p:xfrm>
        <a:graphic>
          <a:graphicData uri="http://schemas.openxmlformats.org/presentationml/2006/ole">
            <mc:AlternateContent xmlns:mc="http://schemas.openxmlformats.org/markup-compatibility/2006">
              <mc:Choice xmlns:v="urn:schemas-microsoft-com:vml" Requires="v">
                <p:oleObj spid="_x0000_s10476" name="Equation" r:id="rId9" imgW="253890" imgH="380835" progId="Equation.3">
                  <p:embed/>
                </p:oleObj>
              </mc:Choice>
              <mc:Fallback>
                <p:oleObj name="Equation" r:id="rId9" imgW="253890" imgH="380835" progId="Equation.3">
                  <p:embed/>
                  <p:pic>
                    <p:nvPicPr>
                      <p:cNvPr id="0" name="Picture 6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705600" y="1681163"/>
                        <a:ext cx="252413"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0916" name="Object 17"/>
          <p:cNvGraphicFramePr>
            <a:graphicFrameLocks noChangeAspect="1"/>
          </p:cNvGraphicFramePr>
          <p:nvPr/>
        </p:nvGraphicFramePr>
        <p:xfrm>
          <a:off x="5486400" y="2590800"/>
          <a:ext cx="442913" cy="531813"/>
        </p:xfrm>
        <a:graphic>
          <a:graphicData uri="http://schemas.openxmlformats.org/presentationml/2006/ole">
            <mc:AlternateContent xmlns:mc="http://schemas.openxmlformats.org/markup-compatibility/2006">
              <mc:Choice xmlns:v="urn:schemas-microsoft-com:vml" Requires="v">
                <p:oleObj spid="_x0000_s10477" name="Equation" r:id="rId11" imgW="444307" imgH="533169" progId="Equation.3">
                  <p:embed/>
                </p:oleObj>
              </mc:Choice>
              <mc:Fallback>
                <p:oleObj name="Equation" r:id="rId11" imgW="444307" imgH="533169" progId="Equation.3">
                  <p:embed/>
                  <p:pic>
                    <p:nvPicPr>
                      <p:cNvPr id="0" name="Picture 6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486400" y="2590800"/>
                        <a:ext cx="442913" cy="5318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0917" name="Object 18"/>
          <p:cNvGraphicFramePr>
            <a:graphicFrameLocks noChangeAspect="1"/>
          </p:cNvGraphicFramePr>
          <p:nvPr/>
        </p:nvGraphicFramePr>
        <p:xfrm>
          <a:off x="6248400" y="1676400"/>
          <a:ext cx="163513" cy="368300"/>
        </p:xfrm>
        <a:graphic>
          <a:graphicData uri="http://schemas.openxmlformats.org/presentationml/2006/ole">
            <mc:AlternateContent xmlns:mc="http://schemas.openxmlformats.org/markup-compatibility/2006">
              <mc:Choice xmlns:v="urn:schemas-microsoft-com:vml" Requires="v">
                <p:oleObj spid="_x0000_s10478" name="Equation" r:id="rId13" imgW="165028" imgH="368140" progId="Equation.3">
                  <p:embed/>
                </p:oleObj>
              </mc:Choice>
              <mc:Fallback>
                <p:oleObj name="Equation" r:id="rId13" imgW="165028" imgH="368140" progId="Equation.3">
                  <p:embed/>
                  <p:pic>
                    <p:nvPicPr>
                      <p:cNvPr id="0" name="Picture 7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248400" y="1676400"/>
                        <a:ext cx="163513" cy="368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0918" name="Object 19"/>
          <p:cNvGraphicFramePr>
            <a:graphicFrameLocks noChangeAspect="1"/>
          </p:cNvGraphicFramePr>
          <p:nvPr/>
        </p:nvGraphicFramePr>
        <p:xfrm>
          <a:off x="7283450" y="1687513"/>
          <a:ext cx="163513" cy="368300"/>
        </p:xfrm>
        <a:graphic>
          <a:graphicData uri="http://schemas.openxmlformats.org/presentationml/2006/ole">
            <mc:AlternateContent xmlns:mc="http://schemas.openxmlformats.org/markup-compatibility/2006">
              <mc:Choice xmlns:v="urn:schemas-microsoft-com:vml" Requires="v">
                <p:oleObj spid="_x0000_s10479" name="Equation" r:id="rId15" imgW="165028" imgH="368140" progId="Equation.3">
                  <p:embed/>
                </p:oleObj>
              </mc:Choice>
              <mc:Fallback>
                <p:oleObj name="Equation" r:id="rId15" imgW="165028" imgH="368140" progId="Equation.3">
                  <p:embed/>
                  <p:pic>
                    <p:nvPicPr>
                      <p:cNvPr id="0" name="Picture 7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283450" y="1687513"/>
                        <a:ext cx="163513" cy="368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0919" name="Object 20"/>
          <p:cNvGraphicFramePr>
            <a:graphicFrameLocks noChangeAspect="1"/>
          </p:cNvGraphicFramePr>
          <p:nvPr/>
        </p:nvGraphicFramePr>
        <p:xfrm>
          <a:off x="8305800" y="1676400"/>
          <a:ext cx="252413" cy="368300"/>
        </p:xfrm>
        <a:graphic>
          <a:graphicData uri="http://schemas.openxmlformats.org/presentationml/2006/ole">
            <mc:AlternateContent xmlns:mc="http://schemas.openxmlformats.org/markup-compatibility/2006">
              <mc:Choice xmlns:v="urn:schemas-microsoft-com:vml" Requires="v">
                <p:oleObj spid="_x0000_s10480" name="Equation" r:id="rId17" imgW="253890" imgH="368140" progId="Equation.3">
                  <p:embed/>
                </p:oleObj>
              </mc:Choice>
              <mc:Fallback>
                <p:oleObj name="Equation" r:id="rId17" imgW="253890" imgH="368140" progId="Equation.3">
                  <p:embed/>
                  <p:pic>
                    <p:nvPicPr>
                      <p:cNvPr id="0" name="Picture 72"/>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8305800" y="1676400"/>
                        <a:ext cx="252413" cy="368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0920" name="Object 21"/>
          <p:cNvGraphicFramePr>
            <a:graphicFrameLocks noChangeAspect="1"/>
          </p:cNvGraphicFramePr>
          <p:nvPr/>
        </p:nvGraphicFramePr>
        <p:xfrm>
          <a:off x="5683250" y="1687513"/>
          <a:ext cx="163513" cy="368300"/>
        </p:xfrm>
        <a:graphic>
          <a:graphicData uri="http://schemas.openxmlformats.org/presentationml/2006/ole">
            <mc:AlternateContent xmlns:mc="http://schemas.openxmlformats.org/markup-compatibility/2006">
              <mc:Choice xmlns:v="urn:schemas-microsoft-com:vml" Requires="v">
                <p:oleObj spid="_x0000_s10481" name="Equation" r:id="rId19" imgW="165028" imgH="368140" progId="Equation.3">
                  <p:embed/>
                </p:oleObj>
              </mc:Choice>
              <mc:Fallback>
                <p:oleObj name="Equation" r:id="rId19" imgW="165028" imgH="368140" progId="Equation.3">
                  <p:embed/>
                  <p:pic>
                    <p:nvPicPr>
                      <p:cNvPr id="0" name="Picture 73"/>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5683250" y="1687513"/>
                        <a:ext cx="163513" cy="368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0921" name="Object 22"/>
          <p:cNvGraphicFramePr>
            <a:graphicFrameLocks noChangeAspect="1"/>
          </p:cNvGraphicFramePr>
          <p:nvPr/>
        </p:nvGraphicFramePr>
        <p:xfrm>
          <a:off x="7772400" y="1676400"/>
          <a:ext cx="163513" cy="368300"/>
        </p:xfrm>
        <a:graphic>
          <a:graphicData uri="http://schemas.openxmlformats.org/presentationml/2006/ole">
            <mc:AlternateContent xmlns:mc="http://schemas.openxmlformats.org/markup-compatibility/2006">
              <mc:Choice xmlns:v="urn:schemas-microsoft-com:vml" Requires="v">
                <p:oleObj spid="_x0000_s10482" name="Equation" r:id="rId21" imgW="165028" imgH="368140" progId="Equation.3">
                  <p:embed/>
                </p:oleObj>
              </mc:Choice>
              <mc:Fallback>
                <p:oleObj name="Equation" r:id="rId21" imgW="165028" imgH="368140" progId="Equation.3">
                  <p:embed/>
                  <p:pic>
                    <p:nvPicPr>
                      <p:cNvPr id="0" name="Picture 74"/>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7772400" y="1676400"/>
                        <a:ext cx="163513" cy="368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0922" name="Text Box 23"/>
          <p:cNvSpPr txBox="1">
            <a:spLocks noChangeArrowheads="1"/>
          </p:cNvSpPr>
          <p:nvPr/>
        </p:nvSpPr>
        <p:spPr bwMode="auto">
          <a:xfrm>
            <a:off x="6096000" y="304800"/>
            <a:ext cx="1482725"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r>
              <a:rPr lang="en-US" altLang="en-US">
                <a:solidFill>
                  <a:srgbClr val="008000"/>
                </a:solidFill>
              </a:rPr>
              <a:t>Time 0</a:t>
            </a:r>
          </a:p>
        </p:txBody>
      </p:sp>
      <p:graphicFrame>
        <p:nvGraphicFramePr>
          <p:cNvPr id="80923" name="Object 24"/>
          <p:cNvGraphicFramePr>
            <a:graphicFrameLocks noChangeAspect="1"/>
          </p:cNvGraphicFramePr>
          <p:nvPr/>
        </p:nvGraphicFramePr>
        <p:xfrm>
          <a:off x="5854700" y="1130300"/>
          <a:ext cx="290513" cy="304800"/>
        </p:xfrm>
        <a:graphic>
          <a:graphicData uri="http://schemas.openxmlformats.org/presentationml/2006/ole">
            <mc:AlternateContent xmlns:mc="http://schemas.openxmlformats.org/markup-compatibility/2006">
              <mc:Choice xmlns:v="urn:schemas-microsoft-com:vml" Requires="v">
                <p:oleObj spid="_x0000_s10483" name="Equation" r:id="rId23" imgW="291973" imgH="304668" progId="Equation.3">
                  <p:embed/>
                </p:oleObj>
              </mc:Choice>
              <mc:Fallback>
                <p:oleObj name="Equation" r:id="rId23" imgW="291973" imgH="304668" progId="Equation.3">
                  <p:embed/>
                  <p:pic>
                    <p:nvPicPr>
                      <p:cNvPr id="0" name="Picture 75"/>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5854700" y="1130300"/>
                        <a:ext cx="290513" cy="304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0924" name="Object 25"/>
          <p:cNvGraphicFramePr>
            <a:graphicFrameLocks noChangeAspect="1"/>
          </p:cNvGraphicFramePr>
          <p:nvPr/>
        </p:nvGraphicFramePr>
        <p:xfrm>
          <a:off x="7378700" y="1123950"/>
          <a:ext cx="315913" cy="406400"/>
        </p:xfrm>
        <a:graphic>
          <a:graphicData uri="http://schemas.openxmlformats.org/presentationml/2006/ole">
            <mc:AlternateContent xmlns:mc="http://schemas.openxmlformats.org/markup-compatibility/2006">
              <mc:Choice xmlns:v="urn:schemas-microsoft-com:vml" Requires="v">
                <p:oleObj spid="_x0000_s10484" name="Equation" r:id="rId25" imgW="317225" imgH="406048" progId="Equation.3">
                  <p:embed/>
                </p:oleObj>
              </mc:Choice>
              <mc:Fallback>
                <p:oleObj name="Equation" r:id="rId25" imgW="317225" imgH="406048" progId="Equation.3">
                  <p:embed/>
                  <p:pic>
                    <p:nvPicPr>
                      <p:cNvPr id="0" name="Picture 76"/>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7378700" y="1123950"/>
                        <a:ext cx="315913" cy="406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0925" name="Text Box 26"/>
          <p:cNvSpPr txBox="1">
            <a:spLocks noChangeArrowheads="1"/>
          </p:cNvSpPr>
          <p:nvPr/>
        </p:nvSpPr>
        <p:spPr bwMode="auto">
          <a:xfrm>
            <a:off x="5486400" y="3886200"/>
            <a:ext cx="2389188"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r>
              <a:rPr lang="en-US" altLang="en-US">
                <a:solidFill>
                  <a:srgbClr val="008000"/>
                </a:solidFill>
              </a:rPr>
              <a:t>Final Result</a:t>
            </a:r>
          </a:p>
        </p:txBody>
      </p:sp>
      <p:sp>
        <p:nvSpPr>
          <p:cNvPr id="80926" name="Line 27"/>
          <p:cNvSpPr>
            <a:spLocks noChangeShapeType="1"/>
          </p:cNvSpPr>
          <p:nvPr/>
        </p:nvSpPr>
        <p:spPr bwMode="auto">
          <a:xfrm>
            <a:off x="4572000" y="5029200"/>
            <a:ext cx="3962400" cy="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80927" name="Line 28"/>
          <p:cNvSpPr>
            <a:spLocks noChangeShapeType="1"/>
          </p:cNvSpPr>
          <p:nvPr/>
        </p:nvSpPr>
        <p:spPr bwMode="auto">
          <a:xfrm>
            <a:off x="4572000" y="5715000"/>
            <a:ext cx="3962400" cy="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80928" name="Line 29"/>
          <p:cNvSpPr>
            <a:spLocks noChangeShapeType="1"/>
          </p:cNvSpPr>
          <p:nvPr/>
        </p:nvSpPr>
        <p:spPr bwMode="auto">
          <a:xfrm>
            <a:off x="4953000" y="50292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80929" name="Line 30"/>
          <p:cNvSpPr>
            <a:spLocks noChangeShapeType="1"/>
          </p:cNvSpPr>
          <p:nvPr/>
        </p:nvSpPr>
        <p:spPr bwMode="auto">
          <a:xfrm>
            <a:off x="5486400" y="50292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80930" name="Line 31"/>
          <p:cNvSpPr>
            <a:spLocks noChangeShapeType="1"/>
          </p:cNvSpPr>
          <p:nvPr/>
        </p:nvSpPr>
        <p:spPr bwMode="auto">
          <a:xfrm>
            <a:off x="6019800" y="50292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80931" name="Line 32"/>
          <p:cNvSpPr>
            <a:spLocks noChangeShapeType="1"/>
          </p:cNvSpPr>
          <p:nvPr/>
        </p:nvSpPr>
        <p:spPr bwMode="auto">
          <a:xfrm>
            <a:off x="6553200" y="50292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80932" name="Line 33"/>
          <p:cNvSpPr>
            <a:spLocks noChangeShapeType="1"/>
          </p:cNvSpPr>
          <p:nvPr/>
        </p:nvSpPr>
        <p:spPr bwMode="auto">
          <a:xfrm>
            <a:off x="7086600" y="50292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80933" name="Line 34"/>
          <p:cNvSpPr>
            <a:spLocks noChangeShapeType="1"/>
          </p:cNvSpPr>
          <p:nvPr/>
        </p:nvSpPr>
        <p:spPr bwMode="auto">
          <a:xfrm>
            <a:off x="7620000" y="50292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80934" name="Line 35"/>
          <p:cNvSpPr>
            <a:spLocks noChangeShapeType="1"/>
          </p:cNvSpPr>
          <p:nvPr/>
        </p:nvSpPr>
        <p:spPr bwMode="auto">
          <a:xfrm>
            <a:off x="8153400" y="50292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80935" name="Line 36"/>
          <p:cNvSpPr>
            <a:spLocks noChangeShapeType="1"/>
          </p:cNvSpPr>
          <p:nvPr/>
        </p:nvSpPr>
        <p:spPr bwMode="auto">
          <a:xfrm flipV="1">
            <a:off x="5715000" y="5715000"/>
            <a:ext cx="0" cy="45720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graphicFrame>
        <p:nvGraphicFramePr>
          <p:cNvPr id="80936" name="Object 37"/>
          <p:cNvGraphicFramePr>
            <a:graphicFrameLocks noChangeAspect="1"/>
          </p:cNvGraphicFramePr>
          <p:nvPr/>
        </p:nvGraphicFramePr>
        <p:xfrm>
          <a:off x="5105400" y="5181600"/>
          <a:ext cx="252413" cy="368300"/>
        </p:xfrm>
        <a:graphic>
          <a:graphicData uri="http://schemas.openxmlformats.org/presentationml/2006/ole">
            <mc:AlternateContent xmlns:mc="http://schemas.openxmlformats.org/markup-compatibility/2006">
              <mc:Choice xmlns:v="urn:schemas-microsoft-com:vml" Requires="v">
                <p:oleObj spid="_x0000_s10485" name="Equation" r:id="rId27" imgW="253890" imgH="368140" progId="Equation.3">
                  <p:embed/>
                </p:oleObj>
              </mc:Choice>
              <mc:Fallback>
                <p:oleObj name="Equation" r:id="rId27" imgW="253890" imgH="368140" progId="Equation.3">
                  <p:embed/>
                  <p:pic>
                    <p:nvPicPr>
                      <p:cNvPr id="0" name="Picture 77"/>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105400" y="5181600"/>
                        <a:ext cx="252413" cy="368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0937" name="Object 38"/>
          <p:cNvGraphicFramePr>
            <a:graphicFrameLocks noChangeAspect="1"/>
          </p:cNvGraphicFramePr>
          <p:nvPr/>
        </p:nvGraphicFramePr>
        <p:xfrm>
          <a:off x="7772400" y="5181600"/>
          <a:ext cx="252413" cy="381000"/>
        </p:xfrm>
        <a:graphic>
          <a:graphicData uri="http://schemas.openxmlformats.org/presentationml/2006/ole">
            <mc:AlternateContent xmlns:mc="http://schemas.openxmlformats.org/markup-compatibility/2006">
              <mc:Choice xmlns:v="urn:schemas-microsoft-com:vml" Requires="v">
                <p:oleObj spid="_x0000_s10486" name="Equation" r:id="rId28" imgW="253890" imgH="380835" progId="Equation.3">
                  <p:embed/>
                </p:oleObj>
              </mc:Choice>
              <mc:Fallback>
                <p:oleObj name="Equation" r:id="rId28" imgW="253890" imgH="380835" progId="Equation.3">
                  <p:embed/>
                  <p:pic>
                    <p:nvPicPr>
                      <p:cNvPr id="0" name="Picture 78"/>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7772400" y="5181600"/>
                        <a:ext cx="252413"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0938" name="Object 39"/>
          <p:cNvGraphicFramePr>
            <a:graphicFrameLocks noChangeAspect="1"/>
          </p:cNvGraphicFramePr>
          <p:nvPr/>
        </p:nvGraphicFramePr>
        <p:xfrm>
          <a:off x="5486400" y="6100763"/>
          <a:ext cx="442913" cy="520700"/>
        </p:xfrm>
        <a:graphic>
          <a:graphicData uri="http://schemas.openxmlformats.org/presentationml/2006/ole">
            <mc:AlternateContent xmlns:mc="http://schemas.openxmlformats.org/markup-compatibility/2006">
              <mc:Choice xmlns:v="urn:schemas-microsoft-com:vml" Requires="v">
                <p:oleObj spid="_x0000_s10487" name="Equation" r:id="rId30" imgW="444307" imgH="520474" progId="Equation.3">
                  <p:embed/>
                </p:oleObj>
              </mc:Choice>
              <mc:Fallback>
                <p:oleObj name="Equation" r:id="rId30" imgW="444307" imgH="520474" progId="Equation.3">
                  <p:embed/>
                  <p:pic>
                    <p:nvPicPr>
                      <p:cNvPr id="0" name="Picture 79"/>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5486400" y="6100763"/>
                        <a:ext cx="442913" cy="520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0939" name="Object 40"/>
          <p:cNvGraphicFramePr>
            <a:graphicFrameLocks noChangeAspect="1"/>
          </p:cNvGraphicFramePr>
          <p:nvPr/>
        </p:nvGraphicFramePr>
        <p:xfrm>
          <a:off x="6248400" y="5181600"/>
          <a:ext cx="163513" cy="368300"/>
        </p:xfrm>
        <a:graphic>
          <a:graphicData uri="http://schemas.openxmlformats.org/presentationml/2006/ole">
            <mc:AlternateContent xmlns:mc="http://schemas.openxmlformats.org/markup-compatibility/2006">
              <mc:Choice xmlns:v="urn:schemas-microsoft-com:vml" Requires="v">
                <p:oleObj spid="_x0000_s10488" name="Equation" r:id="rId32" imgW="165028" imgH="368140" progId="Equation.3">
                  <p:embed/>
                </p:oleObj>
              </mc:Choice>
              <mc:Fallback>
                <p:oleObj name="Equation" r:id="rId32" imgW="165028" imgH="368140" progId="Equation.3">
                  <p:embed/>
                  <p:pic>
                    <p:nvPicPr>
                      <p:cNvPr id="0" name="Picture 80"/>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6248400" y="5181600"/>
                        <a:ext cx="163513" cy="368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0940" name="Object 41"/>
          <p:cNvGraphicFramePr>
            <a:graphicFrameLocks noChangeAspect="1"/>
          </p:cNvGraphicFramePr>
          <p:nvPr/>
        </p:nvGraphicFramePr>
        <p:xfrm>
          <a:off x="7283450" y="5192713"/>
          <a:ext cx="163513" cy="368300"/>
        </p:xfrm>
        <a:graphic>
          <a:graphicData uri="http://schemas.openxmlformats.org/presentationml/2006/ole">
            <mc:AlternateContent xmlns:mc="http://schemas.openxmlformats.org/markup-compatibility/2006">
              <mc:Choice xmlns:v="urn:schemas-microsoft-com:vml" Requires="v">
                <p:oleObj spid="_x0000_s10489" name="Equation" r:id="rId33" imgW="165028" imgH="368140" progId="Equation.3">
                  <p:embed/>
                </p:oleObj>
              </mc:Choice>
              <mc:Fallback>
                <p:oleObj name="Equation" r:id="rId33" imgW="165028" imgH="368140" progId="Equation.3">
                  <p:embed/>
                  <p:pic>
                    <p:nvPicPr>
                      <p:cNvPr id="0" name="Picture 81"/>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7283450" y="5192713"/>
                        <a:ext cx="163513" cy="368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0941" name="Object 42"/>
          <p:cNvGraphicFramePr>
            <a:graphicFrameLocks noChangeAspect="1"/>
          </p:cNvGraphicFramePr>
          <p:nvPr/>
        </p:nvGraphicFramePr>
        <p:xfrm>
          <a:off x="8305800" y="5181600"/>
          <a:ext cx="252413" cy="368300"/>
        </p:xfrm>
        <a:graphic>
          <a:graphicData uri="http://schemas.openxmlformats.org/presentationml/2006/ole">
            <mc:AlternateContent xmlns:mc="http://schemas.openxmlformats.org/markup-compatibility/2006">
              <mc:Choice xmlns:v="urn:schemas-microsoft-com:vml" Requires="v">
                <p:oleObj spid="_x0000_s10490" name="Equation" r:id="rId34" imgW="253890" imgH="368140" progId="Equation.3">
                  <p:embed/>
                </p:oleObj>
              </mc:Choice>
              <mc:Fallback>
                <p:oleObj name="Equation" r:id="rId34" imgW="253890" imgH="368140" progId="Equation.3">
                  <p:embed/>
                  <p:pic>
                    <p:nvPicPr>
                      <p:cNvPr id="0" name="Picture 82"/>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8305800" y="5181600"/>
                        <a:ext cx="252413" cy="368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0942" name="Object 43"/>
          <p:cNvGraphicFramePr>
            <a:graphicFrameLocks noChangeAspect="1"/>
          </p:cNvGraphicFramePr>
          <p:nvPr/>
        </p:nvGraphicFramePr>
        <p:xfrm>
          <a:off x="5683250" y="5192713"/>
          <a:ext cx="163513" cy="368300"/>
        </p:xfrm>
        <a:graphic>
          <a:graphicData uri="http://schemas.openxmlformats.org/presentationml/2006/ole">
            <mc:AlternateContent xmlns:mc="http://schemas.openxmlformats.org/markup-compatibility/2006">
              <mc:Choice xmlns:v="urn:schemas-microsoft-com:vml" Requires="v">
                <p:oleObj spid="_x0000_s10491" name="Equation" r:id="rId35" imgW="165028" imgH="368140" progId="Equation.3">
                  <p:embed/>
                </p:oleObj>
              </mc:Choice>
              <mc:Fallback>
                <p:oleObj name="Equation" r:id="rId35" imgW="165028" imgH="368140" progId="Equation.3">
                  <p:embed/>
                  <p:pic>
                    <p:nvPicPr>
                      <p:cNvPr id="0" name="Picture 83"/>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5683250" y="5192713"/>
                        <a:ext cx="163513" cy="368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0943" name="Object 44"/>
          <p:cNvGraphicFramePr>
            <a:graphicFrameLocks noChangeAspect="1"/>
          </p:cNvGraphicFramePr>
          <p:nvPr/>
        </p:nvGraphicFramePr>
        <p:xfrm>
          <a:off x="6781800" y="5181600"/>
          <a:ext cx="163513" cy="368300"/>
        </p:xfrm>
        <a:graphic>
          <a:graphicData uri="http://schemas.openxmlformats.org/presentationml/2006/ole">
            <mc:AlternateContent xmlns:mc="http://schemas.openxmlformats.org/markup-compatibility/2006">
              <mc:Choice xmlns:v="urn:schemas-microsoft-com:vml" Requires="v">
                <p:oleObj spid="_x0000_s10492" name="Equation" r:id="rId36" imgW="165028" imgH="368140" progId="Equation.3">
                  <p:embed/>
                </p:oleObj>
              </mc:Choice>
              <mc:Fallback>
                <p:oleObj name="Equation" r:id="rId36" imgW="165028" imgH="368140" progId="Equation.3">
                  <p:embed/>
                  <p:pic>
                    <p:nvPicPr>
                      <p:cNvPr id="0" name="Picture 84"/>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6781800" y="5181600"/>
                        <a:ext cx="163513" cy="368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0944" name="Object 45"/>
          <p:cNvGraphicFramePr>
            <a:graphicFrameLocks noChangeAspect="1"/>
          </p:cNvGraphicFramePr>
          <p:nvPr/>
        </p:nvGraphicFramePr>
        <p:xfrm>
          <a:off x="6172200" y="4572000"/>
          <a:ext cx="1041400" cy="430213"/>
        </p:xfrm>
        <a:graphic>
          <a:graphicData uri="http://schemas.openxmlformats.org/presentationml/2006/ole">
            <mc:AlternateContent xmlns:mc="http://schemas.openxmlformats.org/markup-compatibility/2006">
              <mc:Choice xmlns:v="urn:schemas-microsoft-com:vml" Requires="v">
                <p:oleObj spid="_x0000_s10493" name="Equation" r:id="rId37" imgW="1040948" imgH="431613" progId="Equation.3">
                  <p:embed/>
                </p:oleObj>
              </mc:Choice>
              <mc:Fallback>
                <p:oleObj name="Equation" r:id="rId37" imgW="1040948" imgH="431613" progId="Equation.3">
                  <p:embed/>
                  <p:pic>
                    <p:nvPicPr>
                      <p:cNvPr id="0" name="Picture 85"/>
                      <p:cNvPicPr>
                        <a:picLocks noChangeAspect="1"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6172200" y="4572000"/>
                        <a:ext cx="1041400" cy="4302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0945" name="Text Box 46"/>
          <p:cNvSpPr txBox="1">
            <a:spLocks noChangeArrowheads="1"/>
          </p:cNvSpPr>
          <p:nvPr/>
        </p:nvSpPr>
        <p:spPr bwMode="auto">
          <a:xfrm>
            <a:off x="3124200" y="1219200"/>
            <a:ext cx="938213"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r>
              <a:rPr lang="en-US" altLang="en-US"/>
              <a:t>(=2)</a:t>
            </a:r>
          </a:p>
        </p:txBody>
      </p:sp>
      <p:sp>
        <p:nvSpPr>
          <p:cNvPr id="80946" name="Text Box 47"/>
          <p:cNvSpPr txBox="1">
            <a:spLocks noChangeArrowheads="1"/>
          </p:cNvSpPr>
          <p:nvPr/>
        </p:nvSpPr>
        <p:spPr bwMode="auto">
          <a:xfrm>
            <a:off x="3124200" y="2286000"/>
            <a:ext cx="938213"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r>
              <a:rPr lang="en-US" altLang="en-US"/>
              <a:t>(=2)</a:t>
            </a:r>
          </a:p>
        </p:txBody>
      </p:sp>
    </p:spTree>
    <p:extLst>
      <p:ext uri="{BB962C8B-B14F-4D97-AF65-F5344CB8AC3E}">
        <p14:creationId xmlns:p14="http://schemas.microsoft.com/office/powerpoint/2010/main" val="139853751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3" name="Footer Placeholder 2"/>
          <p:cNvSpPr>
            <a:spLocks noGrp="1"/>
          </p:cNvSpPr>
          <p:nvPr>
            <p:ph type="ftr" sz="quarter" idx="11"/>
          </p:nvPr>
        </p:nvSpPr>
        <p:spPr>
          <a:noFill/>
        </p:spPr>
        <p:txBody>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r>
              <a:rPr lang="en-US" altLang="en-US" sz="1400">
                <a:solidFill>
                  <a:schemeClr val="tx1"/>
                </a:solidFill>
                <a:latin typeface="Times New Roman" charset="0"/>
              </a:rPr>
              <a:t>unit-4/Turning Machine</a:t>
            </a:r>
          </a:p>
        </p:txBody>
      </p:sp>
      <p:sp>
        <p:nvSpPr>
          <p:cNvPr id="81924" name="Slide Number Placeholder 3"/>
          <p:cNvSpPr>
            <a:spLocks noGrp="1"/>
          </p:cNvSpPr>
          <p:nvPr>
            <p:ph type="sldNum" sz="quarter" idx="12"/>
          </p:nvPr>
        </p:nvSpPr>
        <p:spPr>
          <a:noFill/>
        </p:spPr>
        <p:txBody>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fld id="{00EFBDAE-9C49-4067-A8F6-40930B91CC85}" type="slidenum">
              <a:rPr lang="en-US" altLang="en-US" sz="1400">
                <a:solidFill>
                  <a:schemeClr val="tx1"/>
                </a:solidFill>
                <a:latin typeface="Times New Roman" charset="0"/>
              </a:rPr>
              <a:pPr/>
              <a:t>73</a:t>
            </a:fld>
            <a:endParaRPr lang="en-US" altLang="en-US" sz="1400">
              <a:solidFill>
                <a:schemeClr val="tx1"/>
              </a:solidFill>
              <a:latin typeface="Times New Roman" charset="0"/>
            </a:endParaRPr>
          </a:p>
        </p:txBody>
      </p:sp>
      <p:sp>
        <p:nvSpPr>
          <p:cNvPr id="81925" name="Oval 2"/>
          <p:cNvSpPr>
            <a:spLocks noChangeArrowheads="1"/>
          </p:cNvSpPr>
          <p:nvPr/>
        </p:nvSpPr>
        <p:spPr bwMode="auto">
          <a:xfrm>
            <a:off x="457200" y="4570413"/>
            <a:ext cx="685800" cy="609600"/>
          </a:xfrm>
          <a:prstGeom prst="ellipse">
            <a:avLst/>
          </a:prstGeom>
          <a:solidFill>
            <a:srgbClr val="FF0000">
              <a:alpha val="50195"/>
            </a:srgbClr>
          </a:solidFill>
          <a:ln w="38100">
            <a:solidFill>
              <a:srgbClr val="FF0000"/>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endParaRPr lang="en-US" altLang="en-US"/>
          </a:p>
        </p:txBody>
      </p:sp>
      <p:sp>
        <p:nvSpPr>
          <p:cNvPr id="81926" name="Line 3"/>
          <p:cNvSpPr>
            <a:spLocks noChangeShapeType="1"/>
          </p:cNvSpPr>
          <p:nvPr/>
        </p:nvSpPr>
        <p:spPr bwMode="auto">
          <a:xfrm>
            <a:off x="2667000" y="609600"/>
            <a:ext cx="3962400" cy="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81927" name="Line 4"/>
          <p:cNvSpPr>
            <a:spLocks noChangeShapeType="1"/>
          </p:cNvSpPr>
          <p:nvPr/>
        </p:nvSpPr>
        <p:spPr bwMode="auto">
          <a:xfrm>
            <a:off x="2667000" y="1295400"/>
            <a:ext cx="3962400" cy="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81928" name="Line 5"/>
          <p:cNvSpPr>
            <a:spLocks noChangeShapeType="1"/>
          </p:cNvSpPr>
          <p:nvPr/>
        </p:nvSpPr>
        <p:spPr bwMode="auto">
          <a:xfrm>
            <a:off x="3048000" y="6096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81929" name="Line 6"/>
          <p:cNvSpPr>
            <a:spLocks noChangeShapeType="1"/>
          </p:cNvSpPr>
          <p:nvPr/>
        </p:nvSpPr>
        <p:spPr bwMode="auto">
          <a:xfrm>
            <a:off x="3581400" y="6096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81930" name="Line 7"/>
          <p:cNvSpPr>
            <a:spLocks noChangeShapeType="1"/>
          </p:cNvSpPr>
          <p:nvPr/>
        </p:nvSpPr>
        <p:spPr bwMode="auto">
          <a:xfrm>
            <a:off x="4114800" y="6096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81931" name="Line 8"/>
          <p:cNvSpPr>
            <a:spLocks noChangeShapeType="1"/>
          </p:cNvSpPr>
          <p:nvPr/>
        </p:nvSpPr>
        <p:spPr bwMode="auto">
          <a:xfrm>
            <a:off x="4648200" y="6096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81932" name="Line 9"/>
          <p:cNvSpPr>
            <a:spLocks noChangeShapeType="1"/>
          </p:cNvSpPr>
          <p:nvPr/>
        </p:nvSpPr>
        <p:spPr bwMode="auto">
          <a:xfrm>
            <a:off x="5181600" y="6096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81933" name="Line 10"/>
          <p:cNvSpPr>
            <a:spLocks noChangeShapeType="1"/>
          </p:cNvSpPr>
          <p:nvPr/>
        </p:nvSpPr>
        <p:spPr bwMode="auto">
          <a:xfrm>
            <a:off x="5715000" y="6096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81934" name="Line 11"/>
          <p:cNvSpPr>
            <a:spLocks noChangeShapeType="1"/>
          </p:cNvSpPr>
          <p:nvPr/>
        </p:nvSpPr>
        <p:spPr bwMode="auto">
          <a:xfrm>
            <a:off x="6248400" y="6096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81935" name="Line 12"/>
          <p:cNvSpPr>
            <a:spLocks noChangeShapeType="1"/>
          </p:cNvSpPr>
          <p:nvPr/>
        </p:nvSpPr>
        <p:spPr bwMode="auto">
          <a:xfrm flipV="1">
            <a:off x="3810000" y="1295400"/>
            <a:ext cx="0" cy="45720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graphicFrame>
        <p:nvGraphicFramePr>
          <p:cNvPr id="81936" name="Object 13"/>
          <p:cNvGraphicFramePr>
            <a:graphicFrameLocks noChangeAspect="1"/>
          </p:cNvGraphicFramePr>
          <p:nvPr/>
        </p:nvGraphicFramePr>
        <p:xfrm>
          <a:off x="3200400" y="762000"/>
          <a:ext cx="252413" cy="368300"/>
        </p:xfrm>
        <a:graphic>
          <a:graphicData uri="http://schemas.openxmlformats.org/presentationml/2006/ole">
            <mc:AlternateContent xmlns:mc="http://schemas.openxmlformats.org/markup-compatibility/2006">
              <mc:Choice xmlns:v="urn:schemas-microsoft-com:vml" Requires="v">
                <p:oleObj spid="_x0000_s11486" name="Equation" r:id="rId3" imgW="253890" imgH="368140" progId="Equation.3">
                  <p:embed/>
                </p:oleObj>
              </mc:Choice>
              <mc:Fallback>
                <p:oleObj name="Equation" r:id="rId3" imgW="253890" imgH="368140" progId="Equation.3">
                  <p:embed/>
                  <p:pic>
                    <p:nvPicPr>
                      <p:cNvPr id="0" name="Picture 6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00400" y="762000"/>
                        <a:ext cx="252413" cy="368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1937" name="Object 14"/>
          <p:cNvGraphicFramePr>
            <a:graphicFrameLocks noChangeAspect="1"/>
          </p:cNvGraphicFramePr>
          <p:nvPr/>
        </p:nvGraphicFramePr>
        <p:xfrm>
          <a:off x="4800600" y="766763"/>
          <a:ext cx="252413" cy="381000"/>
        </p:xfrm>
        <a:graphic>
          <a:graphicData uri="http://schemas.openxmlformats.org/presentationml/2006/ole">
            <mc:AlternateContent xmlns:mc="http://schemas.openxmlformats.org/markup-compatibility/2006">
              <mc:Choice xmlns:v="urn:schemas-microsoft-com:vml" Requires="v">
                <p:oleObj spid="_x0000_s11487" name="Equation" r:id="rId5" imgW="253890" imgH="380835" progId="Equation.3">
                  <p:embed/>
                </p:oleObj>
              </mc:Choice>
              <mc:Fallback>
                <p:oleObj name="Equation" r:id="rId5" imgW="253890" imgH="380835" progId="Equation.3">
                  <p:embed/>
                  <p:pic>
                    <p:nvPicPr>
                      <p:cNvPr id="0" name="Picture 6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00600" y="766763"/>
                        <a:ext cx="252413"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1938" name="Object 15"/>
          <p:cNvGraphicFramePr>
            <a:graphicFrameLocks noChangeAspect="1"/>
          </p:cNvGraphicFramePr>
          <p:nvPr/>
        </p:nvGraphicFramePr>
        <p:xfrm>
          <a:off x="3581400" y="1676400"/>
          <a:ext cx="442913" cy="531813"/>
        </p:xfrm>
        <a:graphic>
          <a:graphicData uri="http://schemas.openxmlformats.org/presentationml/2006/ole">
            <mc:AlternateContent xmlns:mc="http://schemas.openxmlformats.org/markup-compatibility/2006">
              <mc:Choice xmlns:v="urn:schemas-microsoft-com:vml" Requires="v">
                <p:oleObj spid="_x0000_s11488" name="Equation" r:id="rId7" imgW="444307" imgH="533169" progId="Equation.3">
                  <p:embed/>
                </p:oleObj>
              </mc:Choice>
              <mc:Fallback>
                <p:oleObj name="Equation" r:id="rId7" imgW="444307" imgH="533169" progId="Equation.3">
                  <p:embed/>
                  <p:pic>
                    <p:nvPicPr>
                      <p:cNvPr id="0" name="Picture 6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81400" y="1676400"/>
                        <a:ext cx="442913" cy="5318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1939" name="Object 16"/>
          <p:cNvGraphicFramePr>
            <a:graphicFrameLocks noChangeAspect="1"/>
          </p:cNvGraphicFramePr>
          <p:nvPr/>
        </p:nvGraphicFramePr>
        <p:xfrm>
          <a:off x="4343400" y="762000"/>
          <a:ext cx="163513" cy="368300"/>
        </p:xfrm>
        <a:graphic>
          <a:graphicData uri="http://schemas.openxmlformats.org/presentationml/2006/ole">
            <mc:AlternateContent xmlns:mc="http://schemas.openxmlformats.org/markup-compatibility/2006">
              <mc:Choice xmlns:v="urn:schemas-microsoft-com:vml" Requires="v">
                <p:oleObj spid="_x0000_s11489" name="Equation" r:id="rId9" imgW="165028" imgH="368140" progId="Equation.3">
                  <p:embed/>
                </p:oleObj>
              </mc:Choice>
              <mc:Fallback>
                <p:oleObj name="Equation" r:id="rId9" imgW="165028" imgH="368140" progId="Equation.3">
                  <p:embed/>
                  <p:pic>
                    <p:nvPicPr>
                      <p:cNvPr id="0" name="Picture 6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343400" y="762000"/>
                        <a:ext cx="163513" cy="368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1940" name="Object 17"/>
          <p:cNvGraphicFramePr>
            <a:graphicFrameLocks noChangeAspect="1"/>
          </p:cNvGraphicFramePr>
          <p:nvPr/>
        </p:nvGraphicFramePr>
        <p:xfrm>
          <a:off x="5378450" y="773113"/>
          <a:ext cx="163513" cy="368300"/>
        </p:xfrm>
        <a:graphic>
          <a:graphicData uri="http://schemas.openxmlformats.org/presentationml/2006/ole">
            <mc:AlternateContent xmlns:mc="http://schemas.openxmlformats.org/markup-compatibility/2006">
              <mc:Choice xmlns:v="urn:schemas-microsoft-com:vml" Requires="v">
                <p:oleObj spid="_x0000_s11490" name="Equation" r:id="rId11" imgW="165028" imgH="368140" progId="Equation.3">
                  <p:embed/>
                </p:oleObj>
              </mc:Choice>
              <mc:Fallback>
                <p:oleObj name="Equation" r:id="rId11" imgW="165028" imgH="368140" progId="Equation.3">
                  <p:embed/>
                  <p:pic>
                    <p:nvPicPr>
                      <p:cNvPr id="0" name="Picture 6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378450" y="773113"/>
                        <a:ext cx="163513" cy="368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1941" name="Text Box 18"/>
          <p:cNvSpPr txBox="1">
            <a:spLocks noChangeArrowheads="1"/>
          </p:cNvSpPr>
          <p:nvPr/>
        </p:nvSpPr>
        <p:spPr bwMode="auto">
          <a:xfrm>
            <a:off x="609600" y="685800"/>
            <a:ext cx="1482725"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r>
              <a:rPr lang="en-US" altLang="en-US">
                <a:solidFill>
                  <a:srgbClr val="008000"/>
                </a:solidFill>
              </a:rPr>
              <a:t>Time 0</a:t>
            </a:r>
          </a:p>
        </p:txBody>
      </p:sp>
      <p:graphicFrame>
        <p:nvGraphicFramePr>
          <p:cNvPr id="81942" name="Object 19"/>
          <p:cNvGraphicFramePr>
            <a:graphicFrameLocks noChangeAspect="1"/>
          </p:cNvGraphicFramePr>
          <p:nvPr/>
        </p:nvGraphicFramePr>
        <p:xfrm>
          <a:off x="6400800" y="762000"/>
          <a:ext cx="252413" cy="368300"/>
        </p:xfrm>
        <a:graphic>
          <a:graphicData uri="http://schemas.openxmlformats.org/presentationml/2006/ole">
            <mc:AlternateContent xmlns:mc="http://schemas.openxmlformats.org/markup-compatibility/2006">
              <mc:Choice xmlns:v="urn:schemas-microsoft-com:vml" Requires="v">
                <p:oleObj spid="_x0000_s11491" name="Equation" r:id="rId13" imgW="253890" imgH="368140" progId="Equation.3">
                  <p:embed/>
                </p:oleObj>
              </mc:Choice>
              <mc:Fallback>
                <p:oleObj name="Equation" r:id="rId13" imgW="253890" imgH="368140" progId="Equation.3">
                  <p:embed/>
                  <p:pic>
                    <p:nvPicPr>
                      <p:cNvPr id="0" name="Picture 6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00800" y="762000"/>
                        <a:ext cx="252413" cy="368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1943" name="Oval 20"/>
          <p:cNvSpPr>
            <a:spLocks noChangeArrowheads="1"/>
          </p:cNvSpPr>
          <p:nvPr/>
        </p:nvSpPr>
        <p:spPr bwMode="auto">
          <a:xfrm>
            <a:off x="2743200" y="4570413"/>
            <a:ext cx="685800" cy="6096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endParaRPr lang="en-US" altLang="en-US"/>
          </a:p>
        </p:txBody>
      </p:sp>
      <p:graphicFrame>
        <p:nvGraphicFramePr>
          <p:cNvPr id="81944" name="Object 21"/>
          <p:cNvGraphicFramePr>
            <a:graphicFrameLocks noChangeAspect="1"/>
          </p:cNvGraphicFramePr>
          <p:nvPr/>
        </p:nvGraphicFramePr>
        <p:xfrm>
          <a:off x="609600" y="4570413"/>
          <a:ext cx="442913" cy="531812"/>
        </p:xfrm>
        <a:graphic>
          <a:graphicData uri="http://schemas.openxmlformats.org/presentationml/2006/ole">
            <mc:AlternateContent xmlns:mc="http://schemas.openxmlformats.org/markup-compatibility/2006">
              <mc:Choice xmlns:v="urn:schemas-microsoft-com:vml" Requires="v">
                <p:oleObj spid="_x0000_s11492" name="Equation" r:id="rId14" imgW="444307" imgH="533169" progId="Equation.3">
                  <p:embed/>
                </p:oleObj>
              </mc:Choice>
              <mc:Fallback>
                <p:oleObj name="Equation" r:id="rId14" imgW="444307" imgH="533169" progId="Equation.3">
                  <p:embed/>
                  <p:pic>
                    <p:nvPicPr>
                      <p:cNvPr id="0" name="Picture 6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09600" y="4570413"/>
                        <a:ext cx="442913" cy="5318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1945" name="Line 22"/>
          <p:cNvSpPr>
            <a:spLocks noChangeShapeType="1"/>
          </p:cNvSpPr>
          <p:nvPr/>
        </p:nvSpPr>
        <p:spPr bwMode="auto">
          <a:xfrm>
            <a:off x="3429000" y="4875213"/>
            <a:ext cx="18288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81946" name="Oval 23"/>
          <p:cNvSpPr>
            <a:spLocks noChangeArrowheads="1"/>
          </p:cNvSpPr>
          <p:nvPr/>
        </p:nvSpPr>
        <p:spPr bwMode="auto">
          <a:xfrm>
            <a:off x="5270500" y="4583113"/>
            <a:ext cx="685800" cy="6096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endParaRPr lang="en-US" altLang="en-US"/>
          </a:p>
        </p:txBody>
      </p:sp>
      <p:graphicFrame>
        <p:nvGraphicFramePr>
          <p:cNvPr id="81947" name="Object 24"/>
          <p:cNvGraphicFramePr>
            <a:graphicFrameLocks noChangeAspect="1"/>
          </p:cNvGraphicFramePr>
          <p:nvPr/>
        </p:nvGraphicFramePr>
        <p:xfrm>
          <a:off x="2895600" y="4570413"/>
          <a:ext cx="381000" cy="520700"/>
        </p:xfrm>
        <a:graphic>
          <a:graphicData uri="http://schemas.openxmlformats.org/presentationml/2006/ole">
            <mc:AlternateContent xmlns:mc="http://schemas.openxmlformats.org/markup-compatibility/2006">
              <mc:Choice xmlns:v="urn:schemas-microsoft-com:vml" Requires="v">
                <p:oleObj spid="_x0000_s11493" name="Equation" r:id="rId15" imgW="380835" imgH="520474" progId="Equation.3">
                  <p:embed/>
                </p:oleObj>
              </mc:Choice>
              <mc:Fallback>
                <p:oleObj name="Equation" r:id="rId15" imgW="380835" imgH="520474" progId="Equation.3">
                  <p:embed/>
                  <p:pic>
                    <p:nvPicPr>
                      <p:cNvPr id="0" name="Picture 69"/>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895600" y="4570413"/>
                        <a:ext cx="381000" cy="520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1948" name="Oval 25"/>
          <p:cNvSpPr>
            <a:spLocks noChangeArrowheads="1"/>
          </p:cNvSpPr>
          <p:nvPr/>
        </p:nvSpPr>
        <p:spPr bwMode="auto">
          <a:xfrm>
            <a:off x="7696200" y="4570413"/>
            <a:ext cx="685800" cy="6096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endParaRPr lang="en-US" altLang="en-US"/>
          </a:p>
        </p:txBody>
      </p:sp>
      <p:graphicFrame>
        <p:nvGraphicFramePr>
          <p:cNvPr id="81949" name="Object 26"/>
          <p:cNvGraphicFramePr>
            <a:graphicFrameLocks noChangeAspect="1"/>
          </p:cNvGraphicFramePr>
          <p:nvPr/>
        </p:nvGraphicFramePr>
        <p:xfrm>
          <a:off x="5410200" y="4494213"/>
          <a:ext cx="442913" cy="520700"/>
        </p:xfrm>
        <a:graphic>
          <a:graphicData uri="http://schemas.openxmlformats.org/presentationml/2006/ole">
            <mc:AlternateContent xmlns:mc="http://schemas.openxmlformats.org/markup-compatibility/2006">
              <mc:Choice xmlns:v="urn:schemas-microsoft-com:vml" Requires="v">
                <p:oleObj spid="_x0000_s11494" name="Equation" r:id="rId17" imgW="444307" imgH="520474" progId="Equation.3">
                  <p:embed/>
                </p:oleObj>
              </mc:Choice>
              <mc:Fallback>
                <p:oleObj name="Equation" r:id="rId17" imgW="444307" imgH="520474" progId="Equation.3">
                  <p:embed/>
                  <p:pic>
                    <p:nvPicPr>
                      <p:cNvPr id="0" name="Picture 70"/>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410200" y="4494213"/>
                        <a:ext cx="442913" cy="520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1950" name="Object 27"/>
          <p:cNvGraphicFramePr>
            <a:graphicFrameLocks noChangeAspect="1"/>
          </p:cNvGraphicFramePr>
          <p:nvPr/>
        </p:nvGraphicFramePr>
        <p:xfrm>
          <a:off x="7848600" y="4570413"/>
          <a:ext cx="430213" cy="531812"/>
        </p:xfrm>
        <a:graphic>
          <a:graphicData uri="http://schemas.openxmlformats.org/presentationml/2006/ole">
            <mc:AlternateContent xmlns:mc="http://schemas.openxmlformats.org/markup-compatibility/2006">
              <mc:Choice xmlns:v="urn:schemas-microsoft-com:vml" Requires="v">
                <p:oleObj spid="_x0000_s11495" name="Equation" r:id="rId19" imgW="431613" imgH="533169" progId="Equation.3">
                  <p:embed/>
                </p:oleObj>
              </mc:Choice>
              <mc:Fallback>
                <p:oleObj name="Equation" r:id="rId19" imgW="431613" imgH="533169" progId="Equation.3">
                  <p:embed/>
                  <p:pic>
                    <p:nvPicPr>
                      <p:cNvPr id="0" name="Picture 71"/>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7848600" y="4570413"/>
                        <a:ext cx="430213" cy="5318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1951" name="Line 28"/>
          <p:cNvSpPr>
            <a:spLocks noChangeShapeType="1"/>
          </p:cNvSpPr>
          <p:nvPr/>
        </p:nvSpPr>
        <p:spPr bwMode="auto">
          <a:xfrm>
            <a:off x="5943600" y="4875213"/>
            <a:ext cx="17526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81952" name="Freeform 29"/>
          <p:cNvSpPr>
            <a:spLocks/>
          </p:cNvSpPr>
          <p:nvPr/>
        </p:nvSpPr>
        <p:spPr bwMode="auto">
          <a:xfrm>
            <a:off x="2438400" y="3579813"/>
            <a:ext cx="1117600" cy="1003300"/>
          </a:xfrm>
          <a:custGeom>
            <a:avLst/>
            <a:gdLst>
              <a:gd name="T0" fmla="*/ 469900 w 704"/>
              <a:gd name="T1" fmla="*/ 1003300 h 632"/>
              <a:gd name="T2" fmla="*/ 12700 w 704"/>
              <a:gd name="T3" fmla="*/ 393700 h 632"/>
              <a:gd name="T4" fmla="*/ 546100 w 704"/>
              <a:gd name="T5" fmla="*/ 12700 h 632"/>
              <a:gd name="T6" fmla="*/ 1079500 w 704"/>
              <a:gd name="T7" fmla="*/ 317500 h 632"/>
              <a:gd name="T8" fmla="*/ 774700 w 704"/>
              <a:gd name="T9" fmla="*/ 1003300 h 6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04" h="632">
                <a:moveTo>
                  <a:pt x="296" y="632"/>
                </a:moveTo>
                <a:cubicBezTo>
                  <a:pt x="148" y="492"/>
                  <a:pt x="0" y="352"/>
                  <a:pt x="8" y="248"/>
                </a:cubicBezTo>
                <a:cubicBezTo>
                  <a:pt x="16" y="144"/>
                  <a:pt x="232" y="16"/>
                  <a:pt x="344" y="8"/>
                </a:cubicBezTo>
                <a:cubicBezTo>
                  <a:pt x="456" y="0"/>
                  <a:pt x="656" y="96"/>
                  <a:pt x="680" y="200"/>
                </a:cubicBezTo>
                <a:cubicBezTo>
                  <a:pt x="704" y="304"/>
                  <a:pt x="596" y="468"/>
                  <a:pt x="488" y="632"/>
                </a:cubicBezTo>
              </a:path>
            </a:pathLst>
          </a:custGeom>
          <a:noFill/>
          <a:ln w="9525" cap="flat" cmpd="sng">
            <a:solidFill>
              <a:schemeClr val="tx1"/>
            </a:solidFill>
            <a:prstDash val="solid"/>
            <a:round/>
            <a:headEnd type="none" w="med" len="med"/>
            <a:tailEnd type="triangl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81953" name="Object 30"/>
          <p:cNvGraphicFramePr>
            <a:graphicFrameLocks noChangeAspect="1"/>
          </p:cNvGraphicFramePr>
          <p:nvPr/>
        </p:nvGraphicFramePr>
        <p:xfrm>
          <a:off x="3454400" y="4418013"/>
          <a:ext cx="1549400" cy="457200"/>
        </p:xfrm>
        <a:graphic>
          <a:graphicData uri="http://schemas.openxmlformats.org/presentationml/2006/ole">
            <mc:AlternateContent xmlns:mc="http://schemas.openxmlformats.org/markup-compatibility/2006">
              <mc:Choice xmlns:v="urn:schemas-microsoft-com:vml" Requires="v">
                <p:oleObj spid="_x0000_s11496" name="Equation" r:id="rId21" imgW="1549400" imgH="457200" progId="Equation.3">
                  <p:embed/>
                </p:oleObj>
              </mc:Choice>
              <mc:Fallback>
                <p:oleObj name="Equation" r:id="rId21" imgW="1549400" imgH="457200" progId="Equation.3">
                  <p:embed/>
                  <p:pic>
                    <p:nvPicPr>
                      <p:cNvPr id="0" name="Picture 72"/>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454400" y="4418013"/>
                        <a:ext cx="15494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1954" name="Object 31"/>
          <p:cNvGraphicFramePr>
            <a:graphicFrameLocks noChangeAspect="1"/>
          </p:cNvGraphicFramePr>
          <p:nvPr/>
        </p:nvGraphicFramePr>
        <p:xfrm>
          <a:off x="6007100" y="4429125"/>
          <a:ext cx="1460500" cy="457200"/>
        </p:xfrm>
        <a:graphic>
          <a:graphicData uri="http://schemas.openxmlformats.org/presentationml/2006/ole">
            <mc:AlternateContent xmlns:mc="http://schemas.openxmlformats.org/markup-compatibility/2006">
              <mc:Choice xmlns:v="urn:schemas-microsoft-com:vml" Requires="v">
                <p:oleObj spid="_x0000_s11497" name="Equation" r:id="rId23" imgW="1460500" imgH="457200" progId="Equation.3">
                  <p:embed/>
                </p:oleObj>
              </mc:Choice>
              <mc:Fallback>
                <p:oleObj name="Equation" r:id="rId23" imgW="1460500" imgH="457200" progId="Equation.3">
                  <p:embed/>
                  <p:pic>
                    <p:nvPicPr>
                      <p:cNvPr id="0" name="Picture 73"/>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6007100" y="4429125"/>
                        <a:ext cx="14605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1955" name="Freeform 32"/>
          <p:cNvSpPr>
            <a:spLocks/>
          </p:cNvSpPr>
          <p:nvPr/>
        </p:nvSpPr>
        <p:spPr bwMode="auto">
          <a:xfrm>
            <a:off x="7391400" y="3579813"/>
            <a:ext cx="1117600" cy="1003300"/>
          </a:xfrm>
          <a:custGeom>
            <a:avLst/>
            <a:gdLst>
              <a:gd name="T0" fmla="*/ 469900 w 704"/>
              <a:gd name="T1" fmla="*/ 1003300 h 632"/>
              <a:gd name="T2" fmla="*/ 12700 w 704"/>
              <a:gd name="T3" fmla="*/ 393700 h 632"/>
              <a:gd name="T4" fmla="*/ 546100 w 704"/>
              <a:gd name="T5" fmla="*/ 12700 h 632"/>
              <a:gd name="T6" fmla="*/ 1079500 w 704"/>
              <a:gd name="T7" fmla="*/ 317500 h 632"/>
              <a:gd name="T8" fmla="*/ 774700 w 704"/>
              <a:gd name="T9" fmla="*/ 1003300 h 6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04" h="632">
                <a:moveTo>
                  <a:pt x="296" y="632"/>
                </a:moveTo>
                <a:cubicBezTo>
                  <a:pt x="148" y="492"/>
                  <a:pt x="0" y="352"/>
                  <a:pt x="8" y="248"/>
                </a:cubicBezTo>
                <a:cubicBezTo>
                  <a:pt x="16" y="144"/>
                  <a:pt x="232" y="16"/>
                  <a:pt x="344" y="8"/>
                </a:cubicBezTo>
                <a:cubicBezTo>
                  <a:pt x="456" y="0"/>
                  <a:pt x="656" y="96"/>
                  <a:pt x="680" y="200"/>
                </a:cubicBezTo>
                <a:cubicBezTo>
                  <a:pt x="704" y="304"/>
                  <a:pt x="596" y="468"/>
                  <a:pt x="488" y="632"/>
                </a:cubicBezTo>
              </a:path>
            </a:pathLst>
          </a:custGeom>
          <a:noFill/>
          <a:ln w="9525" cap="flat" cmpd="sng">
            <a:solidFill>
              <a:schemeClr val="tx1"/>
            </a:solidFill>
            <a:prstDash val="solid"/>
            <a:round/>
            <a:headEnd type="none" w="med" len="med"/>
            <a:tailEnd type="triangl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81956" name="Object 33"/>
          <p:cNvGraphicFramePr>
            <a:graphicFrameLocks noChangeAspect="1"/>
          </p:cNvGraphicFramePr>
          <p:nvPr/>
        </p:nvGraphicFramePr>
        <p:xfrm>
          <a:off x="7353300" y="3122613"/>
          <a:ext cx="1384300" cy="457200"/>
        </p:xfrm>
        <a:graphic>
          <a:graphicData uri="http://schemas.openxmlformats.org/presentationml/2006/ole">
            <mc:AlternateContent xmlns:mc="http://schemas.openxmlformats.org/markup-compatibility/2006">
              <mc:Choice xmlns:v="urn:schemas-microsoft-com:vml" Requires="v">
                <p:oleObj spid="_x0000_s11498" name="Equation" r:id="rId25" imgW="1384300" imgH="457200" progId="Equation.3">
                  <p:embed/>
                </p:oleObj>
              </mc:Choice>
              <mc:Fallback>
                <p:oleObj name="Equation" r:id="rId25" imgW="1384300" imgH="457200" progId="Equation.3">
                  <p:embed/>
                  <p:pic>
                    <p:nvPicPr>
                      <p:cNvPr id="0" name="Picture 74"/>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7353300" y="3122613"/>
                        <a:ext cx="13843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1957" name="Object 34"/>
          <p:cNvGraphicFramePr>
            <a:graphicFrameLocks noChangeAspect="1"/>
          </p:cNvGraphicFramePr>
          <p:nvPr/>
        </p:nvGraphicFramePr>
        <p:xfrm>
          <a:off x="7321550" y="5561013"/>
          <a:ext cx="1587500" cy="457200"/>
        </p:xfrm>
        <a:graphic>
          <a:graphicData uri="http://schemas.openxmlformats.org/presentationml/2006/ole">
            <mc:AlternateContent xmlns:mc="http://schemas.openxmlformats.org/markup-compatibility/2006">
              <mc:Choice xmlns:v="urn:schemas-microsoft-com:vml" Requires="v">
                <p:oleObj spid="_x0000_s11499" name="Equation" r:id="rId27" imgW="1587500" imgH="457200" progId="Equation.3">
                  <p:embed/>
                </p:oleObj>
              </mc:Choice>
              <mc:Fallback>
                <p:oleObj name="Equation" r:id="rId27" imgW="1587500" imgH="457200" progId="Equation.3">
                  <p:embed/>
                  <p:pic>
                    <p:nvPicPr>
                      <p:cNvPr id="0" name="Picture 75"/>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7321550" y="5561013"/>
                        <a:ext cx="15875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1958" name="Object 35"/>
          <p:cNvGraphicFramePr>
            <a:graphicFrameLocks noChangeAspect="1"/>
          </p:cNvGraphicFramePr>
          <p:nvPr/>
        </p:nvGraphicFramePr>
        <p:xfrm>
          <a:off x="1225550" y="4424363"/>
          <a:ext cx="1485900" cy="457200"/>
        </p:xfrm>
        <a:graphic>
          <a:graphicData uri="http://schemas.openxmlformats.org/presentationml/2006/ole">
            <mc:AlternateContent xmlns:mc="http://schemas.openxmlformats.org/markup-compatibility/2006">
              <mc:Choice xmlns:v="urn:schemas-microsoft-com:vml" Requires="v">
                <p:oleObj spid="_x0000_s11500" name="Equation" r:id="rId29" imgW="1485900" imgH="457200" progId="Equation.3">
                  <p:embed/>
                </p:oleObj>
              </mc:Choice>
              <mc:Fallback>
                <p:oleObj name="Equation" r:id="rId29" imgW="1485900" imgH="457200" progId="Equation.3">
                  <p:embed/>
                  <p:pic>
                    <p:nvPicPr>
                      <p:cNvPr id="0" name="Picture 76"/>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1225550" y="4424363"/>
                        <a:ext cx="14859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1959" name="Freeform 36"/>
          <p:cNvSpPr>
            <a:spLocks/>
          </p:cNvSpPr>
          <p:nvPr/>
        </p:nvSpPr>
        <p:spPr bwMode="auto">
          <a:xfrm>
            <a:off x="152400" y="3579813"/>
            <a:ext cx="1117600" cy="1003300"/>
          </a:xfrm>
          <a:custGeom>
            <a:avLst/>
            <a:gdLst>
              <a:gd name="T0" fmla="*/ 469900 w 704"/>
              <a:gd name="T1" fmla="*/ 1003300 h 632"/>
              <a:gd name="T2" fmla="*/ 12700 w 704"/>
              <a:gd name="T3" fmla="*/ 393700 h 632"/>
              <a:gd name="T4" fmla="*/ 546100 w 704"/>
              <a:gd name="T5" fmla="*/ 12700 h 632"/>
              <a:gd name="T6" fmla="*/ 1079500 w 704"/>
              <a:gd name="T7" fmla="*/ 317500 h 632"/>
              <a:gd name="T8" fmla="*/ 774700 w 704"/>
              <a:gd name="T9" fmla="*/ 1003300 h 6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04" h="632">
                <a:moveTo>
                  <a:pt x="296" y="632"/>
                </a:moveTo>
                <a:cubicBezTo>
                  <a:pt x="148" y="492"/>
                  <a:pt x="0" y="352"/>
                  <a:pt x="8" y="248"/>
                </a:cubicBezTo>
                <a:cubicBezTo>
                  <a:pt x="16" y="144"/>
                  <a:pt x="232" y="16"/>
                  <a:pt x="344" y="8"/>
                </a:cubicBezTo>
                <a:cubicBezTo>
                  <a:pt x="456" y="0"/>
                  <a:pt x="656" y="96"/>
                  <a:pt x="680" y="200"/>
                </a:cubicBezTo>
                <a:cubicBezTo>
                  <a:pt x="704" y="304"/>
                  <a:pt x="596" y="468"/>
                  <a:pt x="488" y="632"/>
                </a:cubicBezTo>
              </a:path>
            </a:pathLst>
          </a:custGeom>
          <a:noFill/>
          <a:ln w="9525" cap="flat" cmpd="sng">
            <a:solidFill>
              <a:schemeClr val="tx1"/>
            </a:solidFill>
            <a:prstDash val="solid"/>
            <a:round/>
            <a:headEnd type="none" w="med" len="med"/>
            <a:tailEnd type="triangl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81960" name="Object 37"/>
          <p:cNvGraphicFramePr>
            <a:graphicFrameLocks noChangeAspect="1"/>
          </p:cNvGraphicFramePr>
          <p:nvPr/>
        </p:nvGraphicFramePr>
        <p:xfrm>
          <a:off x="120650" y="3052763"/>
          <a:ext cx="1409700" cy="457200"/>
        </p:xfrm>
        <a:graphic>
          <a:graphicData uri="http://schemas.openxmlformats.org/presentationml/2006/ole">
            <mc:AlternateContent xmlns:mc="http://schemas.openxmlformats.org/markup-compatibility/2006">
              <mc:Choice xmlns:v="urn:schemas-microsoft-com:vml" Requires="v">
                <p:oleObj spid="_x0000_s11501" name="Equation" r:id="rId31" imgW="1409700" imgH="457200" progId="Equation.3">
                  <p:embed/>
                </p:oleObj>
              </mc:Choice>
              <mc:Fallback>
                <p:oleObj name="Equation" r:id="rId31" imgW="1409700" imgH="457200" progId="Equation.3">
                  <p:embed/>
                  <p:pic>
                    <p:nvPicPr>
                      <p:cNvPr id="0" name="Picture 77"/>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120650" y="3052763"/>
                        <a:ext cx="14097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1961" name="Object 38"/>
          <p:cNvGraphicFramePr>
            <a:graphicFrameLocks noChangeAspect="1"/>
          </p:cNvGraphicFramePr>
          <p:nvPr/>
        </p:nvGraphicFramePr>
        <p:xfrm>
          <a:off x="6400800" y="6099175"/>
          <a:ext cx="442913" cy="520700"/>
        </p:xfrm>
        <a:graphic>
          <a:graphicData uri="http://schemas.openxmlformats.org/presentationml/2006/ole">
            <mc:AlternateContent xmlns:mc="http://schemas.openxmlformats.org/markup-compatibility/2006">
              <mc:Choice xmlns:v="urn:schemas-microsoft-com:vml" Requires="v">
                <p:oleObj spid="_x0000_s11502" name="Equation" r:id="rId33" imgW="444307" imgH="520474" progId="Equation.3">
                  <p:embed/>
                </p:oleObj>
              </mc:Choice>
              <mc:Fallback>
                <p:oleObj name="Equation" r:id="rId33" imgW="444307" imgH="520474" progId="Equation.3">
                  <p:embed/>
                  <p:pic>
                    <p:nvPicPr>
                      <p:cNvPr id="0" name="Picture 78"/>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6400800" y="6099175"/>
                        <a:ext cx="442913" cy="520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1962" name="Oval 39"/>
          <p:cNvSpPr>
            <a:spLocks noChangeArrowheads="1"/>
          </p:cNvSpPr>
          <p:nvPr/>
        </p:nvSpPr>
        <p:spPr bwMode="auto">
          <a:xfrm>
            <a:off x="6324600" y="6094413"/>
            <a:ext cx="685800" cy="6096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endParaRPr lang="en-US" altLang="en-US"/>
          </a:p>
        </p:txBody>
      </p:sp>
      <p:sp>
        <p:nvSpPr>
          <p:cNvPr id="81963" name="Line 40"/>
          <p:cNvSpPr>
            <a:spLocks noChangeShapeType="1"/>
          </p:cNvSpPr>
          <p:nvPr/>
        </p:nvSpPr>
        <p:spPr bwMode="auto">
          <a:xfrm>
            <a:off x="1143000" y="4875213"/>
            <a:ext cx="16002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81964" name="Oval 41"/>
          <p:cNvSpPr>
            <a:spLocks noChangeArrowheads="1"/>
          </p:cNvSpPr>
          <p:nvPr/>
        </p:nvSpPr>
        <p:spPr bwMode="auto">
          <a:xfrm>
            <a:off x="6172200" y="5942013"/>
            <a:ext cx="990600" cy="9144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endParaRPr lang="en-US" altLang="en-US"/>
          </a:p>
        </p:txBody>
      </p:sp>
      <p:graphicFrame>
        <p:nvGraphicFramePr>
          <p:cNvPr id="81965" name="Object 42"/>
          <p:cNvGraphicFramePr>
            <a:graphicFrameLocks noChangeAspect="1"/>
          </p:cNvGraphicFramePr>
          <p:nvPr/>
        </p:nvGraphicFramePr>
        <p:xfrm>
          <a:off x="2451100" y="3122613"/>
          <a:ext cx="1409700" cy="457200"/>
        </p:xfrm>
        <a:graphic>
          <a:graphicData uri="http://schemas.openxmlformats.org/presentationml/2006/ole">
            <mc:AlternateContent xmlns:mc="http://schemas.openxmlformats.org/markup-compatibility/2006">
              <mc:Choice xmlns:v="urn:schemas-microsoft-com:vml" Requires="v">
                <p:oleObj spid="_x0000_s11503" name="Equation" r:id="rId35" imgW="1409700" imgH="457200" progId="Equation.3">
                  <p:embed/>
                </p:oleObj>
              </mc:Choice>
              <mc:Fallback>
                <p:oleObj name="Equation" r:id="rId35" imgW="1409700" imgH="457200" progId="Equation.3">
                  <p:embed/>
                  <p:pic>
                    <p:nvPicPr>
                      <p:cNvPr id="0" name="Picture 79"/>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2451100" y="3122613"/>
                        <a:ext cx="14097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1966" name="Line 43"/>
          <p:cNvSpPr>
            <a:spLocks noChangeShapeType="1"/>
          </p:cNvSpPr>
          <p:nvPr/>
        </p:nvSpPr>
        <p:spPr bwMode="auto">
          <a:xfrm>
            <a:off x="0" y="4875213"/>
            <a:ext cx="4572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81967" name="Line 44"/>
          <p:cNvSpPr>
            <a:spLocks noChangeShapeType="1"/>
          </p:cNvSpPr>
          <p:nvPr/>
        </p:nvSpPr>
        <p:spPr bwMode="auto">
          <a:xfrm flipH="1">
            <a:off x="7010400" y="5103813"/>
            <a:ext cx="762000" cy="99060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graphicFrame>
        <p:nvGraphicFramePr>
          <p:cNvPr id="81968" name="Object 45"/>
          <p:cNvGraphicFramePr>
            <a:graphicFrameLocks noChangeAspect="1"/>
          </p:cNvGraphicFramePr>
          <p:nvPr/>
        </p:nvGraphicFramePr>
        <p:xfrm>
          <a:off x="3778250" y="773113"/>
          <a:ext cx="163513" cy="368300"/>
        </p:xfrm>
        <a:graphic>
          <a:graphicData uri="http://schemas.openxmlformats.org/presentationml/2006/ole">
            <mc:AlternateContent xmlns:mc="http://schemas.openxmlformats.org/markup-compatibility/2006">
              <mc:Choice xmlns:v="urn:schemas-microsoft-com:vml" Requires="v">
                <p:oleObj spid="_x0000_s11504" name="Equation" r:id="rId37" imgW="165028" imgH="368140" progId="Equation.3">
                  <p:embed/>
                </p:oleObj>
              </mc:Choice>
              <mc:Fallback>
                <p:oleObj name="Equation" r:id="rId37" imgW="165028" imgH="368140" progId="Equation.3">
                  <p:embed/>
                  <p:pic>
                    <p:nvPicPr>
                      <p:cNvPr id="0" name="Picture 8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778250" y="773113"/>
                        <a:ext cx="163513" cy="368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1969" name="Object 46"/>
          <p:cNvGraphicFramePr>
            <a:graphicFrameLocks noChangeAspect="1"/>
          </p:cNvGraphicFramePr>
          <p:nvPr/>
        </p:nvGraphicFramePr>
        <p:xfrm>
          <a:off x="5867400" y="762000"/>
          <a:ext cx="163513" cy="368300"/>
        </p:xfrm>
        <a:graphic>
          <a:graphicData uri="http://schemas.openxmlformats.org/presentationml/2006/ole">
            <mc:AlternateContent xmlns:mc="http://schemas.openxmlformats.org/markup-compatibility/2006">
              <mc:Choice xmlns:v="urn:schemas-microsoft-com:vml" Requires="v">
                <p:oleObj spid="_x0000_s11505" name="Equation" r:id="rId38" imgW="165028" imgH="368140" progId="Equation.3">
                  <p:embed/>
                </p:oleObj>
              </mc:Choice>
              <mc:Fallback>
                <p:oleObj name="Equation" r:id="rId38" imgW="165028" imgH="368140" progId="Equation.3">
                  <p:embed/>
                  <p:pic>
                    <p:nvPicPr>
                      <p:cNvPr id="0" name="Picture 8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867400" y="762000"/>
                        <a:ext cx="163513" cy="368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1970" name="Oval 47"/>
          <p:cNvSpPr>
            <a:spLocks noChangeArrowheads="1"/>
          </p:cNvSpPr>
          <p:nvPr/>
        </p:nvSpPr>
        <p:spPr bwMode="auto">
          <a:xfrm>
            <a:off x="0" y="2895600"/>
            <a:ext cx="1752600" cy="685800"/>
          </a:xfrm>
          <a:prstGeom prst="ellipse">
            <a:avLst/>
          </a:prstGeom>
          <a:noFill/>
          <a:ln w="9525">
            <a:solidFill>
              <a:srgbClr val="FF0000"/>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endParaRPr lang="en-US" altLang="en-US"/>
          </a:p>
        </p:txBody>
      </p:sp>
    </p:spTree>
    <p:extLst>
      <p:ext uri="{BB962C8B-B14F-4D97-AF65-F5344CB8AC3E}">
        <p14:creationId xmlns:p14="http://schemas.microsoft.com/office/powerpoint/2010/main" val="288984367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7" name="Footer Placeholder 2"/>
          <p:cNvSpPr>
            <a:spLocks noGrp="1"/>
          </p:cNvSpPr>
          <p:nvPr>
            <p:ph type="ftr" sz="quarter" idx="11"/>
          </p:nvPr>
        </p:nvSpPr>
        <p:spPr>
          <a:noFill/>
        </p:spPr>
        <p:txBody>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r>
              <a:rPr lang="en-US" altLang="en-US" sz="1400">
                <a:solidFill>
                  <a:schemeClr val="tx1"/>
                </a:solidFill>
                <a:latin typeface="Times New Roman" charset="0"/>
              </a:rPr>
              <a:t>unit-4/Turning Machine</a:t>
            </a:r>
          </a:p>
        </p:txBody>
      </p:sp>
      <p:sp>
        <p:nvSpPr>
          <p:cNvPr id="82948" name="Slide Number Placeholder 3"/>
          <p:cNvSpPr>
            <a:spLocks noGrp="1"/>
          </p:cNvSpPr>
          <p:nvPr>
            <p:ph type="sldNum" sz="quarter" idx="12"/>
          </p:nvPr>
        </p:nvSpPr>
        <p:spPr>
          <a:noFill/>
        </p:spPr>
        <p:txBody>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fld id="{6847BCAB-1635-45F7-9293-3811A185B89B}" type="slidenum">
              <a:rPr lang="en-US" altLang="en-US" sz="1400">
                <a:solidFill>
                  <a:schemeClr val="tx1"/>
                </a:solidFill>
                <a:latin typeface="Times New Roman" charset="0"/>
              </a:rPr>
              <a:pPr/>
              <a:t>74</a:t>
            </a:fld>
            <a:endParaRPr lang="en-US" altLang="en-US" sz="1400">
              <a:solidFill>
                <a:schemeClr val="tx1"/>
              </a:solidFill>
              <a:latin typeface="Times New Roman" charset="0"/>
            </a:endParaRPr>
          </a:p>
        </p:txBody>
      </p:sp>
      <p:sp>
        <p:nvSpPr>
          <p:cNvPr id="82949" name="Oval 2"/>
          <p:cNvSpPr>
            <a:spLocks noChangeArrowheads="1"/>
          </p:cNvSpPr>
          <p:nvPr/>
        </p:nvSpPr>
        <p:spPr bwMode="auto">
          <a:xfrm>
            <a:off x="457200" y="4570413"/>
            <a:ext cx="685800" cy="609600"/>
          </a:xfrm>
          <a:prstGeom prst="ellipse">
            <a:avLst/>
          </a:prstGeom>
          <a:solidFill>
            <a:srgbClr val="FF0000">
              <a:alpha val="50195"/>
            </a:srgbClr>
          </a:solidFill>
          <a:ln w="38100">
            <a:solidFill>
              <a:srgbClr val="FF0000"/>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endParaRPr lang="en-US" altLang="en-US"/>
          </a:p>
        </p:txBody>
      </p:sp>
      <p:sp>
        <p:nvSpPr>
          <p:cNvPr id="82950" name="Line 3"/>
          <p:cNvSpPr>
            <a:spLocks noChangeShapeType="1"/>
          </p:cNvSpPr>
          <p:nvPr/>
        </p:nvSpPr>
        <p:spPr bwMode="auto">
          <a:xfrm>
            <a:off x="2667000" y="609600"/>
            <a:ext cx="3962400" cy="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82951" name="Line 4"/>
          <p:cNvSpPr>
            <a:spLocks noChangeShapeType="1"/>
          </p:cNvSpPr>
          <p:nvPr/>
        </p:nvSpPr>
        <p:spPr bwMode="auto">
          <a:xfrm>
            <a:off x="2667000" y="1295400"/>
            <a:ext cx="3962400" cy="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82952" name="Line 5"/>
          <p:cNvSpPr>
            <a:spLocks noChangeShapeType="1"/>
          </p:cNvSpPr>
          <p:nvPr/>
        </p:nvSpPr>
        <p:spPr bwMode="auto">
          <a:xfrm>
            <a:off x="3048000" y="6096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82953" name="Line 6"/>
          <p:cNvSpPr>
            <a:spLocks noChangeShapeType="1"/>
          </p:cNvSpPr>
          <p:nvPr/>
        </p:nvSpPr>
        <p:spPr bwMode="auto">
          <a:xfrm>
            <a:off x="3581400" y="6096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82954" name="Line 7"/>
          <p:cNvSpPr>
            <a:spLocks noChangeShapeType="1"/>
          </p:cNvSpPr>
          <p:nvPr/>
        </p:nvSpPr>
        <p:spPr bwMode="auto">
          <a:xfrm>
            <a:off x="6248400" y="6096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82955" name="Line 8"/>
          <p:cNvSpPr>
            <a:spLocks noChangeShapeType="1"/>
          </p:cNvSpPr>
          <p:nvPr/>
        </p:nvSpPr>
        <p:spPr bwMode="auto">
          <a:xfrm flipV="1">
            <a:off x="4419600" y="1295400"/>
            <a:ext cx="0" cy="45720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graphicFrame>
        <p:nvGraphicFramePr>
          <p:cNvPr id="82956" name="Object 9"/>
          <p:cNvGraphicFramePr>
            <a:graphicFrameLocks noChangeAspect="1"/>
          </p:cNvGraphicFramePr>
          <p:nvPr/>
        </p:nvGraphicFramePr>
        <p:xfrm>
          <a:off x="3200400" y="762000"/>
          <a:ext cx="252413" cy="368300"/>
        </p:xfrm>
        <a:graphic>
          <a:graphicData uri="http://schemas.openxmlformats.org/presentationml/2006/ole">
            <mc:AlternateContent xmlns:mc="http://schemas.openxmlformats.org/markup-compatibility/2006">
              <mc:Choice xmlns:v="urn:schemas-microsoft-com:vml" Requires="v">
                <p:oleObj spid="_x0000_s12510" name="Equation" r:id="rId3" imgW="253890" imgH="368140" progId="Equation.3">
                  <p:embed/>
                </p:oleObj>
              </mc:Choice>
              <mc:Fallback>
                <p:oleObj name="Equation" r:id="rId3" imgW="253890" imgH="368140" progId="Equation.3">
                  <p:embed/>
                  <p:pic>
                    <p:nvPicPr>
                      <p:cNvPr id="0" name="Picture 6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00400" y="762000"/>
                        <a:ext cx="252413" cy="368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2957" name="Object 10"/>
          <p:cNvGraphicFramePr>
            <a:graphicFrameLocks noChangeAspect="1"/>
          </p:cNvGraphicFramePr>
          <p:nvPr/>
        </p:nvGraphicFramePr>
        <p:xfrm>
          <a:off x="4237038" y="1671638"/>
          <a:ext cx="442912" cy="531812"/>
        </p:xfrm>
        <a:graphic>
          <a:graphicData uri="http://schemas.openxmlformats.org/presentationml/2006/ole">
            <mc:AlternateContent xmlns:mc="http://schemas.openxmlformats.org/markup-compatibility/2006">
              <mc:Choice xmlns:v="urn:schemas-microsoft-com:vml" Requires="v">
                <p:oleObj spid="_x0000_s12511" name="Equation" r:id="rId5" imgW="444307" imgH="533169" progId="Equation.3">
                  <p:embed/>
                </p:oleObj>
              </mc:Choice>
              <mc:Fallback>
                <p:oleObj name="Equation" r:id="rId5" imgW="444307" imgH="533169" progId="Equation.3">
                  <p:embed/>
                  <p:pic>
                    <p:nvPicPr>
                      <p:cNvPr id="0" name="Picture 6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37038" y="1671638"/>
                        <a:ext cx="442912" cy="5318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2958" name="Object 11"/>
          <p:cNvGraphicFramePr>
            <a:graphicFrameLocks noChangeAspect="1"/>
          </p:cNvGraphicFramePr>
          <p:nvPr/>
        </p:nvGraphicFramePr>
        <p:xfrm>
          <a:off x="6324600" y="762000"/>
          <a:ext cx="304800" cy="368300"/>
        </p:xfrm>
        <a:graphic>
          <a:graphicData uri="http://schemas.openxmlformats.org/presentationml/2006/ole">
            <mc:AlternateContent xmlns:mc="http://schemas.openxmlformats.org/markup-compatibility/2006">
              <mc:Choice xmlns:v="urn:schemas-microsoft-com:vml" Requires="v">
                <p:oleObj spid="_x0000_s12512" name="Equation" r:id="rId7" imgW="253890" imgH="368140" progId="Equation.3">
                  <p:embed/>
                </p:oleObj>
              </mc:Choice>
              <mc:Fallback>
                <p:oleObj name="Equation" r:id="rId7" imgW="253890" imgH="368140" progId="Equation.3">
                  <p:embed/>
                  <p:pic>
                    <p:nvPicPr>
                      <p:cNvPr id="0" name="Picture 6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24600" y="762000"/>
                        <a:ext cx="304800" cy="368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2959" name="Oval 12"/>
          <p:cNvSpPr>
            <a:spLocks noChangeArrowheads="1"/>
          </p:cNvSpPr>
          <p:nvPr/>
        </p:nvSpPr>
        <p:spPr bwMode="auto">
          <a:xfrm>
            <a:off x="2743200" y="4570413"/>
            <a:ext cx="685800" cy="6096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endParaRPr lang="en-US" altLang="en-US"/>
          </a:p>
        </p:txBody>
      </p:sp>
      <p:graphicFrame>
        <p:nvGraphicFramePr>
          <p:cNvPr id="82960" name="Object 13"/>
          <p:cNvGraphicFramePr>
            <a:graphicFrameLocks noChangeAspect="1"/>
          </p:cNvGraphicFramePr>
          <p:nvPr/>
        </p:nvGraphicFramePr>
        <p:xfrm>
          <a:off x="609600" y="4570413"/>
          <a:ext cx="442913" cy="531812"/>
        </p:xfrm>
        <a:graphic>
          <a:graphicData uri="http://schemas.openxmlformats.org/presentationml/2006/ole">
            <mc:AlternateContent xmlns:mc="http://schemas.openxmlformats.org/markup-compatibility/2006">
              <mc:Choice xmlns:v="urn:schemas-microsoft-com:vml" Requires="v">
                <p:oleObj spid="_x0000_s12513" name="Equation" r:id="rId8" imgW="444307" imgH="533169" progId="Equation.3">
                  <p:embed/>
                </p:oleObj>
              </mc:Choice>
              <mc:Fallback>
                <p:oleObj name="Equation" r:id="rId8" imgW="444307" imgH="533169" progId="Equation.3">
                  <p:embed/>
                  <p:pic>
                    <p:nvPicPr>
                      <p:cNvPr id="0" name="Picture 6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9600" y="4570413"/>
                        <a:ext cx="442913" cy="5318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2961" name="Line 14"/>
          <p:cNvSpPr>
            <a:spLocks noChangeShapeType="1"/>
          </p:cNvSpPr>
          <p:nvPr/>
        </p:nvSpPr>
        <p:spPr bwMode="auto">
          <a:xfrm>
            <a:off x="3429000" y="4875213"/>
            <a:ext cx="18288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82962" name="Oval 15"/>
          <p:cNvSpPr>
            <a:spLocks noChangeArrowheads="1"/>
          </p:cNvSpPr>
          <p:nvPr/>
        </p:nvSpPr>
        <p:spPr bwMode="auto">
          <a:xfrm>
            <a:off x="5270500" y="4583113"/>
            <a:ext cx="685800" cy="6096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endParaRPr lang="en-US" altLang="en-US"/>
          </a:p>
        </p:txBody>
      </p:sp>
      <p:graphicFrame>
        <p:nvGraphicFramePr>
          <p:cNvPr id="82963" name="Object 16"/>
          <p:cNvGraphicFramePr>
            <a:graphicFrameLocks noChangeAspect="1"/>
          </p:cNvGraphicFramePr>
          <p:nvPr/>
        </p:nvGraphicFramePr>
        <p:xfrm>
          <a:off x="2895600" y="4570413"/>
          <a:ext cx="381000" cy="520700"/>
        </p:xfrm>
        <a:graphic>
          <a:graphicData uri="http://schemas.openxmlformats.org/presentationml/2006/ole">
            <mc:AlternateContent xmlns:mc="http://schemas.openxmlformats.org/markup-compatibility/2006">
              <mc:Choice xmlns:v="urn:schemas-microsoft-com:vml" Requires="v">
                <p:oleObj spid="_x0000_s12514" name="Equation" r:id="rId9" imgW="380835" imgH="520474" progId="Equation.3">
                  <p:embed/>
                </p:oleObj>
              </mc:Choice>
              <mc:Fallback>
                <p:oleObj name="Equation" r:id="rId9" imgW="380835" imgH="520474" progId="Equation.3">
                  <p:embed/>
                  <p:pic>
                    <p:nvPicPr>
                      <p:cNvPr id="0" name="Picture 6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895600" y="4570413"/>
                        <a:ext cx="381000" cy="520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2964" name="Oval 17"/>
          <p:cNvSpPr>
            <a:spLocks noChangeArrowheads="1"/>
          </p:cNvSpPr>
          <p:nvPr/>
        </p:nvSpPr>
        <p:spPr bwMode="auto">
          <a:xfrm>
            <a:off x="7696200" y="4570413"/>
            <a:ext cx="685800" cy="6096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endParaRPr lang="en-US" altLang="en-US"/>
          </a:p>
        </p:txBody>
      </p:sp>
      <p:graphicFrame>
        <p:nvGraphicFramePr>
          <p:cNvPr id="82965" name="Object 18"/>
          <p:cNvGraphicFramePr>
            <a:graphicFrameLocks noChangeAspect="1"/>
          </p:cNvGraphicFramePr>
          <p:nvPr/>
        </p:nvGraphicFramePr>
        <p:xfrm>
          <a:off x="5410200" y="4494213"/>
          <a:ext cx="442913" cy="520700"/>
        </p:xfrm>
        <a:graphic>
          <a:graphicData uri="http://schemas.openxmlformats.org/presentationml/2006/ole">
            <mc:AlternateContent xmlns:mc="http://schemas.openxmlformats.org/markup-compatibility/2006">
              <mc:Choice xmlns:v="urn:schemas-microsoft-com:vml" Requires="v">
                <p:oleObj spid="_x0000_s12515" name="Equation" r:id="rId11" imgW="444307" imgH="520474" progId="Equation.3">
                  <p:embed/>
                </p:oleObj>
              </mc:Choice>
              <mc:Fallback>
                <p:oleObj name="Equation" r:id="rId11" imgW="444307" imgH="520474" progId="Equation.3">
                  <p:embed/>
                  <p:pic>
                    <p:nvPicPr>
                      <p:cNvPr id="0" name="Picture 6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410200" y="4494213"/>
                        <a:ext cx="442913" cy="520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2966" name="Object 19"/>
          <p:cNvGraphicFramePr>
            <a:graphicFrameLocks noChangeAspect="1"/>
          </p:cNvGraphicFramePr>
          <p:nvPr/>
        </p:nvGraphicFramePr>
        <p:xfrm>
          <a:off x="7848600" y="4570413"/>
          <a:ext cx="430213" cy="531812"/>
        </p:xfrm>
        <a:graphic>
          <a:graphicData uri="http://schemas.openxmlformats.org/presentationml/2006/ole">
            <mc:AlternateContent xmlns:mc="http://schemas.openxmlformats.org/markup-compatibility/2006">
              <mc:Choice xmlns:v="urn:schemas-microsoft-com:vml" Requires="v">
                <p:oleObj spid="_x0000_s12516" name="Equation" r:id="rId13" imgW="431613" imgH="533169" progId="Equation.3">
                  <p:embed/>
                </p:oleObj>
              </mc:Choice>
              <mc:Fallback>
                <p:oleObj name="Equation" r:id="rId13" imgW="431613" imgH="533169" progId="Equation.3">
                  <p:embed/>
                  <p:pic>
                    <p:nvPicPr>
                      <p:cNvPr id="0" name="Picture 6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848600" y="4570413"/>
                        <a:ext cx="430213" cy="5318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2967" name="Line 20"/>
          <p:cNvSpPr>
            <a:spLocks noChangeShapeType="1"/>
          </p:cNvSpPr>
          <p:nvPr/>
        </p:nvSpPr>
        <p:spPr bwMode="auto">
          <a:xfrm>
            <a:off x="5943600" y="4875213"/>
            <a:ext cx="17526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82968" name="Freeform 21"/>
          <p:cNvSpPr>
            <a:spLocks/>
          </p:cNvSpPr>
          <p:nvPr/>
        </p:nvSpPr>
        <p:spPr bwMode="auto">
          <a:xfrm>
            <a:off x="2438400" y="3579813"/>
            <a:ext cx="1117600" cy="1003300"/>
          </a:xfrm>
          <a:custGeom>
            <a:avLst/>
            <a:gdLst>
              <a:gd name="T0" fmla="*/ 469900 w 704"/>
              <a:gd name="T1" fmla="*/ 1003300 h 632"/>
              <a:gd name="T2" fmla="*/ 12700 w 704"/>
              <a:gd name="T3" fmla="*/ 393700 h 632"/>
              <a:gd name="T4" fmla="*/ 546100 w 704"/>
              <a:gd name="T5" fmla="*/ 12700 h 632"/>
              <a:gd name="T6" fmla="*/ 1079500 w 704"/>
              <a:gd name="T7" fmla="*/ 317500 h 632"/>
              <a:gd name="T8" fmla="*/ 774700 w 704"/>
              <a:gd name="T9" fmla="*/ 1003300 h 6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04" h="632">
                <a:moveTo>
                  <a:pt x="296" y="632"/>
                </a:moveTo>
                <a:cubicBezTo>
                  <a:pt x="148" y="492"/>
                  <a:pt x="0" y="352"/>
                  <a:pt x="8" y="248"/>
                </a:cubicBezTo>
                <a:cubicBezTo>
                  <a:pt x="16" y="144"/>
                  <a:pt x="232" y="16"/>
                  <a:pt x="344" y="8"/>
                </a:cubicBezTo>
                <a:cubicBezTo>
                  <a:pt x="456" y="0"/>
                  <a:pt x="656" y="96"/>
                  <a:pt x="680" y="200"/>
                </a:cubicBezTo>
                <a:cubicBezTo>
                  <a:pt x="704" y="304"/>
                  <a:pt x="596" y="468"/>
                  <a:pt x="488" y="632"/>
                </a:cubicBezTo>
              </a:path>
            </a:pathLst>
          </a:custGeom>
          <a:noFill/>
          <a:ln w="9525" cap="flat" cmpd="sng">
            <a:solidFill>
              <a:schemeClr val="tx1"/>
            </a:solidFill>
            <a:prstDash val="solid"/>
            <a:round/>
            <a:headEnd type="none" w="med" len="med"/>
            <a:tailEnd type="triangl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82969" name="Object 22"/>
          <p:cNvGraphicFramePr>
            <a:graphicFrameLocks noChangeAspect="1"/>
          </p:cNvGraphicFramePr>
          <p:nvPr/>
        </p:nvGraphicFramePr>
        <p:xfrm>
          <a:off x="3454400" y="4418013"/>
          <a:ext cx="1549400" cy="457200"/>
        </p:xfrm>
        <a:graphic>
          <a:graphicData uri="http://schemas.openxmlformats.org/presentationml/2006/ole">
            <mc:AlternateContent xmlns:mc="http://schemas.openxmlformats.org/markup-compatibility/2006">
              <mc:Choice xmlns:v="urn:schemas-microsoft-com:vml" Requires="v">
                <p:oleObj spid="_x0000_s12517" name="Equation" r:id="rId15" imgW="1549400" imgH="457200" progId="Equation.3">
                  <p:embed/>
                </p:oleObj>
              </mc:Choice>
              <mc:Fallback>
                <p:oleObj name="Equation" r:id="rId15" imgW="1549400" imgH="457200" progId="Equation.3">
                  <p:embed/>
                  <p:pic>
                    <p:nvPicPr>
                      <p:cNvPr id="0" name="Picture 69"/>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454400" y="4418013"/>
                        <a:ext cx="15494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2970" name="Object 23"/>
          <p:cNvGraphicFramePr>
            <a:graphicFrameLocks noChangeAspect="1"/>
          </p:cNvGraphicFramePr>
          <p:nvPr/>
        </p:nvGraphicFramePr>
        <p:xfrm>
          <a:off x="6007100" y="4429125"/>
          <a:ext cx="1460500" cy="457200"/>
        </p:xfrm>
        <a:graphic>
          <a:graphicData uri="http://schemas.openxmlformats.org/presentationml/2006/ole">
            <mc:AlternateContent xmlns:mc="http://schemas.openxmlformats.org/markup-compatibility/2006">
              <mc:Choice xmlns:v="urn:schemas-microsoft-com:vml" Requires="v">
                <p:oleObj spid="_x0000_s12518" name="Equation" r:id="rId17" imgW="1460500" imgH="457200" progId="Equation.3">
                  <p:embed/>
                </p:oleObj>
              </mc:Choice>
              <mc:Fallback>
                <p:oleObj name="Equation" r:id="rId17" imgW="1460500" imgH="457200" progId="Equation.3">
                  <p:embed/>
                  <p:pic>
                    <p:nvPicPr>
                      <p:cNvPr id="0" name="Picture 70"/>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007100" y="4429125"/>
                        <a:ext cx="14605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2971" name="Freeform 24"/>
          <p:cNvSpPr>
            <a:spLocks/>
          </p:cNvSpPr>
          <p:nvPr/>
        </p:nvSpPr>
        <p:spPr bwMode="auto">
          <a:xfrm>
            <a:off x="7391400" y="3579813"/>
            <a:ext cx="1117600" cy="1003300"/>
          </a:xfrm>
          <a:custGeom>
            <a:avLst/>
            <a:gdLst>
              <a:gd name="T0" fmla="*/ 469900 w 704"/>
              <a:gd name="T1" fmla="*/ 1003300 h 632"/>
              <a:gd name="T2" fmla="*/ 12700 w 704"/>
              <a:gd name="T3" fmla="*/ 393700 h 632"/>
              <a:gd name="T4" fmla="*/ 546100 w 704"/>
              <a:gd name="T5" fmla="*/ 12700 h 632"/>
              <a:gd name="T6" fmla="*/ 1079500 w 704"/>
              <a:gd name="T7" fmla="*/ 317500 h 632"/>
              <a:gd name="T8" fmla="*/ 774700 w 704"/>
              <a:gd name="T9" fmla="*/ 1003300 h 6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04" h="632">
                <a:moveTo>
                  <a:pt x="296" y="632"/>
                </a:moveTo>
                <a:cubicBezTo>
                  <a:pt x="148" y="492"/>
                  <a:pt x="0" y="352"/>
                  <a:pt x="8" y="248"/>
                </a:cubicBezTo>
                <a:cubicBezTo>
                  <a:pt x="16" y="144"/>
                  <a:pt x="232" y="16"/>
                  <a:pt x="344" y="8"/>
                </a:cubicBezTo>
                <a:cubicBezTo>
                  <a:pt x="456" y="0"/>
                  <a:pt x="656" y="96"/>
                  <a:pt x="680" y="200"/>
                </a:cubicBezTo>
                <a:cubicBezTo>
                  <a:pt x="704" y="304"/>
                  <a:pt x="596" y="468"/>
                  <a:pt x="488" y="632"/>
                </a:cubicBezTo>
              </a:path>
            </a:pathLst>
          </a:custGeom>
          <a:noFill/>
          <a:ln w="9525" cap="flat" cmpd="sng">
            <a:solidFill>
              <a:schemeClr val="tx1"/>
            </a:solidFill>
            <a:prstDash val="solid"/>
            <a:round/>
            <a:headEnd type="none" w="med" len="med"/>
            <a:tailEnd type="triangl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82972" name="Object 25"/>
          <p:cNvGraphicFramePr>
            <a:graphicFrameLocks noChangeAspect="1"/>
          </p:cNvGraphicFramePr>
          <p:nvPr/>
        </p:nvGraphicFramePr>
        <p:xfrm>
          <a:off x="7353300" y="3122613"/>
          <a:ext cx="1384300" cy="457200"/>
        </p:xfrm>
        <a:graphic>
          <a:graphicData uri="http://schemas.openxmlformats.org/presentationml/2006/ole">
            <mc:AlternateContent xmlns:mc="http://schemas.openxmlformats.org/markup-compatibility/2006">
              <mc:Choice xmlns:v="urn:schemas-microsoft-com:vml" Requires="v">
                <p:oleObj spid="_x0000_s12519" name="Equation" r:id="rId19" imgW="1384300" imgH="457200" progId="Equation.3">
                  <p:embed/>
                </p:oleObj>
              </mc:Choice>
              <mc:Fallback>
                <p:oleObj name="Equation" r:id="rId19" imgW="1384300" imgH="457200" progId="Equation.3">
                  <p:embed/>
                  <p:pic>
                    <p:nvPicPr>
                      <p:cNvPr id="0" name="Picture 71"/>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7353300" y="3122613"/>
                        <a:ext cx="13843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2973" name="Object 26"/>
          <p:cNvGraphicFramePr>
            <a:graphicFrameLocks noChangeAspect="1"/>
          </p:cNvGraphicFramePr>
          <p:nvPr/>
        </p:nvGraphicFramePr>
        <p:xfrm>
          <a:off x="7321550" y="5561013"/>
          <a:ext cx="1587500" cy="457200"/>
        </p:xfrm>
        <a:graphic>
          <a:graphicData uri="http://schemas.openxmlformats.org/presentationml/2006/ole">
            <mc:AlternateContent xmlns:mc="http://schemas.openxmlformats.org/markup-compatibility/2006">
              <mc:Choice xmlns:v="urn:schemas-microsoft-com:vml" Requires="v">
                <p:oleObj spid="_x0000_s12520" name="Equation" r:id="rId21" imgW="1587500" imgH="457200" progId="Equation.3">
                  <p:embed/>
                </p:oleObj>
              </mc:Choice>
              <mc:Fallback>
                <p:oleObj name="Equation" r:id="rId21" imgW="1587500" imgH="457200" progId="Equation.3">
                  <p:embed/>
                  <p:pic>
                    <p:nvPicPr>
                      <p:cNvPr id="0" name="Picture 72"/>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7321550" y="5561013"/>
                        <a:ext cx="15875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2974" name="Object 27"/>
          <p:cNvGraphicFramePr>
            <a:graphicFrameLocks noChangeAspect="1"/>
          </p:cNvGraphicFramePr>
          <p:nvPr/>
        </p:nvGraphicFramePr>
        <p:xfrm>
          <a:off x="1225550" y="4424363"/>
          <a:ext cx="1485900" cy="457200"/>
        </p:xfrm>
        <a:graphic>
          <a:graphicData uri="http://schemas.openxmlformats.org/presentationml/2006/ole">
            <mc:AlternateContent xmlns:mc="http://schemas.openxmlformats.org/markup-compatibility/2006">
              <mc:Choice xmlns:v="urn:schemas-microsoft-com:vml" Requires="v">
                <p:oleObj spid="_x0000_s12521" name="Equation" r:id="rId23" imgW="1485900" imgH="457200" progId="Equation.3">
                  <p:embed/>
                </p:oleObj>
              </mc:Choice>
              <mc:Fallback>
                <p:oleObj name="Equation" r:id="rId23" imgW="1485900" imgH="457200" progId="Equation.3">
                  <p:embed/>
                  <p:pic>
                    <p:nvPicPr>
                      <p:cNvPr id="0" name="Picture 73"/>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1225550" y="4424363"/>
                        <a:ext cx="14859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2975" name="Freeform 28"/>
          <p:cNvSpPr>
            <a:spLocks/>
          </p:cNvSpPr>
          <p:nvPr/>
        </p:nvSpPr>
        <p:spPr bwMode="auto">
          <a:xfrm>
            <a:off x="152400" y="3579813"/>
            <a:ext cx="1117600" cy="1003300"/>
          </a:xfrm>
          <a:custGeom>
            <a:avLst/>
            <a:gdLst>
              <a:gd name="T0" fmla="*/ 469900 w 704"/>
              <a:gd name="T1" fmla="*/ 1003300 h 632"/>
              <a:gd name="T2" fmla="*/ 12700 w 704"/>
              <a:gd name="T3" fmla="*/ 393700 h 632"/>
              <a:gd name="T4" fmla="*/ 546100 w 704"/>
              <a:gd name="T5" fmla="*/ 12700 h 632"/>
              <a:gd name="T6" fmla="*/ 1079500 w 704"/>
              <a:gd name="T7" fmla="*/ 317500 h 632"/>
              <a:gd name="T8" fmla="*/ 774700 w 704"/>
              <a:gd name="T9" fmla="*/ 1003300 h 6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04" h="632">
                <a:moveTo>
                  <a:pt x="296" y="632"/>
                </a:moveTo>
                <a:cubicBezTo>
                  <a:pt x="148" y="492"/>
                  <a:pt x="0" y="352"/>
                  <a:pt x="8" y="248"/>
                </a:cubicBezTo>
                <a:cubicBezTo>
                  <a:pt x="16" y="144"/>
                  <a:pt x="232" y="16"/>
                  <a:pt x="344" y="8"/>
                </a:cubicBezTo>
                <a:cubicBezTo>
                  <a:pt x="456" y="0"/>
                  <a:pt x="656" y="96"/>
                  <a:pt x="680" y="200"/>
                </a:cubicBezTo>
                <a:cubicBezTo>
                  <a:pt x="704" y="304"/>
                  <a:pt x="596" y="468"/>
                  <a:pt x="488" y="632"/>
                </a:cubicBezTo>
              </a:path>
            </a:pathLst>
          </a:custGeom>
          <a:noFill/>
          <a:ln w="9525" cap="flat" cmpd="sng">
            <a:solidFill>
              <a:schemeClr val="tx1"/>
            </a:solidFill>
            <a:prstDash val="solid"/>
            <a:round/>
            <a:headEnd type="none" w="med" len="med"/>
            <a:tailEnd type="triangl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82976" name="Object 29"/>
          <p:cNvGraphicFramePr>
            <a:graphicFrameLocks noChangeAspect="1"/>
          </p:cNvGraphicFramePr>
          <p:nvPr/>
        </p:nvGraphicFramePr>
        <p:xfrm>
          <a:off x="120650" y="3052763"/>
          <a:ext cx="1409700" cy="457200"/>
        </p:xfrm>
        <a:graphic>
          <a:graphicData uri="http://schemas.openxmlformats.org/presentationml/2006/ole">
            <mc:AlternateContent xmlns:mc="http://schemas.openxmlformats.org/markup-compatibility/2006">
              <mc:Choice xmlns:v="urn:schemas-microsoft-com:vml" Requires="v">
                <p:oleObj spid="_x0000_s12522" name="Equation" r:id="rId25" imgW="1409700" imgH="457200" progId="Equation.3">
                  <p:embed/>
                </p:oleObj>
              </mc:Choice>
              <mc:Fallback>
                <p:oleObj name="Equation" r:id="rId25" imgW="1409700" imgH="457200" progId="Equation.3">
                  <p:embed/>
                  <p:pic>
                    <p:nvPicPr>
                      <p:cNvPr id="0" name="Picture 74"/>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20650" y="3052763"/>
                        <a:ext cx="14097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2977" name="Object 30"/>
          <p:cNvGraphicFramePr>
            <a:graphicFrameLocks noChangeAspect="1"/>
          </p:cNvGraphicFramePr>
          <p:nvPr/>
        </p:nvGraphicFramePr>
        <p:xfrm>
          <a:off x="6400800" y="6099175"/>
          <a:ext cx="442913" cy="520700"/>
        </p:xfrm>
        <a:graphic>
          <a:graphicData uri="http://schemas.openxmlformats.org/presentationml/2006/ole">
            <mc:AlternateContent xmlns:mc="http://schemas.openxmlformats.org/markup-compatibility/2006">
              <mc:Choice xmlns:v="urn:schemas-microsoft-com:vml" Requires="v">
                <p:oleObj spid="_x0000_s12523" name="Equation" r:id="rId27" imgW="444307" imgH="520474" progId="Equation.3">
                  <p:embed/>
                </p:oleObj>
              </mc:Choice>
              <mc:Fallback>
                <p:oleObj name="Equation" r:id="rId27" imgW="444307" imgH="520474" progId="Equation.3">
                  <p:embed/>
                  <p:pic>
                    <p:nvPicPr>
                      <p:cNvPr id="0" name="Picture 75"/>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6400800" y="6099175"/>
                        <a:ext cx="442913" cy="520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2978" name="Oval 31"/>
          <p:cNvSpPr>
            <a:spLocks noChangeArrowheads="1"/>
          </p:cNvSpPr>
          <p:nvPr/>
        </p:nvSpPr>
        <p:spPr bwMode="auto">
          <a:xfrm>
            <a:off x="6324600" y="6094413"/>
            <a:ext cx="685800" cy="6096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endParaRPr lang="en-US" altLang="en-US"/>
          </a:p>
        </p:txBody>
      </p:sp>
      <p:sp>
        <p:nvSpPr>
          <p:cNvPr id="82979" name="Line 32"/>
          <p:cNvSpPr>
            <a:spLocks noChangeShapeType="1"/>
          </p:cNvSpPr>
          <p:nvPr/>
        </p:nvSpPr>
        <p:spPr bwMode="auto">
          <a:xfrm>
            <a:off x="1143000" y="4875213"/>
            <a:ext cx="16002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82980" name="Oval 33"/>
          <p:cNvSpPr>
            <a:spLocks noChangeArrowheads="1"/>
          </p:cNvSpPr>
          <p:nvPr/>
        </p:nvSpPr>
        <p:spPr bwMode="auto">
          <a:xfrm>
            <a:off x="6172200" y="5942013"/>
            <a:ext cx="990600" cy="9144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endParaRPr lang="en-US" altLang="en-US"/>
          </a:p>
        </p:txBody>
      </p:sp>
      <p:graphicFrame>
        <p:nvGraphicFramePr>
          <p:cNvPr id="82981" name="Object 34"/>
          <p:cNvGraphicFramePr>
            <a:graphicFrameLocks noChangeAspect="1"/>
          </p:cNvGraphicFramePr>
          <p:nvPr/>
        </p:nvGraphicFramePr>
        <p:xfrm>
          <a:off x="2451100" y="3122613"/>
          <a:ext cx="1409700" cy="457200"/>
        </p:xfrm>
        <a:graphic>
          <a:graphicData uri="http://schemas.openxmlformats.org/presentationml/2006/ole">
            <mc:AlternateContent xmlns:mc="http://schemas.openxmlformats.org/markup-compatibility/2006">
              <mc:Choice xmlns:v="urn:schemas-microsoft-com:vml" Requires="v">
                <p:oleObj spid="_x0000_s12524" name="Equation" r:id="rId29" imgW="1409700" imgH="457200" progId="Equation.3">
                  <p:embed/>
                </p:oleObj>
              </mc:Choice>
              <mc:Fallback>
                <p:oleObj name="Equation" r:id="rId29" imgW="1409700" imgH="457200" progId="Equation.3">
                  <p:embed/>
                  <p:pic>
                    <p:nvPicPr>
                      <p:cNvPr id="0" name="Picture 76"/>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2451100" y="3122613"/>
                        <a:ext cx="14097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2982" name="Line 35"/>
          <p:cNvSpPr>
            <a:spLocks noChangeShapeType="1"/>
          </p:cNvSpPr>
          <p:nvPr/>
        </p:nvSpPr>
        <p:spPr bwMode="auto">
          <a:xfrm>
            <a:off x="0" y="4875213"/>
            <a:ext cx="4572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82983" name="Line 36"/>
          <p:cNvSpPr>
            <a:spLocks noChangeShapeType="1"/>
          </p:cNvSpPr>
          <p:nvPr/>
        </p:nvSpPr>
        <p:spPr bwMode="auto">
          <a:xfrm flipH="1">
            <a:off x="7010400" y="5103813"/>
            <a:ext cx="762000" cy="99060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82984" name="Line 37"/>
          <p:cNvSpPr>
            <a:spLocks noChangeShapeType="1"/>
          </p:cNvSpPr>
          <p:nvPr/>
        </p:nvSpPr>
        <p:spPr bwMode="auto">
          <a:xfrm>
            <a:off x="4114800" y="6096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82985" name="Line 38"/>
          <p:cNvSpPr>
            <a:spLocks noChangeShapeType="1"/>
          </p:cNvSpPr>
          <p:nvPr/>
        </p:nvSpPr>
        <p:spPr bwMode="auto">
          <a:xfrm>
            <a:off x="4648200" y="6096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82986" name="Line 39"/>
          <p:cNvSpPr>
            <a:spLocks noChangeShapeType="1"/>
          </p:cNvSpPr>
          <p:nvPr/>
        </p:nvSpPr>
        <p:spPr bwMode="auto">
          <a:xfrm>
            <a:off x="5181600" y="6096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82987" name="Line 40"/>
          <p:cNvSpPr>
            <a:spLocks noChangeShapeType="1"/>
          </p:cNvSpPr>
          <p:nvPr/>
        </p:nvSpPr>
        <p:spPr bwMode="auto">
          <a:xfrm>
            <a:off x="5715000" y="6096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graphicFrame>
        <p:nvGraphicFramePr>
          <p:cNvPr id="82988" name="Object 41"/>
          <p:cNvGraphicFramePr>
            <a:graphicFrameLocks noChangeAspect="1"/>
          </p:cNvGraphicFramePr>
          <p:nvPr/>
        </p:nvGraphicFramePr>
        <p:xfrm>
          <a:off x="4800600" y="766763"/>
          <a:ext cx="252413" cy="381000"/>
        </p:xfrm>
        <a:graphic>
          <a:graphicData uri="http://schemas.openxmlformats.org/presentationml/2006/ole">
            <mc:AlternateContent xmlns:mc="http://schemas.openxmlformats.org/markup-compatibility/2006">
              <mc:Choice xmlns:v="urn:schemas-microsoft-com:vml" Requires="v">
                <p:oleObj spid="_x0000_s12525" name="Equation" r:id="rId30" imgW="253890" imgH="380835" progId="Equation.3">
                  <p:embed/>
                </p:oleObj>
              </mc:Choice>
              <mc:Fallback>
                <p:oleObj name="Equation" r:id="rId30" imgW="253890" imgH="380835" progId="Equation.3">
                  <p:embed/>
                  <p:pic>
                    <p:nvPicPr>
                      <p:cNvPr id="0" name="Picture 77"/>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4800600" y="766763"/>
                        <a:ext cx="252413"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2989" name="Object 42"/>
          <p:cNvGraphicFramePr>
            <a:graphicFrameLocks noChangeAspect="1"/>
          </p:cNvGraphicFramePr>
          <p:nvPr/>
        </p:nvGraphicFramePr>
        <p:xfrm>
          <a:off x="4343400" y="762000"/>
          <a:ext cx="163513" cy="368300"/>
        </p:xfrm>
        <a:graphic>
          <a:graphicData uri="http://schemas.openxmlformats.org/presentationml/2006/ole">
            <mc:AlternateContent xmlns:mc="http://schemas.openxmlformats.org/markup-compatibility/2006">
              <mc:Choice xmlns:v="urn:schemas-microsoft-com:vml" Requires="v">
                <p:oleObj spid="_x0000_s12526" name="Equation" r:id="rId32" imgW="165028" imgH="368140" progId="Equation.3">
                  <p:embed/>
                </p:oleObj>
              </mc:Choice>
              <mc:Fallback>
                <p:oleObj name="Equation" r:id="rId32" imgW="165028" imgH="368140" progId="Equation.3">
                  <p:embed/>
                  <p:pic>
                    <p:nvPicPr>
                      <p:cNvPr id="0" name="Picture 78"/>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4343400" y="762000"/>
                        <a:ext cx="163513" cy="368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2990" name="Object 43"/>
          <p:cNvGraphicFramePr>
            <a:graphicFrameLocks noChangeAspect="1"/>
          </p:cNvGraphicFramePr>
          <p:nvPr/>
        </p:nvGraphicFramePr>
        <p:xfrm>
          <a:off x="5378450" y="773113"/>
          <a:ext cx="163513" cy="368300"/>
        </p:xfrm>
        <a:graphic>
          <a:graphicData uri="http://schemas.openxmlformats.org/presentationml/2006/ole">
            <mc:AlternateContent xmlns:mc="http://schemas.openxmlformats.org/markup-compatibility/2006">
              <mc:Choice xmlns:v="urn:schemas-microsoft-com:vml" Requires="v">
                <p:oleObj spid="_x0000_s12527" name="Equation" r:id="rId34" imgW="165028" imgH="368140" progId="Equation.3">
                  <p:embed/>
                </p:oleObj>
              </mc:Choice>
              <mc:Fallback>
                <p:oleObj name="Equation" r:id="rId34" imgW="165028" imgH="368140" progId="Equation.3">
                  <p:embed/>
                  <p:pic>
                    <p:nvPicPr>
                      <p:cNvPr id="0" name="Picture 79"/>
                      <p:cNvPicPr>
                        <a:picLocks noChangeAspect="1"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5378450" y="773113"/>
                        <a:ext cx="163513" cy="368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2991" name="Object 44"/>
          <p:cNvGraphicFramePr>
            <a:graphicFrameLocks noChangeAspect="1"/>
          </p:cNvGraphicFramePr>
          <p:nvPr/>
        </p:nvGraphicFramePr>
        <p:xfrm>
          <a:off x="3778250" y="773113"/>
          <a:ext cx="163513" cy="368300"/>
        </p:xfrm>
        <a:graphic>
          <a:graphicData uri="http://schemas.openxmlformats.org/presentationml/2006/ole">
            <mc:AlternateContent xmlns:mc="http://schemas.openxmlformats.org/markup-compatibility/2006">
              <mc:Choice xmlns:v="urn:schemas-microsoft-com:vml" Requires="v">
                <p:oleObj spid="_x0000_s12528" name="Equation" r:id="rId36" imgW="165028" imgH="368140" progId="Equation.3">
                  <p:embed/>
                </p:oleObj>
              </mc:Choice>
              <mc:Fallback>
                <p:oleObj name="Equation" r:id="rId36" imgW="165028" imgH="368140" progId="Equation.3">
                  <p:embed/>
                  <p:pic>
                    <p:nvPicPr>
                      <p:cNvPr id="0" name="Picture 80"/>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3778250" y="773113"/>
                        <a:ext cx="163513" cy="368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2992" name="Object 45"/>
          <p:cNvGraphicFramePr>
            <a:graphicFrameLocks noChangeAspect="1"/>
          </p:cNvGraphicFramePr>
          <p:nvPr/>
        </p:nvGraphicFramePr>
        <p:xfrm>
          <a:off x="5867400" y="762000"/>
          <a:ext cx="163513" cy="368300"/>
        </p:xfrm>
        <a:graphic>
          <a:graphicData uri="http://schemas.openxmlformats.org/presentationml/2006/ole">
            <mc:AlternateContent xmlns:mc="http://schemas.openxmlformats.org/markup-compatibility/2006">
              <mc:Choice xmlns:v="urn:schemas-microsoft-com:vml" Requires="v">
                <p:oleObj spid="_x0000_s12529" name="Equation" r:id="rId37" imgW="165028" imgH="368140" progId="Equation.3">
                  <p:embed/>
                </p:oleObj>
              </mc:Choice>
              <mc:Fallback>
                <p:oleObj name="Equation" r:id="rId37" imgW="165028" imgH="368140" progId="Equation.3">
                  <p:embed/>
                  <p:pic>
                    <p:nvPicPr>
                      <p:cNvPr id="0" name="Picture 81"/>
                      <p:cNvPicPr>
                        <a:picLocks noChangeAspect="1"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5867400" y="762000"/>
                        <a:ext cx="163513" cy="368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2993" name="Text Box 46"/>
          <p:cNvSpPr txBox="1">
            <a:spLocks noChangeArrowheads="1"/>
          </p:cNvSpPr>
          <p:nvPr/>
        </p:nvSpPr>
        <p:spPr bwMode="auto">
          <a:xfrm>
            <a:off x="609600" y="685800"/>
            <a:ext cx="1417638"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r>
              <a:rPr lang="en-US" altLang="en-US">
                <a:solidFill>
                  <a:srgbClr val="008000"/>
                </a:solidFill>
              </a:rPr>
              <a:t>Time 1</a:t>
            </a:r>
          </a:p>
        </p:txBody>
      </p:sp>
      <p:sp>
        <p:nvSpPr>
          <p:cNvPr id="82994" name="Oval 47"/>
          <p:cNvSpPr>
            <a:spLocks noChangeArrowheads="1"/>
          </p:cNvSpPr>
          <p:nvPr/>
        </p:nvSpPr>
        <p:spPr bwMode="auto">
          <a:xfrm>
            <a:off x="0" y="2895600"/>
            <a:ext cx="1752600" cy="685800"/>
          </a:xfrm>
          <a:prstGeom prst="ellipse">
            <a:avLst/>
          </a:prstGeom>
          <a:noFill/>
          <a:ln w="9525">
            <a:solidFill>
              <a:srgbClr val="FF0000"/>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endParaRPr lang="en-US" altLang="en-US"/>
          </a:p>
        </p:txBody>
      </p:sp>
    </p:spTree>
    <p:extLst>
      <p:ext uri="{BB962C8B-B14F-4D97-AF65-F5344CB8AC3E}">
        <p14:creationId xmlns:p14="http://schemas.microsoft.com/office/powerpoint/2010/main" val="404016503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1" name="Footer Placeholder 2"/>
          <p:cNvSpPr>
            <a:spLocks noGrp="1"/>
          </p:cNvSpPr>
          <p:nvPr>
            <p:ph type="ftr" sz="quarter" idx="11"/>
          </p:nvPr>
        </p:nvSpPr>
        <p:spPr>
          <a:noFill/>
        </p:spPr>
        <p:txBody>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r>
              <a:rPr lang="en-US" altLang="en-US" sz="1400">
                <a:solidFill>
                  <a:schemeClr val="tx1"/>
                </a:solidFill>
                <a:latin typeface="Times New Roman" charset="0"/>
              </a:rPr>
              <a:t>unit-4/Turning Machine</a:t>
            </a:r>
          </a:p>
        </p:txBody>
      </p:sp>
      <p:sp>
        <p:nvSpPr>
          <p:cNvPr id="83972" name="Slide Number Placeholder 3"/>
          <p:cNvSpPr>
            <a:spLocks noGrp="1"/>
          </p:cNvSpPr>
          <p:nvPr>
            <p:ph type="sldNum" sz="quarter" idx="12"/>
          </p:nvPr>
        </p:nvSpPr>
        <p:spPr>
          <a:noFill/>
        </p:spPr>
        <p:txBody>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fld id="{FE7E27F2-AA89-4437-90C8-F79D8C0772D1}" type="slidenum">
              <a:rPr lang="en-US" altLang="en-US" sz="1400">
                <a:solidFill>
                  <a:schemeClr val="tx1"/>
                </a:solidFill>
                <a:latin typeface="Times New Roman" charset="0"/>
              </a:rPr>
              <a:pPr/>
              <a:t>75</a:t>
            </a:fld>
            <a:endParaRPr lang="en-US" altLang="en-US" sz="1400">
              <a:solidFill>
                <a:schemeClr val="tx1"/>
              </a:solidFill>
              <a:latin typeface="Times New Roman" charset="0"/>
            </a:endParaRPr>
          </a:p>
        </p:txBody>
      </p:sp>
      <p:sp>
        <p:nvSpPr>
          <p:cNvPr id="83973" name="Oval 2"/>
          <p:cNvSpPr>
            <a:spLocks noChangeArrowheads="1"/>
          </p:cNvSpPr>
          <p:nvPr/>
        </p:nvSpPr>
        <p:spPr bwMode="auto">
          <a:xfrm>
            <a:off x="457200" y="4570413"/>
            <a:ext cx="685800" cy="609600"/>
          </a:xfrm>
          <a:prstGeom prst="ellipse">
            <a:avLst/>
          </a:prstGeom>
          <a:solidFill>
            <a:srgbClr val="FF0000">
              <a:alpha val="50195"/>
            </a:srgbClr>
          </a:solidFill>
          <a:ln w="38100">
            <a:solidFill>
              <a:srgbClr val="FF0000"/>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endParaRPr lang="en-US" altLang="en-US"/>
          </a:p>
        </p:txBody>
      </p:sp>
      <p:sp>
        <p:nvSpPr>
          <p:cNvPr id="83974" name="Oval 3"/>
          <p:cNvSpPr>
            <a:spLocks noChangeArrowheads="1"/>
          </p:cNvSpPr>
          <p:nvPr/>
        </p:nvSpPr>
        <p:spPr bwMode="auto">
          <a:xfrm>
            <a:off x="2743200" y="4570413"/>
            <a:ext cx="685800" cy="6096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endParaRPr lang="en-US" altLang="en-US"/>
          </a:p>
        </p:txBody>
      </p:sp>
      <p:graphicFrame>
        <p:nvGraphicFramePr>
          <p:cNvPr id="83975" name="Object 4"/>
          <p:cNvGraphicFramePr>
            <a:graphicFrameLocks noChangeAspect="1"/>
          </p:cNvGraphicFramePr>
          <p:nvPr/>
        </p:nvGraphicFramePr>
        <p:xfrm>
          <a:off x="609600" y="4570413"/>
          <a:ext cx="442913" cy="531812"/>
        </p:xfrm>
        <a:graphic>
          <a:graphicData uri="http://schemas.openxmlformats.org/presentationml/2006/ole">
            <mc:AlternateContent xmlns:mc="http://schemas.openxmlformats.org/markup-compatibility/2006">
              <mc:Choice xmlns:v="urn:schemas-microsoft-com:vml" Requires="v">
                <p:oleObj spid="_x0000_s13534" name="Equation" r:id="rId3" imgW="444307" imgH="533169" progId="Equation.3">
                  <p:embed/>
                </p:oleObj>
              </mc:Choice>
              <mc:Fallback>
                <p:oleObj name="Equation" r:id="rId3" imgW="444307" imgH="533169" progId="Equation.3">
                  <p:embed/>
                  <p:pic>
                    <p:nvPicPr>
                      <p:cNvPr id="0" name="Picture 6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4570413"/>
                        <a:ext cx="442913" cy="5318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3976" name="Line 5"/>
          <p:cNvSpPr>
            <a:spLocks noChangeShapeType="1"/>
          </p:cNvSpPr>
          <p:nvPr/>
        </p:nvSpPr>
        <p:spPr bwMode="auto">
          <a:xfrm>
            <a:off x="3429000" y="4875213"/>
            <a:ext cx="18288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83977" name="Oval 6"/>
          <p:cNvSpPr>
            <a:spLocks noChangeArrowheads="1"/>
          </p:cNvSpPr>
          <p:nvPr/>
        </p:nvSpPr>
        <p:spPr bwMode="auto">
          <a:xfrm>
            <a:off x="5270500" y="4583113"/>
            <a:ext cx="685800" cy="6096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endParaRPr lang="en-US" altLang="en-US"/>
          </a:p>
        </p:txBody>
      </p:sp>
      <p:graphicFrame>
        <p:nvGraphicFramePr>
          <p:cNvPr id="83978" name="Object 7"/>
          <p:cNvGraphicFramePr>
            <a:graphicFrameLocks noChangeAspect="1"/>
          </p:cNvGraphicFramePr>
          <p:nvPr/>
        </p:nvGraphicFramePr>
        <p:xfrm>
          <a:off x="2895600" y="4570413"/>
          <a:ext cx="381000" cy="520700"/>
        </p:xfrm>
        <a:graphic>
          <a:graphicData uri="http://schemas.openxmlformats.org/presentationml/2006/ole">
            <mc:AlternateContent xmlns:mc="http://schemas.openxmlformats.org/markup-compatibility/2006">
              <mc:Choice xmlns:v="urn:schemas-microsoft-com:vml" Requires="v">
                <p:oleObj spid="_x0000_s13535" name="Equation" r:id="rId5" imgW="380835" imgH="520474" progId="Equation.3">
                  <p:embed/>
                </p:oleObj>
              </mc:Choice>
              <mc:Fallback>
                <p:oleObj name="Equation" r:id="rId5" imgW="380835" imgH="520474" progId="Equation.3">
                  <p:embed/>
                  <p:pic>
                    <p:nvPicPr>
                      <p:cNvPr id="0" name="Picture 6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95600" y="4570413"/>
                        <a:ext cx="381000" cy="520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3979" name="Oval 8"/>
          <p:cNvSpPr>
            <a:spLocks noChangeArrowheads="1"/>
          </p:cNvSpPr>
          <p:nvPr/>
        </p:nvSpPr>
        <p:spPr bwMode="auto">
          <a:xfrm>
            <a:off x="7696200" y="4570413"/>
            <a:ext cx="685800" cy="6096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endParaRPr lang="en-US" altLang="en-US"/>
          </a:p>
        </p:txBody>
      </p:sp>
      <p:graphicFrame>
        <p:nvGraphicFramePr>
          <p:cNvPr id="83980" name="Object 9"/>
          <p:cNvGraphicFramePr>
            <a:graphicFrameLocks noChangeAspect="1"/>
          </p:cNvGraphicFramePr>
          <p:nvPr/>
        </p:nvGraphicFramePr>
        <p:xfrm>
          <a:off x="5410200" y="4494213"/>
          <a:ext cx="442913" cy="520700"/>
        </p:xfrm>
        <a:graphic>
          <a:graphicData uri="http://schemas.openxmlformats.org/presentationml/2006/ole">
            <mc:AlternateContent xmlns:mc="http://schemas.openxmlformats.org/markup-compatibility/2006">
              <mc:Choice xmlns:v="urn:schemas-microsoft-com:vml" Requires="v">
                <p:oleObj spid="_x0000_s13536" name="Equation" r:id="rId7" imgW="444307" imgH="520474" progId="Equation.3">
                  <p:embed/>
                </p:oleObj>
              </mc:Choice>
              <mc:Fallback>
                <p:oleObj name="Equation" r:id="rId7" imgW="444307" imgH="520474" progId="Equation.3">
                  <p:embed/>
                  <p:pic>
                    <p:nvPicPr>
                      <p:cNvPr id="0" name="Picture 6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410200" y="4494213"/>
                        <a:ext cx="442913" cy="520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3981" name="Object 10"/>
          <p:cNvGraphicFramePr>
            <a:graphicFrameLocks noChangeAspect="1"/>
          </p:cNvGraphicFramePr>
          <p:nvPr/>
        </p:nvGraphicFramePr>
        <p:xfrm>
          <a:off x="7848600" y="4570413"/>
          <a:ext cx="430213" cy="531812"/>
        </p:xfrm>
        <a:graphic>
          <a:graphicData uri="http://schemas.openxmlformats.org/presentationml/2006/ole">
            <mc:AlternateContent xmlns:mc="http://schemas.openxmlformats.org/markup-compatibility/2006">
              <mc:Choice xmlns:v="urn:schemas-microsoft-com:vml" Requires="v">
                <p:oleObj spid="_x0000_s13537" name="Equation" r:id="rId9" imgW="431613" imgH="533169" progId="Equation.3">
                  <p:embed/>
                </p:oleObj>
              </mc:Choice>
              <mc:Fallback>
                <p:oleObj name="Equation" r:id="rId9" imgW="431613" imgH="533169" progId="Equation.3">
                  <p:embed/>
                  <p:pic>
                    <p:nvPicPr>
                      <p:cNvPr id="0" name="Picture 6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848600" y="4570413"/>
                        <a:ext cx="430213" cy="5318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3982" name="Line 11"/>
          <p:cNvSpPr>
            <a:spLocks noChangeShapeType="1"/>
          </p:cNvSpPr>
          <p:nvPr/>
        </p:nvSpPr>
        <p:spPr bwMode="auto">
          <a:xfrm>
            <a:off x="5943600" y="4875213"/>
            <a:ext cx="17526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83983" name="Freeform 12"/>
          <p:cNvSpPr>
            <a:spLocks/>
          </p:cNvSpPr>
          <p:nvPr/>
        </p:nvSpPr>
        <p:spPr bwMode="auto">
          <a:xfrm>
            <a:off x="2438400" y="3579813"/>
            <a:ext cx="1117600" cy="1003300"/>
          </a:xfrm>
          <a:custGeom>
            <a:avLst/>
            <a:gdLst>
              <a:gd name="T0" fmla="*/ 469900 w 704"/>
              <a:gd name="T1" fmla="*/ 1003300 h 632"/>
              <a:gd name="T2" fmla="*/ 12700 w 704"/>
              <a:gd name="T3" fmla="*/ 393700 h 632"/>
              <a:gd name="T4" fmla="*/ 546100 w 704"/>
              <a:gd name="T5" fmla="*/ 12700 h 632"/>
              <a:gd name="T6" fmla="*/ 1079500 w 704"/>
              <a:gd name="T7" fmla="*/ 317500 h 632"/>
              <a:gd name="T8" fmla="*/ 774700 w 704"/>
              <a:gd name="T9" fmla="*/ 1003300 h 6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04" h="632">
                <a:moveTo>
                  <a:pt x="296" y="632"/>
                </a:moveTo>
                <a:cubicBezTo>
                  <a:pt x="148" y="492"/>
                  <a:pt x="0" y="352"/>
                  <a:pt x="8" y="248"/>
                </a:cubicBezTo>
                <a:cubicBezTo>
                  <a:pt x="16" y="144"/>
                  <a:pt x="232" y="16"/>
                  <a:pt x="344" y="8"/>
                </a:cubicBezTo>
                <a:cubicBezTo>
                  <a:pt x="456" y="0"/>
                  <a:pt x="656" y="96"/>
                  <a:pt x="680" y="200"/>
                </a:cubicBezTo>
                <a:cubicBezTo>
                  <a:pt x="704" y="304"/>
                  <a:pt x="596" y="468"/>
                  <a:pt x="488" y="632"/>
                </a:cubicBezTo>
              </a:path>
            </a:pathLst>
          </a:custGeom>
          <a:noFill/>
          <a:ln w="9525" cap="flat" cmpd="sng">
            <a:solidFill>
              <a:schemeClr val="tx1"/>
            </a:solidFill>
            <a:prstDash val="solid"/>
            <a:round/>
            <a:headEnd type="none" w="med" len="med"/>
            <a:tailEnd type="triangl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83984" name="Object 13"/>
          <p:cNvGraphicFramePr>
            <a:graphicFrameLocks noChangeAspect="1"/>
          </p:cNvGraphicFramePr>
          <p:nvPr/>
        </p:nvGraphicFramePr>
        <p:xfrm>
          <a:off x="3454400" y="4418013"/>
          <a:ext cx="1549400" cy="457200"/>
        </p:xfrm>
        <a:graphic>
          <a:graphicData uri="http://schemas.openxmlformats.org/presentationml/2006/ole">
            <mc:AlternateContent xmlns:mc="http://schemas.openxmlformats.org/markup-compatibility/2006">
              <mc:Choice xmlns:v="urn:schemas-microsoft-com:vml" Requires="v">
                <p:oleObj spid="_x0000_s13538" name="Equation" r:id="rId11" imgW="1549400" imgH="457200" progId="Equation.3">
                  <p:embed/>
                </p:oleObj>
              </mc:Choice>
              <mc:Fallback>
                <p:oleObj name="Equation" r:id="rId11" imgW="1549400" imgH="457200" progId="Equation.3">
                  <p:embed/>
                  <p:pic>
                    <p:nvPicPr>
                      <p:cNvPr id="0" name="Picture 6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454400" y="4418013"/>
                        <a:ext cx="15494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3985" name="Object 14"/>
          <p:cNvGraphicFramePr>
            <a:graphicFrameLocks noChangeAspect="1"/>
          </p:cNvGraphicFramePr>
          <p:nvPr/>
        </p:nvGraphicFramePr>
        <p:xfrm>
          <a:off x="6007100" y="4429125"/>
          <a:ext cx="1460500" cy="457200"/>
        </p:xfrm>
        <a:graphic>
          <a:graphicData uri="http://schemas.openxmlformats.org/presentationml/2006/ole">
            <mc:AlternateContent xmlns:mc="http://schemas.openxmlformats.org/markup-compatibility/2006">
              <mc:Choice xmlns:v="urn:schemas-microsoft-com:vml" Requires="v">
                <p:oleObj spid="_x0000_s13539" name="Equation" r:id="rId13" imgW="1460500" imgH="457200" progId="Equation.3">
                  <p:embed/>
                </p:oleObj>
              </mc:Choice>
              <mc:Fallback>
                <p:oleObj name="Equation" r:id="rId13" imgW="1460500" imgH="457200" progId="Equation.3">
                  <p:embed/>
                  <p:pic>
                    <p:nvPicPr>
                      <p:cNvPr id="0" name="Picture 6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007100" y="4429125"/>
                        <a:ext cx="14605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3986" name="Freeform 15"/>
          <p:cNvSpPr>
            <a:spLocks/>
          </p:cNvSpPr>
          <p:nvPr/>
        </p:nvSpPr>
        <p:spPr bwMode="auto">
          <a:xfrm>
            <a:off x="7391400" y="3579813"/>
            <a:ext cx="1117600" cy="1003300"/>
          </a:xfrm>
          <a:custGeom>
            <a:avLst/>
            <a:gdLst>
              <a:gd name="T0" fmla="*/ 469900 w 704"/>
              <a:gd name="T1" fmla="*/ 1003300 h 632"/>
              <a:gd name="T2" fmla="*/ 12700 w 704"/>
              <a:gd name="T3" fmla="*/ 393700 h 632"/>
              <a:gd name="T4" fmla="*/ 546100 w 704"/>
              <a:gd name="T5" fmla="*/ 12700 h 632"/>
              <a:gd name="T6" fmla="*/ 1079500 w 704"/>
              <a:gd name="T7" fmla="*/ 317500 h 632"/>
              <a:gd name="T8" fmla="*/ 774700 w 704"/>
              <a:gd name="T9" fmla="*/ 1003300 h 6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04" h="632">
                <a:moveTo>
                  <a:pt x="296" y="632"/>
                </a:moveTo>
                <a:cubicBezTo>
                  <a:pt x="148" y="492"/>
                  <a:pt x="0" y="352"/>
                  <a:pt x="8" y="248"/>
                </a:cubicBezTo>
                <a:cubicBezTo>
                  <a:pt x="16" y="144"/>
                  <a:pt x="232" y="16"/>
                  <a:pt x="344" y="8"/>
                </a:cubicBezTo>
                <a:cubicBezTo>
                  <a:pt x="456" y="0"/>
                  <a:pt x="656" y="96"/>
                  <a:pt x="680" y="200"/>
                </a:cubicBezTo>
                <a:cubicBezTo>
                  <a:pt x="704" y="304"/>
                  <a:pt x="596" y="468"/>
                  <a:pt x="488" y="632"/>
                </a:cubicBezTo>
              </a:path>
            </a:pathLst>
          </a:custGeom>
          <a:noFill/>
          <a:ln w="9525" cap="flat" cmpd="sng">
            <a:solidFill>
              <a:schemeClr val="tx1"/>
            </a:solidFill>
            <a:prstDash val="solid"/>
            <a:round/>
            <a:headEnd type="none" w="med" len="med"/>
            <a:tailEnd type="triangl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83987" name="Object 16"/>
          <p:cNvGraphicFramePr>
            <a:graphicFrameLocks noChangeAspect="1"/>
          </p:cNvGraphicFramePr>
          <p:nvPr/>
        </p:nvGraphicFramePr>
        <p:xfrm>
          <a:off x="7353300" y="3122613"/>
          <a:ext cx="1384300" cy="457200"/>
        </p:xfrm>
        <a:graphic>
          <a:graphicData uri="http://schemas.openxmlformats.org/presentationml/2006/ole">
            <mc:AlternateContent xmlns:mc="http://schemas.openxmlformats.org/markup-compatibility/2006">
              <mc:Choice xmlns:v="urn:schemas-microsoft-com:vml" Requires="v">
                <p:oleObj spid="_x0000_s13540" name="Equation" r:id="rId15" imgW="1384300" imgH="457200" progId="Equation.3">
                  <p:embed/>
                </p:oleObj>
              </mc:Choice>
              <mc:Fallback>
                <p:oleObj name="Equation" r:id="rId15" imgW="1384300" imgH="457200" progId="Equation.3">
                  <p:embed/>
                  <p:pic>
                    <p:nvPicPr>
                      <p:cNvPr id="0" name="Picture 6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353300" y="3122613"/>
                        <a:ext cx="13843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3988" name="Object 17"/>
          <p:cNvGraphicFramePr>
            <a:graphicFrameLocks noChangeAspect="1"/>
          </p:cNvGraphicFramePr>
          <p:nvPr/>
        </p:nvGraphicFramePr>
        <p:xfrm>
          <a:off x="7321550" y="5561013"/>
          <a:ext cx="1587500" cy="457200"/>
        </p:xfrm>
        <a:graphic>
          <a:graphicData uri="http://schemas.openxmlformats.org/presentationml/2006/ole">
            <mc:AlternateContent xmlns:mc="http://schemas.openxmlformats.org/markup-compatibility/2006">
              <mc:Choice xmlns:v="urn:schemas-microsoft-com:vml" Requires="v">
                <p:oleObj spid="_x0000_s13541" name="Equation" r:id="rId17" imgW="1587500" imgH="457200" progId="Equation.3">
                  <p:embed/>
                </p:oleObj>
              </mc:Choice>
              <mc:Fallback>
                <p:oleObj name="Equation" r:id="rId17" imgW="1587500" imgH="457200" progId="Equation.3">
                  <p:embed/>
                  <p:pic>
                    <p:nvPicPr>
                      <p:cNvPr id="0" name="Picture 6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7321550" y="5561013"/>
                        <a:ext cx="15875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3989" name="Object 18"/>
          <p:cNvGraphicFramePr>
            <a:graphicFrameLocks noChangeAspect="1"/>
          </p:cNvGraphicFramePr>
          <p:nvPr/>
        </p:nvGraphicFramePr>
        <p:xfrm>
          <a:off x="1225550" y="4424363"/>
          <a:ext cx="1485900" cy="457200"/>
        </p:xfrm>
        <a:graphic>
          <a:graphicData uri="http://schemas.openxmlformats.org/presentationml/2006/ole">
            <mc:AlternateContent xmlns:mc="http://schemas.openxmlformats.org/markup-compatibility/2006">
              <mc:Choice xmlns:v="urn:schemas-microsoft-com:vml" Requires="v">
                <p:oleObj spid="_x0000_s13542" name="Equation" r:id="rId19" imgW="1485900" imgH="457200" progId="Equation.3">
                  <p:embed/>
                </p:oleObj>
              </mc:Choice>
              <mc:Fallback>
                <p:oleObj name="Equation" r:id="rId19" imgW="1485900" imgH="457200" progId="Equation.3">
                  <p:embed/>
                  <p:pic>
                    <p:nvPicPr>
                      <p:cNvPr id="0" name="Picture 70"/>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225550" y="4424363"/>
                        <a:ext cx="14859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3990" name="Freeform 19"/>
          <p:cNvSpPr>
            <a:spLocks/>
          </p:cNvSpPr>
          <p:nvPr/>
        </p:nvSpPr>
        <p:spPr bwMode="auto">
          <a:xfrm>
            <a:off x="152400" y="3579813"/>
            <a:ext cx="1117600" cy="1003300"/>
          </a:xfrm>
          <a:custGeom>
            <a:avLst/>
            <a:gdLst>
              <a:gd name="T0" fmla="*/ 469900 w 704"/>
              <a:gd name="T1" fmla="*/ 1003300 h 632"/>
              <a:gd name="T2" fmla="*/ 12700 w 704"/>
              <a:gd name="T3" fmla="*/ 393700 h 632"/>
              <a:gd name="T4" fmla="*/ 546100 w 704"/>
              <a:gd name="T5" fmla="*/ 12700 h 632"/>
              <a:gd name="T6" fmla="*/ 1079500 w 704"/>
              <a:gd name="T7" fmla="*/ 317500 h 632"/>
              <a:gd name="T8" fmla="*/ 774700 w 704"/>
              <a:gd name="T9" fmla="*/ 1003300 h 6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04" h="632">
                <a:moveTo>
                  <a:pt x="296" y="632"/>
                </a:moveTo>
                <a:cubicBezTo>
                  <a:pt x="148" y="492"/>
                  <a:pt x="0" y="352"/>
                  <a:pt x="8" y="248"/>
                </a:cubicBezTo>
                <a:cubicBezTo>
                  <a:pt x="16" y="144"/>
                  <a:pt x="232" y="16"/>
                  <a:pt x="344" y="8"/>
                </a:cubicBezTo>
                <a:cubicBezTo>
                  <a:pt x="456" y="0"/>
                  <a:pt x="656" y="96"/>
                  <a:pt x="680" y="200"/>
                </a:cubicBezTo>
                <a:cubicBezTo>
                  <a:pt x="704" y="304"/>
                  <a:pt x="596" y="468"/>
                  <a:pt x="488" y="632"/>
                </a:cubicBezTo>
              </a:path>
            </a:pathLst>
          </a:custGeom>
          <a:noFill/>
          <a:ln w="9525" cap="flat" cmpd="sng">
            <a:solidFill>
              <a:schemeClr val="tx1"/>
            </a:solidFill>
            <a:prstDash val="solid"/>
            <a:round/>
            <a:headEnd type="none" w="med" len="med"/>
            <a:tailEnd type="triangl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83991" name="Object 20"/>
          <p:cNvGraphicFramePr>
            <a:graphicFrameLocks noChangeAspect="1"/>
          </p:cNvGraphicFramePr>
          <p:nvPr/>
        </p:nvGraphicFramePr>
        <p:xfrm>
          <a:off x="120650" y="3052763"/>
          <a:ext cx="1409700" cy="457200"/>
        </p:xfrm>
        <a:graphic>
          <a:graphicData uri="http://schemas.openxmlformats.org/presentationml/2006/ole">
            <mc:AlternateContent xmlns:mc="http://schemas.openxmlformats.org/markup-compatibility/2006">
              <mc:Choice xmlns:v="urn:schemas-microsoft-com:vml" Requires="v">
                <p:oleObj spid="_x0000_s13543" name="Equation" r:id="rId21" imgW="1409700" imgH="457200" progId="Equation.3">
                  <p:embed/>
                </p:oleObj>
              </mc:Choice>
              <mc:Fallback>
                <p:oleObj name="Equation" r:id="rId21" imgW="1409700" imgH="457200" progId="Equation.3">
                  <p:embed/>
                  <p:pic>
                    <p:nvPicPr>
                      <p:cNvPr id="0" name="Picture 71"/>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20650" y="3052763"/>
                        <a:ext cx="14097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3992" name="Object 21"/>
          <p:cNvGraphicFramePr>
            <a:graphicFrameLocks noChangeAspect="1"/>
          </p:cNvGraphicFramePr>
          <p:nvPr/>
        </p:nvGraphicFramePr>
        <p:xfrm>
          <a:off x="6400800" y="6099175"/>
          <a:ext cx="442913" cy="520700"/>
        </p:xfrm>
        <a:graphic>
          <a:graphicData uri="http://schemas.openxmlformats.org/presentationml/2006/ole">
            <mc:AlternateContent xmlns:mc="http://schemas.openxmlformats.org/markup-compatibility/2006">
              <mc:Choice xmlns:v="urn:schemas-microsoft-com:vml" Requires="v">
                <p:oleObj spid="_x0000_s13544" name="Equation" r:id="rId23" imgW="444307" imgH="520474" progId="Equation.3">
                  <p:embed/>
                </p:oleObj>
              </mc:Choice>
              <mc:Fallback>
                <p:oleObj name="Equation" r:id="rId23" imgW="444307" imgH="520474" progId="Equation.3">
                  <p:embed/>
                  <p:pic>
                    <p:nvPicPr>
                      <p:cNvPr id="0" name="Picture 72"/>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6400800" y="6099175"/>
                        <a:ext cx="442913" cy="520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3993" name="Oval 22"/>
          <p:cNvSpPr>
            <a:spLocks noChangeArrowheads="1"/>
          </p:cNvSpPr>
          <p:nvPr/>
        </p:nvSpPr>
        <p:spPr bwMode="auto">
          <a:xfrm>
            <a:off x="6324600" y="6094413"/>
            <a:ext cx="685800" cy="6096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endParaRPr lang="en-US" altLang="en-US"/>
          </a:p>
        </p:txBody>
      </p:sp>
      <p:sp>
        <p:nvSpPr>
          <p:cNvPr id="83994" name="Line 23"/>
          <p:cNvSpPr>
            <a:spLocks noChangeShapeType="1"/>
          </p:cNvSpPr>
          <p:nvPr/>
        </p:nvSpPr>
        <p:spPr bwMode="auto">
          <a:xfrm>
            <a:off x="1143000" y="4875213"/>
            <a:ext cx="16002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83995" name="Oval 24"/>
          <p:cNvSpPr>
            <a:spLocks noChangeArrowheads="1"/>
          </p:cNvSpPr>
          <p:nvPr/>
        </p:nvSpPr>
        <p:spPr bwMode="auto">
          <a:xfrm>
            <a:off x="6172200" y="5942013"/>
            <a:ext cx="990600" cy="9144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endParaRPr lang="en-US" altLang="en-US"/>
          </a:p>
        </p:txBody>
      </p:sp>
      <p:graphicFrame>
        <p:nvGraphicFramePr>
          <p:cNvPr id="83996" name="Object 25"/>
          <p:cNvGraphicFramePr>
            <a:graphicFrameLocks noChangeAspect="1"/>
          </p:cNvGraphicFramePr>
          <p:nvPr/>
        </p:nvGraphicFramePr>
        <p:xfrm>
          <a:off x="2451100" y="3122613"/>
          <a:ext cx="1409700" cy="457200"/>
        </p:xfrm>
        <a:graphic>
          <a:graphicData uri="http://schemas.openxmlformats.org/presentationml/2006/ole">
            <mc:AlternateContent xmlns:mc="http://schemas.openxmlformats.org/markup-compatibility/2006">
              <mc:Choice xmlns:v="urn:schemas-microsoft-com:vml" Requires="v">
                <p:oleObj spid="_x0000_s13545" name="Equation" r:id="rId25" imgW="1409700" imgH="457200" progId="Equation.3">
                  <p:embed/>
                </p:oleObj>
              </mc:Choice>
              <mc:Fallback>
                <p:oleObj name="Equation" r:id="rId25" imgW="1409700" imgH="457200" progId="Equation.3">
                  <p:embed/>
                  <p:pic>
                    <p:nvPicPr>
                      <p:cNvPr id="0" name="Picture 73"/>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2451100" y="3122613"/>
                        <a:ext cx="14097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3997" name="Line 26"/>
          <p:cNvSpPr>
            <a:spLocks noChangeShapeType="1"/>
          </p:cNvSpPr>
          <p:nvPr/>
        </p:nvSpPr>
        <p:spPr bwMode="auto">
          <a:xfrm>
            <a:off x="0" y="4875213"/>
            <a:ext cx="4572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83998" name="Line 27"/>
          <p:cNvSpPr>
            <a:spLocks noChangeShapeType="1"/>
          </p:cNvSpPr>
          <p:nvPr/>
        </p:nvSpPr>
        <p:spPr bwMode="auto">
          <a:xfrm flipH="1">
            <a:off x="7010400" y="5103813"/>
            <a:ext cx="762000" cy="99060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83999" name="Line 28"/>
          <p:cNvSpPr>
            <a:spLocks noChangeShapeType="1"/>
          </p:cNvSpPr>
          <p:nvPr/>
        </p:nvSpPr>
        <p:spPr bwMode="auto">
          <a:xfrm>
            <a:off x="2667000" y="609600"/>
            <a:ext cx="3962400" cy="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84000" name="Line 29"/>
          <p:cNvSpPr>
            <a:spLocks noChangeShapeType="1"/>
          </p:cNvSpPr>
          <p:nvPr/>
        </p:nvSpPr>
        <p:spPr bwMode="auto">
          <a:xfrm>
            <a:off x="2667000" y="1295400"/>
            <a:ext cx="3962400" cy="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84001" name="Line 30"/>
          <p:cNvSpPr>
            <a:spLocks noChangeShapeType="1"/>
          </p:cNvSpPr>
          <p:nvPr/>
        </p:nvSpPr>
        <p:spPr bwMode="auto">
          <a:xfrm>
            <a:off x="3048000" y="6096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84002" name="Line 31"/>
          <p:cNvSpPr>
            <a:spLocks noChangeShapeType="1"/>
          </p:cNvSpPr>
          <p:nvPr/>
        </p:nvSpPr>
        <p:spPr bwMode="auto">
          <a:xfrm>
            <a:off x="3581400" y="6096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84003" name="Line 32"/>
          <p:cNvSpPr>
            <a:spLocks noChangeShapeType="1"/>
          </p:cNvSpPr>
          <p:nvPr/>
        </p:nvSpPr>
        <p:spPr bwMode="auto">
          <a:xfrm>
            <a:off x="4114800" y="6096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84004" name="Line 33"/>
          <p:cNvSpPr>
            <a:spLocks noChangeShapeType="1"/>
          </p:cNvSpPr>
          <p:nvPr/>
        </p:nvSpPr>
        <p:spPr bwMode="auto">
          <a:xfrm>
            <a:off x="4648200" y="6096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84005" name="Line 34"/>
          <p:cNvSpPr>
            <a:spLocks noChangeShapeType="1"/>
          </p:cNvSpPr>
          <p:nvPr/>
        </p:nvSpPr>
        <p:spPr bwMode="auto">
          <a:xfrm>
            <a:off x="5181600" y="6096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84006" name="Line 35"/>
          <p:cNvSpPr>
            <a:spLocks noChangeShapeType="1"/>
          </p:cNvSpPr>
          <p:nvPr/>
        </p:nvSpPr>
        <p:spPr bwMode="auto">
          <a:xfrm>
            <a:off x="5715000" y="6096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84007" name="Line 36"/>
          <p:cNvSpPr>
            <a:spLocks noChangeShapeType="1"/>
          </p:cNvSpPr>
          <p:nvPr/>
        </p:nvSpPr>
        <p:spPr bwMode="auto">
          <a:xfrm>
            <a:off x="6248400" y="6096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84008" name="Line 37"/>
          <p:cNvSpPr>
            <a:spLocks noChangeShapeType="1"/>
          </p:cNvSpPr>
          <p:nvPr/>
        </p:nvSpPr>
        <p:spPr bwMode="auto">
          <a:xfrm flipV="1">
            <a:off x="4953000" y="1295400"/>
            <a:ext cx="0" cy="45720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graphicFrame>
        <p:nvGraphicFramePr>
          <p:cNvPr id="84009" name="Object 38"/>
          <p:cNvGraphicFramePr>
            <a:graphicFrameLocks noChangeAspect="1"/>
          </p:cNvGraphicFramePr>
          <p:nvPr/>
        </p:nvGraphicFramePr>
        <p:xfrm>
          <a:off x="3200400" y="762000"/>
          <a:ext cx="252413" cy="368300"/>
        </p:xfrm>
        <a:graphic>
          <a:graphicData uri="http://schemas.openxmlformats.org/presentationml/2006/ole">
            <mc:AlternateContent xmlns:mc="http://schemas.openxmlformats.org/markup-compatibility/2006">
              <mc:Choice xmlns:v="urn:schemas-microsoft-com:vml" Requires="v">
                <p:oleObj spid="_x0000_s13546" name="Equation" r:id="rId26" imgW="253890" imgH="368140" progId="Equation.3">
                  <p:embed/>
                </p:oleObj>
              </mc:Choice>
              <mc:Fallback>
                <p:oleObj name="Equation" r:id="rId26" imgW="253890" imgH="368140" progId="Equation.3">
                  <p:embed/>
                  <p:pic>
                    <p:nvPicPr>
                      <p:cNvPr id="0" name="Picture 74"/>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3200400" y="762000"/>
                        <a:ext cx="252413" cy="368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4010" name="Object 39"/>
          <p:cNvGraphicFramePr>
            <a:graphicFrameLocks noChangeAspect="1"/>
          </p:cNvGraphicFramePr>
          <p:nvPr/>
        </p:nvGraphicFramePr>
        <p:xfrm>
          <a:off x="4800600" y="766763"/>
          <a:ext cx="252413" cy="381000"/>
        </p:xfrm>
        <a:graphic>
          <a:graphicData uri="http://schemas.openxmlformats.org/presentationml/2006/ole">
            <mc:AlternateContent xmlns:mc="http://schemas.openxmlformats.org/markup-compatibility/2006">
              <mc:Choice xmlns:v="urn:schemas-microsoft-com:vml" Requires="v">
                <p:oleObj spid="_x0000_s13547" name="Equation" r:id="rId28" imgW="253890" imgH="380835" progId="Equation.3">
                  <p:embed/>
                </p:oleObj>
              </mc:Choice>
              <mc:Fallback>
                <p:oleObj name="Equation" r:id="rId28" imgW="253890" imgH="380835" progId="Equation.3">
                  <p:embed/>
                  <p:pic>
                    <p:nvPicPr>
                      <p:cNvPr id="0" name="Picture 75"/>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4800600" y="766763"/>
                        <a:ext cx="252413"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4011" name="Object 40"/>
          <p:cNvGraphicFramePr>
            <a:graphicFrameLocks noChangeAspect="1"/>
          </p:cNvGraphicFramePr>
          <p:nvPr/>
        </p:nvGraphicFramePr>
        <p:xfrm>
          <a:off x="4724400" y="1676400"/>
          <a:ext cx="442913" cy="531813"/>
        </p:xfrm>
        <a:graphic>
          <a:graphicData uri="http://schemas.openxmlformats.org/presentationml/2006/ole">
            <mc:AlternateContent xmlns:mc="http://schemas.openxmlformats.org/markup-compatibility/2006">
              <mc:Choice xmlns:v="urn:schemas-microsoft-com:vml" Requires="v">
                <p:oleObj spid="_x0000_s13548" name="Equation" r:id="rId30" imgW="444307" imgH="533169" progId="Equation.3">
                  <p:embed/>
                </p:oleObj>
              </mc:Choice>
              <mc:Fallback>
                <p:oleObj name="Equation" r:id="rId30" imgW="444307" imgH="533169" progId="Equation.3">
                  <p:embed/>
                  <p:pic>
                    <p:nvPicPr>
                      <p:cNvPr id="0" name="Picture 7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24400" y="1676400"/>
                        <a:ext cx="442913" cy="5318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4012" name="Object 41"/>
          <p:cNvGraphicFramePr>
            <a:graphicFrameLocks noChangeAspect="1"/>
          </p:cNvGraphicFramePr>
          <p:nvPr/>
        </p:nvGraphicFramePr>
        <p:xfrm>
          <a:off x="4343400" y="762000"/>
          <a:ext cx="163513" cy="368300"/>
        </p:xfrm>
        <a:graphic>
          <a:graphicData uri="http://schemas.openxmlformats.org/presentationml/2006/ole">
            <mc:AlternateContent xmlns:mc="http://schemas.openxmlformats.org/markup-compatibility/2006">
              <mc:Choice xmlns:v="urn:schemas-microsoft-com:vml" Requires="v">
                <p:oleObj spid="_x0000_s13549" name="Equation" r:id="rId31" imgW="165028" imgH="368140" progId="Equation.3">
                  <p:embed/>
                </p:oleObj>
              </mc:Choice>
              <mc:Fallback>
                <p:oleObj name="Equation" r:id="rId31" imgW="165028" imgH="368140" progId="Equation.3">
                  <p:embed/>
                  <p:pic>
                    <p:nvPicPr>
                      <p:cNvPr id="0" name="Picture 77"/>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4343400" y="762000"/>
                        <a:ext cx="163513" cy="368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4013" name="Object 42"/>
          <p:cNvGraphicFramePr>
            <a:graphicFrameLocks noChangeAspect="1"/>
          </p:cNvGraphicFramePr>
          <p:nvPr/>
        </p:nvGraphicFramePr>
        <p:xfrm>
          <a:off x="5378450" y="773113"/>
          <a:ext cx="163513" cy="368300"/>
        </p:xfrm>
        <a:graphic>
          <a:graphicData uri="http://schemas.openxmlformats.org/presentationml/2006/ole">
            <mc:AlternateContent xmlns:mc="http://schemas.openxmlformats.org/markup-compatibility/2006">
              <mc:Choice xmlns:v="urn:schemas-microsoft-com:vml" Requires="v">
                <p:oleObj spid="_x0000_s13550" name="Equation" r:id="rId33" imgW="165028" imgH="368140" progId="Equation.3">
                  <p:embed/>
                </p:oleObj>
              </mc:Choice>
              <mc:Fallback>
                <p:oleObj name="Equation" r:id="rId33" imgW="165028" imgH="368140" progId="Equation.3">
                  <p:embed/>
                  <p:pic>
                    <p:nvPicPr>
                      <p:cNvPr id="0" name="Picture 78"/>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5378450" y="773113"/>
                        <a:ext cx="163513" cy="368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4014" name="Object 43"/>
          <p:cNvGraphicFramePr>
            <a:graphicFrameLocks noChangeAspect="1"/>
          </p:cNvGraphicFramePr>
          <p:nvPr/>
        </p:nvGraphicFramePr>
        <p:xfrm>
          <a:off x="6400800" y="762000"/>
          <a:ext cx="252413" cy="368300"/>
        </p:xfrm>
        <a:graphic>
          <a:graphicData uri="http://schemas.openxmlformats.org/presentationml/2006/ole">
            <mc:AlternateContent xmlns:mc="http://schemas.openxmlformats.org/markup-compatibility/2006">
              <mc:Choice xmlns:v="urn:schemas-microsoft-com:vml" Requires="v">
                <p:oleObj spid="_x0000_s13551" name="Equation" r:id="rId35" imgW="253890" imgH="368140" progId="Equation.3">
                  <p:embed/>
                </p:oleObj>
              </mc:Choice>
              <mc:Fallback>
                <p:oleObj name="Equation" r:id="rId35" imgW="253890" imgH="368140" progId="Equation.3">
                  <p:embed/>
                  <p:pic>
                    <p:nvPicPr>
                      <p:cNvPr id="0" name="Picture 79"/>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6400800" y="762000"/>
                        <a:ext cx="252413" cy="368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4015" name="Object 44"/>
          <p:cNvGraphicFramePr>
            <a:graphicFrameLocks noChangeAspect="1"/>
          </p:cNvGraphicFramePr>
          <p:nvPr/>
        </p:nvGraphicFramePr>
        <p:xfrm>
          <a:off x="3778250" y="773113"/>
          <a:ext cx="163513" cy="368300"/>
        </p:xfrm>
        <a:graphic>
          <a:graphicData uri="http://schemas.openxmlformats.org/presentationml/2006/ole">
            <mc:AlternateContent xmlns:mc="http://schemas.openxmlformats.org/markup-compatibility/2006">
              <mc:Choice xmlns:v="urn:schemas-microsoft-com:vml" Requires="v">
                <p:oleObj spid="_x0000_s13552" name="Equation" r:id="rId36" imgW="165028" imgH="368140" progId="Equation.3">
                  <p:embed/>
                </p:oleObj>
              </mc:Choice>
              <mc:Fallback>
                <p:oleObj name="Equation" r:id="rId36" imgW="165028" imgH="368140" progId="Equation.3">
                  <p:embed/>
                  <p:pic>
                    <p:nvPicPr>
                      <p:cNvPr id="0" name="Picture 80"/>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3778250" y="773113"/>
                        <a:ext cx="163513" cy="368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4016" name="Object 45"/>
          <p:cNvGraphicFramePr>
            <a:graphicFrameLocks noChangeAspect="1"/>
          </p:cNvGraphicFramePr>
          <p:nvPr/>
        </p:nvGraphicFramePr>
        <p:xfrm>
          <a:off x="5867400" y="762000"/>
          <a:ext cx="163513" cy="368300"/>
        </p:xfrm>
        <a:graphic>
          <a:graphicData uri="http://schemas.openxmlformats.org/presentationml/2006/ole">
            <mc:AlternateContent xmlns:mc="http://schemas.openxmlformats.org/markup-compatibility/2006">
              <mc:Choice xmlns:v="urn:schemas-microsoft-com:vml" Requires="v">
                <p:oleObj spid="_x0000_s13553" name="Equation" r:id="rId37" imgW="165028" imgH="368140" progId="Equation.3">
                  <p:embed/>
                </p:oleObj>
              </mc:Choice>
              <mc:Fallback>
                <p:oleObj name="Equation" r:id="rId37" imgW="165028" imgH="368140" progId="Equation.3">
                  <p:embed/>
                  <p:pic>
                    <p:nvPicPr>
                      <p:cNvPr id="0" name="Picture 81"/>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5867400" y="762000"/>
                        <a:ext cx="163513" cy="368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4017" name="Text Box 46"/>
          <p:cNvSpPr txBox="1">
            <a:spLocks noChangeArrowheads="1"/>
          </p:cNvSpPr>
          <p:nvPr/>
        </p:nvSpPr>
        <p:spPr bwMode="auto">
          <a:xfrm>
            <a:off x="609600" y="685800"/>
            <a:ext cx="1482725"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r>
              <a:rPr lang="en-US" altLang="en-US">
                <a:solidFill>
                  <a:srgbClr val="008000"/>
                </a:solidFill>
              </a:rPr>
              <a:t>Time 2</a:t>
            </a:r>
          </a:p>
        </p:txBody>
      </p:sp>
      <p:sp>
        <p:nvSpPr>
          <p:cNvPr id="84018" name="Oval 47"/>
          <p:cNvSpPr>
            <a:spLocks noChangeArrowheads="1"/>
          </p:cNvSpPr>
          <p:nvPr/>
        </p:nvSpPr>
        <p:spPr bwMode="auto">
          <a:xfrm>
            <a:off x="1066800" y="4267200"/>
            <a:ext cx="1752600" cy="685800"/>
          </a:xfrm>
          <a:prstGeom prst="ellipse">
            <a:avLst/>
          </a:prstGeom>
          <a:noFill/>
          <a:ln w="9525">
            <a:solidFill>
              <a:srgbClr val="FF0000"/>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endParaRPr lang="en-US" altLang="en-US"/>
          </a:p>
        </p:txBody>
      </p:sp>
    </p:spTree>
    <p:extLst>
      <p:ext uri="{BB962C8B-B14F-4D97-AF65-F5344CB8AC3E}">
        <p14:creationId xmlns:p14="http://schemas.microsoft.com/office/powerpoint/2010/main" val="157696270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Footer Placeholder 2"/>
          <p:cNvSpPr>
            <a:spLocks noGrp="1"/>
          </p:cNvSpPr>
          <p:nvPr>
            <p:ph type="ftr" sz="quarter" idx="11"/>
          </p:nvPr>
        </p:nvSpPr>
        <p:spPr>
          <a:noFill/>
        </p:spPr>
        <p:txBody>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r>
              <a:rPr lang="en-US" altLang="en-US" sz="1400">
                <a:solidFill>
                  <a:schemeClr val="tx1"/>
                </a:solidFill>
                <a:latin typeface="Times New Roman" charset="0"/>
              </a:rPr>
              <a:t>unit-4/Turning Machine</a:t>
            </a:r>
          </a:p>
        </p:txBody>
      </p:sp>
      <p:sp>
        <p:nvSpPr>
          <p:cNvPr id="84996" name="Slide Number Placeholder 3"/>
          <p:cNvSpPr>
            <a:spLocks noGrp="1"/>
          </p:cNvSpPr>
          <p:nvPr>
            <p:ph type="sldNum" sz="quarter" idx="12"/>
          </p:nvPr>
        </p:nvSpPr>
        <p:spPr>
          <a:noFill/>
        </p:spPr>
        <p:txBody>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fld id="{DB974739-AFEB-4F35-B91A-2B00776270A5}" type="slidenum">
              <a:rPr lang="en-US" altLang="en-US" sz="1400">
                <a:solidFill>
                  <a:schemeClr val="tx1"/>
                </a:solidFill>
                <a:latin typeface="Times New Roman" charset="0"/>
              </a:rPr>
              <a:pPr/>
              <a:t>76</a:t>
            </a:fld>
            <a:endParaRPr lang="en-US" altLang="en-US" sz="1400">
              <a:solidFill>
                <a:schemeClr val="tx1"/>
              </a:solidFill>
              <a:latin typeface="Times New Roman" charset="0"/>
            </a:endParaRPr>
          </a:p>
        </p:txBody>
      </p:sp>
      <p:sp>
        <p:nvSpPr>
          <p:cNvPr id="84997" name="Oval 2"/>
          <p:cNvSpPr>
            <a:spLocks noChangeArrowheads="1"/>
          </p:cNvSpPr>
          <p:nvPr/>
        </p:nvSpPr>
        <p:spPr bwMode="auto">
          <a:xfrm>
            <a:off x="2743200" y="4572000"/>
            <a:ext cx="685800" cy="609600"/>
          </a:xfrm>
          <a:prstGeom prst="ellipse">
            <a:avLst/>
          </a:prstGeom>
          <a:solidFill>
            <a:srgbClr val="FF0000">
              <a:alpha val="50195"/>
            </a:srgbClr>
          </a:solidFill>
          <a:ln w="38100">
            <a:solidFill>
              <a:srgbClr val="FF0000"/>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endParaRPr lang="en-US" altLang="en-US"/>
          </a:p>
        </p:txBody>
      </p:sp>
      <p:graphicFrame>
        <p:nvGraphicFramePr>
          <p:cNvPr id="84998" name="Object 3"/>
          <p:cNvGraphicFramePr>
            <a:graphicFrameLocks noChangeAspect="1"/>
          </p:cNvGraphicFramePr>
          <p:nvPr/>
        </p:nvGraphicFramePr>
        <p:xfrm>
          <a:off x="609600" y="4570413"/>
          <a:ext cx="442913" cy="531812"/>
        </p:xfrm>
        <a:graphic>
          <a:graphicData uri="http://schemas.openxmlformats.org/presentationml/2006/ole">
            <mc:AlternateContent xmlns:mc="http://schemas.openxmlformats.org/markup-compatibility/2006">
              <mc:Choice xmlns:v="urn:schemas-microsoft-com:vml" Requires="v">
                <p:oleObj spid="_x0000_s14558" name="Equation" r:id="rId3" imgW="444307" imgH="533169" progId="Equation.3">
                  <p:embed/>
                </p:oleObj>
              </mc:Choice>
              <mc:Fallback>
                <p:oleObj name="Equation" r:id="rId3" imgW="444307" imgH="533169" progId="Equation.3">
                  <p:embed/>
                  <p:pic>
                    <p:nvPicPr>
                      <p:cNvPr id="0" name="Picture 6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4570413"/>
                        <a:ext cx="442913" cy="5318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4999" name="Line 4"/>
          <p:cNvSpPr>
            <a:spLocks noChangeShapeType="1"/>
          </p:cNvSpPr>
          <p:nvPr/>
        </p:nvSpPr>
        <p:spPr bwMode="auto">
          <a:xfrm>
            <a:off x="3429000" y="4875213"/>
            <a:ext cx="18288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85000" name="Oval 5"/>
          <p:cNvSpPr>
            <a:spLocks noChangeArrowheads="1"/>
          </p:cNvSpPr>
          <p:nvPr/>
        </p:nvSpPr>
        <p:spPr bwMode="auto">
          <a:xfrm>
            <a:off x="5270500" y="4583113"/>
            <a:ext cx="685800" cy="6096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endParaRPr lang="en-US" altLang="en-US"/>
          </a:p>
        </p:txBody>
      </p:sp>
      <p:graphicFrame>
        <p:nvGraphicFramePr>
          <p:cNvPr id="85001" name="Object 6"/>
          <p:cNvGraphicFramePr>
            <a:graphicFrameLocks noChangeAspect="1"/>
          </p:cNvGraphicFramePr>
          <p:nvPr/>
        </p:nvGraphicFramePr>
        <p:xfrm>
          <a:off x="2895600" y="4570413"/>
          <a:ext cx="381000" cy="520700"/>
        </p:xfrm>
        <a:graphic>
          <a:graphicData uri="http://schemas.openxmlformats.org/presentationml/2006/ole">
            <mc:AlternateContent xmlns:mc="http://schemas.openxmlformats.org/markup-compatibility/2006">
              <mc:Choice xmlns:v="urn:schemas-microsoft-com:vml" Requires="v">
                <p:oleObj spid="_x0000_s14559" name="Equation" r:id="rId5" imgW="380835" imgH="520474" progId="Equation.3">
                  <p:embed/>
                </p:oleObj>
              </mc:Choice>
              <mc:Fallback>
                <p:oleObj name="Equation" r:id="rId5" imgW="380835" imgH="520474" progId="Equation.3">
                  <p:embed/>
                  <p:pic>
                    <p:nvPicPr>
                      <p:cNvPr id="0" name="Picture 6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95600" y="4570413"/>
                        <a:ext cx="381000" cy="520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5002" name="Oval 7"/>
          <p:cNvSpPr>
            <a:spLocks noChangeArrowheads="1"/>
          </p:cNvSpPr>
          <p:nvPr/>
        </p:nvSpPr>
        <p:spPr bwMode="auto">
          <a:xfrm>
            <a:off x="7696200" y="4570413"/>
            <a:ext cx="685800" cy="6096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endParaRPr lang="en-US" altLang="en-US"/>
          </a:p>
        </p:txBody>
      </p:sp>
      <p:graphicFrame>
        <p:nvGraphicFramePr>
          <p:cNvPr id="85003" name="Object 8"/>
          <p:cNvGraphicFramePr>
            <a:graphicFrameLocks noChangeAspect="1"/>
          </p:cNvGraphicFramePr>
          <p:nvPr/>
        </p:nvGraphicFramePr>
        <p:xfrm>
          <a:off x="5410200" y="4494213"/>
          <a:ext cx="442913" cy="520700"/>
        </p:xfrm>
        <a:graphic>
          <a:graphicData uri="http://schemas.openxmlformats.org/presentationml/2006/ole">
            <mc:AlternateContent xmlns:mc="http://schemas.openxmlformats.org/markup-compatibility/2006">
              <mc:Choice xmlns:v="urn:schemas-microsoft-com:vml" Requires="v">
                <p:oleObj spid="_x0000_s14560" name="Equation" r:id="rId7" imgW="444307" imgH="520474" progId="Equation.3">
                  <p:embed/>
                </p:oleObj>
              </mc:Choice>
              <mc:Fallback>
                <p:oleObj name="Equation" r:id="rId7" imgW="444307" imgH="520474" progId="Equation.3">
                  <p:embed/>
                  <p:pic>
                    <p:nvPicPr>
                      <p:cNvPr id="0" name="Picture 6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410200" y="4494213"/>
                        <a:ext cx="442913" cy="520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5004" name="Oval 9"/>
          <p:cNvSpPr>
            <a:spLocks noChangeArrowheads="1"/>
          </p:cNvSpPr>
          <p:nvPr/>
        </p:nvSpPr>
        <p:spPr bwMode="auto">
          <a:xfrm>
            <a:off x="457200" y="4570413"/>
            <a:ext cx="685800" cy="6096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endParaRPr lang="en-US" altLang="en-US"/>
          </a:p>
        </p:txBody>
      </p:sp>
      <p:graphicFrame>
        <p:nvGraphicFramePr>
          <p:cNvPr id="85005" name="Object 10"/>
          <p:cNvGraphicFramePr>
            <a:graphicFrameLocks noChangeAspect="1"/>
          </p:cNvGraphicFramePr>
          <p:nvPr/>
        </p:nvGraphicFramePr>
        <p:xfrm>
          <a:off x="7848600" y="4570413"/>
          <a:ext cx="430213" cy="531812"/>
        </p:xfrm>
        <a:graphic>
          <a:graphicData uri="http://schemas.openxmlformats.org/presentationml/2006/ole">
            <mc:AlternateContent xmlns:mc="http://schemas.openxmlformats.org/markup-compatibility/2006">
              <mc:Choice xmlns:v="urn:schemas-microsoft-com:vml" Requires="v">
                <p:oleObj spid="_x0000_s14561" name="Equation" r:id="rId9" imgW="431613" imgH="533169" progId="Equation.3">
                  <p:embed/>
                </p:oleObj>
              </mc:Choice>
              <mc:Fallback>
                <p:oleObj name="Equation" r:id="rId9" imgW="431613" imgH="533169" progId="Equation.3">
                  <p:embed/>
                  <p:pic>
                    <p:nvPicPr>
                      <p:cNvPr id="0" name="Picture 6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848600" y="4570413"/>
                        <a:ext cx="430213" cy="5318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5006" name="Line 11"/>
          <p:cNvSpPr>
            <a:spLocks noChangeShapeType="1"/>
          </p:cNvSpPr>
          <p:nvPr/>
        </p:nvSpPr>
        <p:spPr bwMode="auto">
          <a:xfrm>
            <a:off x="5943600" y="4875213"/>
            <a:ext cx="17526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85007" name="Freeform 12"/>
          <p:cNvSpPr>
            <a:spLocks/>
          </p:cNvSpPr>
          <p:nvPr/>
        </p:nvSpPr>
        <p:spPr bwMode="auto">
          <a:xfrm>
            <a:off x="2438400" y="3579813"/>
            <a:ext cx="1117600" cy="1003300"/>
          </a:xfrm>
          <a:custGeom>
            <a:avLst/>
            <a:gdLst>
              <a:gd name="T0" fmla="*/ 469900 w 704"/>
              <a:gd name="T1" fmla="*/ 1003300 h 632"/>
              <a:gd name="T2" fmla="*/ 12700 w 704"/>
              <a:gd name="T3" fmla="*/ 393700 h 632"/>
              <a:gd name="T4" fmla="*/ 546100 w 704"/>
              <a:gd name="T5" fmla="*/ 12700 h 632"/>
              <a:gd name="T6" fmla="*/ 1079500 w 704"/>
              <a:gd name="T7" fmla="*/ 317500 h 632"/>
              <a:gd name="T8" fmla="*/ 774700 w 704"/>
              <a:gd name="T9" fmla="*/ 1003300 h 6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04" h="632">
                <a:moveTo>
                  <a:pt x="296" y="632"/>
                </a:moveTo>
                <a:cubicBezTo>
                  <a:pt x="148" y="492"/>
                  <a:pt x="0" y="352"/>
                  <a:pt x="8" y="248"/>
                </a:cubicBezTo>
                <a:cubicBezTo>
                  <a:pt x="16" y="144"/>
                  <a:pt x="232" y="16"/>
                  <a:pt x="344" y="8"/>
                </a:cubicBezTo>
                <a:cubicBezTo>
                  <a:pt x="456" y="0"/>
                  <a:pt x="656" y="96"/>
                  <a:pt x="680" y="200"/>
                </a:cubicBezTo>
                <a:cubicBezTo>
                  <a:pt x="704" y="304"/>
                  <a:pt x="596" y="468"/>
                  <a:pt x="488" y="632"/>
                </a:cubicBezTo>
              </a:path>
            </a:pathLst>
          </a:custGeom>
          <a:noFill/>
          <a:ln w="9525" cap="flat" cmpd="sng">
            <a:solidFill>
              <a:schemeClr val="tx1"/>
            </a:solidFill>
            <a:prstDash val="solid"/>
            <a:round/>
            <a:headEnd type="none" w="med" len="med"/>
            <a:tailEnd type="triangl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85008" name="Object 13"/>
          <p:cNvGraphicFramePr>
            <a:graphicFrameLocks noChangeAspect="1"/>
          </p:cNvGraphicFramePr>
          <p:nvPr/>
        </p:nvGraphicFramePr>
        <p:xfrm>
          <a:off x="3454400" y="4418013"/>
          <a:ext cx="1549400" cy="457200"/>
        </p:xfrm>
        <a:graphic>
          <a:graphicData uri="http://schemas.openxmlformats.org/presentationml/2006/ole">
            <mc:AlternateContent xmlns:mc="http://schemas.openxmlformats.org/markup-compatibility/2006">
              <mc:Choice xmlns:v="urn:schemas-microsoft-com:vml" Requires="v">
                <p:oleObj spid="_x0000_s14562" name="Equation" r:id="rId11" imgW="1549400" imgH="457200" progId="Equation.3">
                  <p:embed/>
                </p:oleObj>
              </mc:Choice>
              <mc:Fallback>
                <p:oleObj name="Equation" r:id="rId11" imgW="1549400" imgH="457200" progId="Equation.3">
                  <p:embed/>
                  <p:pic>
                    <p:nvPicPr>
                      <p:cNvPr id="0" name="Picture 6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454400" y="4418013"/>
                        <a:ext cx="15494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5009" name="Object 14"/>
          <p:cNvGraphicFramePr>
            <a:graphicFrameLocks noChangeAspect="1"/>
          </p:cNvGraphicFramePr>
          <p:nvPr/>
        </p:nvGraphicFramePr>
        <p:xfrm>
          <a:off x="6007100" y="4429125"/>
          <a:ext cx="1460500" cy="457200"/>
        </p:xfrm>
        <a:graphic>
          <a:graphicData uri="http://schemas.openxmlformats.org/presentationml/2006/ole">
            <mc:AlternateContent xmlns:mc="http://schemas.openxmlformats.org/markup-compatibility/2006">
              <mc:Choice xmlns:v="urn:schemas-microsoft-com:vml" Requires="v">
                <p:oleObj spid="_x0000_s14563" name="Equation" r:id="rId13" imgW="1460500" imgH="457200" progId="Equation.3">
                  <p:embed/>
                </p:oleObj>
              </mc:Choice>
              <mc:Fallback>
                <p:oleObj name="Equation" r:id="rId13" imgW="1460500" imgH="457200" progId="Equation.3">
                  <p:embed/>
                  <p:pic>
                    <p:nvPicPr>
                      <p:cNvPr id="0" name="Picture 6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007100" y="4429125"/>
                        <a:ext cx="14605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5010" name="Freeform 15"/>
          <p:cNvSpPr>
            <a:spLocks/>
          </p:cNvSpPr>
          <p:nvPr/>
        </p:nvSpPr>
        <p:spPr bwMode="auto">
          <a:xfrm>
            <a:off x="7391400" y="3579813"/>
            <a:ext cx="1117600" cy="1003300"/>
          </a:xfrm>
          <a:custGeom>
            <a:avLst/>
            <a:gdLst>
              <a:gd name="T0" fmla="*/ 469900 w 704"/>
              <a:gd name="T1" fmla="*/ 1003300 h 632"/>
              <a:gd name="T2" fmla="*/ 12700 w 704"/>
              <a:gd name="T3" fmla="*/ 393700 h 632"/>
              <a:gd name="T4" fmla="*/ 546100 w 704"/>
              <a:gd name="T5" fmla="*/ 12700 h 632"/>
              <a:gd name="T6" fmla="*/ 1079500 w 704"/>
              <a:gd name="T7" fmla="*/ 317500 h 632"/>
              <a:gd name="T8" fmla="*/ 774700 w 704"/>
              <a:gd name="T9" fmla="*/ 1003300 h 6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04" h="632">
                <a:moveTo>
                  <a:pt x="296" y="632"/>
                </a:moveTo>
                <a:cubicBezTo>
                  <a:pt x="148" y="492"/>
                  <a:pt x="0" y="352"/>
                  <a:pt x="8" y="248"/>
                </a:cubicBezTo>
                <a:cubicBezTo>
                  <a:pt x="16" y="144"/>
                  <a:pt x="232" y="16"/>
                  <a:pt x="344" y="8"/>
                </a:cubicBezTo>
                <a:cubicBezTo>
                  <a:pt x="456" y="0"/>
                  <a:pt x="656" y="96"/>
                  <a:pt x="680" y="200"/>
                </a:cubicBezTo>
                <a:cubicBezTo>
                  <a:pt x="704" y="304"/>
                  <a:pt x="596" y="468"/>
                  <a:pt x="488" y="632"/>
                </a:cubicBezTo>
              </a:path>
            </a:pathLst>
          </a:custGeom>
          <a:noFill/>
          <a:ln w="9525" cap="flat" cmpd="sng">
            <a:solidFill>
              <a:schemeClr val="tx1"/>
            </a:solidFill>
            <a:prstDash val="solid"/>
            <a:round/>
            <a:headEnd type="none" w="med" len="med"/>
            <a:tailEnd type="triangl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85011" name="Object 16"/>
          <p:cNvGraphicFramePr>
            <a:graphicFrameLocks noChangeAspect="1"/>
          </p:cNvGraphicFramePr>
          <p:nvPr/>
        </p:nvGraphicFramePr>
        <p:xfrm>
          <a:off x="7353300" y="3122613"/>
          <a:ext cx="1384300" cy="457200"/>
        </p:xfrm>
        <a:graphic>
          <a:graphicData uri="http://schemas.openxmlformats.org/presentationml/2006/ole">
            <mc:AlternateContent xmlns:mc="http://schemas.openxmlformats.org/markup-compatibility/2006">
              <mc:Choice xmlns:v="urn:schemas-microsoft-com:vml" Requires="v">
                <p:oleObj spid="_x0000_s14564" name="Equation" r:id="rId15" imgW="1384300" imgH="457200" progId="Equation.3">
                  <p:embed/>
                </p:oleObj>
              </mc:Choice>
              <mc:Fallback>
                <p:oleObj name="Equation" r:id="rId15" imgW="1384300" imgH="457200" progId="Equation.3">
                  <p:embed/>
                  <p:pic>
                    <p:nvPicPr>
                      <p:cNvPr id="0" name="Picture 6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353300" y="3122613"/>
                        <a:ext cx="13843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5012" name="Object 17"/>
          <p:cNvGraphicFramePr>
            <a:graphicFrameLocks noChangeAspect="1"/>
          </p:cNvGraphicFramePr>
          <p:nvPr/>
        </p:nvGraphicFramePr>
        <p:xfrm>
          <a:off x="7321550" y="5561013"/>
          <a:ext cx="1587500" cy="457200"/>
        </p:xfrm>
        <a:graphic>
          <a:graphicData uri="http://schemas.openxmlformats.org/presentationml/2006/ole">
            <mc:AlternateContent xmlns:mc="http://schemas.openxmlformats.org/markup-compatibility/2006">
              <mc:Choice xmlns:v="urn:schemas-microsoft-com:vml" Requires="v">
                <p:oleObj spid="_x0000_s14565" name="Equation" r:id="rId17" imgW="1587500" imgH="457200" progId="Equation.3">
                  <p:embed/>
                </p:oleObj>
              </mc:Choice>
              <mc:Fallback>
                <p:oleObj name="Equation" r:id="rId17" imgW="1587500" imgH="457200" progId="Equation.3">
                  <p:embed/>
                  <p:pic>
                    <p:nvPicPr>
                      <p:cNvPr id="0" name="Picture 6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7321550" y="5561013"/>
                        <a:ext cx="15875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5013" name="Object 18"/>
          <p:cNvGraphicFramePr>
            <a:graphicFrameLocks noChangeAspect="1"/>
          </p:cNvGraphicFramePr>
          <p:nvPr/>
        </p:nvGraphicFramePr>
        <p:xfrm>
          <a:off x="1225550" y="4424363"/>
          <a:ext cx="1485900" cy="457200"/>
        </p:xfrm>
        <a:graphic>
          <a:graphicData uri="http://schemas.openxmlformats.org/presentationml/2006/ole">
            <mc:AlternateContent xmlns:mc="http://schemas.openxmlformats.org/markup-compatibility/2006">
              <mc:Choice xmlns:v="urn:schemas-microsoft-com:vml" Requires="v">
                <p:oleObj spid="_x0000_s14566" name="Equation" r:id="rId19" imgW="1485900" imgH="457200" progId="Equation.3">
                  <p:embed/>
                </p:oleObj>
              </mc:Choice>
              <mc:Fallback>
                <p:oleObj name="Equation" r:id="rId19" imgW="1485900" imgH="457200" progId="Equation.3">
                  <p:embed/>
                  <p:pic>
                    <p:nvPicPr>
                      <p:cNvPr id="0" name="Picture 70"/>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225550" y="4424363"/>
                        <a:ext cx="14859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5014" name="Freeform 19"/>
          <p:cNvSpPr>
            <a:spLocks/>
          </p:cNvSpPr>
          <p:nvPr/>
        </p:nvSpPr>
        <p:spPr bwMode="auto">
          <a:xfrm>
            <a:off x="152400" y="3579813"/>
            <a:ext cx="1117600" cy="1003300"/>
          </a:xfrm>
          <a:custGeom>
            <a:avLst/>
            <a:gdLst>
              <a:gd name="T0" fmla="*/ 469900 w 704"/>
              <a:gd name="T1" fmla="*/ 1003300 h 632"/>
              <a:gd name="T2" fmla="*/ 12700 w 704"/>
              <a:gd name="T3" fmla="*/ 393700 h 632"/>
              <a:gd name="T4" fmla="*/ 546100 w 704"/>
              <a:gd name="T5" fmla="*/ 12700 h 632"/>
              <a:gd name="T6" fmla="*/ 1079500 w 704"/>
              <a:gd name="T7" fmla="*/ 317500 h 632"/>
              <a:gd name="T8" fmla="*/ 774700 w 704"/>
              <a:gd name="T9" fmla="*/ 1003300 h 6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04" h="632">
                <a:moveTo>
                  <a:pt x="296" y="632"/>
                </a:moveTo>
                <a:cubicBezTo>
                  <a:pt x="148" y="492"/>
                  <a:pt x="0" y="352"/>
                  <a:pt x="8" y="248"/>
                </a:cubicBezTo>
                <a:cubicBezTo>
                  <a:pt x="16" y="144"/>
                  <a:pt x="232" y="16"/>
                  <a:pt x="344" y="8"/>
                </a:cubicBezTo>
                <a:cubicBezTo>
                  <a:pt x="456" y="0"/>
                  <a:pt x="656" y="96"/>
                  <a:pt x="680" y="200"/>
                </a:cubicBezTo>
                <a:cubicBezTo>
                  <a:pt x="704" y="304"/>
                  <a:pt x="596" y="468"/>
                  <a:pt x="488" y="632"/>
                </a:cubicBezTo>
              </a:path>
            </a:pathLst>
          </a:custGeom>
          <a:noFill/>
          <a:ln w="9525" cap="flat" cmpd="sng">
            <a:solidFill>
              <a:schemeClr val="tx1"/>
            </a:solidFill>
            <a:prstDash val="solid"/>
            <a:round/>
            <a:headEnd type="none" w="med" len="med"/>
            <a:tailEnd type="triangl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85015" name="Object 20"/>
          <p:cNvGraphicFramePr>
            <a:graphicFrameLocks noChangeAspect="1"/>
          </p:cNvGraphicFramePr>
          <p:nvPr/>
        </p:nvGraphicFramePr>
        <p:xfrm>
          <a:off x="120650" y="3052763"/>
          <a:ext cx="1409700" cy="457200"/>
        </p:xfrm>
        <a:graphic>
          <a:graphicData uri="http://schemas.openxmlformats.org/presentationml/2006/ole">
            <mc:AlternateContent xmlns:mc="http://schemas.openxmlformats.org/markup-compatibility/2006">
              <mc:Choice xmlns:v="urn:schemas-microsoft-com:vml" Requires="v">
                <p:oleObj spid="_x0000_s14567" name="Equation" r:id="rId21" imgW="1409700" imgH="457200" progId="Equation.3">
                  <p:embed/>
                </p:oleObj>
              </mc:Choice>
              <mc:Fallback>
                <p:oleObj name="Equation" r:id="rId21" imgW="1409700" imgH="457200" progId="Equation.3">
                  <p:embed/>
                  <p:pic>
                    <p:nvPicPr>
                      <p:cNvPr id="0" name="Picture 71"/>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20650" y="3052763"/>
                        <a:ext cx="14097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5016" name="Object 21"/>
          <p:cNvGraphicFramePr>
            <a:graphicFrameLocks noChangeAspect="1"/>
          </p:cNvGraphicFramePr>
          <p:nvPr/>
        </p:nvGraphicFramePr>
        <p:xfrm>
          <a:off x="6400800" y="6099175"/>
          <a:ext cx="442913" cy="520700"/>
        </p:xfrm>
        <a:graphic>
          <a:graphicData uri="http://schemas.openxmlformats.org/presentationml/2006/ole">
            <mc:AlternateContent xmlns:mc="http://schemas.openxmlformats.org/markup-compatibility/2006">
              <mc:Choice xmlns:v="urn:schemas-microsoft-com:vml" Requires="v">
                <p:oleObj spid="_x0000_s14568" name="Equation" r:id="rId23" imgW="444307" imgH="520474" progId="Equation.3">
                  <p:embed/>
                </p:oleObj>
              </mc:Choice>
              <mc:Fallback>
                <p:oleObj name="Equation" r:id="rId23" imgW="444307" imgH="520474" progId="Equation.3">
                  <p:embed/>
                  <p:pic>
                    <p:nvPicPr>
                      <p:cNvPr id="0" name="Picture 72"/>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6400800" y="6099175"/>
                        <a:ext cx="442913" cy="520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5017" name="Oval 22"/>
          <p:cNvSpPr>
            <a:spLocks noChangeArrowheads="1"/>
          </p:cNvSpPr>
          <p:nvPr/>
        </p:nvSpPr>
        <p:spPr bwMode="auto">
          <a:xfrm>
            <a:off x="6324600" y="6094413"/>
            <a:ext cx="685800" cy="6096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endParaRPr lang="en-US" altLang="en-US"/>
          </a:p>
        </p:txBody>
      </p:sp>
      <p:sp>
        <p:nvSpPr>
          <p:cNvPr id="85018" name="Line 23"/>
          <p:cNvSpPr>
            <a:spLocks noChangeShapeType="1"/>
          </p:cNvSpPr>
          <p:nvPr/>
        </p:nvSpPr>
        <p:spPr bwMode="auto">
          <a:xfrm>
            <a:off x="1143000" y="4875213"/>
            <a:ext cx="16002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85019" name="Oval 24"/>
          <p:cNvSpPr>
            <a:spLocks noChangeArrowheads="1"/>
          </p:cNvSpPr>
          <p:nvPr/>
        </p:nvSpPr>
        <p:spPr bwMode="auto">
          <a:xfrm>
            <a:off x="6172200" y="5942013"/>
            <a:ext cx="990600" cy="9144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endParaRPr lang="en-US" altLang="en-US"/>
          </a:p>
        </p:txBody>
      </p:sp>
      <p:graphicFrame>
        <p:nvGraphicFramePr>
          <p:cNvPr id="85020" name="Object 25"/>
          <p:cNvGraphicFramePr>
            <a:graphicFrameLocks noChangeAspect="1"/>
          </p:cNvGraphicFramePr>
          <p:nvPr/>
        </p:nvGraphicFramePr>
        <p:xfrm>
          <a:off x="2451100" y="3122613"/>
          <a:ext cx="1409700" cy="457200"/>
        </p:xfrm>
        <a:graphic>
          <a:graphicData uri="http://schemas.openxmlformats.org/presentationml/2006/ole">
            <mc:AlternateContent xmlns:mc="http://schemas.openxmlformats.org/markup-compatibility/2006">
              <mc:Choice xmlns:v="urn:schemas-microsoft-com:vml" Requires="v">
                <p:oleObj spid="_x0000_s14569" name="Equation" r:id="rId25" imgW="1409700" imgH="457200" progId="Equation.3">
                  <p:embed/>
                </p:oleObj>
              </mc:Choice>
              <mc:Fallback>
                <p:oleObj name="Equation" r:id="rId25" imgW="1409700" imgH="457200" progId="Equation.3">
                  <p:embed/>
                  <p:pic>
                    <p:nvPicPr>
                      <p:cNvPr id="0" name="Picture 73"/>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2451100" y="3122613"/>
                        <a:ext cx="14097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5021" name="Line 26"/>
          <p:cNvSpPr>
            <a:spLocks noChangeShapeType="1"/>
          </p:cNvSpPr>
          <p:nvPr/>
        </p:nvSpPr>
        <p:spPr bwMode="auto">
          <a:xfrm>
            <a:off x="0" y="4875213"/>
            <a:ext cx="4572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85022" name="Line 27"/>
          <p:cNvSpPr>
            <a:spLocks noChangeShapeType="1"/>
          </p:cNvSpPr>
          <p:nvPr/>
        </p:nvSpPr>
        <p:spPr bwMode="auto">
          <a:xfrm flipH="1">
            <a:off x="7010400" y="5103813"/>
            <a:ext cx="762000" cy="99060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85023" name="Line 28"/>
          <p:cNvSpPr>
            <a:spLocks noChangeShapeType="1"/>
          </p:cNvSpPr>
          <p:nvPr/>
        </p:nvSpPr>
        <p:spPr bwMode="auto">
          <a:xfrm>
            <a:off x="2667000" y="609600"/>
            <a:ext cx="3962400" cy="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85024" name="Line 29"/>
          <p:cNvSpPr>
            <a:spLocks noChangeShapeType="1"/>
          </p:cNvSpPr>
          <p:nvPr/>
        </p:nvSpPr>
        <p:spPr bwMode="auto">
          <a:xfrm>
            <a:off x="2667000" y="1295400"/>
            <a:ext cx="3962400" cy="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85025" name="Line 30"/>
          <p:cNvSpPr>
            <a:spLocks noChangeShapeType="1"/>
          </p:cNvSpPr>
          <p:nvPr/>
        </p:nvSpPr>
        <p:spPr bwMode="auto">
          <a:xfrm>
            <a:off x="3048000" y="6096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85026" name="Line 31"/>
          <p:cNvSpPr>
            <a:spLocks noChangeShapeType="1"/>
          </p:cNvSpPr>
          <p:nvPr/>
        </p:nvSpPr>
        <p:spPr bwMode="auto">
          <a:xfrm>
            <a:off x="3581400" y="6096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85027" name="Line 32"/>
          <p:cNvSpPr>
            <a:spLocks noChangeShapeType="1"/>
          </p:cNvSpPr>
          <p:nvPr/>
        </p:nvSpPr>
        <p:spPr bwMode="auto">
          <a:xfrm>
            <a:off x="6248400" y="6096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85028" name="Line 33"/>
          <p:cNvSpPr>
            <a:spLocks noChangeShapeType="1"/>
          </p:cNvSpPr>
          <p:nvPr/>
        </p:nvSpPr>
        <p:spPr bwMode="auto">
          <a:xfrm flipV="1">
            <a:off x="5486400" y="1295400"/>
            <a:ext cx="0" cy="45720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graphicFrame>
        <p:nvGraphicFramePr>
          <p:cNvPr id="85029" name="Object 34"/>
          <p:cNvGraphicFramePr>
            <a:graphicFrameLocks noChangeAspect="1"/>
          </p:cNvGraphicFramePr>
          <p:nvPr/>
        </p:nvGraphicFramePr>
        <p:xfrm>
          <a:off x="3200400" y="762000"/>
          <a:ext cx="252413" cy="368300"/>
        </p:xfrm>
        <a:graphic>
          <a:graphicData uri="http://schemas.openxmlformats.org/presentationml/2006/ole">
            <mc:AlternateContent xmlns:mc="http://schemas.openxmlformats.org/markup-compatibility/2006">
              <mc:Choice xmlns:v="urn:schemas-microsoft-com:vml" Requires="v">
                <p:oleObj spid="_x0000_s14570" name="Equation" r:id="rId27" imgW="253890" imgH="368140" progId="Equation.3">
                  <p:embed/>
                </p:oleObj>
              </mc:Choice>
              <mc:Fallback>
                <p:oleObj name="Equation" r:id="rId27" imgW="253890" imgH="368140" progId="Equation.3">
                  <p:embed/>
                  <p:pic>
                    <p:nvPicPr>
                      <p:cNvPr id="0" name="Picture 74"/>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3200400" y="762000"/>
                        <a:ext cx="252413" cy="368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5030" name="Object 35"/>
          <p:cNvGraphicFramePr>
            <a:graphicFrameLocks noChangeAspect="1"/>
          </p:cNvGraphicFramePr>
          <p:nvPr/>
        </p:nvGraphicFramePr>
        <p:xfrm>
          <a:off x="5287963" y="1681163"/>
          <a:ext cx="381000" cy="520700"/>
        </p:xfrm>
        <a:graphic>
          <a:graphicData uri="http://schemas.openxmlformats.org/presentationml/2006/ole">
            <mc:AlternateContent xmlns:mc="http://schemas.openxmlformats.org/markup-compatibility/2006">
              <mc:Choice xmlns:v="urn:schemas-microsoft-com:vml" Requires="v">
                <p:oleObj spid="_x0000_s14571" name="Equation" r:id="rId29" imgW="380835" imgH="520474" progId="Equation.3">
                  <p:embed/>
                </p:oleObj>
              </mc:Choice>
              <mc:Fallback>
                <p:oleObj name="Equation" r:id="rId29" imgW="380835" imgH="520474" progId="Equation.3">
                  <p:embed/>
                  <p:pic>
                    <p:nvPicPr>
                      <p:cNvPr id="0" name="Picture 75"/>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5287963" y="1681163"/>
                        <a:ext cx="381000" cy="520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5031" name="Object 36"/>
          <p:cNvGraphicFramePr>
            <a:graphicFrameLocks noChangeAspect="1"/>
          </p:cNvGraphicFramePr>
          <p:nvPr/>
        </p:nvGraphicFramePr>
        <p:xfrm>
          <a:off x="6324600" y="762000"/>
          <a:ext cx="304800" cy="368300"/>
        </p:xfrm>
        <a:graphic>
          <a:graphicData uri="http://schemas.openxmlformats.org/presentationml/2006/ole">
            <mc:AlternateContent xmlns:mc="http://schemas.openxmlformats.org/markup-compatibility/2006">
              <mc:Choice xmlns:v="urn:schemas-microsoft-com:vml" Requires="v">
                <p:oleObj spid="_x0000_s14572" name="Equation" r:id="rId31" imgW="253890" imgH="368140" progId="Equation.3">
                  <p:embed/>
                </p:oleObj>
              </mc:Choice>
              <mc:Fallback>
                <p:oleObj name="Equation" r:id="rId31" imgW="253890" imgH="368140" progId="Equation.3">
                  <p:embed/>
                  <p:pic>
                    <p:nvPicPr>
                      <p:cNvPr id="0" name="Picture 76"/>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6324600" y="762000"/>
                        <a:ext cx="304800" cy="368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5032" name="Line 37"/>
          <p:cNvSpPr>
            <a:spLocks noChangeShapeType="1"/>
          </p:cNvSpPr>
          <p:nvPr/>
        </p:nvSpPr>
        <p:spPr bwMode="auto">
          <a:xfrm>
            <a:off x="4114800" y="6096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85033" name="Line 38"/>
          <p:cNvSpPr>
            <a:spLocks noChangeShapeType="1"/>
          </p:cNvSpPr>
          <p:nvPr/>
        </p:nvSpPr>
        <p:spPr bwMode="auto">
          <a:xfrm>
            <a:off x="4648200" y="6096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85034" name="Line 39"/>
          <p:cNvSpPr>
            <a:spLocks noChangeShapeType="1"/>
          </p:cNvSpPr>
          <p:nvPr/>
        </p:nvSpPr>
        <p:spPr bwMode="auto">
          <a:xfrm>
            <a:off x="5181600" y="6096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85035" name="Line 40"/>
          <p:cNvSpPr>
            <a:spLocks noChangeShapeType="1"/>
          </p:cNvSpPr>
          <p:nvPr/>
        </p:nvSpPr>
        <p:spPr bwMode="auto">
          <a:xfrm>
            <a:off x="5715000" y="6096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graphicFrame>
        <p:nvGraphicFramePr>
          <p:cNvPr id="85036" name="Object 41"/>
          <p:cNvGraphicFramePr>
            <a:graphicFrameLocks noChangeAspect="1"/>
          </p:cNvGraphicFramePr>
          <p:nvPr/>
        </p:nvGraphicFramePr>
        <p:xfrm>
          <a:off x="4343400" y="762000"/>
          <a:ext cx="163513" cy="368300"/>
        </p:xfrm>
        <a:graphic>
          <a:graphicData uri="http://schemas.openxmlformats.org/presentationml/2006/ole">
            <mc:AlternateContent xmlns:mc="http://schemas.openxmlformats.org/markup-compatibility/2006">
              <mc:Choice xmlns:v="urn:schemas-microsoft-com:vml" Requires="v">
                <p:oleObj spid="_x0000_s14573" name="Equation" r:id="rId33" imgW="165028" imgH="368140" progId="Equation.3">
                  <p:embed/>
                </p:oleObj>
              </mc:Choice>
              <mc:Fallback>
                <p:oleObj name="Equation" r:id="rId33" imgW="165028" imgH="368140" progId="Equation.3">
                  <p:embed/>
                  <p:pic>
                    <p:nvPicPr>
                      <p:cNvPr id="0" name="Picture 77"/>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4343400" y="762000"/>
                        <a:ext cx="163513" cy="368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5037" name="Object 42"/>
          <p:cNvGraphicFramePr>
            <a:graphicFrameLocks noChangeAspect="1"/>
          </p:cNvGraphicFramePr>
          <p:nvPr/>
        </p:nvGraphicFramePr>
        <p:xfrm>
          <a:off x="5378450" y="773113"/>
          <a:ext cx="163513" cy="368300"/>
        </p:xfrm>
        <a:graphic>
          <a:graphicData uri="http://schemas.openxmlformats.org/presentationml/2006/ole">
            <mc:AlternateContent xmlns:mc="http://schemas.openxmlformats.org/markup-compatibility/2006">
              <mc:Choice xmlns:v="urn:schemas-microsoft-com:vml" Requires="v">
                <p:oleObj spid="_x0000_s14574" name="Equation" r:id="rId35" imgW="165028" imgH="368140" progId="Equation.3">
                  <p:embed/>
                </p:oleObj>
              </mc:Choice>
              <mc:Fallback>
                <p:oleObj name="Equation" r:id="rId35" imgW="165028" imgH="368140" progId="Equation.3">
                  <p:embed/>
                  <p:pic>
                    <p:nvPicPr>
                      <p:cNvPr id="0" name="Picture 78"/>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5378450" y="773113"/>
                        <a:ext cx="163513" cy="368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5038" name="Object 43"/>
          <p:cNvGraphicFramePr>
            <a:graphicFrameLocks noChangeAspect="1"/>
          </p:cNvGraphicFramePr>
          <p:nvPr/>
        </p:nvGraphicFramePr>
        <p:xfrm>
          <a:off x="3778250" y="773113"/>
          <a:ext cx="163513" cy="368300"/>
        </p:xfrm>
        <a:graphic>
          <a:graphicData uri="http://schemas.openxmlformats.org/presentationml/2006/ole">
            <mc:AlternateContent xmlns:mc="http://schemas.openxmlformats.org/markup-compatibility/2006">
              <mc:Choice xmlns:v="urn:schemas-microsoft-com:vml" Requires="v">
                <p:oleObj spid="_x0000_s14575" name="Equation" r:id="rId37" imgW="165028" imgH="368140" progId="Equation.3">
                  <p:embed/>
                </p:oleObj>
              </mc:Choice>
              <mc:Fallback>
                <p:oleObj name="Equation" r:id="rId37" imgW="165028" imgH="368140" progId="Equation.3">
                  <p:embed/>
                  <p:pic>
                    <p:nvPicPr>
                      <p:cNvPr id="0" name="Picture 79"/>
                      <p:cNvPicPr>
                        <a:picLocks noChangeAspect="1"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3778250" y="773113"/>
                        <a:ext cx="163513" cy="368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5039" name="Object 44"/>
          <p:cNvGraphicFramePr>
            <a:graphicFrameLocks noChangeAspect="1"/>
          </p:cNvGraphicFramePr>
          <p:nvPr/>
        </p:nvGraphicFramePr>
        <p:xfrm>
          <a:off x="5867400" y="762000"/>
          <a:ext cx="163513" cy="368300"/>
        </p:xfrm>
        <a:graphic>
          <a:graphicData uri="http://schemas.openxmlformats.org/presentationml/2006/ole">
            <mc:AlternateContent xmlns:mc="http://schemas.openxmlformats.org/markup-compatibility/2006">
              <mc:Choice xmlns:v="urn:schemas-microsoft-com:vml" Requires="v">
                <p:oleObj spid="_x0000_s14576" name="Equation" r:id="rId39" imgW="165028" imgH="368140" progId="Equation.3">
                  <p:embed/>
                </p:oleObj>
              </mc:Choice>
              <mc:Fallback>
                <p:oleObj name="Equation" r:id="rId39" imgW="165028" imgH="368140" progId="Equation.3">
                  <p:embed/>
                  <p:pic>
                    <p:nvPicPr>
                      <p:cNvPr id="0" name="Picture 80"/>
                      <p:cNvPicPr>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5867400" y="762000"/>
                        <a:ext cx="163513" cy="368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5040" name="Object 45"/>
          <p:cNvGraphicFramePr>
            <a:graphicFrameLocks noChangeAspect="1"/>
          </p:cNvGraphicFramePr>
          <p:nvPr/>
        </p:nvGraphicFramePr>
        <p:xfrm>
          <a:off x="4800600" y="762000"/>
          <a:ext cx="163513" cy="368300"/>
        </p:xfrm>
        <a:graphic>
          <a:graphicData uri="http://schemas.openxmlformats.org/presentationml/2006/ole">
            <mc:AlternateContent xmlns:mc="http://schemas.openxmlformats.org/markup-compatibility/2006">
              <mc:Choice xmlns:v="urn:schemas-microsoft-com:vml" Requires="v">
                <p:oleObj spid="_x0000_s14577" name="Equation" r:id="rId41" imgW="165028" imgH="368140" progId="Equation.3">
                  <p:embed/>
                </p:oleObj>
              </mc:Choice>
              <mc:Fallback>
                <p:oleObj name="Equation" r:id="rId41" imgW="165028" imgH="368140" progId="Equation.3">
                  <p:embed/>
                  <p:pic>
                    <p:nvPicPr>
                      <p:cNvPr id="0" name="Picture 81"/>
                      <p:cNvPicPr>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4800600" y="762000"/>
                        <a:ext cx="163513" cy="368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5041" name="Text Box 46"/>
          <p:cNvSpPr txBox="1">
            <a:spLocks noChangeArrowheads="1"/>
          </p:cNvSpPr>
          <p:nvPr/>
        </p:nvSpPr>
        <p:spPr bwMode="auto">
          <a:xfrm>
            <a:off x="609600" y="685800"/>
            <a:ext cx="1482725"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r>
              <a:rPr lang="en-US" altLang="en-US">
                <a:solidFill>
                  <a:srgbClr val="008000"/>
                </a:solidFill>
              </a:rPr>
              <a:t>Time 3</a:t>
            </a:r>
          </a:p>
        </p:txBody>
      </p:sp>
      <p:sp>
        <p:nvSpPr>
          <p:cNvPr id="85042" name="Oval 47"/>
          <p:cNvSpPr>
            <a:spLocks noChangeArrowheads="1"/>
          </p:cNvSpPr>
          <p:nvPr/>
        </p:nvSpPr>
        <p:spPr bwMode="auto">
          <a:xfrm>
            <a:off x="2209800" y="2971800"/>
            <a:ext cx="1752600" cy="685800"/>
          </a:xfrm>
          <a:prstGeom prst="ellipse">
            <a:avLst/>
          </a:prstGeom>
          <a:noFill/>
          <a:ln w="9525">
            <a:solidFill>
              <a:srgbClr val="FF0000"/>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endParaRPr lang="en-US" altLang="en-US"/>
          </a:p>
        </p:txBody>
      </p:sp>
    </p:spTree>
    <p:extLst>
      <p:ext uri="{BB962C8B-B14F-4D97-AF65-F5344CB8AC3E}">
        <p14:creationId xmlns:p14="http://schemas.microsoft.com/office/powerpoint/2010/main" val="10605292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9" name="Footer Placeholder 2"/>
          <p:cNvSpPr>
            <a:spLocks noGrp="1"/>
          </p:cNvSpPr>
          <p:nvPr>
            <p:ph type="ftr" sz="quarter" idx="11"/>
          </p:nvPr>
        </p:nvSpPr>
        <p:spPr>
          <a:noFill/>
        </p:spPr>
        <p:txBody>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r>
              <a:rPr lang="en-US" altLang="en-US" sz="1400">
                <a:solidFill>
                  <a:schemeClr val="tx1"/>
                </a:solidFill>
                <a:latin typeface="Times New Roman" charset="0"/>
              </a:rPr>
              <a:t>unit-4/Turning Machine</a:t>
            </a:r>
          </a:p>
        </p:txBody>
      </p:sp>
      <p:sp>
        <p:nvSpPr>
          <p:cNvPr id="86020" name="Slide Number Placeholder 3"/>
          <p:cNvSpPr>
            <a:spLocks noGrp="1"/>
          </p:cNvSpPr>
          <p:nvPr>
            <p:ph type="sldNum" sz="quarter" idx="12"/>
          </p:nvPr>
        </p:nvSpPr>
        <p:spPr>
          <a:noFill/>
        </p:spPr>
        <p:txBody>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fld id="{1D015621-D824-4538-90CB-3D3259FD328F}" type="slidenum">
              <a:rPr lang="en-US" altLang="en-US" sz="1400">
                <a:solidFill>
                  <a:schemeClr val="tx1"/>
                </a:solidFill>
                <a:latin typeface="Times New Roman" charset="0"/>
              </a:rPr>
              <a:pPr/>
              <a:t>77</a:t>
            </a:fld>
            <a:endParaRPr lang="en-US" altLang="en-US" sz="1400">
              <a:solidFill>
                <a:schemeClr val="tx1"/>
              </a:solidFill>
              <a:latin typeface="Times New Roman" charset="0"/>
            </a:endParaRPr>
          </a:p>
        </p:txBody>
      </p:sp>
      <p:sp>
        <p:nvSpPr>
          <p:cNvPr id="86021" name="Oval 2"/>
          <p:cNvSpPr>
            <a:spLocks noChangeArrowheads="1"/>
          </p:cNvSpPr>
          <p:nvPr/>
        </p:nvSpPr>
        <p:spPr bwMode="auto">
          <a:xfrm>
            <a:off x="2743200" y="4572000"/>
            <a:ext cx="685800" cy="609600"/>
          </a:xfrm>
          <a:prstGeom prst="ellipse">
            <a:avLst/>
          </a:prstGeom>
          <a:solidFill>
            <a:srgbClr val="FF0000">
              <a:alpha val="50195"/>
            </a:srgbClr>
          </a:solidFill>
          <a:ln w="38100">
            <a:solidFill>
              <a:srgbClr val="FF0000"/>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endParaRPr lang="en-US" altLang="en-US"/>
          </a:p>
        </p:txBody>
      </p:sp>
      <p:graphicFrame>
        <p:nvGraphicFramePr>
          <p:cNvPr id="86022" name="Object 3"/>
          <p:cNvGraphicFramePr>
            <a:graphicFrameLocks noChangeAspect="1"/>
          </p:cNvGraphicFramePr>
          <p:nvPr/>
        </p:nvGraphicFramePr>
        <p:xfrm>
          <a:off x="609600" y="4570413"/>
          <a:ext cx="442913" cy="531812"/>
        </p:xfrm>
        <a:graphic>
          <a:graphicData uri="http://schemas.openxmlformats.org/presentationml/2006/ole">
            <mc:AlternateContent xmlns:mc="http://schemas.openxmlformats.org/markup-compatibility/2006">
              <mc:Choice xmlns:v="urn:schemas-microsoft-com:vml" Requires="v">
                <p:oleObj spid="_x0000_s15582" name="Equation" r:id="rId3" imgW="444307" imgH="533169" progId="Equation.3">
                  <p:embed/>
                </p:oleObj>
              </mc:Choice>
              <mc:Fallback>
                <p:oleObj name="Equation" r:id="rId3" imgW="444307" imgH="533169" progId="Equation.3">
                  <p:embed/>
                  <p:pic>
                    <p:nvPicPr>
                      <p:cNvPr id="0" name="Picture 6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4570413"/>
                        <a:ext cx="442913" cy="5318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6023" name="Line 4"/>
          <p:cNvSpPr>
            <a:spLocks noChangeShapeType="1"/>
          </p:cNvSpPr>
          <p:nvPr/>
        </p:nvSpPr>
        <p:spPr bwMode="auto">
          <a:xfrm>
            <a:off x="3429000" y="4875213"/>
            <a:ext cx="18288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86024" name="Oval 5"/>
          <p:cNvSpPr>
            <a:spLocks noChangeArrowheads="1"/>
          </p:cNvSpPr>
          <p:nvPr/>
        </p:nvSpPr>
        <p:spPr bwMode="auto">
          <a:xfrm>
            <a:off x="5270500" y="4583113"/>
            <a:ext cx="685800" cy="6096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endParaRPr lang="en-US" altLang="en-US"/>
          </a:p>
        </p:txBody>
      </p:sp>
      <p:graphicFrame>
        <p:nvGraphicFramePr>
          <p:cNvPr id="86025" name="Object 6"/>
          <p:cNvGraphicFramePr>
            <a:graphicFrameLocks noChangeAspect="1"/>
          </p:cNvGraphicFramePr>
          <p:nvPr/>
        </p:nvGraphicFramePr>
        <p:xfrm>
          <a:off x="2895600" y="4570413"/>
          <a:ext cx="381000" cy="520700"/>
        </p:xfrm>
        <a:graphic>
          <a:graphicData uri="http://schemas.openxmlformats.org/presentationml/2006/ole">
            <mc:AlternateContent xmlns:mc="http://schemas.openxmlformats.org/markup-compatibility/2006">
              <mc:Choice xmlns:v="urn:schemas-microsoft-com:vml" Requires="v">
                <p:oleObj spid="_x0000_s15583" name="Equation" r:id="rId5" imgW="380835" imgH="520474" progId="Equation.3">
                  <p:embed/>
                </p:oleObj>
              </mc:Choice>
              <mc:Fallback>
                <p:oleObj name="Equation" r:id="rId5" imgW="380835" imgH="520474" progId="Equation.3">
                  <p:embed/>
                  <p:pic>
                    <p:nvPicPr>
                      <p:cNvPr id="0" name="Picture 6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95600" y="4570413"/>
                        <a:ext cx="381000" cy="520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6026" name="Oval 7"/>
          <p:cNvSpPr>
            <a:spLocks noChangeArrowheads="1"/>
          </p:cNvSpPr>
          <p:nvPr/>
        </p:nvSpPr>
        <p:spPr bwMode="auto">
          <a:xfrm>
            <a:off x="7696200" y="4570413"/>
            <a:ext cx="685800" cy="6096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endParaRPr lang="en-US" altLang="en-US"/>
          </a:p>
        </p:txBody>
      </p:sp>
      <p:graphicFrame>
        <p:nvGraphicFramePr>
          <p:cNvPr id="86027" name="Object 8"/>
          <p:cNvGraphicFramePr>
            <a:graphicFrameLocks noChangeAspect="1"/>
          </p:cNvGraphicFramePr>
          <p:nvPr/>
        </p:nvGraphicFramePr>
        <p:xfrm>
          <a:off x="5410200" y="4494213"/>
          <a:ext cx="442913" cy="520700"/>
        </p:xfrm>
        <a:graphic>
          <a:graphicData uri="http://schemas.openxmlformats.org/presentationml/2006/ole">
            <mc:AlternateContent xmlns:mc="http://schemas.openxmlformats.org/markup-compatibility/2006">
              <mc:Choice xmlns:v="urn:schemas-microsoft-com:vml" Requires="v">
                <p:oleObj spid="_x0000_s15584" name="Equation" r:id="rId7" imgW="444307" imgH="520474" progId="Equation.3">
                  <p:embed/>
                </p:oleObj>
              </mc:Choice>
              <mc:Fallback>
                <p:oleObj name="Equation" r:id="rId7" imgW="444307" imgH="520474" progId="Equation.3">
                  <p:embed/>
                  <p:pic>
                    <p:nvPicPr>
                      <p:cNvPr id="0" name="Picture 6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410200" y="4494213"/>
                        <a:ext cx="442913" cy="520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6028" name="Oval 9"/>
          <p:cNvSpPr>
            <a:spLocks noChangeArrowheads="1"/>
          </p:cNvSpPr>
          <p:nvPr/>
        </p:nvSpPr>
        <p:spPr bwMode="auto">
          <a:xfrm>
            <a:off x="457200" y="4570413"/>
            <a:ext cx="685800" cy="6096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endParaRPr lang="en-US" altLang="en-US"/>
          </a:p>
        </p:txBody>
      </p:sp>
      <p:graphicFrame>
        <p:nvGraphicFramePr>
          <p:cNvPr id="86029" name="Object 10"/>
          <p:cNvGraphicFramePr>
            <a:graphicFrameLocks noChangeAspect="1"/>
          </p:cNvGraphicFramePr>
          <p:nvPr/>
        </p:nvGraphicFramePr>
        <p:xfrm>
          <a:off x="7848600" y="4570413"/>
          <a:ext cx="430213" cy="531812"/>
        </p:xfrm>
        <a:graphic>
          <a:graphicData uri="http://schemas.openxmlformats.org/presentationml/2006/ole">
            <mc:AlternateContent xmlns:mc="http://schemas.openxmlformats.org/markup-compatibility/2006">
              <mc:Choice xmlns:v="urn:schemas-microsoft-com:vml" Requires="v">
                <p:oleObj spid="_x0000_s15585" name="Equation" r:id="rId9" imgW="431613" imgH="533169" progId="Equation.3">
                  <p:embed/>
                </p:oleObj>
              </mc:Choice>
              <mc:Fallback>
                <p:oleObj name="Equation" r:id="rId9" imgW="431613" imgH="533169" progId="Equation.3">
                  <p:embed/>
                  <p:pic>
                    <p:nvPicPr>
                      <p:cNvPr id="0" name="Picture 6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848600" y="4570413"/>
                        <a:ext cx="430213" cy="5318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6030" name="Line 11"/>
          <p:cNvSpPr>
            <a:spLocks noChangeShapeType="1"/>
          </p:cNvSpPr>
          <p:nvPr/>
        </p:nvSpPr>
        <p:spPr bwMode="auto">
          <a:xfrm>
            <a:off x="5943600" y="4875213"/>
            <a:ext cx="17526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86031" name="Freeform 12"/>
          <p:cNvSpPr>
            <a:spLocks/>
          </p:cNvSpPr>
          <p:nvPr/>
        </p:nvSpPr>
        <p:spPr bwMode="auto">
          <a:xfrm>
            <a:off x="2438400" y="3579813"/>
            <a:ext cx="1117600" cy="1003300"/>
          </a:xfrm>
          <a:custGeom>
            <a:avLst/>
            <a:gdLst>
              <a:gd name="T0" fmla="*/ 469900 w 704"/>
              <a:gd name="T1" fmla="*/ 1003300 h 632"/>
              <a:gd name="T2" fmla="*/ 12700 w 704"/>
              <a:gd name="T3" fmla="*/ 393700 h 632"/>
              <a:gd name="T4" fmla="*/ 546100 w 704"/>
              <a:gd name="T5" fmla="*/ 12700 h 632"/>
              <a:gd name="T6" fmla="*/ 1079500 w 704"/>
              <a:gd name="T7" fmla="*/ 317500 h 632"/>
              <a:gd name="T8" fmla="*/ 774700 w 704"/>
              <a:gd name="T9" fmla="*/ 1003300 h 6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04" h="632">
                <a:moveTo>
                  <a:pt x="296" y="632"/>
                </a:moveTo>
                <a:cubicBezTo>
                  <a:pt x="148" y="492"/>
                  <a:pt x="0" y="352"/>
                  <a:pt x="8" y="248"/>
                </a:cubicBezTo>
                <a:cubicBezTo>
                  <a:pt x="16" y="144"/>
                  <a:pt x="232" y="16"/>
                  <a:pt x="344" y="8"/>
                </a:cubicBezTo>
                <a:cubicBezTo>
                  <a:pt x="456" y="0"/>
                  <a:pt x="656" y="96"/>
                  <a:pt x="680" y="200"/>
                </a:cubicBezTo>
                <a:cubicBezTo>
                  <a:pt x="704" y="304"/>
                  <a:pt x="596" y="468"/>
                  <a:pt x="488" y="632"/>
                </a:cubicBezTo>
              </a:path>
            </a:pathLst>
          </a:custGeom>
          <a:noFill/>
          <a:ln w="9525" cap="flat" cmpd="sng">
            <a:solidFill>
              <a:schemeClr val="tx1"/>
            </a:solidFill>
            <a:prstDash val="solid"/>
            <a:round/>
            <a:headEnd type="none" w="med" len="med"/>
            <a:tailEnd type="triangl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86032" name="Object 13"/>
          <p:cNvGraphicFramePr>
            <a:graphicFrameLocks noChangeAspect="1"/>
          </p:cNvGraphicFramePr>
          <p:nvPr/>
        </p:nvGraphicFramePr>
        <p:xfrm>
          <a:off x="3454400" y="4418013"/>
          <a:ext cx="1549400" cy="457200"/>
        </p:xfrm>
        <a:graphic>
          <a:graphicData uri="http://schemas.openxmlformats.org/presentationml/2006/ole">
            <mc:AlternateContent xmlns:mc="http://schemas.openxmlformats.org/markup-compatibility/2006">
              <mc:Choice xmlns:v="urn:schemas-microsoft-com:vml" Requires="v">
                <p:oleObj spid="_x0000_s15586" name="Equation" r:id="rId11" imgW="1549400" imgH="457200" progId="Equation.3">
                  <p:embed/>
                </p:oleObj>
              </mc:Choice>
              <mc:Fallback>
                <p:oleObj name="Equation" r:id="rId11" imgW="1549400" imgH="457200" progId="Equation.3">
                  <p:embed/>
                  <p:pic>
                    <p:nvPicPr>
                      <p:cNvPr id="0" name="Picture 6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454400" y="4418013"/>
                        <a:ext cx="15494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6033" name="Object 14"/>
          <p:cNvGraphicFramePr>
            <a:graphicFrameLocks noChangeAspect="1"/>
          </p:cNvGraphicFramePr>
          <p:nvPr/>
        </p:nvGraphicFramePr>
        <p:xfrm>
          <a:off x="6007100" y="4429125"/>
          <a:ext cx="1460500" cy="457200"/>
        </p:xfrm>
        <a:graphic>
          <a:graphicData uri="http://schemas.openxmlformats.org/presentationml/2006/ole">
            <mc:AlternateContent xmlns:mc="http://schemas.openxmlformats.org/markup-compatibility/2006">
              <mc:Choice xmlns:v="urn:schemas-microsoft-com:vml" Requires="v">
                <p:oleObj spid="_x0000_s15587" name="Equation" r:id="rId13" imgW="1460500" imgH="457200" progId="Equation.3">
                  <p:embed/>
                </p:oleObj>
              </mc:Choice>
              <mc:Fallback>
                <p:oleObj name="Equation" r:id="rId13" imgW="1460500" imgH="457200" progId="Equation.3">
                  <p:embed/>
                  <p:pic>
                    <p:nvPicPr>
                      <p:cNvPr id="0" name="Picture 6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007100" y="4429125"/>
                        <a:ext cx="14605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6034" name="Freeform 15"/>
          <p:cNvSpPr>
            <a:spLocks/>
          </p:cNvSpPr>
          <p:nvPr/>
        </p:nvSpPr>
        <p:spPr bwMode="auto">
          <a:xfrm>
            <a:off x="7391400" y="3579813"/>
            <a:ext cx="1117600" cy="1003300"/>
          </a:xfrm>
          <a:custGeom>
            <a:avLst/>
            <a:gdLst>
              <a:gd name="T0" fmla="*/ 469900 w 704"/>
              <a:gd name="T1" fmla="*/ 1003300 h 632"/>
              <a:gd name="T2" fmla="*/ 12700 w 704"/>
              <a:gd name="T3" fmla="*/ 393700 h 632"/>
              <a:gd name="T4" fmla="*/ 546100 w 704"/>
              <a:gd name="T5" fmla="*/ 12700 h 632"/>
              <a:gd name="T6" fmla="*/ 1079500 w 704"/>
              <a:gd name="T7" fmla="*/ 317500 h 632"/>
              <a:gd name="T8" fmla="*/ 774700 w 704"/>
              <a:gd name="T9" fmla="*/ 1003300 h 6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04" h="632">
                <a:moveTo>
                  <a:pt x="296" y="632"/>
                </a:moveTo>
                <a:cubicBezTo>
                  <a:pt x="148" y="492"/>
                  <a:pt x="0" y="352"/>
                  <a:pt x="8" y="248"/>
                </a:cubicBezTo>
                <a:cubicBezTo>
                  <a:pt x="16" y="144"/>
                  <a:pt x="232" y="16"/>
                  <a:pt x="344" y="8"/>
                </a:cubicBezTo>
                <a:cubicBezTo>
                  <a:pt x="456" y="0"/>
                  <a:pt x="656" y="96"/>
                  <a:pt x="680" y="200"/>
                </a:cubicBezTo>
                <a:cubicBezTo>
                  <a:pt x="704" y="304"/>
                  <a:pt x="596" y="468"/>
                  <a:pt x="488" y="632"/>
                </a:cubicBezTo>
              </a:path>
            </a:pathLst>
          </a:custGeom>
          <a:noFill/>
          <a:ln w="9525" cap="flat" cmpd="sng">
            <a:solidFill>
              <a:schemeClr val="tx1"/>
            </a:solidFill>
            <a:prstDash val="solid"/>
            <a:round/>
            <a:headEnd type="none" w="med" len="med"/>
            <a:tailEnd type="triangl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86035" name="Object 16"/>
          <p:cNvGraphicFramePr>
            <a:graphicFrameLocks noChangeAspect="1"/>
          </p:cNvGraphicFramePr>
          <p:nvPr/>
        </p:nvGraphicFramePr>
        <p:xfrm>
          <a:off x="7353300" y="3122613"/>
          <a:ext cx="1384300" cy="457200"/>
        </p:xfrm>
        <a:graphic>
          <a:graphicData uri="http://schemas.openxmlformats.org/presentationml/2006/ole">
            <mc:AlternateContent xmlns:mc="http://schemas.openxmlformats.org/markup-compatibility/2006">
              <mc:Choice xmlns:v="urn:schemas-microsoft-com:vml" Requires="v">
                <p:oleObj spid="_x0000_s15588" name="Equation" r:id="rId15" imgW="1384300" imgH="457200" progId="Equation.3">
                  <p:embed/>
                </p:oleObj>
              </mc:Choice>
              <mc:Fallback>
                <p:oleObj name="Equation" r:id="rId15" imgW="1384300" imgH="457200" progId="Equation.3">
                  <p:embed/>
                  <p:pic>
                    <p:nvPicPr>
                      <p:cNvPr id="0" name="Picture 6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353300" y="3122613"/>
                        <a:ext cx="13843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6036" name="Object 17"/>
          <p:cNvGraphicFramePr>
            <a:graphicFrameLocks noChangeAspect="1"/>
          </p:cNvGraphicFramePr>
          <p:nvPr/>
        </p:nvGraphicFramePr>
        <p:xfrm>
          <a:off x="7321550" y="5561013"/>
          <a:ext cx="1587500" cy="457200"/>
        </p:xfrm>
        <a:graphic>
          <a:graphicData uri="http://schemas.openxmlformats.org/presentationml/2006/ole">
            <mc:AlternateContent xmlns:mc="http://schemas.openxmlformats.org/markup-compatibility/2006">
              <mc:Choice xmlns:v="urn:schemas-microsoft-com:vml" Requires="v">
                <p:oleObj spid="_x0000_s15589" name="Equation" r:id="rId17" imgW="1587500" imgH="457200" progId="Equation.3">
                  <p:embed/>
                </p:oleObj>
              </mc:Choice>
              <mc:Fallback>
                <p:oleObj name="Equation" r:id="rId17" imgW="1587500" imgH="457200" progId="Equation.3">
                  <p:embed/>
                  <p:pic>
                    <p:nvPicPr>
                      <p:cNvPr id="0" name="Picture 6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7321550" y="5561013"/>
                        <a:ext cx="15875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6037" name="Object 18"/>
          <p:cNvGraphicFramePr>
            <a:graphicFrameLocks noChangeAspect="1"/>
          </p:cNvGraphicFramePr>
          <p:nvPr/>
        </p:nvGraphicFramePr>
        <p:xfrm>
          <a:off x="1225550" y="4424363"/>
          <a:ext cx="1485900" cy="457200"/>
        </p:xfrm>
        <a:graphic>
          <a:graphicData uri="http://schemas.openxmlformats.org/presentationml/2006/ole">
            <mc:AlternateContent xmlns:mc="http://schemas.openxmlformats.org/markup-compatibility/2006">
              <mc:Choice xmlns:v="urn:schemas-microsoft-com:vml" Requires="v">
                <p:oleObj spid="_x0000_s15590" name="Equation" r:id="rId19" imgW="1485900" imgH="457200" progId="Equation.3">
                  <p:embed/>
                </p:oleObj>
              </mc:Choice>
              <mc:Fallback>
                <p:oleObj name="Equation" r:id="rId19" imgW="1485900" imgH="457200" progId="Equation.3">
                  <p:embed/>
                  <p:pic>
                    <p:nvPicPr>
                      <p:cNvPr id="0" name="Picture 70"/>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225550" y="4424363"/>
                        <a:ext cx="14859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6038" name="Freeform 19"/>
          <p:cNvSpPr>
            <a:spLocks/>
          </p:cNvSpPr>
          <p:nvPr/>
        </p:nvSpPr>
        <p:spPr bwMode="auto">
          <a:xfrm>
            <a:off x="152400" y="3579813"/>
            <a:ext cx="1117600" cy="1003300"/>
          </a:xfrm>
          <a:custGeom>
            <a:avLst/>
            <a:gdLst>
              <a:gd name="T0" fmla="*/ 469900 w 704"/>
              <a:gd name="T1" fmla="*/ 1003300 h 632"/>
              <a:gd name="T2" fmla="*/ 12700 w 704"/>
              <a:gd name="T3" fmla="*/ 393700 h 632"/>
              <a:gd name="T4" fmla="*/ 546100 w 704"/>
              <a:gd name="T5" fmla="*/ 12700 h 632"/>
              <a:gd name="T6" fmla="*/ 1079500 w 704"/>
              <a:gd name="T7" fmla="*/ 317500 h 632"/>
              <a:gd name="T8" fmla="*/ 774700 w 704"/>
              <a:gd name="T9" fmla="*/ 1003300 h 6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04" h="632">
                <a:moveTo>
                  <a:pt x="296" y="632"/>
                </a:moveTo>
                <a:cubicBezTo>
                  <a:pt x="148" y="492"/>
                  <a:pt x="0" y="352"/>
                  <a:pt x="8" y="248"/>
                </a:cubicBezTo>
                <a:cubicBezTo>
                  <a:pt x="16" y="144"/>
                  <a:pt x="232" y="16"/>
                  <a:pt x="344" y="8"/>
                </a:cubicBezTo>
                <a:cubicBezTo>
                  <a:pt x="456" y="0"/>
                  <a:pt x="656" y="96"/>
                  <a:pt x="680" y="200"/>
                </a:cubicBezTo>
                <a:cubicBezTo>
                  <a:pt x="704" y="304"/>
                  <a:pt x="596" y="468"/>
                  <a:pt x="488" y="632"/>
                </a:cubicBezTo>
              </a:path>
            </a:pathLst>
          </a:custGeom>
          <a:noFill/>
          <a:ln w="9525" cap="flat" cmpd="sng">
            <a:solidFill>
              <a:schemeClr val="tx1"/>
            </a:solidFill>
            <a:prstDash val="solid"/>
            <a:round/>
            <a:headEnd type="none" w="med" len="med"/>
            <a:tailEnd type="triangl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86039" name="Object 20"/>
          <p:cNvGraphicFramePr>
            <a:graphicFrameLocks noChangeAspect="1"/>
          </p:cNvGraphicFramePr>
          <p:nvPr/>
        </p:nvGraphicFramePr>
        <p:xfrm>
          <a:off x="120650" y="3052763"/>
          <a:ext cx="1409700" cy="457200"/>
        </p:xfrm>
        <a:graphic>
          <a:graphicData uri="http://schemas.openxmlformats.org/presentationml/2006/ole">
            <mc:AlternateContent xmlns:mc="http://schemas.openxmlformats.org/markup-compatibility/2006">
              <mc:Choice xmlns:v="urn:schemas-microsoft-com:vml" Requires="v">
                <p:oleObj spid="_x0000_s15591" name="Equation" r:id="rId21" imgW="1409700" imgH="457200" progId="Equation.3">
                  <p:embed/>
                </p:oleObj>
              </mc:Choice>
              <mc:Fallback>
                <p:oleObj name="Equation" r:id="rId21" imgW="1409700" imgH="457200" progId="Equation.3">
                  <p:embed/>
                  <p:pic>
                    <p:nvPicPr>
                      <p:cNvPr id="0" name="Picture 71"/>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20650" y="3052763"/>
                        <a:ext cx="14097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6040" name="Object 21"/>
          <p:cNvGraphicFramePr>
            <a:graphicFrameLocks noChangeAspect="1"/>
          </p:cNvGraphicFramePr>
          <p:nvPr/>
        </p:nvGraphicFramePr>
        <p:xfrm>
          <a:off x="6400800" y="6099175"/>
          <a:ext cx="442913" cy="520700"/>
        </p:xfrm>
        <a:graphic>
          <a:graphicData uri="http://schemas.openxmlformats.org/presentationml/2006/ole">
            <mc:AlternateContent xmlns:mc="http://schemas.openxmlformats.org/markup-compatibility/2006">
              <mc:Choice xmlns:v="urn:schemas-microsoft-com:vml" Requires="v">
                <p:oleObj spid="_x0000_s15592" name="Equation" r:id="rId23" imgW="444307" imgH="520474" progId="Equation.3">
                  <p:embed/>
                </p:oleObj>
              </mc:Choice>
              <mc:Fallback>
                <p:oleObj name="Equation" r:id="rId23" imgW="444307" imgH="520474" progId="Equation.3">
                  <p:embed/>
                  <p:pic>
                    <p:nvPicPr>
                      <p:cNvPr id="0" name="Picture 72"/>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6400800" y="6099175"/>
                        <a:ext cx="442913" cy="520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6041" name="Oval 22"/>
          <p:cNvSpPr>
            <a:spLocks noChangeArrowheads="1"/>
          </p:cNvSpPr>
          <p:nvPr/>
        </p:nvSpPr>
        <p:spPr bwMode="auto">
          <a:xfrm>
            <a:off x="6324600" y="6094413"/>
            <a:ext cx="685800" cy="6096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endParaRPr lang="en-US" altLang="en-US"/>
          </a:p>
        </p:txBody>
      </p:sp>
      <p:sp>
        <p:nvSpPr>
          <p:cNvPr id="86042" name="Line 23"/>
          <p:cNvSpPr>
            <a:spLocks noChangeShapeType="1"/>
          </p:cNvSpPr>
          <p:nvPr/>
        </p:nvSpPr>
        <p:spPr bwMode="auto">
          <a:xfrm>
            <a:off x="1143000" y="4875213"/>
            <a:ext cx="16002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86043" name="Oval 24"/>
          <p:cNvSpPr>
            <a:spLocks noChangeArrowheads="1"/>
          </p:cNvSpPr>
          <p:nvPr/>
        </p:nvSpPr>
        <p:spPr bwMode="auto">
          <a:xfrm>
            <a:off x="6172200" y="5942013"/>
            <a:ext cx="990600" cy="9144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endParaRPr lang="en-US" altLang="en-US"/>
          </a:p>
        </p:txBody>
      </p:sp>
      <p:graphicFrame>
        <p:nvGraphicFramePr>
          <p:cNvPr id="86044" name="Object 25"/>
          <p:cNvGraphicFramePr>
            <a:graphicFrameLocks noChangeAspect="1"/>
          </p:cNvGraphicFramePr>
          <p:nvPr/>
        </p:nvGraphicFramePr>
        <p:xfrm>
          <a:off x="2451100" y="3122613"/>
          <a:ext cx="1409700" cy="457200"/>
        </p:xfrm>
        <a:graphic>
          <a:graphicData uri="http://schemas.openxmlformats.org/presentationml/2006/ole">
            <mc:AlternateContent xmlns:mc="http://schemas.openxmlformats.org/markup-compatibility/2006">
              <mc:Choice xmlns:v="urn:schemas-microsoft-com:vml" Requires="v">
                <p:oleObj spid="_x0000_s15593" name="Equation" r:id="rId25" imgW="1409700" imgH="457200" progId="Equation.3">
                  <p:embed/>
                </p:oleObj>
              </mc:Choice>
              <mc:Fallback>
                <p:oleObj name="Equation" r:id="rId25" imgW="1409700" imgH="457200" progId="Equation.3">
                  <p:embed/>
                  <p:pic>
                    <p:nvPicPr>
                      <p:cNvPr id="0" name="Picture 73"/>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2451100" y="3122613"/>
                        <a:ext cx="14097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6045" name="Line 26"/>
          <p:cNvSpPr>
            <a:spLocks noChangeShapeType="1"/>
          </p:cNvSpPr>
          <p:nvPr/>
        </p:nvSpPr>
        <p:spPr bwMode="auto">
          <a:xfrm>
            <a:off x="0" y="4875213"/>
            <a:ext cx="4572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86046" name="Line 27"/>
          <p:cNvSpPr>
            <a:spLocks noChangeShapeType="1"/>
          </p:cNvSpPr>
          <p:nvPr/>
        </p:nvSpPr>
        <p:spPr bwMode="auto">
          <a:xfrm flipH="1">
            <a:off x="7010400" y="5103813"/>
            <a:ext cx="762000" cy="99060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86047" name="Line 28"/>
          <p:cNvSpPr>
            <a:spLocks noChangeShapeType="1"/>
          </p:cNvSpPr>
          <p:nvPr/>
        </p:nvSpPr>
        <p:spPr bwMode="auto">
          <a:xfrm>
            <a:off x="2667000" y="609600"/>
            <a:ext cx="3962400" cy="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86048" name="Line 29"/>
          <p:cNvSpPr>
            <a:spLocks noChangeShapeType="1"/>
          </p:cNvSpPr>
          <p:nvPr/>
        </p:nvSpPr>
        <p:spPr bwMode="auto">
          <a:xfrm>
            <a:off x="2667000" y="1295400"/>
            <a:ext cx="3962400" cy="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86049" name="Line 30"/>
          <p:cNvSpPr>
            <a:spLocks noChangeShapeType="1"/>
          </p:cNvSpPr>
          <p:nvPr/>
        </p:nvSpPr>
        <p:spPr bwMode="auto">
          <a:xfrm>
            <a:off x="3048000" y="6096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86050" name="Line 31"/>
          <p:cNvSpPr>
            <a:spLocks noChangeShapeType="1"/>
          </p:cNvSpPr>
          <p:nvPr/>
        </p:nvSpPr>
        <p:spPr bwMode="auto">
          <a:xfrm>
            <a:off x="3581400" y="6096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86051" name="Line 32"/>
          <p:cNvSpPr>
            <a:spLocks noChangeShapeType="1"/>
          </p:cNvSpPr>
          <p:nvPr/>
        </p:nvSpPr>
        <p:spPr bwMode="auto">
          <a:xfrm>
            <a:off x="4114800" y="6096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86052" name="Line 33"/>
          <p:cNvSpPr>
            <a:spLocks noChangeShapeType="1"/>
          </p:cNvSpPr>
          <p:nvPr/>
        </p:nvSpPr>
        <p:spPr bwMode="auto">
          <a:xfrm>
            <a:off x="4648200" y="6096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86053" name="Line 34"/>
          <p:cNvSpPr>
            <a:spLocks noChangeShapeType="1"/>
          </p:cNvSpPr>
          <p:nvPr/>
        </p:nvSpPr>
        <p:spPr bwMode="auto">
          <a:xfrm>
            <a:off x="5181600" y="6096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86054" name="Line 35"/>
          <p:cNvSpPr>
            <a:spLocks noChangeShapeType="1"/>
          </p:cNvSpPr>
          <p:nvPr/>
        </p:nvSpPr>
        <p:spPr bwMode="auto">
          <a:xfrm>
            <a:off x="5715000" y="6096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86055" name="Line 36"/>
          <p:cNvSpPr>
            <a:spLocks noChangeShapeType="1"/>
          </p:cNvSpPr>
          <p:nvPr/>
        </p:nvSpPr>
        <p:spPr bwMode="auto">
          <a:xfrm>
            <a:off x="6248400" y="6096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86056" name="Line 37"/>
          <p:cNvSpPr>
            <a:spLocks noChangeShapeType="1"/>
          </p:cNvSpPr>
          <p:nvPr/>
        </p:nvSpPr>
        <p:spPr bwMode="auto">
          <a:xfrm flipV="1">
            <a:off x="5943600" y="1295400"/>
            <a:ext cx="0" cy="45720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graphicFrame>
        <p:nvGraphicFramePr>
          <p:cNvPr id="86057" name="Object 38"/>
          <p:cNvGraphicFramePr>
            <a:graphicFrameLocks noChangeAspect="1"/>
          </p:cNvGraphicFramePr>
          <p:nvPr/>
        </p:nvGraphicFramePr>
        <p:xfrm>
          <a:off x="3200400" y="762000"/>
          <a:ext cx="252413" cy="368300"/>
        </p:xfrm>
        <a:graphic>
          <a:graphicData uri="http://schemas.openxmlformats.org/presentationml/2006/ole">
            <mc:AlternateContent xmlns:mc="http://schemas.openxmlformats.org/markup-compatibility/2006">
              <mc:Choice xmlns:v="urn:schemas-microsoft-com:vml" Requires="v">
                <p:oleObj spid="_x0000_s15594" name="Equation" r:id="rId26" imgW="253890" imgH="368140" progId="Equation.3">
                  <p:embed/>
                </p:oleObj>
              </mc:Choice>
              <mc:Fallback>
                <p:oleObj name="Equation" r:id="rId26" imgW="253890" imgH="368140" progId="Equation.3">
                  <p:embed/>
                  <p:pic>
                    <p:nvPicPr>
                      <p:cNvPr id="0" name="Picture 74"/>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3200400" y="762000"/>
                        <a:ext cx="252413" cy="368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6058" name="Object 39"/>
          <p:cNvGraphicFramePr>
            <a:graphicFrameLocks noChangeAspect="1"/>
          </p:cNvGraphicFramePr>
          <p:nvPr/>
        </p:nvGraphicFramePr>
        <p:xfrm>
          <a:off x="5745163" y="1681163"/>
          <a:ext cx="381000" cy="520700"/>
        </p:xfrm>
        <a:graphic>
          <a:graphicData uri="http://schemas.openxmlformats.org/presentationml/2006/ole">
            <mc:AlternateContent xmlns:mc="http://schemas.openxmlformats.org/markup-compatibility/2006">
              <mc:Choice xmlns:v="urn:schemas-microsoft-com:vml" Requires="v">
                <p:oleObj spid="_x0000_s15595" name="Equation" r:id="rId28" imgW="380835" imgH="520474" progId="Equation.3">
                  <p:embed/>
                </p:oleObj>
              </mc:Choice>
              <mc:Fallback>
                <p:oleObj name="Equation" r:id="rId28" imgW="380835" imgH="520474" progId="Equation.3">
                  <p:embed/>
                  <p:pic>
                    <p:nvPicPr>
                      <p:cNvPr id="0" name="Picture 7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45163" y="1681163"/>
                        <a:ext cx="381000" cy="520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6059" name="Object 40"/>
          <p:cNvGraphicFramePr>
            <a:graphicFrameLocks noChangeAspect="1"/>
          </p:cNvGraphicFramePr>
          <p:nvPr/>
        </p:nvGraphicFramePr>
        <p:xfrm>
          <a:off x="4343400" y="762000"/>
          <a:ext cx="163513" cy="368300"/>
        </p:xfrm>
        <a:graphic>
          <a:graphicData uri="http://schemas.openxmlformats.org/presentationml/2006/ole">
            <mc:AlternateContent xmlns:mc="http://schemas.openxmlformats.org/markup-compatibility/2006">
              <mc:Choice xmlns:v="urn:schemas-microsoft-com:vml" Requires="v">
                <p:oleObj spid="_x0000_s15596" name="Equation" r:id="rId29" imgW="165028" imgH="368140" progId="Equation.3">
                  <p:embed/>
                </p:oleObj>
              </mc:Choice>
              <mc:Fallback>
                <p:oleObj name="Equation" r:id="rId29" imgW="165028" imgH="368140" progId="Equation.3">
                  <p:embed/>
                  <p:pic>
                    <p:nvPicPr>
                      <p:cNvPr id="0" name="Picture 76"/>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4343400" y="762000"/>
                        <a:ext cx="163513" cy="368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6060" name="Object 41"/>
          <p:cNvGraphicFramePr>
            <a:graphicFrameLocks noChangeAspect="1"/>
          </p:cNvGraphicFramePr>
          <p:nvPr/>
        </p:nvGraphicFramePr>
        <p:xfrm>
          <a:off x="5378450" y="773113"/>
          <a:ext cx="163513" cy="368300"/>
        </p:xfrm>
        <a:graphic>
          <a:graphicData uri="http://schemas.openxmlformats.org/presentationml/2006/ole">
            <mc:AlternateContent xmlns:mc="http://schemas.openxmlformats.org/markup-compatibility/2006">
              <mc:Choice xmlns:v="urn:schemas-microsoft-com:vml" Requires="v">
                <p:oleObj spid="_x0000_s15597" name="Equation" r:id="rId31" imgW="165028" imgH="368140" progId="Equation.3">
                  <p:embed/>
                </p:oleObj>
              </mc:Choice>
              <mc:Fallback>
                <p:oleObj name="Equation" r:id="rId31" imgW="165028" imgH="368140" progId="Equation.3">
                  <p:embed/>
                  <p:pic>
                    <p:nvPicPr>
                      <p:cNvPr id="0" name="Picture 77"/>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5378450" y="773113"/>
                        <a:ext cx="163513" cy="368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6061" name="Object 42"/>
          <p:cNvGraphicFramePr>
            <a:graphicFrameLocks noChangeAspect="1"/>
          </p:cNvGraphicFramePr>
          <p:nvPr/>
        </p:nvGraphicFramePr>
        <p:xfrm>
          <a:off x="6400800" y="762000"/>
          <a:ext cx="252413" cy="368300"/>
        </p:xfrm>
        <a:graphic>
          <a:graphicData uri="http://schemas.openxmlformats.org/presentationml/2006/ole">
            <mc:AlternateContent xmlns:mc="http://schemas.openxmlformats.org/markup-compatibility/2006">
              <mc:Choice xmlns:v="urn:schemas-microsoft-com:vml" Requires="v">
                <p:oleObj spid="_x0000_s15598" name="Equation" r:id="rId33" imgW="253890" imgH="368140" progId="Equation.3">
                  <p:embed/>
                </p:oleObj>
              </mc:Choice>
              <mc:Fallback>
                <p:oleObj name="Equation" r:id="rId33" imgW="253890" imgH="368140" progId="Equation.3">
                  <p:embed/>
                  <p:pic>
                    <p:nvPicPr>
                      <p:cNvPr id="0" name="Picture 78"/>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6400800" y="762000"/>
                        <a:ext cx="252413" cy="368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6062" name="Object 43"/>
          <p:cNvGraphicFramePr>
            <a:graphicFrameLocks noChangeAspect="1"/>
          </p:cNvGraphicFramePr>
          <p:nvPr/>
        </p:nvGraphicFramePr>
        <p:xfrm>
          <a:off x="3778250" y="773113"/>
          <a:ext cx="163513" cy="368300"/>
        </p:xfrm>
        <a:graphic>
          <a:graphicData uri="http://schemas.openxmlformats.org/presentationml/2006/ole">
            <mc:AlternateContent xmlns:mc="http://schemas.openxmlformats.org/markup-compatibility/2006">
              <mc:Choice xmlns:v="urn:schemas-microsoft-com:vml" Requires="v">
                <p:oleObj spid="_x0000_s15599" name="Equation" r:id="rId34" imgW="165028" imgH="368140" progId="Equation.3">
                  <p:embed/>
                </p:oleObj>
              </mc:Choice>
              <mc:Fallback>
                <p:oleObj name="Equation" r:id="rId34" imgW="165028" imgH="368140" progId="Equation.3">
                  <p:embed/>
                  <p:pic>
                    <p:nvPicPr>
                      <p:cNvPr id="0" name="Picture 79"/>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3778250" y="773113"/>
                        <a:ext cx="163513" cy="368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6063" name="Object 44"/>
          <p:cNvGraphicFramePr>
            <a:graphicFrameLocks noChangeAspect="1"/>
          </p:cNvGraphicFramePr>
          <p:nvPr/>
        </p:nvGraphicFramePr>
        <p:xfrm>
          <a:off x="5867400" y="762000"/>
          <a:ext cx="163513" cy="368300"/>
        </p:xfrm>
        <a:graphic>
          <a:graphicData uri="http://schemas.openxmlformats.org/presentationml/2006/ole">
            <mc:AlternateContent xmlns:mc="http://schemas.openxmlformats.org/markup-compatibility/2006">
              <mc:Choice xmlns:v="urn:schemas-microsoft-com:vml" Requires="v">
                <p:oleObj spid="_x0000_s15600" name="Equation" r:id="rId35" imgW="165028" imgH="368140" progId="Equation.3">
                  <p:embed/>
                </p:oleObj>
              </mc:Choice>
              <mc:Fallback>
                <p:oleObj name="Equation" r:id="rId35" imgW="165028" imgH="368140" progId="Equation.3">
                  <p:embed/>
                  <p:pic>
                    <p:nvPicPr>
                      <p:cNvPr id="0" name="Picture 80"/>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5867400" y="762000"/>
                        <a:ext cx="163513" cy="368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6064" name="Object 45"/>
          <p:cNvGraphicFramePr>
            <a:graphicFrameLocks noChangeAspect="1"/>
          </p:cNvGraphicFramePr>
          <p:nvPr/>
        </p:nvGraphicFramePr>
        <p:xfrm>
          <a:off x="4876800" y="762000"/>
          <a:ext cx="163513" cy="368300"/>
        </p:xfrm>
        <a:graphic>
          <a:graphicData uri="http://schemas.openxmlformats.org/presentationml/2006/ole">
            <mc:AlternateContent xmlns:mc="http://schemas.openxmlformats.org/markup-compatibility/2006">
              <mc:Choice xmlns:v="urn:schemas-microsoft-com:vml" Requires="v">
                <p:oleObj spid="_x0000_s15601" name="Equation" r:id="rId36" imgW="165028" imgH="368140" progId="Equation.3">
                  <p:embed/>
                </p:oleObj>
              </mc:Choice>
              <mc:Fallback>
                <p:oleObj name="Equation" r:id="rId36" imgW="165028" imgH="368140" progId="Equation.3">
                  <p:embed/>
                  <p:pic>
                    <p:nvPicPr>
                      <p:cNvPr id="0" name="Picture 81"/>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4876800" y="762000"/>
                        <a:ext cx="163513" cy="368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6065" name="Text Box 46"/>
          <p:cNvSpPr txBox="1">
            <a:spLocks noChangeArrowheads="1"/>
          </p:cNvSpPr>
          <p:nvPr/>
        </p:nvSpPr>
        <p:spPr bwMode="auto">
          <a:xfrm>
            <a:off x="609600" y="685800"/>
            <a:ext cx="1482725"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r>
              <a:rPr lang="en-US" altLang="en-US">
                <a:solidFill>
                  <a:srgbClr val="008000"/>
                </a:solidFill>
              </a:rPr>
              <a:t>Time 4</a:t>
            </a:r>
          </a:p>
        </p:txBody>
      </p:sp>
      <p:sp>
        <p:nvSpPr>
          <p:cNvPr id="86066" name="Oval 47"/>
          <p:cNvSpPr>
            <a:spLocks noChangeArrowheads="1"/>
          </p:cNvSpPr>
          <p:nvPr/>
        </p:nvSpPr>
        <p:spPr bwMode="auto">
          <a:xfrm>
            <a:off x="2209800" y="2971800"/>
            <a:ext cx="1752600" cy="685800"/>
          </a:xfrm>
          <a:prstGeom prst="ellipse">
            <a:avLst/>
          </a:prstGeom>
          <a:noFill/>
          <a:ln w="9525">
            <a:solidFill>
              <a:srgbClr val="FF0000"/>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endParaRPr lang="en-US" altLang="en-US"/>
          </a:p>
        </p:txBody>
      </p:sp>
    </p:spTree>
    <p:extLst>
      <p:ext uri="{BB962C8B-B14F-4D97-AF65-F5344CB8AC3E}">
        <p14:creationId xmlns:p14="http://schemas.microsoft.com/office/powerpoint/2010/main" val="277884249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3" name="Footer Placeholder 2"/>
          <p:cNvSpPr>
            <a:spLocks noGrp="1"/>
          </p:cNvSpPr>
          <p:nvPr>
            <p:ph type="ftr" sz="quarter" idx="11"/>
          </p:nvPr>
        </p:nvSpPr>
        <p:spPr>
          <a:noFill/>
        </p:spPr>
        <p:txBody>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r>
              <a:rPr lang="en-US" altLang="en-US" sz="1400">
                <a:solidFill>
                  <a:schemeClr val="tx1"/>
                </a:solidFill>
                <a:latin typeface="Times New Roman" charset="0"/>
              </a:rPr>
              <a:t>unit-4/Turning Machine</a:t>
            </a:r>
          </a:p>
        </p:txBody>
      </p:sp>
      <p:sp>
        <p:nvSpPr>
          <p:cNvPr id="87044" name="Slide Number Placeholder 3"/>
          <p:cNvSpPr>
            <a:spLocks noGrp="1"/>
          </p:cNvSpPr>
          <p:nvPr>
            <p:ph type="sldNum" sz="quarter" idx="12"/>
          </p:nvPr>
        </p:nvSpPr>
        <p:spPr>
          <a:noFill/>
        </p:spPr>
        <p:txBody>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fld id="{C243003D-628A-4A18-9A18-95DC27F3387D}" type="slidenum">
              <a:rPr lang="en-US" altLang="en-US" sz="1400">
                <a:solidFill>
                  <a:schemeClr val="tx1"/>
                </a:solidFill>
                <a:latin typeface="Times New Roman" charset="0"/>
              </a:rPr>
              <a:pPr/>
              <a:t>78</a:t>
            </a:fld>
            <a:endParaRPr lang="en-US" altLang="en-US" sz="1400">
              <a:solidFill>
                <a:schemeClr val="tx1"/>
              </a:solidFill>
              <a:latin typeface="Times New Roman" charset="0"/>
            </a:endParaRPr>
          </a:p>
        </p:txBody>
      </p:sp>
      <p:sp>
        <p:nvSpPr>
          <p:cNvPr id="87045" name="Oval 2"/>
          <p:cNvSpPr>
            <a:spLocks noChangeArrowheads="1"/>
          </p:cNvSpPr>
          <p:nvPr/>
        </p:nvSpPr>
        <p:spPr bwMode="auto">
          <a:xfrm>
            <a:off x="2743200" y="4572000"/>
            <a:ext cx="685800" cy="609600"/>
          </a:xfrm>
          <a:prstGeom prst="ellipse">
            <a:avLst/>
          </a:prstGeom>
          <a:solidFill>
            <a:srgbClr val="FF0000">
              <a:alpha val="50195"/>
            </a:srgbClr>
          </a:solidFill>
          <a:ln w="38100">
            <a:solidFill>
              <a:srgbClr val="FF0000"/>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endParaRPr lang="en-US" altLang="en-US"/>
          </a:p>
        </p:txBody>
      </p:sp>
      <p:graphicFrame>
        <p:nvGraphicFramePr>
          <p:cNvPr id="87046" name="Object 3"/>
          <p:cNvGraphicFramePr>
            <a:graphicFrameLocks noChangeAspect="1"/>
          </p:cNvGraphicFramePr>
          <p:nvPr/>
        </p:nvGraphicFramePr>
        <p:xfrm>
          <a:off x="609600" y="4570413"/>
          <a:ext cx="442913" cy="531812"/>
        </p:xfrm>
        <a:graphic>
          <a:graphicData uri="http://schemas.openxmlformats.org/presentationml/2006/ole">
            <mc:AlternateContent xmlns:mc="http://schemas.openxmlformats.org/markup-compatibility/2006">
              <mc:Choice xmlns:v="urn:schemas-microsoft-com:vml" Requires="v">
                <p:oleObj spid="_x0000_s16606" name="Equation" r:id="rId3" imgW="444307" imgH="533169" progId="Equation.3">
                  <p:embed/>
                </p:oleObj>
              </mc:Choice>
              <mc:Fallback>
                <p:oleObj name="Equation" r:id="rId3" imgW="444307" imgH="533169" progId="Equation.3">
                  <p:embed/>
                  <p:pic>
                    <p:nvPicPr>
                      <p:cNvPr id="0" name="Picture 6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4570413"/>
                        <a:ext cx="442913" cy="5318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7047" name="Line 4"/>
          <p:cNvSpPr>
            <a:spLocks noChangeShapeType="1"/>
          </p:cNvSpPr>
          <p:nvPr/>
        </p:nvSpPr>
        <p:spPr bwMode="auto">
          <a:xfrm>
            <a:off x="3429000" y="4875213"/>
            <a:ext cx="18288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87048" name="Oval 5"/>
          <p:cNvSpPr>
            <a:spLocks noChangeArrowheads="1"/>
          </p:cNvSpPr>
          <p:nvPr/>
        </p:nvSpPr>
        <p:spPr bwMode="auto">
          <a:xfrm>
            <a:off x="5270500" y="4583113"/>
            <a:ext cx="685800" cy="6096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endParaRPr lang="en-US" altLang="en-US"/>
          </a:p>
        </p:txBody>
      </p:sp>
      <p:graphicFrame>
        <p:nvGraphicFramePr>
          <p:cNvPr id="87049" name="Object 6"/>
          <p:cNvGraphicFramePr>
            <a:graphicFrameLocks noChangeAspect="1"/>
          </p:cNvGraphicFramePr>
          <p:nvPr/>
        </p:nvGraphicFramePr>
        <p:xfrm>
          <a:off x="2895600" y="4570413"/>
          <a:ext cx="381000" cy="520700"/>
        </p:xfrm>
        <a:graphic>
          <a:graphicData uri="http://schemas.openxmlformats.org/presentationml/2006/ole">
            <mc:AlternateContent xmlns:mc="http://schemas.openxmlformats.org/markup-compatibility/2006">
              <mc:Choice xmlns:v="urn:schemas-microsoft-com:vml" Requires="v">
                <p:oleObj spid="_x0000_s16607" name="Equation" r:id="rId5" imgW="380835" imgH="520474" progId="Equation.3">
                  <p:embed/>
                </p:oleObj>
              </mc:Choice>
              <mc:Fallback>
                <p:oleObj name="Equation" r:id="rId5" imgW="380835" imgH="520474" progId="Equation.3">
                  <p:embed/>
                  <p:pic>
                    <p:nvPicPr>
                      <p:cNvPr id="0" name="Picture 6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95600" y="4570413"/>
                        <a:ext cx="381000" cy="520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7050" name="Oval 7"/>
          <p:cNvSpPr>
            <a:spLocks noChangeArrowheads="1"/>
          </p:cNvSpPr>
          <p:nvPr/>
        </p:nvSpPr>
        <p:spPr bwMode="auto">
          <a:xfrm>
            <a:off x="7696200" y="4570413"/>
            <a:ext cx="685800" cy="6096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endParaRPr lang="en-US" altLang="en-US"/>
          </a:p>
        </p:txBody>
      </p:sp>
      <p:graphicFrame>
        <p:nvGraphicFramePr>
          <p:cNvPr id="87051" name="Object 8"/>
          <p:cNvGraphicFramePr>
            <a:graphicFrameLocks noChangeAspect="1"/>
          </p:cNvGraphicFramePr>
          <p:nvPr/>
        </p:nvGraphicFramePr>
        <p:xfrm>
          <a:off x="5410200" y="4494213"/>
          <a:ext cx="442913" cy="520700"/>
        </p:xfrm>
        <a:graphic>
          <a:graphicData uri="http://schemas.openxmlformats.org/presentationml/2006/ole">
            <mc:AlternateContent xmlns:mc="http://schemas.openxmlformats.org/markup-compatibility/2006">
              <mc:Choice xmlns:v="urn:schemas-microsoft-com:vml" Requires="v">
                <p:oleObj spid="_x0000_s16608" name="Equation" r:id="rId7" imgW="444307" imgH="520474" progId="Equation.3">
                  <p:embed/>
                </p:oleObj>
              </mc:Choice>
              <mc:Fallback>
                <p:oleObj name="Equation" r:id="rId7" imgW="444307" imgH="520474" progId="Equation.3">
                  <p:embed/>
                  <p:pic>
                    <p:nvPicPr>
                      <p:cNvPr id="0" name="Picture 6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410200" y="4494213"/>
                        <a:ext cx="442913" cy="520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7052" name="Oval 9"/>
          <p:cNvSpPr>
            <a:spLocks noChangeArrowheads="1"/>
          </p:cNvSpPr>
          <p:nvPr/>
        </p:nvSpPr>
        <p:spPr bwMode="auto">
          <a:xfrm>
            <a:off x="457200" y="4570413"/>
            <a:ext cx="685800" cy="6096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endParaRPr lang="en-US" altLang="en-US"/>
          </a:p>
        </p:txBody>
      </p:sp>
      <p:graphicFrame>
        <p:nvGraphicFramePr>
          <p:cNvPr id="87053" name="Object 10"/>
          <p:cNvGraphicFramePr>
            <a:graphicFrameLocks noChangeAspect="1"/>
          </p:cNvGraphicFramePr>
          <p:nvPr/>
        </p:nvGraphicFramePr>
        <p:xfrm>
          <a:off x="7848600" y="4570413"/>
          <a:ext cx="430213" cy="531812"/>
        </p:xfrm>
        <a:graphic>
          <a:graphicData uri="http://schemas.openxmlformats.org/presentationml/2006/ole">
            <mc:AlternateContent xmlns:mc="http://schemas.openxmlformats.org/markup-compatibility/2006">
              <mc:Choice xmlns:v="urn:schemas-microsoft-com:vml" Requires="v">
                <p:oleObj spid="_x0000_s16609" name="Equation" r:id="rId9" imgW="431613" imgH="533169" progId="Equation.3">
                  <p:embed/>
                </p:oleObj>
              </mc:Choice>
              <mc:Fallback>
                <p:oleObj name="Equation" r:id="rId9" imgW="431613" imgH="533169" progId="Equation.3">
                  <p:embed/>
                  <p:pic>
                    <p:nvPicPr>
                      <p:cNvPr id="0" name="Picture 6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848600" y="4570413"/>
                        <a:ext cx="430213" cy="5318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7054" name="Line 11"/>
          <p:cNvSpPr>
            <a:spLocks noChangeShapeType="1"/>
          </p:cNvSpPr>
          <p:nvPr/>
        </p:nvSpPr>
        <p:spPr bwMode="auto">
          <a:xfrm>
            <a:off x="5943600" y="4875213"/>
            <a:ext cx="17526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87055" name="Freeform 12"/>
          <p:cNvSpPr>
            <a:spLocks/>
          </p:cNvSpPr>
          <p:nvPr/>
        </p:nvSpPr>
        <p:spPr bwMode="auto">
          <a:xfrm>
            <a:off x="2438400" y="3579813"/>
            <a:ext cx="1117600" cy="1003300"/>
          </a:xfrm>
          <a:custGeom>
            <a:avLst/>
            <a:gdLst>
              <a:gd name="T0" fmla="*/ 469900 w 704"/>
              <a:gd name="T1" fmla="*/ 1003300 h 632"/>
              <a:gd name="T2" fmla="*/ 12700 w 704"/>
              <a:gd name="T3" fmla="*/ 393700 h 632"/>
              <a:gd name="T4" fmla="*/ 546100 w 704"/>
              <a:gd name="T5" fmla="*/ 12700 h 632"/>
              <a:gd name="T6" fmla="*/ 1079500 w 704"/>
              <a:gd name="T7" fmla="*/ 317500 h 632"/>
              <a:gd name="T8" fmla="*/ 774700 w 704"/>
              <a:gd name="T9" fmla="*/ 1003300 h 6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04" h="632">
                <a:moveTo>
                  <a:pt x="296" y="632"/>
                </a:moveTo>
                <a:cubicBezTo>
                  <a:pt x="148" y="492"/>
                  <a:pt x="0" y="352"/>
                  <a:pt x="8" y="248"/>
                </a:cubicBezTo>
                <a:cubicBezTo>
                  <a:pt x="16" y="144"/>
                  <a:pt x="232" y="16"/>
                  <a:pt x="344" y="8"/>
                </a:cubicBezTo>
                <a:cubicBezTo>
                  <a:pt x="456" y="0"/>
                  <a:pt x="656" y="96"/>
                  <a:pt x="680" y="200"/>
                </a:cubicBezTo>
                <a:cubicBezTo>
                  <a:pt x="704" y="304"/>
                  <a:pt x="596" y="468"/>
                  <a:pt x="488" y="632"/>
                </a:cubicBezTo>
              </a:path>
            </a:pathLst>
          </a:custGeom>
          <a:noFill/>
          <a:ln w="9525" cap="flat" cmpd="sng">
            <a:solidFill>
              <a:schemeClr val="tx1"/>
            </a:solidFill>
            <a:prstDash val="solid"/>
            <a:round/>
            <a:headEnd type="none" w="med" len="med"/>
            <a:tailEnd type="triangl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87056" name="Object 13"/>
          <p:cNvGraphicFramePr>
            <a:graphicFrameLocks noChangeAspect="1"/>
          </p:cNvGraphicFramePr>
          <p:nvPr/>
        </p:nvGraphicFramePr>
        <p:xfrm>
          <a:off x="3454400" y="4418013"/>
          <a:ext cx="1549400" cy="457200"/>
        </p:xfrm>
        <a:graphic>
          <a:graphicData uri="http://schemas.openxmlformats.org/presentationml/2006/ole">
            <mc:AlternateContent xmlns:mc="http://schemas.openxmlformats.org/markup-compatibility/2006">
              <mc:Choice xmlns:v="urn:schemas-microsoft-com:vml" Requires="v">
                <p:oleObj spid="_x0000_s16610" name="Equation" r:id="rId11" imgW="1549400" imgH="457200" progId="Equation.3">
                  <p:embed/>
                </p:oleObj>
              </mc:Choice>
              <mc:Fallback>
                <p:oleObj name="Equation" r:id="rId11" imgW="1549400" imgH="457200" progId="Equation.3">
                  <p:embed/>
                  <p:pic>
                    <p:nvPicPr>
                      <p:cNvPr id="0" name="Picture 6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454400" y="4418013"/>
                        <a:ext cx="15494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7057" name="Object 14"/>
          <p:cNvGraphicFramePr>
            <a:graphicFrameLocks noChangeAspect="1"/>
          </p:cNvGraphicFramePr>
          <p:nvPr/>
        </p:nvGraphicFramePr>
        <p:xfrm>
          <a:off x="6007100" y="4429125"/>
          <a:ext cx="1460500" cy="457200"/>
        </p:xfrm>
        <a:graphic>
          <a:graphicData uri="http://schemas.openxmlformats.org/presentationml/2006/ole">
            <mc:AlternateContent xmlns:mc="http://schemas.openxmlformats.org/markup-compatibility/2006">
              <mc:Choice xmlns:v="urn:schemas-microsoft-com:vml" Requires="v">
                <p:oleObj spid="_x0000_s16611" name="Equation" r:id="rId13" imgW="1460500" imgH="457200" progId="Equation.3">
                  <p:embed/>
                </p:oleObj>
              </mc:Choice>
              <mc:Fallback>
                <p:oleObj name="Equation" r:id="rId13" imgW="1460500" imgH="457200" progId="Equation.3">
                  <p:embed/>
                  <p:pic>
                    <p:nvPicPr>
                      <p:cNvPr id="0" name="Picture 6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007100" y="4429125"/>
                        <a:ext cx="14605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7058" name="Freeform 15"/>
          <p:cNvSpPr>
            <a:spLocks/>
          </p:cNvSpPr>
          <p:nvPr/>
        </p:nvSpPr>
        <p:spPr bwMode="auto">
          <a:xfrm>
            <a:off x="7391400" y="3579813"/>
            <a:ext cx="1117600" cy="1003300"/>
          </a:xfrm>
          <a:custGeom>
            <a:avLst/>
            <a:gdLst>
              <a:gd name="T0" fmla="*/ 469900 w 704"/>
              <a:gd name="T1" fmla="*/ 1003300 h 632"/>
              <a:gd name="T2" fmla="*/ 12700 w 704"/>
              <a:gd name="T3" fmla="*/ 393700 h 632"/>
              <a:gd name="T4" fmla="*/ 546100 w 704"/>
              <a:gd name="T5" fmla="*/ 12700 h 632"/>
              <a:gd name="T6" fmla="*/ 1079500 w 704"/>
              <a:gd name="T7" fmla="*/ 317500 h 632"/>
              <a:gd name="T8" fmla="*/ 774700 w 704"/>
              <a:gd name="T9" fmla="*/ 1003300 h 6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04" h="632">
                <a:moveTo>
                  <a:pt x="296" y="632"/>
                </a:moveTo>
                <a:cubicBezTo>
                  <a:pt x="148" y="492"/>
                  <a:pt x="0" y="352"/>
                  <a:pt x="8" y="248"/>
                </a:cubicBezTo>
                <a:cubicBezTo>
                  <a:pt x="16" y="144"/>
                  <a:pt x="232" y="16"/>
                  <a:pt x="344" y="8"/>
                </a:cubicBezTo>
                <a:cubicBezTo>
                  <a:pt x="456" y="0"/>
                  <a:pt x="656" y="96"/>
                  <a:pt x="680" y="200"/>
                </a:cubicBezTo>
                <a:cubicBezTo>
                  <a:pt x="704" y="304"/>
                  <a:pt x="596" y="468"/>
                  <a:pt x="488" y="632"/>
                </a:cubicBezTo>
              </a:path>
            </a:pathLst>
          </a:custGeom>
          <a:noFill/>
          <a:ln w="9525" cap="flat" cmpd="sng">
            <a:solidFill>
              <a:schemeClr val="tx1"/>
            </a:solidFill>
            <a:prstDash val="solid"/>
            <a:round/>
            <a:headEnd type="none" w="med" len="med"/>
            <a:tailEnd type="triangl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87059" name="Object 16"/>
          <p:cNvGraphicFramePr>
            <a:graphicFrameLocks noChangeAspect="1"/>
          </p:cNvGraphicFramePr>
          <p:nvPr/>
        </p:nvGraphicFramePr>
        <p:xfrm>
          <a:off x="7353300" y="3122613"/>
          <a:ext cx="1384300" cy="457200"/>
        </p:xfrm>
        <a:graphic>
          <a:graphicData uri="http://schemas.openxmlformats.org/presentationml/2006/ole">
            <mc:AlternateContent xmlns:mc="http://schemas.openxmlformats.org/markup-compatibility/2006">
              <mc:Choice xmlns:v="urn:schemas-microsoft-com:vml" Requires="v">
                <p:oleObj spid="_x0000_s16612" name="Equation" r:id="rId15" imgW="1384300" imgH="457200" progId="Equation.3">
                  <p:embed/>
                </p:oleObj>
              </mc:Choice>
              <mc:Fallback>
                <p:oleObj name="Equation" r:id="rId15" imgW="1384300" imgH="457200" progId="Equation.3">
                  <p:embed/>
                  <p:pic>
                    <p:nvPicPr>
                      <p:cNvPr id="0" name="Picture 6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353300" y="3122613"/>
                        <a:ext cx="13843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7060" name="Object 17"/>
          <p:cNvGraphicFramePr>
            <a:graphicFrameLocks noChangeAspect="1"/>
          </p:cNvGraphicFramePr>
          <p:nvPr/>
        </p:nvGraphicFramePr>
        <p:xfrm>
          <a:off x="7321550" y="5561013"/>
          <a:ext cx="1587500" cy="457200"/>
        </p:xfrm>
        <a:graphic>
          <a:graphicData uri="http://schemas.openxmlformats.org/presentationml/2006/ole">
            <mc:AlternateContent xmlns:mc="http://schemas.openxmlformats.org/markup-compatibility/2006">
              <mc:Choice xmlns:v="urn:schemas-microsoft-com:vml" Requires="v">
                <p:oleObj spid="_x0000_s16613" name="Equation" r:id="rId17" imgW="1587500" imgH="457200" progId="Equation.3">
                  <p:embed/>
                </p:oleObj>
              </mc:Choice>
              <mc:Fallback>
                <p:oleObj name="Equation" r:id="rId17" imgW="1587500" imgH="457200" progId="Equation.3">
                  <p:embed/>
                  <p:pic>
                    <p:nvPicPr>
                      <p:cNvPr id="0" name="Picture 6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7321550" y="5561013"/>
                        <a:ext cx="15875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7061" name="Object 18"/>
          <p:cNvGraphicFramePr>
            <a:graphicFrameLocks noChangeAspect="1"/>
          </p:cNvGraphicFramePr>
          <p:nvPr/>
        </p:nvGraphicFramePr>
        <p:xfrm>
          <a:off x="1225550" y="4424363"/>
          <a:ext cx="1485900" cy="457200"/>
        </p:xfrm>
        <a:graphic>
          <a:graphicData uri="http://schemas.openxmlformats.org/presentationml/2006/ole">
            <mc:AlternateContent xmlns:mc="http://schemas.openxmlformats.org/markup-compatibility/2006">
              <mc:Choice xmlns:v="urn:schemas-microsoft-com:vml" Requires="v">
                <p:oleObj spid="_x0000_s16614" name="Equation" r:id="rId19" imgW="1485900" imgH="457200" progId="Equation.3">
                  <p:embed/>
                </p:oleObj>
              </mc:Choice>
              <mc:Fallback>
                <p:oleObj name="Equation" r:id="rId19" imgW="1485900" imgH="457200" progId="Equation.3">
                  <p:embed/>
                  <p:pic>
                    <p:nvPicPr>
                      <p:cNvPr id="0" name="Picture 70"/>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225550" y="4424363"/>
                        <a:ext cx="14859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7062" name="Freeform 19"/>
          <p:cNvSpPr>
            <a:spLocks/>
          </p:cNvSpPr>
          <p:nvPr/>
        </p:nvSpPr>
        <p:spPr bwMode="auto">
          <a:xfrm>
            <a:off x="152400" y="3579813"/>
            <a:ext cx="1117600" cy="1003300"/>
          </a:xfrm>
          <a:custGeom>
            <a:avLst/>
            <a:gdLst>
              <a:gd name="T0" fmla="*/ 469900 w 704"/>
              <a:gd name="T1" fmla="*/ 1003300 h 632"/>
              <a:gd name="T2" fmla="*/ 12700 w 704"/>
              <a:gd name="T3" fmla="*/ 393700 h 632"/>
              <a:gd name="T4" fmla="*/ 546100 w 704"/>
              <a:gd name="T5" fmla="*/ 12700 h 632"/>
              <a:gd name="T6" fmla="*/ 1079500 w 704"/>
              <a:gd name="T7" fmla="*/ 317500 h 632"/>
              <a:gd name="T8" fmla="*/ 774700 w 704"/>
              <a:gd name="T9" fmla="*/ 1003300 h 6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04" h="632">
                <a:moveTo>
                  <a:pt x="296" y="632"/>
                </a:moveTo>
                <a:cubicBezTo>
                  <a:pt x="148" y="492"/>
                  <a:pt x="0" y="352"/>
                  <a:pt x="8" y="248"/>
                </a:cubicBezTo>
                <a:cubicBezTo>
                  <a:pt x="16" y="144"/>
                  <a:pt x="232" y="16"/>
                  <a:pt x="344" y="8"/>
                </a:cubicBezTo>
                <a:cubicBezTo>
                  <a:pt x="456" y="0"/>
                  <a:pt x="656" y="96"/>
                  <a:pt x="680" y="200"/>
                </a:cubicBezTo>
                <a:cubicBezTo>
                  <a:pt x="704" y="304"/>
                  <a:pt x="596" y="468"/>
                  <a:pt x="488" y="632"/>
                </a:cubicBezTo>
              </a:path>
            </a:pathLst>
          </a:custGeom>
          <a:noFill/>
          <a:ln w="9525" cap="flat" cmpd="sng">
            <a:solidFill>
              <a:schemeClr val="tx1"/>
            </a:solidFill>
            <a:prstDash val="solid"/>
            <a:round/>
            <a:headEnd type="none" w="med" len="med"/>
            <a:tailEnd type="triangl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87063" name="Object 20"/>
          <p:cNvGraphicFramePr>
            <a:graphicFrameLocks noChangeAspect="1"/>
          </p:cNvGraphicFramePr>
          <p:nvPr/>
        </p:nvGraphicFramePr>
        <p:xfrm>
          <a:off x="120650" y="3052763"/>
          <a:ext cx="1409700" cy="457200"/>
        </p:xfrm>
        <a:graphic>
          <a:graphicData uri="http://schemas.openxmlformats.org/presentationml/2006/ole">
            <mc:AlternateContent xmlns:mc="http://schemas.openxmlformats.org/markup-compatibility/2006">
              <mc:Choice xmlns:v="urn:schemas-microsoft-com:vml" Requires="v">
                <p:oleObj spid="_x0000_s16615" name="Equation" r:id="rId21" imgW="1409700" imgH="457200" progId="Equation.3">
                  <p:embed/>
                </p:oleObj>
              </mc:Choice>
              <mc:Fallback>
                <p:oleObj name="Equation" r:id="rId21" imgW="1409700" imgH="457200" progId="Equation.3">
                  <p:embed/>
                  <p:pic>
                    <p:nvPicPr>
                      <p:cNvPr id="0" name="Picture 71"/>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20650" y="3052763"/>
                        <a:ext cx="14097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7064" name="Object 21"/>
          <p:cNvGraphicFramePr>
            <a:graphicFrameLocks noChangeAspect="1"/>
          </p:cNvGraphicFramePr>
          <p:nvPr/>
        </p:nvGraphicFramePr>
        <p:xfrm>
          <a:off x="6400800" y="6099175"/>
          <a:ext cx="442913" cy="520700"/>
        </p:xfrm>
        <a:graphic>
          <a:graphicData uri="http://schemas.openxmlformats.org/presentationml/2006/ole">
            <mc:AlternateContent xmlns:mc="http://schemas.openxmlformats.org/markup-compatibility/2006">
              <mc:Choice xmlns:v="urn:schemas-microsoft-com:vml" Requires="v">
                <p:oleObj spid="_x0000_s16616" name="Equation" r:id="rId23" imgW="444307" imgH="520474" progId="Equation.3">
                  <p:embed/>
                </p:oleObj>
              </mc:Choice>
              <mc:Fallback>
                <p:oleObj name="Equation" r:id="rId23" imgW="444307" imgH="520474" progId="Equation.3">
                  <p:embed/>
                  <p:pic>
                    <p:nvPicPr>
                      <p:cNvPr id="0" name="Picture 72"/>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6400800" y="6099175"/>
                        <a:ext cx="442913" cy="520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7065" name="Oval 22"/>
          <p:cNvSpPr>
            <a:spLocks noChangeArrowheads="1"/>
          </p:cNvSpPr>
          <p:nvPr/>
        </p:nvSpPr>
        <p:spPr bwMode="auto">
          <a:xfrm>
            <a:off x="6324600" y="6094413"/>
            <a:ext cx="685800" cy="6096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endParaRPr lang="en-US" altLang="en-US"/>
          </a:p>
        </p:txBody>
      </p:sp>
      <p:sp>
        <p:nvSpPr>
          <p:cNvPr id="87066" name="Line 23"/>
          <p:cNvSpPr>
            <a:spLocks noChangeShapeType="1"/>
          </p:cNvSpPr>
          <p:nvPr/>
        </p:nvSpPr>
        <p:spPr bwMode="auto">
          <a:xfrm>
            <a:off x="1143000" y="4875213"/>
            <a:ext cx="16002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87067" name="Oval 24"/>
          <p:cNvSpPr>
            <a:spLocks noChangeArrowheads="1"/>
          </p:cNvSpPr>
          <p:nvPr/>
        </p:nvSpPr>
        <p:spPr bwMode="auto">
          <a:xfrm>
            <a:off x="6172200" y="5942013"/>
            <a:ext cx="990600" cy="9144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endParaRPr lang="en-US" altLang="en-US"/>
          </a:p>
        </p:txBody>
      </p:sp>
      <p:graphicFrame>
        <p:nvGraphicFramePr>
          <p:cNvPr id="87068" name="Object 25"/>
          <p:cNvGraphicFramePr>
            <a:graphicFrameLocks noChangeAspect="1"/>
          </p:cNvGraphicFramePr>
          <p:nvPr/>
        </p:nvGraphicFramePr>
        <p:xfrm>
          <a:off x="2451100" y="3122613"/>
          <a:ext cx="1409700" cy="457200"/>
        </p:xfrm>
        <a:graphic>
          <a:graphicData uri="http://schemas.openxmlformats.org/presentationml/2006/ole">
            <mc:AlternateContent xmlns:mc="http://schemas.openxmlformats.org/markup-compatibility/2006">
              <mc:Choice xmlns:v="urn:schemas-microsoft-com:vml" Requires="v">
                <p:oleObj spid="_x0000_s16617" name="Equation" r:id="rId25" imgW="1409700" imgH="457200" progId="Equation.3">
                  <p:embed/>
                </p:oleObj>
              </mc:Choice>
              <mc:Fallback>
                <p:oleObj name="Equation" r:id="rId25" imgW="1409700" imgH="457200" progId="Equation.3">
                  <p:embed/>
                  <p:pic>
                    <p:nvPicPr>
                      <p:cNvPr id="0" name="Picture 73"/>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2451100" y="3122613"/>
                        <a:ext cx="14097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7069" name="Line 26"/>
          <p:cNvSpPr>
            <a:spLocks noChangeShapeType="1"/>
          </p:cNvSpPr>
          <p:nvPr/>
        </p:nvSpPr>
        <p:spPr bwMode="auto">
          <a:xfrm>
            <a:off x="0" y="4875213"/>
            <a:ext cx="4572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87070" name="Line 27"/>
          <p:cNvSpPr>
            <a:spLocks noChangeShapeType="1"/>
          </p:cNvSpPr>
          <p:nvPr/>
        </p:nvSpPr>
        <p:spPr bwMode="auto">
          <a:xfrm flipH="1">
            <a:off x="7010400" y="5103813"/>
            <a:ext cx="762000" cy="99060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87071" name="Line 28"/>
          <p:cNvSpPr>
            <a:spLocks noChangeShapeType="1"/>
          </p:cNvSpPr>
          <p:nvPr/>
        </p:nvSpPr>
        <p:spPr bwMode="auto">
          <a:xfrm>
            <a:off x="2667000" y="609600"/>
            <a:ext cx="3962400" cy="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87072" name="Line 29"/>
          <p:cNvSpPr>
            <a:spLocks noChangeShapeType="1"/>
          </p:cNvSpPr>
          <p:nvPr/>
        </p:nvSpPr>
        <p:spPr bwMode="auto">
          <a:xfrm>
            <a:off x="2667000" y="1295400"/>
            <a:ext cx="3962400" cy="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87073" name="Line 30"/>
          <p:cNvSpPr>
            <a:spLocks noChangeShapeType="1"/>
          </p:cNvSpPr>
          <p:nvPr/>
        </p:nvSpPr>
        <p:spPr bwMode="auto">
          <a:xfrm>
            <a:off x="3048000" y="6096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87074" name="Line 31"/>
          <p:cNvSpPr>
            <a:spLocks noChangeShapeType="1"/>
          </p:cNvSpPr>
          <p:nvPr/>
        </p:nvSpPr>
        <p:spPr bwMode="auto">
          <a:xfrm>
            <a:off x="3581400" y="6096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87075" name="Line 32"/>
          <p:cNvSpPr>
            <a:spLocks noChangeShapeType="1"/>
          </p:cNvSpPr>
          <p:nvPr/>
        </p:nvSpPr>
        <p:spPr bwMode="auto">
          <a:xfrm>
            <a:off x="6248400" y="6096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87076" name="Line 33"/>
          <p:cNvSpPr>
            <a:spLocks noChangeShapeType="1"/>
          </p:cNvSpPr>
          <p:nvPr/>
        </p:nvSpPr>
        <p:spPr bwMode="auto">
          <a:xfrm flipV="1">
            <a:off x="6400800" y="1295400"/>
            <a:ext cx="0" cy="45720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graphicFrame>
        <p:nvGraphicFramePr>
          <p:cNvPr id="87077" name="Object 34"/>
          <p:cNvGraphicFramePr>
            <a:graphicFrameLocks noChangeAspect="1"/>
          </p:cNvGraphicFramePr>
          <p:nvPr/>
        </p:nvGraphicFramePr>
        <p:xfrm>
          <a:off x="3200400" y="762000"/>
          <a:ext cx="252413" cy="368300"/>
        </p:xfrm>
        <a:graphic>
          <a:graphicData uri="http://schemas.openxmlformats.org/presentationml/2006/ole">
            <mc:AlternateContent xmlns:mc="http://schemas.openxmlformats.org/markup-compatibility/2006">
              <mc:Choice xmlns:v="urn:schemas-microsoft-com:vml" Requires="v">
                <p:oleObj spid="_x0000_s16618" name="Equation" r:id="rId26" imgW="253890" imgH="368140" progId="Equation.3">
                  <p:embed/>
                </p:oleObj>
              </mc:Choice>
              <mc:Fallback>
                <p:oleObj name="Equation" r:id="rId26" imgW="253890" imgH="368140" progId="Equation.3">
                  <p:embed/>
                  <p:pic>
                    <p:nvPicPr>
                      <p:cNvPr id="0" name="Picture 74"/>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3200400" y="762000"/>
                        <a:ext cx="252413" cy="368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7078" name="Object 35"/>
          <p:cNvGraphicFramePr>
            <a:graphicFrameLocks noChangeAspect="1"/>
          </p:cNvGraphicFramePr>
          <p:nvPr/>
        </p:nvGraphicFramePr>
        <p:xfrm>
          <a:off x="6248400" y="1676400"/>
          <a:ext cx="381000" cy="520700"/>
        </p:xfrm>
        <a:graphic>
          <a:graphicData uri="http://schemas.openxmlformats.org/presentationml/2006/ole">
            <mc:AlternateContent xmlns:mc="http://schemas.openxmlformats.org/markup-compatibility/2006">
              <mc:Choice xmlns:v="urn:schemas-microsoft-com:vml" Requires="v">
                <p:oleObj spid="_x0000_s16619" name="Equation" r:id="rId28" imgW="380835" imgH="520474" progId="Equation.3">
                  <p:embed/>
                </p:oleObj>
              </mc:Choice>
              <mc:Fallback>
                <p:oleObj name="Equation" r:id="rId28" imgW="380835" imgH="520474" progId="Equation.3">
                  <p:embed/>
                  <p:pic>
                    <p:nvPicPr>
                      <p:cNvPr id="0" name="Picture 7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48400" y="1676400"/>
                        <a:ext cx="381000" cy="520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7079" name="Object 36"/>
          <p:cNvGraphicFramePr>
            <a:graphicFrameLocks noChangeAspect="1"/>
          </p:cNvGraphicFramePr>
          <p:nvPr/>
        </p:nvGraphicFramePr>
        <p:xfrm>
          <a:off x="6324600" y="762000"/>
          <a:ext cx="304800" cy="368300"/>
        </p:xfrm>
        <a:graphic>
          <a:graphicData uri="http://schemas.openxmlformats.org/presentationml/2006/ole">
            <mc:AlternateContent xmlns:mc="http://schemas.openxmlformats.org/markup-compatibility/2006">
              <mc:Choice xmlns:v="urn:schemas-microsoft-com:vml" Requires="v">
                <p:oleObj spid="_x0000_s16620" name="Equation" r:id="rId29" imgW="253890" imgH="368140" progId="Equation.3">
                  <p:embed/>
                </p:oleObj>
              </mc:Choice>
              <mc:Fallback>
                <p:oleObj name="Equation" r:id="rId29" imgW="253890" imgH="368140" progId="Equation.3">
                  <p:embed/>
                  <p:pic>
                    <p:nvPicPr>
                      <p:cNvPr id="0" name="Picture 76"/>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6324600" y="762000"/>
                        <a:ext cx="304800" cy="368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7080" name="Line 37"/>
          <p:cNvSpPr>
            <a:spLocks noChangeShapeType="1"/>
          </p:cNvSpPr>
          <p:nvPr/>
        </p:nvSpPr>
        <p:spPr bwMode="auto">
          <a:xfrm>
            <a:off x="4114800" y="6096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87081" name="Line 38"/>
          <p:cNvSpPr>
            <a:spLocks noChangeShapeType="1"/>
          </p:cNvSpPr>
          <p:nvPr/>
        </p:nvSpPr>
        <p:spPr bwMode="auto">
          <a:xfrm>
            <a:off x="4648200" y="6096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87082" name="Line 39"/>
          <p:cNvSpPr>
            <a:spLocks noChangeShapeType="1"/>
          </p:cNvSpPr>
          <p:nvPr/>
        </p:nvSpPr>
        <p:spPr bwMode="auto">
          <a:xfrm>
            <a:off x="5181600" y="6096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87083" name="Line 40"/>
          <p:cNvSpPr>
            <a:spLocks noChangeShapeType="1"/>
          </p:cNvSpPr>
          <p:nvPr/>
        </p:nvSpPr>
        <p:spPr bwMode="auto">
          <a:xfrm>
            <a:off x="5715000" y="6096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graphicFrame>
        <p:nvGraphicFramePr>
          <p:cNvPr id="87084" name="Object 41"/>
          <p:cNvGraphicFramePr>
            <a:graphicFrameLocks noChangeAspect="1"/>
          </p:cNvGraphicFramePr>
          <p:nvPr/>
        </p:nvGraphicFramePr>
        <p:xfrm>
          <a:off x="4343400" y="762000"/>
          <a:ext cx="163513" cy="368300"/>
        </p:xfrm>
        <a:graphic>
          <a:graphicData uri="http://schemas.openxmlformats.org/presentationml/2006/ole">
            <mc:AlternateContent xmlns:mc="http://schemas.openxmlformats.org/markup-compatibility/2006">
              <mc:Choice xmlns:v="urn:schemas-microsoft-com:vml" Requires="v">
                <p:oleObj spid="_x0000_s16621" name="Equation" r:id="rId30" imgW="165028" imgH="368140" progId="Equation.3">
                  <p:embed/>
                </p:oleObj>
              </mc:Choice>
              <mc:Fallback>
                <p:oleObj name="Equation" r:id="rId30" imgW="165028" imgH="368140" progId="Equation.3">
                  <p:embed/>
                  <p:pic>
                    <p:nvPicPr>
                      <p:cNvPr id="0" name="Picture 77"/>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4343400" y="762000"/>
                        <a:ext cx="163513" cy="368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7085" name="Object 42"/>
          <p:cNvGraphicFramePr>
            <a:graphicFrameLocks noChangeAspect="1"/>
          </p:cNvGraphicFramePr>
          <p:nvPr/>
        </p:nvGraphicFramePr>
        <p:xfrm>
          <a:off x="5378450" y="773113"/>
          <a:ext cx="163513" cy="368300"/>
        </p:xfrm>
        <a:graphic>
          <a:graphicData uri="http://schemas.openxmlformats.org/presentationml/2006/ole">
            <mc:AlternateContent xmlns:mc="http://schemas.openxmlformats.org/markup-compatibility/2006">
              <mc:Choice xmlns:v="urn:schemas-microsoft-com:vml" Requires="v">
                <p:oleObj spid="_x0000_s16622" name="Equation" r:id="rId32" imgW="165028" imgH="368140" progId="Equation.3">
                  <p:embed/>
                </p:oleObj>
              </mc:Choice>
              <mc:Fallback>
                <p:oleObj name="Equation" r:id="rId32" imgW="165028" imgH="368140" progId="Equation.3">
                  <p:embed/>
                  <p:pic>
                    <p:nvPicPr>
                      <p:cNvPr id="0" name="Picture 78"/>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5378450" y="773113"/>
                        <a:ext cx="163513" cy="368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7086" name="Object 43"/>
          <p:cNvGraphicFramePr>
            <a:graphicFrameLocks noChangeAspect="1"/>
          </p:cNvGraphicFramePr>
          <p:nvPr/>
        </p:nvGraphicFramePr>
        <p:xfrm>
          <a:off x="3778250" y="773113"/>
          <a:ext cx="163513" cy="368300"/>
        </p:xfrm>
        <a:graphic>
          <a:graphicData uri="http://schemas.openxmlformats.org/presentationml/2006/ole">
            <mc:AlternateContent xmlns:mc="http://schemas.openxmlformats.org/markup-compatibility/2006">
              <mc:Choice xmlns:v="urn:schemas-microsoft-com:vml" Requires="v">
                <p:oleObj spid="_x0000_s16623" name="Equation" r:id="rId34" imgW="165028" imgH="368140" progId="Equation.3">
                  <p:embed/>
                </p:oleObj>
              </mc:Choice>
              <mc:Fallback>
                <p:oleObj name="Equation" r:id="rId34" imgW="165028" imgH="368140" progId="Equation.3">
                  <p:embed/>
                  <p:pic>
                    <p:nvPicPr>
                      <p:cNvPr id="0" name="Picture 79"/>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3778250" y="773113"/>
                        <a:ext cx="163513" cy="368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7087" name="Object 44"/>
          <p:cNvGraphicFramePr>
            <a:graphicFrameLocks noChangeAspect="1"/>
          </p:cNvGraphicFramePr>
          <p:nvPr/>
        </p:nvGraphicFramePr>
        <p:xfrm>
          <a:off x="5867400" y="762000"/>
          <a:ext cx="163513" cy="368300"/>
        </p:xfrm>
        <a:graphic>
          <a:graphicData uri="http://schemas.openxmlformats.org/presentationml/2006/ole">
            <mc:AlternateContent xmlns:mc="http://schemas.openxmlformats.org/markup-compatibility/2006">
              <mc:Choice xmlns:v="urn:schemas-microsoft-com:vml" Requires="v">
                <p:oleObj spid="_x0000_s16624" name="Equation" r:id="rId35" imgW="165028" imgH="368140" progId="Equation.3">
                  <p:embed/>
                </p:oleObj>
              </mc:Choice>
              <mc:Fallback>
                <p:oleObj name="Equation" r:id="rId35" imgW="165028" imgH="368140" progId="Equation.3">
                  <p:embed/>
                  <p:pic>
                    <p:nvPicPr>
                      <p:cNvPr id="0" name="Picture 80"/>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5867400" y="762000"/>
                        <a:ext cx="163513" cy="368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7088" name="Object 45"/>
          <p:cNvGraphicFramePr>
            <a:graphicFrameLocks noChangeAspect="1"/>
          </p:cNvGraphicFramePr>
          <p:nvPr/>
        </p:nvGraphicFramePr>
        <p:xfrm>
          <a:off x="4800600" y="762000"/>
          <a:ext cx="163513" cy="368300"/>
        </p:xfrm>
        <a:graphic>
          <a:graphicData uri="http://schemas.openxmlformats.org/presentationml/2006/ole">
            <mc:AlternateContent xmlns:mc="http://schemas.openxmlformats.org/markup-compatibility/2006">
              <mc:Choice xmlns:v="urn:schemas-microsoft-com:vml" Requires="v">
                <p:oleObj spid="_x0000_s16625" name="Equation" r:id="rId36" imgW="165028" imgH="368140" progId="Equation.3">
                  <p:embed/>
                </p:oleObj>
              </mc:Choice>
              <mc:Fallback>
                <p:oleObj name="Equation" r:id="rId36" imgW="165028" imgH="368140" progId="Equation.3">
                  <p:embed/>
                  <p:pic>
                    <p:nvPicPr>
                      <p:cNvPr id="0" name="Picture 81"/>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4800600" y="762000"/>
                        <a:ext cx="163513" cy="368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7089" name="Text Box 46"/>
          <p:cNvSpPr txBox="1">
            <a:spLocks noChangeArrowheads="1"/>
          </p:cNvSpPr>
          <p:nvPr/>
        </p:nvSpPr>
        <p:spPr bwMode="auto">
          <a:xfrm>
            <a:off x="609600" y="685800"/>
            <a:ext cx="1482725"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r>
              <a:rPr lang="en-US" altLang="en-US">
                <a:solidFill>
                  <a:srgbClr val="008000"/>
                </a:solidFill>
              </a:rPr>
              <a:t>Time 5</a:t>
            </a:r>
          </a:p>
        </p:txBody>
      </p:sp>
      <p:sp>
        <p:nvSpPr>
          <p:cNvPr id="87090" name="Oval 47"/>
          <p:cNvSpPr>
            <a:spLocks noChangeArrowheads="1"/>
          </p:cNvSpPr>
          <p:nvPr/>
        </p:nvSpPr>
        <p:spPr bwMode="auto">
          <a:xfrm>
            <a:off x="3352800" y="4267200"/>
            <a:ext cx="1752600" cy="685800"/>
          </a:xfrm>
          <a:prstGeom prst="ellipse">
            <a:avLst/>
          </a:prstGeom>
          <a:noFill/>
          <a:ln w="9525">
            <a:solidFill>
              <a:srgbClr val="FF0000"/>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endParaRPr lang="en-US" altLang="en-US"/>
          </a:p>
        </p:txBody>
      </p:sp>
    </p:spTree>
    <p:extLst>
      <p:ext uri="{BB962C8B-B14F-4D97-AF65-F5344CB8AC3E}">
        <p14:creationId xmlns:p14="http://schemas.microsoft.com/office/powerpoint/2010/main" val="141687062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7" name="Footer Placeholder 2"/>
          <p:cNvSpPr>
            <a:spLocks noGrp="1"/>
          </p:cNvSpPr>
          <p:nvPr>
            <p:ph type="ftr" sz="quarter" idx="11"/>
          </p:nvPr>
        </p:nvSpPr>
        <p:spPr>
          <a:noFill/>
        </p:spPr>
        <p:txBody>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r>
              <a:rPr lang="en-US" altLang="en-US" sz="1400">
                <a:solidFill>
                  <a:schemeClr val="tx1"/>
                </a:solidFill>
                <a:latin typeface="Times New Roman" charset="0"/>
              </a:rPr>
              <a:t>unit-4/Turning Machine</a:t>
            </a:r>
          </a:p>
        </p:txBody>
      </p:sp>
      <p:sp>
        <p:nvSpPr>
          <p:cNvPr id="88068" name="Slide Number Placeholder 3"/>
          <p:cNvSpPr>
            <a:spLocks noGrp="1"/>
          </p:cNvSpPr>
          <p:nvPr>
            <p:ph type="sldNum" sz="quarter" idx="12"/>
          </p:nvPr>
        </p:nvSpPr>
        <p:spPr>
          <a:noFill/>
        </p:spPr>
        <p:txBody>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fld id="{134B1E54-43DE-4890-903E-BDD02CABF97A}" type="slidenum">
              <a:rPr lang="en-US" altLang="en-US" sz="1400">
                <a:solidFill>
                  <a:schemeClr val="tx1"/>
                </a:solidFill>
                <a:latin typeface="Times New Roman" charset="0"/>
              </a:rPr>
              <a:pPr/>
              <a:t>79</a:t>
            </a:fld>
            <a:endParaRPr lang="en-US" altLang="en-US" sz="1400">
              <a:solidFill>
                <a:schemeClr val="tx1"/>
              </a:solidFill>
              <a:latin typeface="Times New Roman" charset="0"/>
            </a:endParaRPr>
          </a:p>
        </p:txBody>
      </p:sp>
      <p:sp>
        <p:nvSpPr>
          <p:cNvPr id="88069" name="Oval 2"/>
          <p:cNvSpPr>
            <a:spLocks noChangeArrowheads="1"/>
          </p:cNvSpPr>
          <p:nvPr/>
        </p:nvSpPr>
        <p:spPr bwMode="auto">
          <a:xfrm>
            <a:off x="5257800" y="4572000"/>
            <a:ext cx="685800" cy="609600"/>
          </a:xfrm>
          <a:prstGeom prst="ellipse">
            <a:avLst/>
          </a:prstGeom>
          <a:solidFill>
            <a:srgbClr val="FF0000">
              <a:alpha val="50195"/>
            </a:srgbClr>
          </a:solidFill>
          <a:ln w="38100">
            <a:solidFill>
              <a:srgbClr val="FF0000"/>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endParaRPr lang="en-US" altLang="en-US"/>
          </a:p>
        </p:txBody>
      </p:sp>
      <p:sp>
        <p:nvSpPr>
          <p:cNvPr id="88070" name="Oval 3"/>
          <p:cNvSpPr>
            <a:spLocks noChangeArrowheads="1"/>
          </p:cNvSpPr>
          <p:nvPr/>
        </p:nvSpPr>
        <p:spPr bwMode="auto">
          <a:xfrm>
            <a:off x="2743200" y="4570413"/>
            <a:ext cx="685800" cy="6096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endParaRPr lang="en-US" altLang="en-US"/>
          </a:p>
        </p:txBody>
      </p:sp>
      <p:graphicFrame>
        <p:nvGraphicFramePr>
          <p:cNvPr id="88071" name="Object 4"/>
          <p:cNvGraphicFramePr>
            <a:graphicFrameLocks noChangeAspect="1"/>
          </p:cNvGraphicFramePr>
          <p:nvPr/>
        </p:nvGraphicFramePr>
        <p:xfrm>
          <a:off x="609600" y="4570413"/>
          <a:ext cx="442913" cy="531812"/>
        </p:xfrm>
        <a:graphic>
          <a:graphicData uri="http://schemas.openxmlformats.org/presentationml/2006/ole">
            <mc:AlternateContent xmlns:mc="http://schemas.openxmlformats.org/markup-compatibility/2006">
              <mc:Choice xmlns:v="urn:schemas-microsoft-com:vml" Requires="v">
                <p:oleObj spid="_x0000_s17630" name="Equation" r:id="rId3" imgW="444307" imgH="533169" progId="Equation.3">
                  <p:embed/>
                </p:oleObj>
              </mc:Choice>
              <mc:Fallback>
                <p:oleObj name="Equation" r:id="rId3" imgW="444307" imgH="533169" progId="Equation.3">
                  <p:embed/>
                  <p:pic>
                    <p:nvPicPr>
                      <p:cNvPr id="0" name="Picture 6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4570413"/>
                        <a:ext cx="442913" cy="5318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8072" name="Line 5"/>
          <p:cNvSpPr>
            <a:spLocks noChangeShapeType="1"/>
          </p:cNvSpPr>
          <p:nvPr/>
        </p:nvSpPr>
        <p:spPr bwMode="auto">
          <a:xfrm>
            <a:off x="3429000" y="4875213"/>
            <a:ext cx="18288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graphicFrame>
        <p:nvGraphicFramePr>
          <p:cNvPr id="88073" name="Object 6"/>
          <p:cNvGraphicFramePr>
            <a:graphicFrameLocks noChangeAspect="1"/>
          </p:cNvGraphicFramePr>
          <p:nvPr/>
        </p:nvGraphicFramePr>
        <p:xfrm>
          <a:off x="2895600" y="4570413"/>
          <a:ext cx="381000" cy="520700"/>
        </p:xfrm>
        <a:graphic>
          <a:graphicData uri="http://schemas.openxmlformats.org/presentationml/2006/ole">
            <mc:AlternateContent xmlns:mc="http://schemas.openxmlformats.org/markup-compatibility/2006">
              <mc:Choice xmlns:v="urn:schemas-microsoft-com:vml" Requires="v">
                <p:oleObj spid="_x0000_s17631" name="Equation" r:id="rId5" imgW="380835" imgH="520474" progId="Equation.3">
                  <p:embed/>
                </p:oleObj>
              </mc:Choice>
              <mc:Fallback>
                <p:oleObj name="Equation" r:id="rId5" imgW="380835" imgH="520474" progId="Equation.3">
                  <p:embed/>
                  <p:pic>
                    <p:nvPicPr>
                      <p:cNvPr id="0" name="Picture 6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95600" y="4570413"/>
                        <a:ext cx="381000" cy="520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8074" name="Oval 7"/>
          <p:cNvSpPr>
            <a:spLocks noChangeArrowheads="1"/>
          </p:cNvSpPr>
          <p:nvPr/>
        </p:nvSpPr>
        <p:spPr bwMode="auto">
          <a:xfrm>
            <a:off x="7696200" y="4570413"/>
            <a:ext cx="685800" cy="6096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endParaRPr lang="en-US" altLang="en-US"/>
          </a:p>
        </p:txBody>
      </p:sp>
      <p:graphicFrame>
        <p:nvGraphicFramePr>
          <p:cNvPr id="88075" name="Object 8"/>
          <p:cNvGraphicFramePr>
            <a:graphicFrameLocks noChangeAspect="1"/>
          </p:cNvGraphicFramePr>
          <p:nvPr/>
        </p:nvGraphicFramePr>
        <p:xfrm>
          <a:off x="5410200" y="4494213"/>
          <a:ext cx="442913" cy="520700"/>
        </p:xfrm>
        <a:graphic>
          <a:graphicData uri="http://schemas.openxmlformats.org/presentationml/2006/ole">
            <mc:AlternateContent xmlns:mc="http://schemas.openxmlformats.org/markup-compatibility/2006">
              <mc:Choice xmlns:v="urn:schemas-microsoft-com:vml" Requires="v">
                <p:oleObj spid="_x0000_s17632" name="Equation" r:id="rId7" imgW="444307" imgH="520474" progId="Equation.3">
                  <p:embed/>
                </p:oleObj>
              </mc:Choice>
              <mc:Fallback>
                <p:oleObj name="Equation" r:id="rId7" imgW="444307" imgH="520474" progId="Equation.3">
                  <p:embed/>
                  <p:pic>
                    <p:nvPicPr>
                      <p:cNvPr id="0" name="Picture 6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410200" y="4494213"/>
                        <a:ext cx="442913" cy="520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8076" name="Oval 9"/>
          <p:cNvSpPr>
            <a:spLocks noChangeArrowheads="1"/>
          </p:cNvSpPr>
          <p:nvPr/>
        </p:nvSpPr>
        <p:spPr bwMode="auto">
          <a:xfrm>
            <a:off x="457200" y="4570413"/>
            <a:ext cx="685800" cy="6096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endParaRPr lang="en-US" altLang="en-US"/>
          </a:p>
        </p:txBody>
      </p:sp>
      <p:graphicFrame>
        <p:nvGraphicFramePr>
          <p:cNvPr id="88077" name="Object 10"/>
          <p:cNvGraphicFramePr>
            <a:graphicFrameLocks noChangeAspect="1"/>
          </p:cNvGraphicFramePr>
          <p:nvPr/>
        </p:nvGraphicFramePr>
        <p:xfrm>
          <a:off x="7848600" y="4570413"/>
          <a:ext cx="430213" cy="531812"/>
        </p:xfrm>
        <a:graphic>
          <a:graphicData uri="http://schemas.openxmlformats.org/presentationml/2006/ole">
            <mc:AlternateContent xmlns:mc="http://schemas.openxmlformats.org/markup-compatibility/2006">
              <mc:Choice xmlns:v="urn:schemas-microsoft-com:vml" Requires="v">
                <p:oleObj spid="_x0000_s17633" name="Equation" r:id="rId9" imgW="431613" imgH="533169" progId="Equation.3">
                  <p:embed/>
                </p:oleObj>
              </mc:Choice>
              <mc:Fallback>
                <p:oleObj name="Equation" r:id="rId9" imgW="431613" imgH="533169" progId="Equation.3">
                  <p:embed/>
                  <p:pic>
                    <p:nvPicPr>
                      <p:cNvPr id="0" name="Picture 6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848600" y="4570413"/>
                        <a:ext cx="430213" cy="5318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8078" name="Line 11"/>
          <p:cNvSpPr>
            <a:spLocks noChangeShapeType="1"/>
          </p:cNvSpPr>
          <p:nvPr/>
        </p:nvSpPr>
        <p:spPr bwMode="auto">
          <a:xfrm>
            <a:off x="5943600" y="4875213"/>
            <a:ext cx="17526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88079" name="Freeform 12"/>
          <p:cNvSpPr>
            <a:spLocks/>
          </p:cNvSpPr>
          <p:nvPr/>
        </p:nvSpPr>
        <p:spPr bwMode="auto">
          <a:xfrm>
            <a:off x="2438400" y="3579813"/>
            <a:ext cx="1117600" cy="1003300"/>
          </a:xfrm>
          <a:custGeom>
            <a:avLst/>
            <a:gdLst>
              <a:gd name="T0" fmla="*/ 469900 w 704"/>
              <a:gd name="T1" fmla="*/ 1003300 h 632"/>
              <a:gd name="T2" fmla="*/ 12700 w 704"/>
              <a:gd name="T3" fmla="*/ 393700 h 632"/>
              <a:gd name="T4" fmla="*/ 546100 w 704"/>
              <a:gd name="T5" fmla="*/ 12700 h 632"/>
              <a:gd name="T6" fmla="*/ 1079500 w 704"/>
              <a:gd name="T7" fmla="*/ 317500 h 632"/>
              <a:gd name="T8" fmla="*/ 774700 w 704"/>
              <a:gd name="T9" fmla="*/ 1003300 h 6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04" h="632">
                <a:moveTo>
                  <a:pt x="296" y="632"/>
                </a:moveTo>
                <a:cubicBezTo>
                  <a:pt x="148" y="492"/>
                  <a:pt x="0" y="352"/>
                  <a:pt x="8" y="248"/>
                </a:cubicBezTo>
                <a:cubicBezTo>
                  <a:pt x="16" y="144"/>
                  <a:pt x="232" y="16"/>
                  <a:pt x="344" y="8"/>
                </a:cubicBezTo>
                <a:cubicBezTo>
                  <a:pt x="456" y="0"/>
                  <a:pt x="656" y="96"/>
                  <a:pt x="680" y="200"/>
                </a:cubicBezTo>
                <a:cubicBezTo>
                  <a:pt x="704" y="304"/>
                  <a:pt x="596" y="468"/>
                  <a:pt x="488" y="632"/>
                </a:cubicBezTo>
              </a:path>
            </a:pathLst>
          </a:custGeom>
          <a:noFill/>
          <a:ln w="9525" cap="flat" cmpd="sng">
            <a:solidFill>
              <a:schemeClr val="tx1"/>
            </a:solidFill>
            <a:prstDash val="solid"/>
            <a:round/>
            <a:headEnd type="none" w="med" len="med"/>
            <a:tailEnd type="triangl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88080" name="Object 13"/>
          <p:cNvGraphicFramePr>
            <a:graphicFrameLocks noChangeAspect="1"/>
          </p:cNvGraphicFramePr>
          <p:nvPr/>
        </p:nvGraphicFramePr>
        <p:xfrm>
          <a:off x="3454400" y="4418013"/>
          <a:ext cx="1549400" cy="457200"/>
        </p:xfrm>
        <a:graphic>
          <a:graphicData uri="http://schemas.openxmlformats.org/presentationml/2006/ole">
            <mc:AlternateContent xmlns:mc="http://schemas.openxmlformats.org/markup-compatibility/2006">
              <mc:Choice xmlns:v="urn:schemas-microsoft-com:vml" Requires="v">
                <p:oleObj spid="_x0000_s17634" name="Equation" r:id="rId11" imgW="1549400" imgH="457200" progId="Equation.3">
                  <p:embed/>
                </p:oleObj>
              </mc:Choice>
              <mc:Fallback>
                <p:oleObj name="Equation" r:id="rId11" imgW="1549400" imgH="457200" progId="Equation.3">
                  <p:embed/>
                  <p:pic>
                    <p:nvPicPr>
                      <p:cNvPr id="0" name="Picture 6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454400" y="4418013"/>
                        <a:ext cx="15494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8081" name="Object 14"/>
          <p:cNvGraphicFramePr>
            <a:graphicFrameLocks noChangeAspect="1"/>
          </p:cNvGraphicFramePr>
          <p:nvPr/>
        </p:nvGraphicFramePr>
        <p:xfrm>
          <a:off x="6007100" y="4429125"/>
          <a:ext cx="1460500" cy="457200"/>
        </p:xfrm>
        <a:graphic>
          <a:graphicData uri="http://schemas.openxmlformats.org/presentationml/2006/ole">
            <mc:AlternateContent xmlns:mc="http://schemas.openxmlformats.org/markup-compatibility/2006">
              <mc:Choice xmlns:v="urn:schemas-microsoft-com:vml" Requires="v">
                <p:oleObj spid="_x0000_s17635" name="Equation" r:id="rId13" imgW="1460500" imgH="457200" progId="Equation.3">
                  <p:embed/>
                </p:oleObj>
              </mc:Choice>
              <mc:Fallback>
                <p:oleObj name="Equation" r:id="rId13" imgW="1460500" imgH="457200" progId="Equation.3">
                  <p:embed/>
                  <p:pic>
                    <p:nvPicPr>
                      <p:cNvPr id="0" name="Picture 6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007100" y="4429125"/>
                        <a:ext cx="14605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8082" name="Freeform 15"/>
          <p:cNvSpPr>
            <a:spLocks/>
          </p:cNvSpPr>
          <p:nvPr/>
        </p:nvSpPr>
        <p:spPr bwMode="auto">
          <a:xfrm>
            <a:off x="7391400" y="3579813"/>
            <a:ext cx="1117600" cy="1003300"/>
          </a:xfrm>
          <a:custGeom>
            <a:avLst/>
            <a:gdLst>
              <a:gd name="T0" fmla="*/ 469900 w 704"/>
              <a:gd name="T1" fmla="*/ 1003300 h 632"/>
              <a:gd name="T2" fmla="*/ 12700 w 704"/>
              <a:gd name="T3" fmla="*/ 393700 h 632"/>
              <a:gd name="T4" fmla="*/ 546100 w 704"/>
              <a:gd name="T5" fmla="*/ 12700 h 632"/>
              <a:gd name="T6" fmla="*/ 1079500 w 704"/>
              <a:gd name="T7" fmla="*/ 317500 h 632"/>
              <a:gd name="T8" fmla="*/ 774700 w 704"/>
              <a:gd name="T9" fmla="*/ 1003300 h 6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04" h="632">
                <a:moveTo>
                  <a:pt x="296" y="632"/>
                </a:moveTo>
                <a:cubicBezTo>
                  <a:pt x="148" y="492"/>
                  <a:pt x="0" y="352"/>
                  <a:pt x="8" y="248"/>
                </a:cubicBezTo>
                <a:cubicBezTo>
                  <a:pt x="16" y="144"/>
                  <a:pt x="232" y="16"/>
                  <a:pt x="344" y="8"/>
                </a:cubicBezTo>
                <a:cubicBezTo>
                  <a:pt x="456" y="0"/>
                  <a:pt x="656" y="96"/>
                  <a:pt x="680" y="200"/>
                </a:cubicBezTo>
                <a:cubicBezTo>
                  <a:pt x="704" y="304"/>
                  <a:pt x="596" y="468"/>
                  <a:pt x="488" y="632"/>
                </a:cubicBezTo>
              </a:path>
            </a:pathLst>
          </a:custGeom>
          <a:noFill/>
          <a:ln w="9525" cap="flat" cmpd="sng">
            <a:solidFill>
              <a:schemeClr val="tx1"/>
            </a:solidFill>
            <a:prstDash val="solid"/>
            <a:round/>
            <a:headEnd type="none" w="med" len="med"/>
            <a:tailEnd type="triangl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88083" name="Object 16"/>
          <p:cNvGraphicFramePr>
            <a:graphicFrameLocks noChangeAspect="1"/>
          </p:cNvGraphicFramePr>
          <p:nvPr/>
        </p:nvGraphicFramePr>
        <p:xfrm>
          <a:off x="7353300" y="3122613"/>
          <a:ext cx="1384300" cy="457200"/>
        </p:xfrm>
        <a:graphic>
          <a:graphicData uri="http://schemas.openxmlformats.org/presentationml/2006/ole">
            <mc:AlternateContent xmlns:mc="http://schemas.openxmlformats.org/markup-compatibility/2006">
              <mc:Choice xmlns:v="urn:schemas-microsoft-com:vml" Requires="v">
                <p:oleObj spid="_x0000_s17636" name="Equation" r:id="rId15" imgW="1384300" imgH="457200" progId="Equation.3">
                  <p:embed/>
                </p:oleObj>
              </mc:Choice>
              <mc:Fallback>
                <p:oleObj name="Equation" r:id="rId15" imgW="1384300" imgH="457200" progId="Equation.3">
                  <p:embed/>
                  <p:pic>
                    <p:nvPicPr>
                      <p:cNvPr id="0" name="Picture 6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353300" y="3122613"/>
                        <a:ext cx="13843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8084" name="Object 17"/>
          <p:cNvGraphicFramePr>
            <a:graphicFrameLocks noChangeAspect="1"/>
          </p:cNvGraphicFramePr>
          <p:nvPr/>
        </p:nvGraphicFramePr>
        <p:xfrm>
          <a:off x="7321550" y="5561013"/>
          <a:ext cx="1587500" cy="457200"/>
        </p:xfrm>
        <a:graphic>
          <a:graphicData uri="http://schemas.openxmlformats.org/presentationml/2006/ole">
            <mc:AlternateContent xmlns:mc="http://schemas.openxmlformats.org/markup-compatibility/2006">
              <mc:Choice xmlns:v="urn:schemas-microsoft-com:vml" Requires="v">
                <p:oleObj spid="_x0000_s17637" name="Equation" r:id="rId17" imgW="1587500" imgH="457200" progId="Equation.3">
                  <p:embed/>
                </p:oleObj>
              </mc:Choice>
              <mc:Fallback>
                <p:oleObj name="Equation" r:id="rId17" imgW="1587500" imgH="457200" progId="Equation.3">
                  <p:embed/>
                  <p:pic>
                    <p:nvPicPr>
                      <p:cNvPr id="0" name="Picture 6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7321550" y="5561013"/>
                        <a:ext cx="15875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8085" name="Object 18"/>
          <p:cNvGraphicFramePr>
            <a:graphicFrameLocks noChangeAspect="1"/>
          </p:cNvGraphicFramePr>
          <p:nvPr/>
        </p:nvGraphicFramePr>
        <p:xfrm>
          <a:off x="1225550" y="4424363"/>
          <a:ext cx="1485900" cy="457200"/>
        </p:xfrm>
        <a:graphic>
          <a:graphicData uri="http://schemas.openxmlformats.org/presentationml/2006/ole">
            <mc:AlternateContent xmlns:mc="http://schemas.openxmlformats.org/markup-compatibility/2006">
              <mc:Choice xmlns:v="urn:schemas-microsoft-com:vml" Requires="v">
                <p:oleObj spid="_x0000_s17638" name="Equation" r:id="rId19" imgW="1485900" imgH="457200" progId="Equation.3">
                  <p:embed/>
                </p:oleObj>
              </mc:Choice>
              <mc:Fallback>
                <p:oleObj name="Equation" r:id="rId19" imgW="1485900" imgH="457200" progId="Equation.3">
                  <p:embed/>
                  <p:pic>
                    <p:nvPicPr>
                      <p:cNvPr id="0" name="Picture 70"/>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225550" y="4424363"/>
                        <a:ext cx="14859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8086" name="Freeform 19"/>
          <p:cNvSpPr>
            <a:spLocks/>
          </p:cNvSpPr>
          <p:nvPr/>
        </p:nvSpPr>
        <p:spPr bwMode="auto">
          <a:xfrm>
            <a:off x="152400" y="3579813"/>
            <a:ext cx="1117600" cy="1003300"/>
          </a:xfrm>
          <a:custGeom>
            <a:avLst/>
            <a:gdLst>
              <a:gd name="T0" fmla="*/ 469900 w 704"/>
              <a:gd name="T1" fmla="*/ 1003300 h 632"/>
              <a:gd name="T2" fmla="*/ 12700 w 704"/>
              <a:gd name="T3" fmla="*/ 393700 h 632"/>
              <a:gd name="T4" fmla="*/ 546100 w 704"/>
              <a:gd name="T5" fmla="*/ 12700 h 632"/>
              <a:gd name="T6" fmla="*/ 1079500 w 704"/>
              <a:gd name="T7" fmla="*/ 317500 h 632"/>
              <a:gd name="T8" fmla="*/ 774700 w 704"/>
              <a:gd name="T9" fmla="*/ 1003300 h 6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04" h="632">
                <a:moveTo>
                  <a:pt x="296" y="632"/>
                </a:moveTo>
                <a:cubicBezTo>
                  <a:pt x="148" y="492"/>
                  <a:pt x="0" y="352"/>
                  <a:pt x="8" y="248"/>
                </a:cubicBezTo>
                <a:cubicBezTo>
                  <a:pt x="16" y="144"/>
                  <a:pt x="232" y="16"/>
                  <a:pt x="344" y="8"/>
                </a:cubicBezTo>
                <a:cubicBezTo>
                  <a:pt x="456" y="0"/>
                  <a:pt x="656" y="96"/>
                  <a:pt x="680" y="200"/>
                </a:cubicBezTo>
                <a:cubicBezTo>
                  <a:pt x="704" y="304"/>
                  <a:pt x="596" y="468"/>
                  <a:pt x="488" y="632"/>
                </a:cubicBezTo>
              </a:path>
            </a:pathLst>
          </a:custGeom>
          <a:noFill/>
          <a:ln w="9525" cap="flat" cmpd="sng">
            <a:solidFill>
              <a:schemeClr val="tx1"/>
            </a:solidFill>
            <a:prstDash val="solid"/>
            <a:round/>
            <a:headEnd type="none" w="med" len="med"/>
            <a:tailEnd type="triangl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88087" name="Object 20"/>
          <p:cNvGraphicFramePr>
            <a:graphicFrameLocks noChangeAspect="1"/>
          </p:cNvGraphicFramePr>
          <p:nvPr/>
        </p:nvGraphicFramePr>
        <p:xfrm>
          <a:off x="120650" y="3052763"/>
          <a:ext cx="1409700" cy="457200"/>
        </p:xfrm>
        <a:graphic>
          <a:graphicData uri="http://schemas.openxmlformats.org/presentationml/2006/ole">
            <mc:AlternateContent xmlns:mc="http://schemas.openxmlformats.org/markup-compatibility/2006">
              <mc:Choice xmlns:v="urn:schemas-microsoft-com:vml" Requires="v">
                <p:oleObj spid="_x0000_s17639" name="Equation" r:id="rId21" imgW="1409700" imgH="457200" progId="Equation.3">
                  <p:embed/>
                </p:oleObj>
              </mc:Choice>
              <mc:Fallback>
                <p:oleObj name="Equation" r:id="rId21" imgW="1409700" imgH="457200" progId="Equation.3">
                  <p:embed/>
                  <p:pic>
                    <p:nvPicPr>
                      <p:cNvPr id="0" name="Picture 71"/>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20650" y="3052763"/>
                        <a:ext cx="14097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8088" name="Object 21"/>
          <p:cNvGraphicFramePr>
            <a:graphicFrameLocks noChangeAspect="1"/>
          </p:cNvGraphicFramePr>
          <p:nvPr/>
        </p:nvGraphicFramePr>
        <p:xfrm>
          <a:off x="6400800" y="6099175"/>
          <a:ext cx="442913" cy="520700"/>
        </p:xfrm>
        <a:graphic>
          <a:graphicData uri="http://schemas.openxmlformats.org/presentationml/2006/ole">
            <mc:AlternateContent xmlns:mc="http://schemas.openxmlformats.org/markup-compatibility/2006">
              <mc:Choice xmlns:v="urn:schemas-microsoft-com:vml" Requires="v">
                <p:oleObj spid="_x0000_s17640" name="Equation" r:id="rId23" imgW="444307" imgH="520474" progId="Equation.3">
                  <p:embed/>
                </p:oleObj>
              </mc:Choice>
              <mc:Fallback>
                <p:oleObj name="Equation" r:id="rId23" imgW="444307" imgH="520474" progId="Equation.3">
                  <p:embed/>
                  <p:pic>
                    <p:nvPicPr>
                      <p:cNvPr id="0" name="Picture 72"/>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6400800" y="6099175"/>
                        <a:ext cx="442913" cy="520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8089" name="Oval 22"/>
          <p:cNvSpPr>
            <a:spLocks noChangeArrowheads="1"/>
          </p:cNvSpPr>
          <p:nvPr/>
        </p:nvSpPr>
        <p:spPr bwMode="auto">
          <a:xfrm>
            <a:off x="6324600" y="6094413"/>
            <a:ext cx="685800" cy="6096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endParaRPr lang="en-US" altLang="en-US"/>
          </a:p>
        </p:txBody>
      </p:sp>
      <p:sp>
        <p:nvSpPr>
          <p:cNvPr id="88090" name="Line 23"/>
          <p:cNvSpPr>
            <a:spLocks noChangeShapeType="1"/>
          </p:cNvSpPr>
          <p:nvPr/>
        </p:nvSpPr>
        <p:spPr bwMode="auto">
          <a:xfrm>
            <a:off x="1143000" y="4875213"/>
            <a:ext cx="16002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88091" name="Oval 24"/>
          <p:cNvSpPr>
            <a:spLocks noChangeArrowheads="1"/>
          </p:cNvSpPr>
          <p:nvPr/>
        </p:nvSpPr>
        <p:spPr bwMode="auto">
          <a:xfrm>
            <a:off x="6172200" y="5942013"/>
            <a:ext cx="990600" cy="9144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endParaRPr lang="en-US" altLang="en-US"/>
          </a:p>
        </p:txBody>
      </p:sp>
      <p:graphicFrame>
        <p:nvGraphicFramePr>
          <p:cNvPr id="88092" name="Object 25"/>
          <p:cNvGraphicFramePr>
            <a:graphicFrameLocks noChangeAspect="1"/>
          </p:cNvGraphicFramePr>
          <p:nvPr/>
        </p:nvGraphicFramePr>
        <p:xfrm>
          <a:off x="2451100" y="3122613"/>
          <a:ext cx="1409700" cy="457200"/>
        </p:xfrm>
        <a:graphic>
          <a:graphicData uri="http://schemas.openxmlformats.org/presentationml/2006/ole">
            <mc:AlternateContent xmlns:mc="http://schemas.openxmlformats.org/markup-compatibility/2006">
              <mc:Choice xmlns:v="urn:schemas-microsoft-com:vml" Requires="v">
                <p:oleObj spid="_x0000_s17641" name="Equation" r:id="rId25" imgW="1409700" imgH="457200" progId="Equation.3">
                  <p:embed/>
                </p:oleObj>
              </mc:Choice>
              <mc:Fallback>
                <p:oleObj name="Equation" r:id="rId25" imgW="1409700" imgH="457200" progId="Equation.3">
                  <p:embed/>
                  <p:pic>
                    <p:nvPicPr>
                      <p:cNvPr id="0" name="Picture 73"/>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2451100" y="3122613"/>
                        <a:ext cx="14097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8093" name="Line 26"/>
          <p:cNvSpPr>
            <a:spLocks noChangeShapeType="1"/>
          </p:cNvSpPr>
          <p:nvPr/>
        </p:nvSpPr>
        <p:spPr bwMode="auto">
          <a:xfrm>
            <a:off x="0" y="4875213"/>
            <a:ext cx="4572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88094" name="Line 27"/>
          <p:cNvSpPr>
            <a:spLocks noChangeShapeType="1"/>
          </p:cNvSpPr>
          <p:nvPr/>
        </p:nvSpPr>
        <p:spPr bwMode="auto">
          <a:xfrm flipH="1">
            <a:off x="7010400" y="5103813"/>
            <a:ext cx="762000" cy="99060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88095" name="Line 28"/>
          <p:cNvSpPr>
            <a:spLocks noChangeShapeType="1"/>
          </p:cNvSpPr>
          <p:nvPr/>
        </p:nvSpPr>
        <p:spPr bwMode="auto">
          <a:xfrm>
            <a:off x="2667000" y="609600"/>
            <a:ext cx="3962400" cy="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88096" name="Line 29"/>
          <p:cNvSpPr>
            <a:spLocks noChangeShapeType="1"/>
          </p:cNvSpPr>
          <p:nvPr/>
        </p:nvSpPr>
        <p:spPr bwMode="auto">
          <a:xfrm>
            <a:off x="2667000" y="1295400"/>
            <a:ext cx="3962400" cy="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88097" name="Line 30"/>
          <p:cNvSpPr>
            <a:spLocks noChangeShapeType="1"/>
          </p:cNvSpPr>
          <p:nvPr/>
        </p:nvSpPr>
        <p:spPr bwMode="auto">
          <a:xfrm>
            <a:off x="3048000" y="6096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88098" name="Line 31"/>
          <p:cNvSpPr>
            <a:spLocks noChangeShapeType="1"/>
          </p:cNvSpPr>
          <p:nvPr/>
        </p:nvSpPr>
        <p:spPr bwMode="auto">
          <a:xfrm>
            <a:off x="3581400" y="6096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88099" name="Line 32"/>
          <p:cNvSpPr>
            <a:spLocks noChangeShapeType="1"/>
          </p:cNvSpPr>
          <p:nvPr/>
        </p:nvSpPr>
        <p:spPr bwMode="auto">
          <a:xfrm>
            <a:off x="4114800" y="6096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88100" name="Line 33"/>
          <p:cNvSpPr>
            <a:spLocks noChangeShapeType="1"/>
          </p:cNvSpPr>
          <p:nvPr/>
        </p:nvSpPr>
        <p:spPr bwMode="auto">
          <a:xfrm>
            <a:off x="4648200" y="6096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88101" name="Line 34"/>
          <p:cNvSpPr>
            <a:spLocks noChangeShapeType="1"/>
          </p:cNvSpPr>
          <p:nvPr/>
        </p:nvSpPr>
        <p:spPr bwMode="auto">
          <a:xfrm>
            <a:off x="5181600" y="6096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88102" name="Line 35"/>
          <p:cNvSpPr>
            <a:spLocks noChangeShapeType="1"/>
          </p:cNvSpPr>
          <p:nvPr/>
        </p:nvSpPr>
        <p:spPr bwMode="auto">
          <a:xfrm>
            <a:off x="5715000" y="6096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88103" name="Line 36"/>
          <p:cNvSpPr>
            <a:spLocks noChangeShapeType="1"/>
          </p:cNvSpPr>
          <p:nvPr/>
        </p:nvSpPr>
        <p:spPr bwMode="auto">
          <a:xfrm>
            <a:off x="6248400" y="6096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88104" name="Line 37"/>
          <p:cNvSpPr>
            <a:spLocks noChangeShapeType="1"/>
          </p:cNvSpPr>
          <p:nvPr/>
        </p:nvSpPr>
        <p:spPr bwMode="auto">
          <a:xfrm flipV="1">
            <a:off x="6019800" y="1295400"/>
            <a:ext cx="0" cy="45720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graphicFrame>
        <p:nvGraphicFramePr>
          <p:cNvPr id="88105" name="Object 38"/>
          <p:cNvGraphicFramePr>
            <a:graphicFrameLocks noChangeAspect="1"/>
          </p:cNvGraphicFramePr>
          <p:nvPr/>
        </p:nvGraphicFramePr>
        <p:xfrm>
          <a:off x="3200400" y="762000"/>
          <a:ext cx="252413" cy="368300"/>
        </p:xfrm>
        <a:graphic>
          <a:graphicData uri="http://schemas.openxmlformats.org/presentationml/2006/ole">
            <mc:AlternateContent xmlns:mc="http://schemas.openxmlformats.org/markup-compatibility/2006">
              <mc:Choice xmlns:v="urn:schemas-microsoft-com:vml" Requires="v">
                <p:oleObj spid="_x0000_s17642" name="Equation" r:id="rId27" imgW="253890" imgH="368140" progId="Equation.3">
                  <p:embed/>
                </p:oleObj>
              </mc:Choice>
              <mc:Fallback>
                <p:oleObj name="Equation" r:id="rId27" imgW="253890" imgH="368140" progId="Equation.3">
                  <p:embed/>
                  <p:pic>
                    <p:nvPicPr>
                      <p:cNvPr id="0" name="Picture 74"/>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3200400" y="762000"/>
                        <a:ext cx="252413" cy="368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8106" name="Object 39"/>
          <p:cNvGraphicFramePr>
            <a:graphicFrameLocks noChangeAspect="1"/>
          </p:cNvGraphicFramePr>
          <p:nvPr/>
        </p:nvGraphicFramePr>
        <p:xfrm>
          <a:off x="5837238" y="1676400"/>
          <a:ext cx="442912" cy="520700"/>
        </p:xfrm>
        <a:graphic>
          <a:graphicData uri="http://schemas.openxmlformats.org/presentationml/2006/ole">
            <mc:AlternateContent xmlns:mc="http://schemas.openxmlformats.org/markup-compatibility/2006">
              <mc:Choice xmlns:v="urn:schemas-microsoft-com:vml" Requires="v">
                <p:oleObj spid="_x0000_s17643" name="Equation" r:id="rId29" imgW="444307" imgH="520474" progId="Equation.3">
                  <p:embed/>
                </p:oleObj>
              </mc:Choice>
              <mc:Fallback>
                <p:oleObj name="Equation" r:id="rId29" imgW="444307" imgH="520474" progId="Equation.3">
                  <p:embed/>
                  <p:pic>
                    <p:nvPicPr>
                      <p:cNvPr id="0" name="Picture 75"/>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5837238" y="1676400"/>
                        <a:ext cx="442912" cy="520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8107" name="Object 40"/>
          <p:cNvGraphicFramePr>
            <a:graphicFrameLocks noChangeAspect="1"/>
          </p:cNvGraphicFramePr>
          <p:nvPr/>
        </p:nvGraphicFramePr>
        <p:xfrm>
          <a:off x="4343400" y="762000"/>
          <a:ext cx="163513" cy="368300"/>
        </p:xfrm>
        <a:graphic>
          <a:graphicData uri="http://schemas.openxmlformats.org/presentationml/2006/ole">
            <mc:AlternateContent xmlns:mc="http://schemas.openxmlformats.org/markup-compatibility/2006">
              <mc:Choice xmlns:v="urn:schemas-microsoft-com:vml" Requires="v">
                <p:oleObj spid="_x0000_s17644" name="Equation" r:id="rId31" imgW="165028" imgH="368140" progId="Equation.3">
                  <p:embed/>
                </p:oleObj>
              </mc:Choice>
              <mc:Fallback>
                <p:oleObj name="Equation" r:id="rId31" imgW="165028" imgH="368140" progId="Equation.3">
                  <p:embed/>
                  <p:pic>
                    <p:nvPicPr>
                      <p:cNvPr id="0" name="Picture 76"/>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4343400" y="762000"/>
                        <a:ext cx="163513" cy="368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8108" name="Object 41"/>
          <p:cNvGraphicFramePr>
            <a:graphicFrameLocks noChangeAspect="1"/>
          </p:cNvGraphicFramePr>
          <p:nvPr/>
        </p:nvGraphicFramePr>
        <p:xfrm>
          <a:off x="5378450" y="773113"/>
          <a:ext cx="163513" cy="368300"/>
        </p:xfrm>
        <a:graphic>
          <a:graphicData uri="http://schemas.openxmlformats.org/presentationml/2006/ole">
            <mc:AlternateContent xmlns:mc="http://schemas.openxmlformats.org/markup-compatibility/2006">
              <mc:Choice xmlns:v="urn:schemas-microsoft-com:vml" Requires="v">
                <p:oleObj spid="_x0000_s17645" name="Equation" r:id="rId33" imgW="165028" imgH="368140" progId="Equation.3">
                  <p:embed/>
                </p:oleObj>
              </mc:Choice>
              <mc:Fallback>
                <p:oleObj name="Equation" r:id="rId33" imgW="165028" imgH="368140" progId="Equation.3">
                  <p:embed/>
                  <p:pic>
                    <p:nvPicPr>
                      <p:cNvPr id="0" name="Picture 77"/>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5378450" y="773113"/>
                        <a:ext cx="163513" cy="368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8109" name="Object 42"/>
          <p:cNvGraphicFramePr>
            <a:graphicFrameLocks noChangeAspect="1"/>
          </p:cNvGraphicFramePr>
          <p:nvPr/>
        </p:nvGraphicFramePr>
        <p:xfrm>
          <a:off x="6400800" y="762000"/>
          <a:ext cx="252413" cy="368300"/>
        </p:xfrm>
        <a:graphic>
          <a:graphicData uri="http://schemas.openxmlformats.org/presentationml/2006/ole">
            <mc:AlternateContent xmlns:mc="http://schemas.openxmlformats.org/markup-compatibility/2006">
              <mc:Choice xmlns:v="urn:schemas-microsoft-com:vml" Requires="v">
                <p:oleObj spid="_x0000_s17646" name="Equation" r:id="rId35" imgW="253890" imgH="368140" progId="Equation.3">
                  <p:embed/>
                </p:oleObj>
              </mc:Choice>
              <mc:Fallback>
                <p:oleObj name="Equation" r:id="rId35" imgW="253890" imgH="368140" progId="Equation.3">
                  <p:embed/>
                  <p:pic>
                    <p:nvPicPr>
                      <p:cNvPr id="0" name="Picture 78"/>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6400800" y="762000"/>
                        <a:ext cx="252413" cy="368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8110" name="Object 43"/>
          <p:cNvGraphicFramePr>
            <a:graphicFrameLocks noChangeAspect="1"/>
          </p:cNvGraphicFramePr>
          <p:nvPr/>
        </p:nvGraphicFramePr>
        <p:xfrm>
          <a:off x="3778250" y="773113"/>
          <a:ext cx="163513" cy="368300"/>
        </p:xfrm>
        <a:graphic>
          <a:graphicData uri="http://schemas.openxmlformats.org/presentationml/2006/ole">
            <mc:AlternateContent xmlns:mc="http://schemas.openxmlformats.org/markup-compatibility/2006">
              <mc:Choice xmlns:v="urn:schemas-microsoft-com:vml" Requires="v">
                <p:oleObj spid="_x0000_s17647" name="Equation" r:id="rId37" imgW="165028" imgH="368140" progId="Equation.3">
                  <p:embed/>
                </p:oleObj>
              </mc:Choice>
              <mc:Fallback>
                <p:oleObj name="Equation" r:id="rId37" imgW="165028" imgH="368140" progId="Equation.3">
                  <p:embed/>
                  <p:pic>
                    <p:nvPicPr>
                      <p:cNvPr id="0" name="Picture 79"/>
                      <p:cNvPicPr>
                        <a:picLocks noChangeAspect="1"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3778250" y="773113"/>
                        <a:ext cx="163513" cy="368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8111" name="Object 44"/>
          <p:cNvGraphicFramePr>
            <a:graphicFrameLocks noChangeAspect="1"/>
          </p:cNvGraphicFramePr>
          <p:nvPr/>
        </p:nvGraphicFramePr>
        <p:xfrm>
          <a:off x="5867400" y="762000"/>
          <a:ext cx="163513" cy="368300"/>
        </p:xfrm>
        <a:graphic>
          <a:graphicData uri="http://schemas.openxmlformats.org/presentationml/2006/ole">
            <mc:AlternateContent xmlns:mc="http://schemas.openxmlformats.org/markup-compatibility/2006">
              <mc:Choice xmlns:v="urn:schemas-microsoft-com:vml" Requires="v">
                <p:oleObj spid="_x0000_s17648" name="Equation" r:id="rId39" imgW="165028" imgH="368140" progId="Equation.3">
                  <p:embed/>
                </p:oleObj>
              </mc:Choice>
              <mc:Fallback>
                <p:oleObj name="Equation" r:id="rId39" imgW="165028" imgH="368140" progId="Equation.3">
                  <p:embed/>
                  <p:pic>
                    <p:nvPicPr>
                      <p:cNvPr id="0" name="Picture 80"/>
                      <p:cNvPicPr>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5867400" y="762000"/>
                        <a:ext cx="163513" cy="368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8112" name="Object 45"/>
          <p:cNvGraphicFramePr>
            <a:graphicFrameLocks noChangeAspect="1"/>
          </p:cNvGraphicFramePr>
          <p:nvPr/>
        </p:nvGraphicFramePr>
        <p:xfrm>
          <a:off x="4876800" y="762000"/>
          <a:ext cx="163513" cy="368300"/>
        </p:xfrm>
        <a:graphic>
          <a:graphicData uri="http://schemas.openxmlformats.org/presentationml/2006/ole">
            <mc:AlternateContent xmlns:mc="http://schemas.openxmlformats.org/markup-compatibility/2006">
              <mc:Choice xmlns:v="urn:schemas-microsoft-com:vml" Requires="v">
                <p:oleObj spid="_x0000_s17649" name="Equation" r:id="rId41" imgW="165028" imgH="368140" progId="Equation.3">
                  <p:embed/>
                </p:oleObj>
              </mc:Choice>
              <mc:Fallback>
                <p:oleObj name="Equation" r:id="rId41" imgW="165028" imgH="368140" progId="Equation.3">
                  <p:embed/>
                  <p:pic>
                    <p:nvPicPr>
                      <p:cNvPr id="0" name="Picture 81"/>
                      <p:cNvPicPr>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4876800" y="762000"/>
                        <a:ext cx="163513" cy="368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8113" name="Text Box 46"/>
          <p:cNvSpPr txBox="1">
            <a:spLocks noChangeArrowheads="1"/>
          </p:cNvSpPr>
          <p:nvPr/>
        </p:nvSpPr>
        <p:spPr bwMode="auto">
          <a:xfrm>
            <a:off x="609600" y="685800"/>
            <a:ext cx="1482725"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r>
              <a:rPr lang="en-US" altLang="en-US">
                <a:solidFill>
                  <a:srgbClr val="008000"/>
                </a:solidFill>
              </a:rPr>
              <a:t>Time 6</a:t>
            </a:r>
          </a:p>
        </p:txBody>
      </p:sp>
      <p:sp>
        <p:nvSpPr>
          <p:cNvPr id="88114" name="Oval 47"/>
          <p:cNvSpPr>
            <a:spLocks noChangeArrowheads="1"/>
          </p:cNvSpPr>
          <p:nvPr/>
        </p:nvSpPr>
        <p:spPr bwMode="auto">
          <a:xfrm>
            <a:off x="5867400" y="4267200"/>
            <a:ext cx="1752600" cy="685800"/>
          </a:xfrm>
          <a:prstGeom prst="ellipse">
            <a:avLst/>
          </a:prstGeom>
          <a:noFill/>
          <a:ln w="9525">
            <a:solidFill>
              <a:srgbClr val="FF0000"/>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endParaRPr lang="en-US" altLang="en-US"/>
          </a:p>
        </p:txBody>
      </p:sp>
    </p:spTree>
    <p:extLst>
      <p:ext uri="{BB962C8B-B14F-4D97-AF65-F5344CB8AC3E}">
        <p14:creationId xmlns:p14="http://schemas.microsoft.com/office/powerpoint/2010/main" val="30976003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67152" y="482930"/>
            <a:ext cx="4410710" cy="697230"/>
          </a:xfrm>
          <a:prstGeom prst="rect">
            <a:avLst/>
          </a:prstGeom>
        </p:spPr>
        <p:txBody>
          <a:bodyPr vert="horz" wrap="square" lIns="0" tIns="13335" rIns="0" bIns="0" rtlCol="0">
            <a:spAutoFit/>
          </a:bodyPr>
          <a:lstStyle/>
          <a:p>
            <a:pPr marL="12700">
              <a:lnSpc>
                <a:spcPct val="100000"/>
              </a:lnSpc>
              <a:spcBef>
                <a:spcPts val="105"/>
              </a:spcBef>
            </a:pPr>
            <a:r>
              <a:rPr sz="4400" i="0" dirty="0">
                <a:latin typeface="Arial"/>
                <a:cs typeface="Arial"/>
              </a:rPr>
              <a:t>A Turing</a:t>
            </a:r>
            <a:r>
              <a:rPr sz="4400" i="0" spc="-65" dirty="0">
                <a:latin typeface="Arial"/>
                <a:cs typeface="Arial"/>
              </a:rPr>
              <a:t> </a:t>
            </a:r>
            <a:r>
              <a:rPr sz="4400" i="0" dirty="0">
                <a:latin typeface="Arial"/>
                <a:cs typeface="Arial"/>
              </a:rPr>
              <a:t>Machine</a:t>
            </a:r>
            <a:endParaRPr sz="4400">
              <a:latin typeface="Arial"/>
              <a:cs typeface="Arial"/>
            </a:endParaRPr>
          </a:p>
        </p:txBody>
      </p:sp>
      <p:grpSp>
        <p:nvGrpSpPr>
          <p:cNvPr id="3" name="object 3"/>
          <p:cNvGrpSpPr/>
          <p:nvPr/>
        </p:nvGrpSpPr>
        <p:grpSpPr>
          <a:xfrm>
            <a:off x="831850" y="3956050"/>
            <a:ext cx="5499100" cy="2679700"/>
            <a:chOff x="831850" y="3956050"/>
            <a:chExt cx="5499100" cy="2679700"/>
          </a:xfrm>
        </p:grpSpPr>
        <p:sp>
          <p:nvSpPr>
            <p:cNvPr id="4" name="object 4"/>
            <p:cNvSpPr/>
            <p:nvPr/>
          </p:nvSpPr>
          <p:spPr>
            <a:xfrm>
              <a:off x="838200" y="3962400"/>
              <a:ext cx="5486400" cy="2667000"/>
            </a:xfrm>
            <a:custGeom>
              <a:avLst/>
              <a:gdLst/>
              <a:ahLst/>
              <a:cxnLst/>
              <a:rect l="l" t="t" r="r" b="b"/>
              <a:pathLst>
                <a:path w="5486400" h="2667000">
                  <a:moveTo>
                    <a:pt x="0" y="2667000"/>
                  </a:moveTo>
                  <a:lnTo>
                    <a:pt x="5486400" y="2667000"/>
                  </a:lnTo>
                  <a:lnTo>
                    <a:pt x="5486400" y="0"/>
                  </a:lnTo>
                  <a:lnTo>
                    <a:pt x="0" y="0"/>
                  </a:lnTo>
                  <a:lnTo>
                    <a:pt x="0" y="2667000"/>
                  </a:lnTo>
                  <a:close/>
                </a:path>
              </a:pathLst>
            </a:custGeom>
            <a:ln w="12700">
              <a:solidFill>
                <a:srgbClr val="000000"/>
              </a:solidFill>
            </a:ln>
          </p:spPr>
          <p:txBody>
            <a:bodyPr wrap="square" lIns="0" tIns="0" rIns="0" bIns="0" rtlCol="0"/>
            <a:lstStyle/>
            <a:p>
              <a:endParaRPr/>
            </a:p>
          </p:txBody>
        </p:sp>
        <p:sp>
          <p:nvSpPr>
            <p:cNvPr id="5" name="object 5"/>
            <p:cNvSpPr/>
            <p:nvPr/>
          </p:nvSpPr>
          <p:spPr>
            <a:xfrm>
              <a:off x="1371600" y="4267200"/>
              <a:ext cx="4191000" cy="2209800"/>
            </a:xfrm>
            <a:custGeom>
              <a:avLst/>
              <a:gdLst/>
              <a:ahLst/>
              <a:cxnLst/>
              <a:rect l="l" t="t" r="r" b="b"/>
              <a:pathLst>
                <a:path w="4191000" h="2209800">
                  <a:moveTo>
                    <a:pt x="0" y="266700"/>
                  </a:moveTo>
                  <a:lnTo>
                    <a:pt x="3990" y="223433"/>
                  </a:lnTo>
                  <a:lnTo>
                    <a:pt x="15544" y="182392"/>
                  </a:lnTo>
                  <a:lnTo>
                    <a:pt x="34032" y="144124"/>
                  </a:lnTo>
                  <a:lnTo>
                    <a:pt x="58826" y="109179"/>
                  </a:lnTo>
                  <a:lnTo>
                    <a:pt x="89296" y="78105"/>
                  </a:lnTo>
                  <a:lnTo>
                    <a:pt x="124815" y="51450"/>
                  </a:lnTo>
                  <a:lnTo>
                    <a:pt x="164753" y="29763"/>
                  </a:lnTo>
                  <a:lnTo>
                    <a:pt x="208483" y="13594"/>
                  </a:lnTo>
                  <a:lnTo>
                    <a:pt x="255374" y="3489"/>
                  </a:lnTo>
                  <a:lnTo>
                    <a:pt x="304800" y="0"/>
                  </a:lnTo>
                  <a:lnTo>
                    <a:pt x="354225" y="3489"/>
                  </a:lnTo>
                  <a:lnTo>
                    <a:pt x="401116" y="13594"/>
                  </a:lnTo>
                  <a:lnTo>
                    <a:pt x="444846" y="29763"/>
                  </a:lnTo>
                  <a:lnTo>
                    <a:pt x="484784" y="51450"/>
                  </a:lnTo>
                  <a:lnTo>
                    <a:pt x="520303" y="78105"/>
                  </a:lnTo>
                  <a:lnTo>
                    <a:pt x="550773" y="109179"/>
                  </a:lnTo>
                  <a:lnTo>
                    <a:pt x="575567" y="144124"/>
                  </a:lnTo>
                  <a:lnTo>
                    <a:pt x="594055" y="182392"/>
                  </a:lnTo>
                  <a:lnTo>
                    <a:pt x="605609" y="223433"/>
                  </a:lnTo>
                  <a:lnTo>
                    <a:pt x="609600" y="266700"/>
                  </a:lnTo>
                  <a:lnTo>
                    <a:pt x="605609" y="309966"/>
                  </a:lnTo>
                  <a:lnTo>
                    <a:pt x="594055" y="351007"/>
                  </a:lnTo>
                  <a:lnTo>
                    <a:pt x="575567" y="389275"/>
                  </a:lnTo>
                  <a:lnTo>
                    <a:pt x="550773" y="424220"/>
                  </a:lnTo>
                  <a:lnTo>
                    <a:pt x="520303" y="455294"/>
                  </a:lnTo>
                  <a:lnTo>
                    <a:pt x="484784" y="481949"/>
                  </a:lnTo>
                  <a:lnTo>
                    <a:pt x="444846" y="503636"/>
                  </a:lnTo>
                  <a:lnTo>
                    <a:pt x="401116" y="519805"/>
                  </a:lnTo>
                  <a:lnTo>
                    <a:pt x="354225" y="529910"/>
                  </a:lnTo>
                  <a:lnTo>
                    <a:pt x="304800" y="533400"/>
                  </a:lnTo>
                  <a:lnTo>
                    <a:pt x="255374" y="529910"/>
                  </a:lnTo>
                  <a:lnTo>
                    <a:pt x="208483" y="519805"/>
                  </a:lnTo>
                  <a:lnTo>
                    <a:pt x="164753" y="503636"/>
                  </a:lnTo>
                  <a:lnTo>
                    <a:pt x="124815" y="481949"/>
                  </a:lnTo>
                  <a:lnTo>
                    <a:pt x="89296" y="455294"/>
                  </a:lnTo>
                  <a:lnTo>
                    <a:pt x="58826" y="424220"/>
                  </a:lnTo>
                  <a:lnTo>
                    <a:pt x="34032" y="389275"/>
                  </a:lnTo>
                  <a:lnTo>
                    <a:pt x="15544" y="351007"/>
                  </a:lnTo>
                  <a:lnTo>
                    <a:pt x="3990" y="309966"/>
                  </a:lnTo>
                  <a:lnTo>
                    <a:pt x="0" y="266700"/>
                  </a:lnTo>
                  <a:close/>
                </a:path>
                <a:path w="4191000" h="2209800">
                  <a:moveTo>
                    <a:pt x="1524000" y="266700"/>
                  </a:moveTo>
                  <a:lnTo>
                    <a:pt x="1527990" y="223433"/>
                  </a:lnTo>
                  <a:lnTo>
                    <a:pt x="1539544" y="182392"/>
                  </a:lnTo>
                  <a:lnTo>
                    <a:pt x="1558032" y="144124"/>
                  </a:lnTo>
                  <a:lnTo>
                    <a:pt x="1582826" y="109179"/>
                  </a:lnTo>
                  <a:lnTo>
                    <a:pt x="1613296" y="78105"/>
                  </a:lnTo>
                  <a:lnTo>
                    <a:pt x="1648815" y="51450"/>
                  </a:lnTo>
                  <a:lnTo>
                    <a:pt x="1688753" y="29763"/>
                  </a:lnTo>
                  <a:lnTo>
                    <a:pt x="1732483" y="13594"/>
                  </a:lnTo>
                  <a:lnTo>
                    <a:pt x="1779374" y="3489"/>
                  </a:lnTo>
                  <a:lnTo>
                    <a:pt x="1828800" y="0"/>
                  </a:lnTo>
                  <a:lnTo>
                    <a:pt x="1878225" y="3489"/>
                  </a:lnTo>
                  <a:lnTo>
                    <a:pt x="1925116" y="13594"/>
                  </a:lnTo>
                  <a:lnTo>
                    <a:pt x="1968846" y="29763"/>
                  </a:lnTo>
                  <a:lnTo>
                    <a:pt x="2008784" y="51450"/>
                  </a:lnTo>
                  <a:lnTo>
                    <a:pt x="2044303" y="78105"/>
                  </a:lnTo>
                  <a:lnTo>
                    <a:pt x="2074773" y="109179"/>
                  </a:lnTo>
                  <a:lnTo>
                    <a:pt x="2099567" y="144124"/>
                  </a:lnTo>
                  <a:lnTo>
                    <a:pt x="2118055" y="182392"/>
                  </a:lnTo>
                  <a:lnTo>
                    <a:pt x="2129609" y="223433"/>
                  </a:lnTo>
                  <a:lnTo>
                    <a:pt x="2133600" y="266700"/>
                  </a:lnTo>
                  <a:lnTo>
                    <a:pt x="2129609" y="309966"/>
                  </a:lnTo>
                  <a:lnTo>
                    <a:pt x="2118055" y="351007"/>
                  </a:lnTo>
                  <a:lnTo>
                    <a:pt x="2099567" y="389275"/>
                  </a:lnTo>
                  <a:lnTo>
                    <a:pt x="2074773" y="424220"/>
                  </a:lnTo>
                  <a:lnTo>
                    <a:pt x="2044303" y="455294"/>
                  </a:lnTo>
                  <a:lnTo>
                    <a:pt x="2008784" y="481949"/>
                  </a:lnTo>
                  <a:lnTo>
                    <a:pt x="1968846" y="503636"/>
                  </a:lnTo>
                  <a:lnTo>
                    <a:pt x="1925116" y="519805"/>
                  </a:lnTo>
                  <a:lnTo>
                    <a:pt x="1878225" y="529910"/>
                  </a:lnTo>
                  <a:lnTo>
                    <a:pt x="1828800" y="533400"/>
                  </a:lnTo>
                  <a:lnTo>
                    <a:pt x="1779374" y="529910"/>
                  </a:lnTo>
                  <a:lnTo>
                    <a:pt x="1732483" y="519805"/>
                  </a:lnTo>
                  <a:lnTo>
                    <a:pt x="1688753" y="503636"/>
                  </a:lnTo>
                  <a:lnTo>
                    <a:pt x="1648815" y="481949"/>
                  </a:lnTo>
                  <a:lnTo>
                    <a:pt x="1613296" y="455294"/>
                  </a:lnTo>
                  <a:lnTo>
                    <a:pt x="1582826" y="424220"/>
                  </a:lnTo>
                  <a:lnTo>
                    <a:pt x="1558032" y="389275"/>
                  </a:lnTo>
                  <a:lnTo>
                    <a:pt x="1539544" y="351007"/>
                  </a:lnTo>
                  <a:lnTo>
                    <a:pt x="1527990" y="309966"/>
                  </a:lnTo>
                  <a:lnTo>
                    <a:pt x="1524000" y="266700"/>
                  </a:lnTo>
                  <a:close/>
                </a:path>
                <a:path w="4191000" h="2209800">
                  <a:moveTo>
                    <a:pt x="2057400" y="1485900"/>
                  </a:moveTo>
                  <a:lnTo>
                    <a:pt x="2061390" y="1442639"/>
                  </a:lnTo>
                  <a:lnTo>
                    <a:pt x="2072944" y="1401602"/>
                  </a:lnTo>
                  <a:lnTo>
                    <a:pt x="2091432" y="1363335"/>
                  </a:lnTo>
                  <a:lnTo>
                    <a:pt x="2116226" y="1328390"/>
                  </a:lnTo>
                  <a:lnTo>
                    <a:pt x="2146696" y="1297314"/>
                  </a:lnTo>
                  <a:lnTo>
                    <a:pt x="2182215" y="1270657"/>
                  </a:lnTo>
                  <a:lnTo>
                    <a:pt x="2222153" y="1248968"/>
                  </a:lnTo>
                  <a:lnTo>
                    <a:pt x="2265883" y="1232796"/>
                  </a:lnTo>
                  <a:lnTo>
                    <a:pt x="2312774" y="1222690"/>
                  </a:lnTo>
                  <a:lnTo>
                    <a:pt x="2362200" y="1219200"/>
                  </a:lnTo>
                  <a:lnTo>
                    <a:pt x="2411625" y="1222690"/>
                  </a:lnTo>
                  <a:lnTo>
                    <a:pt x="2458516" y="1232796"/>
                  </a:lnTo>
                  <a:lnTo>
                    <a:pt x="2502246" y="1248968"/>
                  </a:lnTo>
                  <a:lnTo>
                    <a:pt x="2542184" y="1270657"/>
                  </a:lnTo>
                  <a:lnTo>
                    <a:pt x="2577703" y="1297314"/>
                  </a:lnTo>
                  <a:lnTo>
                    <a:pt x="2608173" y="1328390"/>
                  </a:lnTo>
                  <a:lnTo>
                    <a:pt x="2632967" y="1363335"/>
                  </a:lnTo>
                  <a:lnTo>
                    <a:pt x="2651455" y="1401602"/>
                  </a:lnTo>
                  <a:lnTo>
                    <a:pt x="2663009" y="1442639"/>
                  </a:lnTo>
                  <a:lnTo>
                    <a:pt x="2667000" y="1485900"/>
                  </a:lnTo>
                  <a:lnTo>
                    <a:pt x="2663009" y="1529160"/>
                  </a:lnTo>
                  <a:lnTo>
                    <a:pt x="2651455" y="1570197"/>
                  </a:lnTo>
                  <a:lnTo>
                    <a:pt x="2632967" y="1608464"/>
                  </a:lnTo>
                  <a:lnTo>
                    <a:pt x="2608173" y="1643409"/>
                  </a:lnTo>
                  <a:lnTo>
                    <a:pt x="2577703" y="1674485"/>
                  </a:lnTo>
                  <a:lnTo>
                    <a:pt x="2542184" y="1701142"/>
                  </a:lnTo>
                  <a:lnTo>
                    <a:pt x="2502246" y="1722831"/>
                  </a:lnTo>
                  <a:lnTo>
                    <a:pt x="2458516" y="1739003"/>
                  </a:lnTo>
                  <a:lnTo>
                    <a:pt x="2411625" y="1749109"/>
                  </a:lnTo>
                  <a:lnTo>
                    <a:pt x="2362200" y="1752600"/>
                  </a:lnTo>
                  <a:lnTo>
                    <a:pt x="2312774" y="1749109"/>
                  </a:lnTo>
                  <a:lnTo>
                    <a:pt x="2265883" y="1739003"/>
                  </a:lnTo>
                  <a:lnTo>
                    <a:pt x="2222153" y="1722831"/>
                  </a:lnTo>
                  <a:lnTo>
                    <a:pt x="2182215" y="1701142"/>
                  </a:lnTo>
                  <a:lnTo>
                    <a:pt x="2146696" y="1674485"/>
                  </a:lnTo>
                  <a:lnTo>
                    <a:pt x="2116226" y="1643409"/>
                  </a:lnTo>
                  <a:lnTo>
                    <a:pt x="2091432" y="1608464"/>
                  </a:lnTo>
                  <a:lnTo>
                    <a:pt x="2072944" y="1570197"/>
                  </a:lnTo>
                  <a:lnTo>
                    <a:pt x="2061390" y="1529160"/>
                  </a:lnTo>
                  <a:lnTo>
                    <a:pt x="2057400" y="1485900"/>
                  </a:lnTo>
                  <a:close/>
                </a:path>
                <a:path w="4191000" h="2209800">
                  <a:moveTo>
                    <a:pt x="2895600" y="647700"/>
                  </a:moveTo>
                  <a:lnTo>
                    <a:pt x="2899590" y="604433"/>
                  </a:lnTo>
                  <a:lnTo>
                    <a:pt x="2911144" y="563392"/>
                  </a:lnTo>
                  <a:lnTo>
                    <a:pt x="2929632" y="525124"/>
                  </a:lnTo>
                  <a:lnTo>
                    <a:pt x="2954426" y="490179"/>
                  </a:lnTo>
                  <a:lnTo>
                    <a:pt x="2984896" y="459105"/>
                  </a:lnTo>
                  <a:lnTo>
                    <a:pt x="3020415" y="432450"/>
                  </a:lnTo>
                  <a:lnTo>
                    <a:pt x="3060353" y="410763"/>
                  </a:lnTo>
                  <a:lnTo>
                    <a:pt x="3104083" y="394594"/>
                  </a:lnTo>
                  <a:lnTo>
                    <a:pt x="3150974" y="384489"/>
                  </a:lnTo>
                  <a:lnTo>
                    <a:pt x="3200400" y="381000"/>
                  </a:lnTo>
                  <a:lnTo>
                    <a:pt x="3249825" y="384489"/>
                  </a:lnTo>
                  <a:lnTo>
                    <a:pt x="3296716" y="394594"/>
                  </a:lnTo>
                  <a:lnTo>
                    <a:pt x="3340446" y="410763"/>
                  </a:lnTo>
                  <a:lnTo>
                    <a:pt x="3380384" y="432450"/>
                  </a:lnTo>
                  <a:lnTo>
                    <a:pt x="3415903" y="459105"/>
                  </a:lnTo>
                  <a:lnTo>
                    <a:pt x="3446373" y="490179"/>
                  </a:lnTo>
                  <a:lnTo>
                    <a:pt x="3471167" y="525124"/>
                  </a:lnTo>
                  <a:lnTo>
                    <a:pt x="3489655" y="563392"/>
                  </a:lnTo>
                  <a:lnTo>
                    <a:pt x="3501209" y="604433"/>
                  </a:lnTo>
                  <a:lnTo>
                    <a:pt x="3505200" y="647700"/>
                  </a:lnTo>
                  <a:lnTo>
                    <a:pt x="3501209" y="690966"/>
                  </a:lnTo>
                  <a:lnTo>
                    <a:pt x="3489655" y="732007"/>
                  </a:lnTo>
                  <a:lnTo>
                    <a:pt x="3471167" y="770275"/>
                  </a:lnTo>
                  <a:lnTo>
                    <a:pt x="3446373" y="805220"/>
                  </a:lnTo>
                  <a:lnTo>
                    <a:pt x="3415903" y="836294"/>
                  </a:lnTo>
                  <a:lnTo>
                    <a:pt x="3380384" y="862949"/>
                  </a:lnTo>
                  <a:lnTo>
                    <a:pt x="3340446" y="884636"/>
                  </a:lnTo>
                  <a:lnTo>
                    <a:pt x="3296716" y="900805"/>
                  </a:lnTo>
                  <a:lnTo>
                    <a:pt x="3249825" y="910910"/>
                  </a:lnTo>
                  <a:lnTo>
                    <a:pt x="3200400" y="914400"/>
                  </a:lnTo>
                  <a:lnTo>
                    <a:pt x="3150974" y="910910"/>
                  </a:lnTo>
                  <a:lnTo>
                    <a:pt x="3104083" y="900805"/>
                  </a:lnTo>
                  <a:lnTo>
                    <a:pt x="3060353" y="884636"/>
                  </a:lnTo>
                  <a:lnTo>
                    <a:pt x="3020415" y="862949"/>
                  </a:lnTo>
                  <a:lnTo>
                    <a:pt x="2984896" y="836294"/>
                  </a:lnTo>
                  <a:lnTo>
                    <a:pt x="2954426" y="805220"/>
                  </a:lnTo>
                  <a:lnTo>
                    <a:pt x="2929632" y="770275"/>
                  </a:lnTo>
                  <a:lnTo>
                    <a:pt x="2911144" y="732007"/>
                  </a:lnTo>
                  <a:lnTo>
                    <a:pt x="2899590" y="690966"/>
                  </a:lnTo>
                  <a:lnTo>
                    <a:pt x="2895600" y="647700"/>
                  </a:lnTo>
                  <a:close/>
                </a:path>
                <a:path w="4191000" h="2209800">
                  <a:moveTo>
                    <a:pt x="3505200" y="1866900"/>
                  </a:moveTo>
                  <a:lnTo>
                    <a:pt x="3509190" y="1823639"/>
                  </a:lnTo>
                  <a:lnTo>
                    <a:pt x="3520744" y="1782602"/>
                  </a:lnTo>
                  <a:lnTo>
                    <a:pt x="3539232" y="1744335"/>
                  </a:lnTo>
                  <a:lnTo>
                    <a:pt x="3564026" y="1709390"/>
                  </a:lnTo>
                  <a:lnTo>
                    <a:pt x="3594496" y="1678314"/>
                  </a:lnTo>
                  <a:lnTo>
                    <a:pt x="3630015" y="1651657"/>
                  </a:lnTo>
                  <a:lnTo>
                    <a:pt x="3669953" y="1629968"/>
                  </a:lnTo>
                  <a:lnTo>
                    <a:pt x="3713683" y="1613796"/>
                  </a:lnTo>
                  <a:lnTo>
                    <a:pt x="3760574" y="1603690"/>
                  </a:lnTo>
                  <a:lnTo>
                    <a:pt x="3810000" y="1600200"/>
                  </a:lnTo>
                  <a:lnTo>
                    <a:pt x="3859425" y="1603690"/>
                  </a:lnTo>
                  <a:lnTo>
                    <a:pt x="3906316" y="1613796"/>
                  </a:lnTo>
                  <a:lnTo>
                    <a:pt x="3950046" y="1629968"/>
                  </a:lnTo>
                  <a:lnTo>
                    <a:pt x="3989984" y="1651657"/>
                  </a:lnTo>
                  <a:lnTo>
                    <a:pt x="4025503" y="1678314"/>
                  </a:lnTo>
                  <a:lnTo>
                    <a:pt x="4055973" y="1709390"/>
                  </a:lnTo>
                  <a:lnTo>
                    <a:pt x="4080767" y="1744335"/>
                  </a:lnTo>
                  <a:lnTo>
                    <a:pt x="4099255" y="1782602"/>
                  </a:lnTo>
                  <a:lnTo>
                    <a:pt x="4110809" y="1823639"/>
                  </a:lnTo>
                  <a:lnTo>
                    <a:pt x="4114800" y="1866900"/>
                  </a:lnTo>
                  <a:lnTo>
                    <a:pt x="4110809" y="1910160"/>
                  </a:lnTo>
                  <a:lnTo>
                    <a:pt x="4099255" y="1951197"/>
                  </a:lnTo>
                  <a:lnTo>
                    <a:pt x="4080767" y="1989464"/>
                  </a:lnTo>
                  <a:lnTo>
                    <a:pt x="4055973" y="2024409"/>
                  </a:lnTo>
                  <a:lnTo>
                    <a:pt x="4025503" y="2055485"/>
                  </a:lnTo>
                  <a:lnTo>
                    <a:pt x="3989984" y="2082142"/>
                  </a:lnTo>
                  <a:lnTo>
                    <a:pt x="3950046" y="2103831"/>
                  </a:lnTo>
                  <a:lnTo>
                    <a:pt x="3906316" y="2120003"/>
                  </a:lnTo>
                  <a:lnTo>
                    <a:pt x="3859425" y="2130109"/>
                  </a:lnTo>
                  <a:lnTo>
                    <a:pt x="3810000" y="2133600"/>
                  </a:lnTo>
                  <a:lnTo>
                    <a:pt x="3760574" y="2130109"/>
                  </a:lnTo>
                  <a:lnTo>
                    <a:pt x="3713683" y="2120003"/>
                  </a:lnTo>
                  <a:lnTo>
                    <a:pt x="3669953" y="2103831"/>
                  </a:lnTo>
                  <a:lnTo>
                    <a:pt x="3630015" y="2082142"/>
                  </a:lnTo>
                  <a:lnTo>
                    <a:pt x="3594496" y="2055485"/>
                  </a:lnTo>
                  <a:lnTo>
                    <a:pt x="3564026" y="2024409"/>
                  </a:lnTo>
                  <a:lnTo>
                    <a:pt x="3539232" y="1989464"/>
                  </a:lnTo>
                  <a:lnTo>
                    <a:pt x="3520744" y="1951197"/>
                  </a:lnTo>
                  <a:lnTo>
                    <a:pt x="3509190" y="1910160"/>
                  </a:lnTo>
                  <a:lnTo>
                    <a:pt x="3505200" y="1866900"/>
                  </a:lnTo>
                  <a:close/>
                </a:path>
                <a:path w="4191000" h="2209800">
                  <a:moveTo>
                    <a:pt x="533400" y="1638300"/>
                  </a:moveTo>
                  <a:lnTo>
                    <a:pt x="537390" y="1595039"/>
                  </a:lnTo>
                  <a:lnTo>
                    <a:pt x="548944" y="1554002"/>
                  </a:lnTo>
                  <a:lnTo>
                    <a:pt x="567432" y="1515735"/>
                  </a:lnTo>
                  <a:lnTo>
                    <a:pt x="592226" y="1480790"/>
                  </a:lnTo>
                  <a:lnTo>
                    <a:pt x="622696" y="1449714"/>
                  </a:lnTo>
                  <a:lnTo>
                    <a:pt x="658215" y="1423057"/>
                  </a:lnTo>
                  <a:lnTo>
                    <a:pt x="698153" y="1401368"/>
                  </a:lnTo>
                  <a:lnTo>
                    <a:pt x="741883" y="1385196"/>
                  </a:lnTo>
                  <a:lnTo>
                    <a:pt x="788774" y="1375090"/>
                  </a:lnTo>
                  <a:lnTo>
                    <a:pt x="838200" y="1371600"/>
                  </a:lnTo>
                  <a:lnTo>
                    <a:pt x="887625" y="1375090"/>
                  </a:lnTo>
                  <a:lnTo>
                    <a:pt x="934516" y="1385196"/>
                  </a:lnTo>
                  <a:lnTo>
                    <a:pt x="978246" y="1401368"/>
                  </a:lnTo>
                  <a:lnTo>
                    <a:pt x="1018184" y="1423057"/>
                  </a:lnTo>
                  <a:lnTo>
                    <a:pt x="1053703" y="1449714"/>
                  </a:lnTo>
                  <a:lnTo>
                    <a:pt x="1084173" y="1480790"/>
                  </a:lnTo>
                  <a:lnTo>
                    <a:pt x="1108967" y="1515735"/>
                  </a:lnTo>
                  <a:lnTo>
                    <a:pt x="1127455" y="1554002"/>
                  </a:lnTo>
                  <a:lnTo>
                    <a:pt x="1139009" y="1595039"/>
                  </a:lnTo>
                  <a:lnTo>
                    <a:pt x="1143000" y="1638300"/>
                  </a:lnTo>
                  <a:lnTo>
                    <a:pt x="1139009" y="1681560"/>
                  </a:lnTo>
                  <a:lnTo>
                    <a:pt x="1127455" y="1722597"/>
                  </a:lnTo>
                  <a:lnTo>
                    <a:pt x="1108967" y="1760864"/>
                  </a:lnTo>
                  <a:lnTo>
                    <a:pt x="1084173" y="1795809"/>
                  </a:lnTo>
                  <a:lnTo>
                    <a:pt x="1053703" y="1826885"/>
                  </a:lnTo>
                  <a:lnTo>
                    <a:pt x="1018184" y="1853542"/>
                  </a:lnTo>
                  <a:lnTo>
                    <a:pt x="978246" y="1875231"/>
                  </a:lnTo>
                  <a:lnTo>
                    <a:pt x="934516" y="1891403"/>
                  </a:lnTo>
                  <a:lnTo>
                    <a:pt x="887625" y="1901509"/>
                  </a:lnTo>
                  <a:lnTo>
                    <a:pt x="838200" y="1905000"/>
                  </a:lnTo>
                  <a:lnTo>
                    <a:pt x="788774" y="1901509"/>
                  </a:lnTo>
                  <a:lnTo>
                    <a:pt x="741883" y="1891403"/>
                  </a:lnTo>
                  <a:lnTo>
                    <a:pt x="698153" y="1875231"/>
                  </a:lnTo>
                  <a:lnTo>
                    <a:pt x="658215" y="1853542"/>
                  </a:lnTo>
                  <a:lnTo>
                    <a:pt x="622696" y="1826885"/>
                  </a:lnTo>
                  <a:lnTo>
                    <a:pt x="592226" y="1795809"/>
                  </a:lnTo>
                  <a:lnTo>
                    <a:pt x="567432" y="1760864"/>
                  </a:lnTo>
                  <a:lnTo>
                    <a:pt x="548944" y="1722597"/>
                  </a:lnTo>
                  <a:lnTo>
                    <a:pt x="537390" y="1681560"/>
                  </a:lnTo>
                  <a:lnTo>
                    <a:pt x="533400" y="1638300"/>
                  </a:lnTo>
                  <a:close/>
                </a:path>
                <a:path w="4191000" h="2209800">
                  <a:moveTo>
                    <a:pt x="2819400" y="647700"/>
                  </a:moveTo>
                  <a:lnTo>
                    <a:pt x="2822877" y="601175"/>
                  </a:lnTo>
                  <a:lnTo>
                    <a:pt x="2833008" y="556551"/>
                  </a:lnTo>
                  <a:lnTo>
                    <a:pt x="2849338" y="514236"/>
                  </a:lnTo>
                  <a:lnTo>
                    <a:pt x="2871413" y="474641"/>
                  </a:lnTo>
                  <a:lnTo>
                    <a:pt x="2898780" y="438173"/>
                  </a:lnTo>
                  <a:lnTo>
                    <a:pt x="2930985" y="405241"/>
                  </a:lnTo>
                  <a:lnTo>
                    <a:pt x="2967574" y="376254"/>
                  </a:lnTo>
                  <a:lnTo>
                    <a:pt x="3008093" y="351620"/>
                  </a:lnTo>
                  <a:lnTo>
                    <a:pt x="3052089" y="331749"/>
                  </a:lnTo>
                  <a:lnTo>
                    <a:pt x="3099108" y="317050"/>
                  </a:lnTo>
                  <a:lnTo>
                    <a:pt x="3148696" y="307930"/>
                  </a:lnTo>
                  <a:lnTo>
                    <a:pt x="3200400" y="304800"/>
                  </a:lnTo>
                  <a:lnTo>
                    <a:pt x="3252103" y="307930"/>
                  </a:lnTo>
                  <a:lnTo>
                    <a:pt x="3301691" y="317050"/>
                  </a:lnTo>
                  <a:lnTo>
                    <a:pt x="3348710" y="331749"/>
                  </a:lnTo>
                  <a:lnTo>
                    <a:pt x="3392706" y="351620"/>
                  </a:lnTo>
                  <a:lnTo>
                    <a:pt x="3433225" y="376254"/>
                  </a:lnTo>
                  <a:lnTo>
                    <a:pt x="3469814" y="405241"/>
                  </a:lnTo>
                  <a:lnTo>
                    <a:pt x="3502019" y="438173"/>
                  </a:lnTo>
                  <a:lnTo>
                    <a:pt x="3529386" y="474641"/>
                  </a:lnTo>
                  <a:lnTo>
                    <a:pt x="3551461" y="514236"/>
                  </a:lnTo>
                  <a:lnTo>
                    <a:pt x="3567791" y="556551"/>
                  </a:lnTo>
                  <a:lnTo>
                    <a:pt x="3577922" y="601175"/>
                  </a:lnTo>
                  <a:lnTo>
                    <a:pt x="3581400" y="647700"/>
                  </a:lnTo>
                  <a:lnTo>
                    <a:pt x="3577922" y="694224"/>
                  </a:lnTo>
                  <a:lnTo>
                    <a:pt x="3567791" y="738848"/>
                  </a:lnTo>
                  <a:lnTo>
                    <a:pt x="3551461" y="781163"/>
                  </a:lnTo>
                  <a:lnTo>
                    <a:pt x="3529386" y="820758"/>
                  </a:lnTo>
                  <a:lnTo>
                    <a:pt x="3502019" y="857226"/>
                  </a:lnTo>
                  <a:lnTo>
                    <a:pt x="3469814" y="890158"/>
                  </a:lnTo>
                  <a:lnTo>
                    <a:pt x="3433225" y="919145"/>
                  </a:lnTo>
                  <a:lnTo>
                    <a:pt x="3392706" y="943779"/>
                  </a:lnTo>
                  <a:lnTo>
                    <a:pt x="3348710" y="963650"/>
                  </a:lnTo>
                  <a:lnTo>
                    <a:pt x="3301691" y="978349"/>
                  </a:lnTo>
                  <a:lnTo>
                    <a:pt x="3252103" y="987469"/>
                  </a:lnTo>
                  <a:lnTo>
                    <a:pt x="3200400" y="990600"/>
                  </a:lnTo>
                  <a:lnTo>
                    <a:pt x="3148696" y="987469"/>
                  </a:lnTo>
                  <a:lnTo>
                    <a:pt x="3099108" y="978349"/>
                  </a:lnTo>
                  <a:lnTo>
                    <a:pt x="3052089" y="963650"/>
                  </a:lnTo>
                  <a:lnTo>
                    <a:pt x="3008093" y="943779"/>
                  </a:lnTo>
                  <a:lnTo>
                    <a:pt x="2967574" y="919145"/>
                  </a:lnTo>
                  <a:lnTo>
                    <a:pt x="2930985" y="890158"/>
                  </a:lnTo>
                  <a:lnTo>
                    <a:pt x="2898780" y="857226"/>
                  </a:lnTo>
                  <a:lnTo>
                    <a:pt x="2871413" y="820758"/>
                  </a:lnTo>
                  <a:lnTo>
                    <a:pt x="2849338" y="781163"/>
                  </a:lnTo>
                  <a:lnTo>
                    <a:pt x="2833008" y="738848"/>
                  </a:lnTo>
                  <a:lnTo>
                    <a:pt x="2822877" y="694224"/>
                  </a:lnTo>
                  <a:lnTo>
                    <a:pt x="2819400" y="647700"/>
                  </a:lnTo>
                  <a:close/>
                </a:path>
                <a:path w="4191000" h="2209800">
                  <a:moveTo>
                    <a:pt x="3429000" y="1866900"/>
                  </a:moveTo>
                  <a:lnTo>
                    <a:pt x="3432477" y="1820369"/>
                  </a:lnTo>
                  <a:lnTo>
                    <a:pt x="3442608" y="1775742"/>
                  </a:lnTo>
                  <a:lnTo>
                    <a:pt x="3458938" y="1733426"/>
                  </a:lnTo>
                  <a:lnTo>
                    <a:pt x="3481013" y="1693830"/>
                  </a:lnTo>
                  <a:lnTo>
                    <a:pt x="3508380" y="1657362"/>
                  </a:lnTo>
                  <a:lnTo>
                    <a:pt x="3540585" y="1624431"/>
                  </a:lnTo>
                  <a:lnTo>
                    <a:pt x="3577174" y="1595446"/>
                  </a:lnTo>
                  <a:lnTo>
                    <a:pt x="3617693" y="1570815"/>
                  </a:lnTo>
                  <a:lnTo>
                    <a:pt x="3661689" y="1550946"/>
                  </a:lnTo>
                  <a:lnTo>
                    <a:pt x="3708708" y="1536248"/>
                  </a:lnTo>
                  <a:lnTo>
                    <a:pt x="3758296" y="1527130"/>
                  </a:lnTo>
                  <a:lnTo>
                    <a:pt x="3810000" y="1524000"/>
                  </a:lnTo>
                  <a:lnTo>
                    <a:pt x="3861703" y="1527130"/>
                  </a:lnTo>
                  <a:lnTo>
                    <a:pt x="3911291" y="1536248"/>
                  </a:lnTo>
                  <a:lnTo>
                    <a:pt x="3958310" y="1550946"/>
                  </a:lnTo>
                  <a:lnTo>
                    <a:pt x="4002306" y="1570815"/>
                  </a:lnTo>
                  <a:lnTo>
                    <a:pt x="4042825" y="1595446"/>
                  </a:lnTo>
                  <a:lnTo>
                    <a:pt x="4079414" y="1624431"/>
                  </a:lnTo>
                  <a:lnTo>
                    <a:pt x="4111619" y="1657362"/>
                  </a:lnTo>
                  <a:lnTo>
                    <a:pt x="4138986" y="1693830"/>
                  </a:lnTo>
                  <a:lnTo>
                    <a:pt x="4161061" y="1733426"/>
                  </a:lnTo>
                  <a:lnTo>
                    <a:pt x="4177391" y="1775742"/>
                  </a:lnTo>
                  <a:lnTo>
                    <a:pt x="4187522" y="1820369"/>
                  </a:lnTo>
                  <a:lnTo>
                    <a:pt x="4191000" y="1866900"/>
                  </a:lnTo>
                  <a:lnTo>
                    <a:pt x="4187522" y="1913430"/>
                  </a:lnTo>
                  <a:lnTo>
                    <a:pt x="4177391" y="1958057"/>
                  </a:lnTo>
                  <a:lnTo>
                    <a:pt x="4161061" y="2000373"/>
                  </a:lnTo>
                  <a:lnTo>
                    <a:pt x="4138986" y="2039969"/>
                  </a:lnTo>
                  <a:lnTo>
                    <a:pt x="4111619" y="2076437"/>
                  </a:lnTo>
                  <a:lnTo>
                    <a:pt x="4079414" y="2109368"/>
                  </a:lnTo>
                  <a:lnTo>
                    <a:pt x="4042825" y="2138353"/>
                  </a:lnTo>
                  <a:lnTo>
                    <a:pt x="4002306" y="2162984"/>
                  </a:lnTo>
                  <a:lnTo>
                    <a:pt x="3958310" y="2182853"/>
                  </a:lnTo>
                  <a:lnTo>
                    <a:pt x="3911291" y="2197551"/>
                  </a:lnTo>
                  <a:lnTo>
                    <a:pt x="3861703" y="2206669"/>
                  </a:lnTo>
                  <a:lnTo>
                    <a:pt x="3810000" y="2209800"/>
                  </a:lnTo>
                  <a:lnTo>
                    <a:pt x="3758296" y="2206669"/>
                  </a:lnTo>
                  <a:lnTo>
                    <a:pt x="3708708" y="2197551"/>
                  </a:lnTo>
                  <a:lnTo>
                    <a:pt x="3661689" y="2182853"/>
                  </a:lnTo>
                  <a:lnTo>
                    <a:pt x="3617693" y="2162984"/>
                  </a:lnTo>
                  <a:lnTo>
                    <a:pt x="3577174" y="2138353"/>
                  </a:lnTo>
                  <a:lnTo>
                    <a:pt x="3540585" y="2109368"/>
                  </a:lnTo>
                  <a:lnTo>
                    <a:pt x="3508380" y="2076437"/>
                  </a:lnTo>
                  <a:lnTo>
                    <a:pt x="3481013" y="2039969"/>
                  </a:lnTo>
                  <a:lnTo>
                    <a:pt x="3458938" y="2000373"/>
                  </a:lnTo>
                  <a:lnTo>
                    <a:pt x="3442608" y="1958057"/>
                  </a:lnTo>
                  <a:lnTo>
                    <a:pt x="3432477" y="1913430"/>
                  </a:lnTo>
                  <a:lnTo>
                    <a:pt x="3429000" y="1866900"/>
                  </a:lnTo>
                  <a:close/>
                </a:path>
              </a:pathLst>
            </a:custGeom>
            <a:ln w="12700">
              <a:solidFill>
                <a:srgbClr val="000000"/>
              </a:solidFill>
            </a:ln>
          </p:spPr>
          <p:txBody>
            <a:bodyPr wrap="square" lIns="0" tIns="0" rIns="0" bIns="0" rtlCol="0"/>
            <a:lstStyle/>
            <a:p>
              <a:endParaRPr/>
            </a:p>
          </p:txBody>
        </p:sp>
        <p:sp>
          <p:nvSpPr>
            <p:cNvPr id="6" name="object 6"/>
            <p:cNvSpPr/>
            <p:nvPr/>
          </p:nvSpPr>
          <p:spPr>
            <a:xfrm>
              <a:off x="914400" y="4508499"/>
              <a:ext cx="3886200" cy="1979295"/>
            </a:xfrm>
            <a:custGeom>
              <a:avLst/>
              <a:gdLst/>
              <a:ahLst/>
              <a:cxnLst/>
              <a:rect l="l" t="t" r="r" b="b"/>
              <a:pathLst>
                <a:path w="3886200" h="1979295">
                  <a:moveTo>
                    <a:pt x="457200" y="63500"/>
                  </a:moveTo>
                  <a:lnTo>
                    <a:pt x="444500" y="57150"/>
                  </a:lnTo>
                  <a:lnTo>
                    <a:pt x="330200" y="0"/>
                  </a:lnTo>
                  <a:lnTo>
                    <a:pt x="330200" y="57150"/>
                  </a:lnTo>
                  <a:lnTo>
                    <a:pt x="0" y="57150"/>
                  </a:lnTo>
                  <a:lnTo>
                    <a:pt x="0" y="69850"/>
                  </a:lnTo>
                  <a:lnTo>
                    <a:pt x="330200" y="69850"/>
                  </a:lnTo>
                  <a:lnTo>
                    <a:pt x="330200" y="127000"/>
                  </a:lnTo>
                  <a:lnTo>
                    <a:pt x="444500" y="69850"/>
                  </a:lnTo>
                  <a:lnTo>
                    <a:pt x="457200" y="63500"/>
                  </a:lnTo>
                  <a:close/>
                </a:path>
                <a:path w="3886200" h="1979295">
                  <a:moveTo>
                    <a:pt x="1163066" y="1065911"/>
                  </a:moveTo>
                  <a:lnTo>
                    <a:pt x="1108862" y="1083983"/>
                  </a:lnTo>
                  <a:lnTo>
                    <a:pt x="844169" y="290068"/>
                  </a:lnTo>
                  <a:lnTo>
                    <a:pt x="832231" y="294132"/>
                  </a:lnTo>
                  <a:lnTo>
                    <a:pt x="1096810" y="1088009"/>
                  </a:lnTo>
                  <a:lnTo>
                    <a:pt x="1042543" y="1106093"/>
                  </a:lnTo>
                  <a:lnTo>
                    <a:pt x="1143000" y="1206500"/>
                  </a:lnTo>
                  <a:lnTo>
                    <a:pt x="1158189" y="1100074"/>
                  </a:lnTo>
                  <a:lnTo>
                    <a:pt x="1163066" y="1065911"/>
                  </a:lnTo>
                  <a:close/>
                </a:path>
                <a:path w="3886200" h="1979295">
                  <a:moveTo>
                    <a:pt x="1981200" y="63500"/>
                  </a:moveTo>
                  <a:lnTo>
                    <a:pt x="1968500" y="57150"/>
                  </a:lnTo>
                  <a:lnTo>
                    <a:pt x="1854200" y="0"/>
                  </a:lnTo>
                  <a:lnTo>
                    <a:pt x="1854200" y="57150"/>
                  </a:lnTo>
                  <a:lnTo>
                    <a:pt x="1066800" y="57150"/>
                  </a:lnTo>
                  <a:lnTo>
                    <a:pt x="1066800" y="69850"/>
                  </a:lnTo>
                  <a:lnTo>
                    <a:pt x="1854200" y="69850"/>
                  </a:lnTo>
                  <a:lnTo>
                    <a:pt x="1854200" y="127000"/>
                  </a:lnTo>
                  <a:lnTo>
                    <a:pt x="1968500" y="69850"/>
                  </a:lnTo>
                  <a:lnTo>
                    <a:pt x="1981200" y="63500"/>
                  </a:lnTo>
                  <a:close/>
                </a:path>
                <a:path w="3886200" h="1979295">
                  <a:moveTo>
                    <a:pt x="2514600" y="1282700"/>
                  </a:moveTo>
                  <a:lnTo>
                    <a:pt x="2382774" y="1229969"/>
                  </a:lnTo>
                  <a:lnTo>
                    <a:pt x="2387511" y="1286929"/>
                  </a:lnTo>
                  <a:lnTo>
                    <a:pt x="1599692" y="1352575"/>
                  </a:lnTo>
                  <a:lnTo>
                    <a:pt x="1600708" y="1365224"/>
                  </a:lnTo>
                  <a:lnTo>
                    <a:pt x="2388565" y="1299565"/>
                  </a:lnTo>
                  <a:lnTo>
                    <a:pt x="2393315" y="1356525"/>
                  </a:lnTo>
                  <a:lnTo>
                    <a:pt x="2509393" y="1285862"/>
                  </a:lnTo>
                  <a:lnTo>
                    <a:pt x="2514600" y="1282700"/>
                  </a:lnTo>
                  <a:close/>
                </a:path>
                <a:path w="3886200" h="1979295">
                  <a:moveTo>
                    <a:pt x="2678811" y="912622"/>
                  </a:moveTo>
                  <a:lnTo>
                    <a:pt x="2625699" y="933843"/>
                  </a:lnTo>
                  <a:lnTo>
                    <a:pt x="2368029" y="289687"/>
                  </a:lnTo>
                  <a:lnTo>
                    <a:pt x="2356358" y="294513"/>
                  </a:lnTo>
                  <a:lnTo>
                    <a:pt x="2613888" y="938555"/>
                  </a:lnTo>
                  <a:lnTo>
                    <a:pt x="2560828" y="959739"/>
                  </a:lnTo>
                  <a:lnTo>
                    <a:pt x="2667000" y="1054100"/>
                  </a:lnTo>
                  <a:lnTo>
                    <a:pt x="2675661" y="950341"/>
                  </a:lnTo>
                  <a:lnTo>
                    <a:pt x="2678811" y="912622"/>
                  </a:lnTo>
                  <a:close/>
                </a:path>
                <a:path w="3886200" h="1979295">
                  <a:moveTo>
                    <a:pt x="3429000" y="673100"/>
                  </a:moveTo>
                  <a:lnTo>
                    <a:pt x="3294253" y="718058"/>
                  </a:lnTo>
                  <a:lnTo>
                    <a:pt x="3334639" y="758456"/>
                  </a:lnTo>
                  <a:lnTo>
                    <a:pt x="3043555" y="1049655"/>
                  </a:lnTo>
                  <a:lnTo>
                    <a:pt x="3052445" y="1058545"/>
                  </a:lnTo>
                  <a:lnTo>
                    <a:pt x="3343643" y="767461"/>
                  </a:lnTo>
                  <a:lnTo>
                    <a:pt x="3352647" y="758456"/>
                  </a:lnTo>
                  <a:lnTo>
                    <a:pt x="3343643" y="767461"/>
                  </a:lnTo>
                  <a:lnTo>
                    <a:pt x="3384042" y="807847"/>
                  </a:lnTo>
                  <a:lnTo>
                    <a:pt x="3403523" y="749427"/>
                  </a:lnTo>
                  <a:lnTo>
                    <a:pt x="3429000" y="673100"/>
                  </a:lnTo>
                  <a:close/>
                </a:path>
                <a:path w="3886200" h="1979295">
                  <a:moveTo>
                    <a:pt x="3886200" y="1816100"/>
                  </a:moveTo>
                  <a:lnTo>
                    <a:pt x="3749802" y="1776539"/>
                  </a:lnTo>
                  <a:lnTo>
                    <a:pt x="3760139" y="1832762"/>
                  </a:lnTo>
                  <a:lnTo>
                    <a:pt x="3524377" y="1874697"/>
                  </a:lnTo>
                  <a:lnTo>
                    <a:pt x="3346234" y="1903844"/>
                  </a:lnTo>
                  <a:lnTo>
                    <a:pt x="3258312" y="1916963"/>
                  </a:lnTo>
                  <a:lnTo>
                    <a:pt x="3171063" y="1928863"/>
                  </a:lnTo>
                  <a:lnTo>
                    <a:pt x="3084703" y="1939531"/>
                  </a:lnTo>
                  <a:lnTo>
                    <a:pt x="2999486" y="1948548"/>
                  </a:lnTo>
                  <a:lnTo>
                    <a:pt x="2915158" y="1955965"/>
                  </a:lnTo>
                  <a:lnTo>
                    <a:pt x="2832227" y="1961578"/>
                  </a:lnTo>
                  <a:lnTo>
                    <a:pt x="2750566" y="1965198"/>
                  </a:lnTo>
                  <a:lnTo>
                    <a:pt x="2710434" y="1966150"/>
                  </a:lnTo>
                  <a:lnTo>
                    <a:pt x="2670429" y="1966531"/>
                  </a:lnTo>
                  <a:lnTo>
                    <a:pt x="2631059" y="1966341"/>
                  </a:lnTo>
                  <a:lnTo>
                    <a:pt x="2591816" y="1965579"/>
                  </a:lnTo>
                  <a:lnTo>
                    <a:pt x="2553208" y="1964258"/>
                  </a:lnTo>
                  <a:lnTo>
                    <a:pt x="2514981" y="1962162"/>
                  </a:lnTo>
                  <a:lnTo>
                    <a:pt x="2439924" y="1956092"/>
                  </a:lnTo>
                  <a:lnTo>
                    <a:pt x="2366505" y="1947545"/>
                  </a:lnTo>
                  <a:lnTo>
                    <a:pt x="2294636" y="1936724"/>
                  </a:lnTo>
                  <a:lnTo>
                    <a:pt x="2224278" y="1923618"/>
                  </a:lnTo>
                  <a:lnTo>
                    <a:pt x="2155190" y="1908517"/>
                  </a:lnTo>
                  <a:lnTo>
                    <a:pt x="2087245" y="1891614"/>
                  </a:lnTo>
                  <a:lnTo>
                    <a:pt x="2020443" y="1873084"/>
                  </a:lnTo>
                  <a:lnTo>
                    <a:pt x="1954657" y="1852930"/>
                  </a:lnTo>
                  <a:lnTo>
                    <a:pt x="1889633" y="1831543"/>
                  </a:lnTo>
                  <a:lnTo>
                    <a:pt x="1825625" y="1808911"/>
                  </a:lnTo>
                  <a:lnTo>
                    <a:pt x="1761998" y="1785315"/>
                  </a:lnTo>
                  <a:lnTo>
                    <a:pt x="1699006" y="1760766"/>
                  </a:lnTo>
                  <a:lnTo>
                    <a:pt x="1636395" y="1735645"/>
                  </a:lnTo>
                  <a:lnTo>
                    <a:pt x="1450213" y="1657845"/>
                  </a:lnTo>
                  <a:lnTo>
                    <a:pt x="1445387" y="1669554"/>
                  </a:lnTo>
                  <a:lnTo>
                    <a:pt x="1631569" y="1747393"/>
                  </a:lnTo>
                  <a:lnTo>
                    <a:pt x="1694307" y="1772551"/>
                  </a:lnTo>
                  <a:lnTo>
                    <a:pt x="1757426" y="1797151"/>
                  </a:lnTo>
                  <a:lnTo>
                    <a:pt x="1821180" y="1820811"/>
                  </a:lnTo>
                  <a:lnTo>
                    <a:pt x="1885442" y="1843519"/>
                  </a:lnTo>
                  <a:lnTo>
                    <a:pt x="1950593" y="1864995"/>
                  </a:lnTo>
                  <a:lnTo>
                    <a:pt x="2016760" y="1885226"/>
                  </a:lnTo>
                  <a:lnTo>
                    <a:pt x="2083943" y="1903844"/>
                  </a:lnTo>
                  <a:lnTo>
                    <a:pt x="2152015" y="1920836"/>
                  </a:lnTo>
                  <a:lnTo>
                    <a:pt x="2221611" y="1936026"/>
                  </a:lnTo>
                  <a:lnTo>
                    <a:pt x="2292350" y="1949208"/>
                  </a:lnTo>
                  <a:lnTo>
                    <a:pt x="2364740" y="1960118"/>
                  </a:lnTo>
                  <a:lnTo>
                    <a:pt x="2438527" y="1968715"/>
                  </a:lnTo>
                  <a:lnTo>
                    <a:pt x="2514092" y="1974837"/>
                  </a:lnTo>
                  <a:lnTo>
                    <a:pt x="2552573" y="1976932"/>
                  </a:lnTo>
                  <a:lnTo>
                    <a:pt x="2591435" y="1978279"/>
                  </a:lnTo>
                  <a:lnTo>
                    <a:pt x="2630805" y="1979041"/>
                  </a:lnTo>
                  <a:lnTo>
                    <a:pt x="2670429" y="1979231"/>
                  </a:lnTo>
                  <a:lnTo>
                    <a:pt x="2710434" y="1978850"/>
                  </a:lnTo>
                  <a:lnTo>
                    <a:pt x="2750820" y="1977898"/>
                  </a:lnTo>
                  <a:lnTo>
                    <a:pt x="2832862" y="1974265"/>
                  </a:lnTo>
                  <a:lnTo>
                    <a:pt x="2916047" y="1968639"/>
                  </a:lnTo>
                  <a:lnTo>
                    <a:pt x="2939961" y="1966531"/>
                  </a:lnTo>
                  <a:lnTo>
                    <a:pt x="3000502" y="1961197"/>
                  </a:lnTo>
                  <a:lnTo>
                    <a:pt x="3086100" y="1952142"/>
                  </a:lnTo>
                  <a:lnTo>
                    <a:pt x="3172587" y="1941474"/>
                  </a:lnTo>
                  <a:lnTo>
                    <a:pt x="3259963" y="1929549"/>
                  </a:lnTo>
                  <a:lnTo>
                    <a:pt x="3427361" y="1903831"/>
                  </a:lnTo>
                  <a:lnTo>
                    <a:pt x="3762438" y="1845259"/>
                  </a:lnTo>
                  <a:lnTo>
                    <a:pt x="3772789" y="1901456"/>
                  </a:lnTo>
                  <a:lnTo>
                    <a:pt x="3867112" y="1830463"/>
                  </a:lnTo>
                  <a:lnTo>
                    <a:pt x="3886200" y="1816100"/>
                  </a:lnTo>
                  <a:close/>
                </a:path>
              </a:pathLst>
            </a:custGeom>
            <a:solidFill>
              <a:srgbClr val="000000"/>
            </a:solidFill>
          </p:spPr>
          <p:txBody>
            <a:bodyPr wrap="square" lIns="0" tIns="0" rIns="0" bIns="0" rtlCol="0"/>
            <a:lstStyle/>
            <a:p>
              <a:endParaRPr/>
            </a:p>
          </p:txBody>
        </p:sp>
      </p:grpSp>
      <p:graphicFrame>
        <p:nvGraphicFramePr>
          <p:cNvPr id="7" name="object 7"/>
          <p:cNvGraphicFramePr>
            <a:graphicFrameLocks noGrp="1"/>
          </p:cNvGraphicFramePr>
          <p:nvPr/>
        </p:nvGraphicFramePr>
        <p:xfrm>
          <a:off x="374650" y="1593850"/>
          <a:ext cx="8534400" cy="685800"/>
        </p:xfrm>
        <a:graphic>
          <a:graphicData uri="http://schemas.openxmlformats.org/drawingml/2006/table">
            <a:tbl>
              <a:tblPr firstRow="1" bandRow="1">
                <a:tableStyleId>{2D5ABB26-0587-4C30-8999-92F81FD0307C}</a:tableStyleId>
              </a:tblPr>
              <a:tblGrid>
                <a:gridCol w="13716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gridCol w="609600">
                  <a:extLst>
                    <a:ext uri="{9D8B030D-6E8A-4147-A177-3AD203B41FA5}">
                      <a16:colId xmlns:a16="http://schemas.microsoft.com/office/drawing/2014/main" val="20003"/>
                    </a:ext>
                  </a:extLst>
                </a:gridCol>
                <a:gridCol w="609600">
                  <a:extLst>
                    <a:ext uri="{9D8B030D-6E8A-4147-A177-3AD203B41FA5}">
                      <a16:colId xmlns:a16="http://schemas.microsoft.com/office/drawing/2014/main" val="20004"/>
                    </a:ext>
                  </a:extLst>
                </a:gridCol>
                <a:gridCol w="609600">
                  <a:extLst>
                    <a:ext uri="{9D8B030D-6E8A-4147-A177-3AD203B41FA5}">
                      <a16:colId xmlns:a16="http://schemas.microsoft.com/office/drawing/2014/main" val="20005"/>
                    </a:ext>
                  </a:extLst>
                </a:gridCol>
                <a:gridCol w="609600">
                  <a:extLst>
                    <a:ext uri="{9D8B030D-6E8A-4147-A177-3AD203B41FA5}">
                      <a16:colId xmlns:a16="http://schemas.microsoft.com/office/drawing/2014/main" val="20006"/>
                    </a:ext>
                  </a:extLst>
                </a:gridCol>
                <a:gridCol w="609600">
                  <a:extLst>
                    <a:ext uri="{9D8B030D-6E8A-4147-A177-3AD203B41FA5}">
                      <a16:colId xmlns:a16="http://schemas.microsoft.com/office/drawing/2014/main" val="20007"/>
                    </a:ext>
                  </a:extLst>
                </a:gridCol>
                <a:gridCol w="609600">
                  <a:extLst>
                    <a:ext uri="{9D8B030D-6E8A-4147-A177-3AD203B41FA5}">
                      <a16:colId xmlns:a16="http://schemas.microsoft.com/office/drawing/2014/main" val="20008"/>
                    </a:ext>
                  </a:extLst>
                </a:gridCol>
                <a:gridCol w="609600">
                  <a:extLst>
                    <a:ext uri="{9D8B030D-6E8A-4147-A177-3AD203B41FA5}">
                      <a16:colId xmlns:a16="http://schemas.microsoft.com/office/drawing/2014/main" val="20009"/>
                    </a:ext>
                  </a:extLst>
                </a:gridCol>
                <a:gridCol w="1676400">
                  <a:extLst>
                    <a:ext uri="{9D8B030D-6E8A-4147-A177-3AD203B41FA5}">
                      <a16:colId xmlns:a16="http://schemas.microsoft.com/office/drawing/2014/main" val="20010"/>
                    </a:ext>
                  </a:extLst>
                </a:gridCol>
              </a:tblGrid>
              <a:tr h="685800">
                <a:tc>
                  <a:txBody>
                    <a:bodyPr/>
                    <a:lstStyle/>
                    <a:p>
                      <a:pPr marL="396240">
                        <a:lnSpc>
                          <a:spcPts val="3440"/>
                        </a:lnSpc>
                      </a:pPr>
                      <a:r>
                        <a:rPr sz="3200" spc="-10" dirty="0">
                          <a:solidFill>
                            <a:srgbClr val="333399"/>
                          </a:solidFill>
                          <a:latin typeface="Comic Sans MS"/>
                          <a:cs typeface="Comic Sans MS"/>
                        </a:rPr>
                        <a:t>......</a:t>
                      </a:r>
                      <a:endParaRPr sz="3200">
                        <a:latin typeface="Comic Sans MS"/>
                        <a:cs typeface="Comic Sans MS"/>
                      </a:endParaRPr>
                    </a:p>
                  </a:txBody>
                  <a:tcPr marL="0" marR="0" marT="0" marB="0">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35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35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35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35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35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35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35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35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35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25475">
                        <a:lnSpc>
                          <a:spcPts val="3440"/>
                        </a:lnSpc>
                      </a:pPr>
                      <a:r>
                        <a:rPr sz="3200" spc="-10" dirty="0">
                          <a:solidFill>
                            <a:srgbClr val="333399"/>
                          </a:solidFill>
                          <a:latin typeface="Comic Sans MS"/>
                          <a:cs typeface="Comic Sans MS"/>
                        </a:rPr>
                        <a:t>......</a:t>
                      </a:r>
                      <a:endParaRPr sz="3200">
                        <a:latin typeface="Comic Sans MS"/>
                        <a:cs typeface="Comic Sans MS"/>
                      </a:endParaRPr>
                    </a:p>
                  </a:txBody>
                  <a:tcPr marL="0" marR="0" marT="0" marB="0">
                    <a:lnL w="12700">
                      <a:solidFill>
                        <a:srgbClr val="000000"/>
                      </a:solidFill>
                      <a:prstDash val="solid"/>
                    </a:lnL>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0"/>
                  </a:ext>
                </a:extLst>
              </a:tr>
            </a:tbl>
          </a:graphicData>
        </a:graphic>
      </p:graphicFrame>
      <p:sp>
        <p:nvSpPr>
          <p:cNvPr id="8" name="object 8"/>
          <p:cNvSpPr txBox="1"/>
          <p:nvPr/>
        </p:nvSpPr>
        <p:spPr>
          <a:xfrm>
            <a:off x="688340" y="1002538"/>
            <a:ext cx="951230" cy="513715"/>
          </a:xfrm>
          <a:prstGeom prst="rect">
            <a:avLst/>
          </a:prstGeom>
        </p:spPr>
        <p:txBody>
          <a:bodyPr vert="horz" wrap="square" lIns="0" tIns="13335" rIns="0" bIns="0" rtlCol="0">
            <a:spAutoFit/>
          </a:bodyPr>
          <a:lstStyle/>
          <a:p>
            <a:pPr marL="12700">
              <a:lnSpc>
                <a:spcPct val="100000"/>
              </a:lnSpc>
              <a:spcBef>
                <a:spcPts val="105"/>
              </a:spcBef>
            </a:pPr>
            <a:r>
              <a:rPr sz="3200" dirty="0">
                <a:solidFill>
                  <a:srgbClr val="FF0000"/>
                </a:solidFill>
                <a:latin typeface="Comic Sans MS"/>
                <a:cs typeface="Comic Sans MS"/>
              </a:rPr>
              <a:t>Tape</a:t>
            </a:r>
            <a:endParaRPr sz="3200">
              <a:latin typeface="Comic Sans MS"/>
              <a:cs typeface="Comic Sans MS"/>
            </a:endParaRPr>
          </a:p>
        </p:txBody>
      </p:sp>
      <p:sp>
        <p:nvSpPr>
          <p:cNvPr id="9" name="object 9"/>
          <p:cNvSpPr/>
          <p:nvPr/>
        </p:nvSpPr>
        <p:spPr>
          <a:xfrm>
            <a:off x="5651500" y="2286000"/>
            <a:ext cx="127000" cy="533400"/>
          </a:xfrm>
          <a:custGeom>
            <a:avLst/>
            <a:gdLst/>
            <a:ahLst/>
            <a:cxnLst/>
            <a:rect l="l" t="t" r="r" b="b"/>
            <a:pathLst>
              <a:path w="127000" h="533400">
                <a:moveTo>
                  <a:pt x="69850" y="114300"/>
                </a:moveTo>
                <a:lnTo>
                  <a:pt x="57150" y="114300"/>
                </a:lnTo>
                <a:lnTo>
                  <a:pt x="57150" y="533400"/>
                </a:lnTo>
                <a:lnTo>
                  <a:pt x="69850" y="533400"/>
                </a:lnTo>
                <a:lnTo>
                  <a:pt x="69850" y="114300"/>
                </a:lnTo>
                <a:close/>
              </a:path>
              <a:path w="127000" h="533400">
                <a:moveTo>
                  <a:pt x="63500" y="0"/>
                </a:moveTo>
                <a:lnTo>
                  <a:pt x="0" y="127000"/>
                </a:lnTo>
                <a:lnTo>
                  <a:pt x="57150" y="127000"/>
                </a:lnTo>
                <a:lnTo>
                  <a:pt x="57150" y="114300"/>
                </a:lnTo>
                <a:lnTo>
                  <a:pt x="120650" y="114300"/>
                </a:lnTo>
                <a:lnTo>
                  <a:pt x="63500" y="0"/>
                </a:lnTo>
                <a:close/>
              </a:path>
              <a:path w="127000" h="533400">
                <a:moveTo>
                  <a:pt x="120650" y="114300"/>
                </a:moveTo>
                <a:lnTo>
                  <a:pt x="69850" y="114300"/>
                </a:lnTo>
                <a:lnTo>
                  <a:pt x="69850" y="127000"/>
                </a:lnTo>
                <a:lnTo>
                  <a:pt x="127000" y="127000"/>
                </a:lnTo>
                <a:lnTo>
                  <a:pt x="120650" y="114300"/>
                </a:lnTo>
                <a:close/>
              </a:path>
            </a:pathLst>
          </a:custGeom>
          <a:solidFill>
            <a:srgbClr val="000000"/>
          </a:solidFill>
        </p:spPr>
        <p:txBody>
          <a:bodyPr wrap="square" lIns="0" tIns="0" rIns="0" bIns="0" rtlCol="0"/>
          <a:lstStyle/>
          <a:p>
            <a:endParaRPr/>
          </a:p>
        </p:txBody>
      </p:sp>
      <p:sp>
        <p:nvSpPr>
          <p:cNvPr id="10" name="object 10"/>
          <p:cNvSpPr txBox="1"/>
          <p:nvPr/>
        </p:nvSpPr>
        <p:spPr>
          <a:xfrm>
            <a:off x="840739" y="2710804"/>
            <a:ext cx="6724015" cy="1244600"/>
          </a:xfrm>
          <a:prstGeom prst="rect">
            <a:avLst/>
          </a:prstGeom>
        </p:spPr>
        <p:txBody>
          <a:bodyPr vert="horz" wrap="square" lIns="0" tIns="133985" rIns="0" bIns="0" rtlCol="0">
            <a:spAutoFit/>
          </a:bodyPr>
          <a:lstStyle/>
          <a:p>
            <a:pPr marL="3442335">
              <a:lnSpc>
                <a:spcPct val="100000"/>
              </a:lnSpc>
              <a:spcBef>
                <a:spcPts val="1055"/>
              </a:spcBef>
            </a:pPr>
            <a:r>
              <a:rPr sz="3200" dirty="0">
                <a:solidFill>
                  <a:srgbClr val="339933"/>
                </a:solidFill>
                <a:latin typeface="Comic Sans MS"/>
                <a:cs typeface="Comic Sans MS"/>
              </a:rPr>
              <a:t>Read-Write</a:t>
            </a:r>
            <a:r>
              <a:rPr sz="3200" spc="-95" dirty="0">
                <a:solidFill>
                  <a:srgbClr val="339933"/>
                </a:solidFill>
                <a:latin typeface="Comic Sans MS"/>
                <a:cs typeface="Comic Sans MS"/>
              </a:rPr>
              <a:t> </a:t>
            </a:r>
            <a:r>
              <a:rPr sz="3200" dirty="0">
                <a:solidFill>
                  <a:srgbClr val="339933"/>
                </a:solidFill>
                <a:latin typeface="Comic Sans MS"/>
                <a:cs typeface="Comic Sans MS"/>
              </a:rPr>
              <a:t>head</a:t>
            </a:r>
            <a:endParaRPr sz="3200">
              <a:latin typeface="Comic Sans MS"/>
              <a:cs typeface="Comic Sans MS"/>
            </a:endParaRPr>
          </a:p>
          <a:p>
            <a:pPr marL="12700">
              <a:lnSpc>
                <a:spcPct val="100000"/>
              </a:lnSpc>
              <a:spcBef>
                <a:spcPts val="960"/>
              </a:spcBef>
            </a:pPr>
            <a:r>
              <a:rPr sz="3200" dirty="0">
                <a:solidFill>
                  <a:srgbClr val="FF0000"/>
                </a:solidFill>
                <a:latin typeface="Comic Sans MS"/>
                <a:cs typeface="Comic Sans MS"/>
              </a:rPr>
              <a:t>Control </a:t>
            </a:r>
            <a:r>
              <a:rPr sz="3200" spc="5" dirty="0">
                <a:solidFill>
                  <a:srgbClr val="FF0000"/>
                </a:solidFill>
                <a:latin typeface="Comic Sans MS"/>
                <a:cs typeface="Comic Sans MS"/>
              </a:rPr>
              <a:t>Unit</a:t>
            </a:r>
            <a:endParaRPr sz="3200">
              <a:latin typeface="Comic Sans MS"/>
              <a:cs typeface="Comic Sans MS"/>
            </a:endParaRPr>
          </a:p>
        </p:txBody>
      </p:sp>
      <p:sp>
        <p:nvSpPr>
          <p:cNvPr id="11" name="Footer Placeholder 10"/>
          <p:cNvSpPr>
            <a:spLocks noGrp="1"/>
          </p:cNvSpPr>
          <p:nvPr>
            <p:ph type="ftr" sz="quarter" idx="11"/>
          </p:nvPr>
        </p:nvSpPr>
        <p:spPr/>
        <p:txBody>
          <a:bodyPr/>
          <a:lstStyle/>
          <a:p>
            <a:r>
              <a:rPr lang="en-US"/>
              <a:t>unit-4/Turning Machine</a:t>
            </a:r>
          </a:p>
        </p:txBody>
      </p:sp>
      <p:sp>
        <p:nvSpPr>
          <p:cNvPr id="12" name="Slide Number Placeholder 11"/>
          <p:cNvSpPr>
            <a:spLocks noGrp="1"/>
          </p:cNvSpPr>
          <p:nvPr>
            <p:ph type="sldNum" sz="quarter" idx="12"/>
          </p:nvPr>
        </p:nvSpPr>
        <p:spPr/>
        <p:txBody>
          <a:bodyPr/>
          <a:lstStyle/>
          <a:p>
            <a:fld id="{565C65C6-1AC9-4B56-AB8E-0D5719812ABF}" type="slidenum">
              <a:rPr lang="en-US" smtClean="0"/>
              <a:pPr/>
              <a:t>8</a:t>
            </a:fld>
            <a:endParaRPr lang="en-US"/>
          </a:p>
        </p:txBody>
      </p:sp>
    </p:spTree>
    <p:extLst>
      <p:ext uri="{BB962C8B-B14F-4D97-AF65-F5344CB8AC3E}">
        <p14:creationId xmlns:p14="http://schemas.microsoft.com/office/powerpoint/2010/main" val="47032672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1" name="Footer Placeholder 2"/>
          <p:cNvSpPr>
            <a:spLocks noGrp="1"/>
          </p:cNvSpPr>
          <p:nvPr>
            <p:ph type="ftr" sz="quarter" idx="11"/>
          </p:nvPr>
        </p:nvSpPr>
        <p:spPr>
          <a:noFill/>
        </p:spPr>
        <p:txBody>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r>
              <a:rPr lang="en-US" altLang="en-US" sz="1400">
                <a:solidFill>
                  <a:schemeClr val="tx1"/>
                </a:solidFill>
                <a:latin typeface="Times New Roman" charset="0"/>
              </a:rPr>
              <a:t>unit-4/Turning Machine</a:t>
            </a:r>
          </a:p>
        </p:txBody>
      </p:sp>
      <p:sp>
        <p:nvSpPr>
          <p:cNvPr id="89092" name="Slide Number Placeholder 3"/>
          <p:cNvSpPr>
            <a:spLocks noGrp="1"/>
          </p:cNvSpPr>
          <p:nvPr>
            <p:ph type="sldNum" sz="quarter" idx="12"/>
          </p:nvPr>
        </p:nvSpPr>
        <p:spPr>
          <a:noFill/>
        </p:spPr>
        <p:txBody>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fld id="{44BABEAD-FAAF-4F4D-A301-81DB0F170D03}" type="slidenum">
              <a:rPr lang="en-US" altLang="en-US" sz="1400">
                <a:solidFill>
                  <a:schemeClr val="tx1"/>
                </a:solidFill>
                <a:latin typeface="Times New Roman" charset="0"/>
              </a:rPr>
              <a:pPr/>
              <a:t>80</a:t>
            </a:fld>
            <a:endParaRPr lang="en-US" altLang="en-US" sz="1400">
              <a:solidFill>
                <a:schemeClr val="tx1"/>
              </a:solidFill>
              <a:latin typeface="Times New Roman" charset="0"/>
            </a:endParaRPr>
          </a:p>
        </p:txBody>
      </p:sp>
      <p:sp>
        <p:nvSpPr>
          <p:cNvPr id="89093" name="Oval 2"/>
          <p:cNvSpPr>
            <a:spLocks noChangeArrowheads="1"/>
          </p:cNvSpPr>
          <p:nvPr/>
        </p:nvSpPr>
        <p:spPr bwMode="auto">
          <a:xfrm>
            <a:off x="7696200" y="4572000"/>
            <a:ext cx="685800" cy="609600"/>
          </a:xfrm>
          <a:prstGeom prst="ellipse">
            <a:avLst/>
          </a:prstGeom>
          <a:solidFill>
            <a:srgbClr val="FF0000">
              <a:alpha val="50195"/>
            </a:srgbClr>
          </a:solidFill>
          <a:ln w="38100">
            <a:solidFill>
              <a:srgbClr val="FF0000"/>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endParaRPr lang="en-US" altLang="en-US"/>
          </a:p>
        </p:txBody>
      </p:sp>
      <p:sp>
        <p:nvSpPr>
          <p:cNvPr id="89094" name="Oval 3"/>
          <p:cNvSpPr>
            <a:spLocks noChangeArrowheads="1"/>
          </p:cNvSpPr>
          <p:nvPr/>
        </p:nvSpPr>
        <p:spPr bwMode="auto">
          <a:xfrm>
            <a:off x="2743200" y="4570413"/>
            <a:ext cx="685800" cy="6096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endParaRPr lang="en-US" altLang="en-US"/>
          </a:p>
        </p:txBody>
      </p:sp>
      <p:graphicFrame>
        <p:nvGraphicFramePr>
          <p:cNvPr id="89095" name="Object 4"/>
          <p:cNvGraphicFramePr>
            <a:graphicFrameLocks noChangeAspect="1"/>
          </p:cNvGraphicFramePr>
          <p:nvPr/>
        </p:nvGraphicFramePr>
        <p:xfrm>
          <a:off x="609600" y="4570413"/>
          <a:ext cx="442913" cy="531812"/>
        </p:xfrm>
        <a:graphic>
          <a:graphicData uri="http://schemas.openxmlformats.org/presentationml/2006/ole">
            <mc:AlternateContent xmlns:mc="http://schemas.openxmlformats.org/markup-compatibility/2006">
              <mc:Choice xmlns:v="urn:schemas-microsoft-com:vml" Requires="v">
                <p:oleObj spid="_x0000_s18654" name="Equation" r:id="rId3" imgW="444307" imgH="533169" progId="Equation.3">
                  <p:embed/>
                </p:oleObj>
              </mc:Choice>
              <mc:Fallback>
                <p:oleObj name="Equation" r:id="rId3" imgW="444307" imgH="533169" progId="Equation.3">
                  <p:embed/>
                  <p:pic>
                    <p:nvPicPr>
                      <p:cNvPr id="0" name="Picture 6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4570413"/>
                        <a:ext cx="442913" cy="5318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9096" name="Line 5"/>
          <p:cNvSpPr>
            <a:spLocks noChangeShapeType="1"/>
          </p:cNvSpPr>
          <p:nvPr/>
        </p:nvSpPr>
        <p:spPr bwMode="auto">
          <a:xfrm>
            <a:off x="3429000" y="4875213"/>
            <a:ext cx="18288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89097" name="Oval 6"/>
          <p:cNvSpPr>
            <a:spLocks noChangeArrowheads="1"/>
          </p:cNvSpPr>
          <p:nvPr/>
        </p:nvSpPr>
        <p:spPr bwMode="auto">
          <a:xfrm>
            <a:off x="5270500" y="4583113"/>
            <a:ext cx="685800" cy="6096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endParaRPr lang="en-US" altLang="en-US"/>
          </a:p>
        </p:txBody>
      </p:sp>
      <p:graphicFrame>
        <p:nvGraphicFramePr>
          <p:cNvPr id="89098" name="Object 7"/>
          <p:cNvGraphicFramePr>
            <a:graphicFrameLocks noChangeAspect="1"/>
          </p:cNvGraphicFramePr>
          <p:nvPr/>
        </p:nvGraphicFramePr>
        <p:xfrm>
          <a:off x="2895600" y="4570413"/>
          <a:ext cx="381000" cy="520700"/>
        </p:xfrm>
        <a:graphic>
          <a:graphicData uri="http://schemas.openxmlformats.org/presentationml/2006/ole">
            <mc:AlternateContent xmlns:mc="http://schemas.openxmlformats.org/markup-compatibility/2006">
              <mc:Choice xmlns:v="urn:schemas-microsoft-com:vml" Requires="v">
                <p:oleObj spid="_x0000_s18655" name="Equation" r:id="rId5" imgW="380835" imgH="520474" progId="Equation.3">
                  <p:embed/>
                </p:oleObj>
              </mc:Choice>
              <mc:Fallback>
                <p:oleObj name="Equation" r:id="rId5" imgW="380835" imgH="520474" progId="Equation.3">
                  <p:embed/>
                  <p:pic>
                    <p:nvPicPr>
                      <p:cNvPr id="0" name="Picture 6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95600" y="4570413"/>
                        <a:ext cx="381000" cy="520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9099" name="Object 8"/>
          <p:cNvGraphicFramePr>
            <a:graphicFrameLocks noChangeAspect="1"/>
          </p:cNvGraphicFramePr>
          <p:nvPr/>
        </p:nvGraphicFramePr>
        <p:xfrm>
          <a:off x="5410200" y="4494213"/>
          <a:ext cx="442913" cy="520700"/>
        </p:xfrm>
        <a:graphic>
          <a:graphicData uri="http://schemas.openxmlformats.org/presentationml/2006/ole">
            <mc:AlternateContent xmlns:mc="http://schemas.openxmlformats.org/markup-compatibility/2006">
              <mc:Choice xmlns:v="urn:schemas-microsoft-com:vml" Requires="v">
                <p:oleObj spid="_x0000_s18656" name="Equation" r:id="rId7" imgW="444307" imgH="520474" progId="Equation.3">
                  <p:embed/>
                </p:oleObj>
              </mc:Choice>
              <mc:Fallback>
                <p:oleObj name="Equation" r:id="rId7" imgW="444307" imgH="520474" progId="Equation.3">
                  <p:embed/>
                  <p:pic>
                    <p:nvPicPr>
                      <p:cNvPr id="0" name="Picture 6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410200" y="4494213"/>
                        <a:ext cx="442913" cy="520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9100" name="Oval 9"/>
          <p:cNvSpPr>
            <a:spLocks noChangeArrowheads="1"/>
          </p:cNvSpPr>
          <p:nvPr/>
        </p:nvSpPr>
        <p:spPr bwMode="auto">
          <a:xfrm>
            <a:off x="457200" y="4570413"/>
            <a:ext cx="685800" cy="6096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endParaRPr lang="en-US" altLang="en-US"/>
          </a:p>
        </p:txBody>
      </p:sp>
      <p:graphicFrame>
        <p:nvGraphicFramePr>
          <p:cNvPr id="89101" name="Object 10"/>
          <p:cNvGraphicFramePr>
            <a:graphicFrameLocks noChangeAspect="1"/>
          </p:cNvGraphicFramePr>
          <p:nvPr/>
        </p:nvGraphicFramePr>
        <p:xfrm>
          <a:off x="7848600" y="4570413"/>
          <a:ext cx="430213" cy="531812"/>
        </p:xfrm>
        <a:graphic>
          <a:graphicData uri="http://schemas.openxmlformats.org/presentationml/2006/ole">
            <mc:AlternateContent xmlns:mc="http://schemas.openxmlformats.org/markup-compatibility/2006">
              <mc:Choice xmlns:v="urn:schemas-microsoft-com:vml" Requires="v">
                <p:oleObj spid="_x0000_s18657" name="Equation" r:id="rId9" imgW="431613" imgH="533169" progId="Equation.3">
                  <p:embed/>
                </p:oleObj>
              </mc:Choice>
              <mc:Fallback>
                <p:oleObj name="Equation" r:id="rId9" imgW="431613" imgH="533169" progId="Equation.3">
                  <p:embed/>
                  <p:pic>
                    <p:nvPicPr>
                      <p:cNvPr id="0" name="Picture 6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848600" y="4570413"/>
                        <a:ext cx="430213" cy="5318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9102" name="Line 11"/>
          <p:cNvSpPr>
            <a:spLocks noChangeShapeType="1"/>
          </p:cNvSpPr>
          <p:nvPr/>
        </p:nvSpPr>
        <p:spPr bwMode="auto">
          <a:xfrm>
            <a:off x="5943600" y="4875213"/>
            <a:ext cx="17526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89103" name="Freeform 12"/>
          <p:cNvSpPr>
            <a:spLocks/>
          </p:cNvSpPr>
          <p:nvPr/>
        </p:nvSpPr>
        <p:spPr bwMode="auto">
          <a:xfrm>
            <a:off x="2438400" y="3579813"/>
            <a:ext cx="1117600" cy="1003300"/>
          </a:xfrm>
          <a:custGeom>
            <a:avLst/>
            <a:gdLst>
              <a:gd name="T0" fmla="*/ 469900 w 704"/>
              <a:gd name="T1" fmla="*/ 1003300 h 632"/>
              <a:gd name="T2" fmla="*/ 12700 w 704"/>
              <a:gd name="T3" fmla="*/ 393700 h 632"/>
              <a:gd name="T4" fmla="*/ 546100 w 704"/>
              <a:gd name="T5" fmla="*/ 12700 h 632"/>
              <a:gd name="T6" fmla="*/ 1079500 w 704"/>
              <a:gd name="T7" fmla="*/ 317500 h 632"/>
              <a:gd name="T8" fmla="*/ 774700 w 704"/>
              <a:gd name="T9" fmla="*/ 1003300 h 6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04" h="632">
                <a:moveTo>
                  <a:pt x="296" y="632"/>
                </a:moveTo>
                <a:cubicBezTo>
                  <a:pt x="148" y="492"/>
                  <a:pt x="0" y="352"/>
                  <a:pt x="8" y="248"/>
                </a:cubicBezTo>
                <a:cubicBezTo>
                  <a:pt x="16" y="144"/>
                  <a:pt x="232" y="16"/>
                  <a:pt x="344" y="8"/>
                </a:cubicBezTo>
                <a:cubicBezTo>
                  <a:pt x="456" y="0"/>
                  <a:pt x="656" y="96"/>
                  <a:pt x="680" y="200"/>
                </a:cubicBezTo>
                <a:cubicBezTo>
                  <a:pt x="704" y="304"/>
                  <a:pt x="596" y="468"/>
                  <a:pt x="488" y="632"/>
                </a:cubicBezTo>
              </a:path>
            </a:pathLst>
          </a:custGeom>
          <a:noFill/>
          <a:ln w="9525" cap="flat" cmpd="sng">
            <a:solidFill>
              <a:schemeClr val="tx1"/>
            </a:solidFill>
            <a:prstDash val="solid"/>
            <a:round/>
            <a:headEnd type="none" w="med" len="med"/>
            <a:tailEnd type="triangl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89104" name="Object 13"/>
          <p:cNvGraphicFramePr>
            <a:graphicFrameLocks noChangeAspect="1"/>
          </p:cNvGraphicFramePr>
          <p:nvPr/>
        </p:nvGraphicFramePr>
        <p:xfrm>
          <a:off x="3454400" y="4418013"/>
          <a:ext cx="1549400" cy="457200"/>
        </p:xfrm>
        <a:graphic>
          <a:graphicData uri="http://schemas.openxmlformats.org/presentationml/2006/ole">
            <mc:AlternateContent xmlns:mc="http://schemas.openxmlformats.org/markup-compatibility/2006">
              <mc:Choice xmlns:v="urn:schemas-microsoft-com:vml" Requires="v">
                <p:oleObj spid="_x0000_s18658" name="Equation" r:id="rId11" imgW="1549400" imgH="457200" progId="Equation.3">
                  <p:embed/>
                </p:oleObj>
              </mc:Choice>
              <mc:Fallback>
                <p:oleObj name="Equation" r:id="rId11" imgW="1549400" imgH="457200" progId="Equation.3">
                  <p:embed/>
                  <p:pic>
                    <p:nvPicPr>
                      <p:cNvPr id="0" name="Picture 6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454400" y="4418013"/>
                        <a:ext cx="15494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9105" name="Object 14"/>
          <p:cNvGraphicFramePr>
            <a:graphicFrameLocks noChangeAspect="1"/>
          </p:cNvGraphicFramePr>
          <p:nvPr/>
        </p:nvGraphicFramePr>
        <p:xfrm>
          <a:off x="6007100" y="4429125"/>
          <a:ext cx="1460500" cy="457200"/>
        </p:xfrm>
        <a:graphic>
          <a:graphicData uri="http://schemas.openxmlformats.org/presentationml/2006/ole">
            <mc:AlternateContent xmlns:mc="http://schemas.openxmlformats.org/markup-compatibility/2006">
              <mc:Choice xmlns:v="urn:schemas-microsoft-com:vml" Requires="v">
                <p:oleObj spid="_x0000_s18659" name="Equation" r:id="rId13" imgW="1460500" imgH="457200" progId="Equation.3">
                  <p:embed/>
                </p:oleObj>
              </mc:Choice>
              <mc:Fallback>
                <p:oleObj name="Equation" r:id="rId13" imgW="1460500" imgH="457200" progId="Equation.3">
                  <p:embed/>
                  <p:pic>
                    <p:nvPicPr>
                      <p:cNvPr id="0" name="Picture 6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007100" y="4429125"/>
                        <a:ext cx="14605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9106" name="Freeform 15"/>
          <p:cNvSpPr>
            <a:spLocks/>
          </p:cNvSpPr>
          <p:nvPr/>
        </p:nvSpPr>
        <p:spPr bwMode="auto">
          <a:xfrm>
            <a:off x="7391400" y="3579813"/>
            <a:ext cx="1117600" cy="1003300"/>
          </a:xfrm>
          <a:custGeom>
            <a:avLst/>
            <a:gdLst>
              <a:gd name="T0" fmla="*/ 469900 w 704"/>
              <a:gd name="T1" fmla="*/ 1003300 h 632"/>
              <a:gd name="T2" fmla="*/ 12700 w 704"/>
              <a:gd name="T3" fmla="*/ 393700 h 632"/>
              <a:gd name="T4" fmla="*/ 546100 w 704"/>
              <a:gd name="T5" fmla="*/ 12700 h 632"/>
              <a:gd name="T6" fmla="*/ 1079500 w 704"/>
              <a:gd name="T7" fmla="*/ 317500 h 632"/>
              <a:gd name="T8" fmla="*/ 774700 w 704"/>
              <a:gd name="T9" fmla="*/ 1003300 h 6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04" h="632">
                <a:moveTo>
                  <a:pt x="296" y="632"/>
                </a:moveTo>
                <a:cubicBezTo>
                  <a:pt x="148" y="492"/>
                  <a:pt x="0" y="352"/>
                  <a:pt x="8" y="248"/>
                </a:cubicBezTo>
                <a:cubicBezTo>
                  <a:pt x="16" y="144"/>
                  <a:pt x="232" y="16"/>
                  <a:pt x="344" y="8"/>
                </a:cubicBezTo>
                <a:cubicBezTo>
                  <a:pt x="456" y="0"/>
                  <a:pt x="656" y="96"/>
                  <a:pt x="680" y="200"/>
                </a:cubicBezTo>
                <a:cubicBezTo>
                  <a:pt x="704" y="304"/>
                  <a:pt x="596" y="468"/>
                  <a:pt x="488" y="632"/>
                </a:cubicBezTo>
              </a:path>
            </a:pathLst>
          </a:custGeom>
          <a:noFill/>
          <a:ln w="9525" cap="flat" cmpd="sng">
            <a:solidFill>
              <a:schemeClr val="tx1"/>
            </a:solidFill>
            <a:prstDash val="solid"/>
            <a:round/>
            <a:headEnd type="none" w="med" len="med"/>
            <a:tailEnd type="triangl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89107" name="Object 16"/>
          <p:cNvGraphicFramePr>
            <a:graphicFrameLocks noChangeAspect="1"/>
          </p:cNvGraphicFramePr>
          <p:nvPr/>
        </p:nvGraphicFramePr>
        <p:xfrm>
          <a:off x="7353300" y="3122613"/>
          <a:ext cx="1384300" cy="457200"/>
        </p:xfrm>
        <a:graphic>
          <a:graphicData uri="http://schemas.openxmlformats.org/presentationml/2006/ole">
            <mc:AlternateContent xmlns:mc="http://schemas.openxmlformats.org/markup-compatibility/2006">
              <mc:Choice xmlns:v="urn:schemas-microsoft-com:vml" Requires="v">
                <p:oleObj spid="_x0000_s18660" name="Equation" r:id="rId15" imgW="1384300" imgH="457200" progId="Equation.3">
                  <p:embed/>
                </p:oleObj>
              </mc:Choice>
              <mc:Fallback>
                <p:oleObj name="Equation" r:id="rId15" imgW="1384300" imgH="457200" progId="Equation.3">
                  <p:embed/>
                  <p:pic>
                    <p:nvPicPr>
                      <p:cNvPr id="0" name="Picture 6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353300" y="3122613"/>
                        <a:ext cx="13843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9108" name="Object 17"/>
          <p:cNvGraphicFramePr>
            <a:graphicFrameLocks noChangeAspect="1"/>
          </p:cNvGraphicFramePr>
          <p:nvPr/>
        </p:nvGraphicFramePr>
        <p:xfrm>
          <a:off x="7321550" y="5561013"/>
          <a:ext cx="1587500" cy="457200"/>
        </p:xfrm>
        <a:graphic>
          <a:graphicData uri="http://schemas.openxmlformats.org/presentationml/2006/ole">
            <mc:AlternateContent xmlns:mc="http://schemas.openxmlformats.org/markup-compatibility/2006">
              <mc:Choice xmlns:v="urn:schemas-microsoft-com:vml" Requires="v">
                <p:oleObj spid="_x0000_s18661" name="Equation" r:id="rId17" imgW="1587500" imgH="457200" progId="Equation.3">
                  <p:embed/>
                </p:oleObj>
              </mc:Choice>
              <mc:Fallback>
                <p:oleObj name="Equation" r:id="rId17" imgW="1587500" imgH="457200" progId="Equation.3">
                  <p:embed/>
                  <p:pic>
                    <p:nvPicPr>
                      <p:cNvPr id="0" name="Picture 6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7321550" y="5561013"/>
                        <a:ext cx="15875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9109" name="Object 18"/>
          <p:cNvGraphicFramePr>
            <a:graphicFrameLocks noChangeAspect="1"/>
          </p:cNvGraphicFramePr>
          <p:nvPr/>
        </p:nvGraphicFramePr>
        <p:xfrm>
          <a:off x="1225550" y="4424363"/>
          <a:ext cx="1485900" cy="457200"/>
        </p:xfrm>
        <a:graphic>
          <a:graphicData uri="http://schemas.openxmlformats.org/presentationml/2006/ole">
            <mc:AlternateContent xmlns:mc="http://schemas.openxmlformats.org/markup-compatibility/2006">
              <mc:Choice xmlns:v="urn:schemas-microsoft-com:vml" Requires="v">
                <p:oleObj spid="_x0000_s18662" name="Equation" r:id="rId19" imgW="1485900" imgH="457200" progId="Equation.3">
                  <p:embed/>
                </p:oleObj>
              </mc:Choice>
              <mc:Fallback>
                <p:oleObj name="Equation" r:id="rId19" imgW="1485900" imgH="457200" progId="Equation.3">
                  <p:embed/>
                  <p:pic>
                    <p:nvPicPr>
                      <p:cNvPr id="0" name="Picture 70"/>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225550" y="4424363"/>
                        <a:ext cx="14859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9110" name="Freeform 19"/>
          <p:cNvSpPr>
            <a:spLocks/>
          </p:cNvSpPr>
          <p:nvPr/>
        </p:nvSpPr>
        <p:spPr bwMode="auto">
          <a:xfrm>
            <a:off x="152400" y="3579813"/>
            <a:ext cx="1117600" cy="1003300"/>
          </a:xfrm>
          <a:custGeom>
            <a:avLst/>
            <a:gdLst>
              <a:gd name="T0" fmla="*/ 469900 w 704"/>
              <a:gd name="T1" fmla="*/ 1003300 h 632"/>
              <a:gd name="T2" fmla="*/ 12700 w 704"/>
              <a:gd name="T3" fmla="*/ 393700 h 632"/>
              <a:gd name="T4" fmla="*/ 546100 w 704"/>
              <a:gd name="T5" fmla="*/ 12700 h 632"/>
              <a:gd name="T6" fmla="*/ 1079500 w 704"/>
              <a:gd name="T7" fmla="*/ 317500 h 632"/>
              <a:gd name="T8" fmla="*/ 774700 w 704"/>
              <a:gd name="T9" fmla="*/ 1003300 h 6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04" h="632">
                <a:moveTo>
                  <a:pt x="296" y="632"/>
                </a:moveTo>
                <a:cubicBezTo>
                  <a:pt x="148" y="492"/>
                  <a:pt x="0" y="352"/>
                  <a:pt x="8" y="248"/>
                </a:cubicBezTo>
                <a:cubicBezTo>
                  <a:pt x="16" y="144"/>
                  <a:pt x="232" y="16"/>
                  <a:pt x="344" y="8"/>
                </a:cubicBezTo>
                <a:cubicBezTo>
                  <a:pt x="456" y="0"/>
                  <a:pt x="656" y="96"/>
                  <a:pt x="680" y="200"/>
                </a:cubicBezTo>
                <a:cubicBezTo>
                  <a:pt x="704" y="304"/>
                  <a:pt x="596" y="468"/>
                  <a:pt x="488" y="632"/>
                </a:cubicBezTo>
              </a:path>
            </a:pathLst>
          </a:custGeom>
          <a:noFill/>
          <a:ln w="9525" cap="flat" cmpd="sng">
            <a:solidFill>
              <a:schemeClr val="tx1"/>
            </a:solidFill>
            <a:prstDash val="solid"/>
            <a:round/>
            <a:headEnd type="none" w="med" len="med"/>
            <a:tailEnd type="triangl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89111" name="Object 20"/>
          <p:cNvGraphicFramePr>
            <a:graphicFrameLocks noChangeAspect="1"/>
          </p:cNvGraphicFramePr>
          <p:nvPr/>
        </p:nvGraphicFramePr>
        <p:xfrm>
          <a:off x="120650" y="3052763"/>
          <a:ext cx="1409700" cy="457200"/>
        </p:xfrm>
        <a:graphic>
          <a:graphicData uri="http://schemas.openxmlformats.org/presentationml/2006/ole">
            <mc:AlternateContent xmlns:mc="http://schemas.openxmlformats.org/markup-compatibility/2006">
              <mc:Choice xmlns:v="urn:schemas-microsoft-com:vml" Requires="v">
                <p:oleObj spid="_x0000_s18663" name="Equation" r:id="rId21" imgW="1409700" imgH="457200" progId="Equation.3">
                  <p:embed/>
                </p:oleObj>
              </mc:Choice>
              <mc:Fallback>
                <p:oleObj name="Equation" r:id="rId21" imgW="1409700" imgH="457200" progId="Equation.3">
                  <p:embed/>
                  <p:pic>
                    <p:nvPicPr>
                      <p:cNvPr id="0" name="Picture 71"/>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20650" y="3052763"/>
                        <a:ext cx="14097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9112" name="Object 21"/>
          <p:cNvGraphicFramePr>
            <a:graphicFrameLocks noChangeAspect="1"/>
          </p:cNvGraphicFramePr>
          <p:nvPr/>
        </p:nvGraphicFramePr>
        <p:xfrm>
          <a:off x="6400800" y="6099175"/>
          <a:ext cx="442913" cy="520700"/>
        </p:xfrm>
        <a:graphic>
          <a:graphicData uri="http://schemas.openxmlformats.org/presentationml/2006/ole">
            <mc:AlternateContent xmlns:mc="http://schemas.openxmlformats.org/markup-compatibility/2006">
              <mc:Choice xmlns:v="urn:schemas-microsoft-com:vml" Requires="v">
                <p:oleObj spid="_x0000_s18664" name="Equation" r:id="rId23" imgW="444307" imgH="520474" progId="Equation.3">
                  <p:embed/>
                </p:oleObj>
              </mc:Choice>
              <mc:Fallback>
                <p:oleObj name="Equation" r:id="rId23" imgW="444307" imgH="520474" progId="Equation.3">
                  <p:embed/>
                  <p:pic>
                    <p:nvPicPr>
                      <p:cNvPr id="0" name="Picture 72"/>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6400800" y="6099175"/>
                        <a:ext cx="442913" cy="520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9113" name="Oval 22"/>
          <p:cNvSpPr>
            <a:spLocks noChangeArrowheads="1"/>
          </p:cNvSpPr>
          <p:nvPr/>
        </p:nvSpPr>
        <p:spPr bwMode="auto">
          <a:xfrm>
            <a:off x="6324600" y="6094413"/>
            <a:ext cx="685800" cy="6096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endParaRPr lang="en-US" altLang="en-US"/>
          </a:p>
        </p:txBody>
      </p:sp>
      <p:sp>
        <p:nvSpPr>
          <p:cNvPr id="89114" name="Line 23"/>
          <p:cNvSpPr>
            <a:spLocks noChangeShapeType="1"/>
          </p:cNvSpPr>
          <p:nvPr/>
        </p:nvSpPr>
        <p:spPr bwMode="auto">
          <a:xfrm>
            <a:off x="1143000" y="4875213"/>
            <a:ext cx="16002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89115" name="Oval 24"/>
          <p:cNvSpPr>
            <a:spLocks noChangeArrowheads="1"/>
          </p:cNvSpPr>
          <p:nvPr/>
        </p:nvSpPr>
        <p:spPr bwMode="auto">
          <a:xfrm>
            <a:off x="6172200" y="5942013"/>
            <a:ext cx="990600" cy="9144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endParaRPr lang="en-US" altLang="en-US"/>
          </a:p>
        </p:txBody>
      </p:sp>
      <p:graphicFrame>
        <p:nvGraphicFramePr>
          <p:cNvPr id="89116" name="Object 25"/>
          <p:cNvGraphicFramePr>
            <a:graphicFrameLocks noChangeAspect="1"/>
          </p:cNvGraphicFramePr>
          <p:nvPr/>
        </p:nvGraphicFramePr>
        <p:xfrm>
          <a:off x="2451100" y="3122613"/>
          <a:ext cx="1409700" cy="457200"/>
        </p:xfrm>
        <a:graphic>
          <a:graphicData uri="http://schemas.openxmlformats.org/presentationml/2006/ole">
            <mc:AlternateContent xmlns:mc="http://schemas.openxmlformats.org/markup-compatibility/2006">
              <mc:Choice xmlns:v="urn:schemas-microsoft-com:vml" Requires="v">
                <p:oleObj spid="_x0000_s18665" name="Equation" r:id="rId25" imgW="1409700" imgH="457200" progId="Equation.3">
                  <p:embed/>
                </p:oleObj>
              </mc:Choice>
              <mc:Fallback>
                <p:oleObj name="Equation" r:id="rId25" imgW="1409700" imgH="457200" progId="Equation.3">
                  <p:embed/>
                  <p:pic>
                    <p:nvPicPr>
                      <p:cNvPr id="0" name="Picture 73"/>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2451100" y="3122613"/>
                        <a:ext cx="14097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9117" name="Line 26"/>
          <p:cNvSpPr>
            <a:spLocks noChangeShapeType="1"/>
          </p:cNvSpPr>
          <p:nvPr/>
        </p:nvSpPr>
        <p:spPr bwMode="auto">
          <a:xfrm>
            <a:off x="0" y="4875213"/>
            <a:ext cx="4572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89118" name="Line 27"/>
          <p:cNvSpPr>
            <a:spLocks noChangeShapeType="1"/>
          </p:cNvSpPr>
          <p:nvPr/>
        </p:nvSpPr>
        <p:spPr bwMode="auto">
          <a:xfrm flipH="1">
            <a:off x="7010400" y="5103813"/>
            <a:ext cx="762000" cy="99060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89119" name="Line 28"/>
          <p:cNvSpPr>
            <a:spLocks noChangeShapeType="1"/>
          </p:cNvSpPr>
          <p:nvPr/>
        </p:nvSpPr>
        <p:spPr bwMode="auto">
          <a:xfrm>
            <a:off x="2667000" y="609600"/>
            <a:ext cx="3962400" cy="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89120" name="Line 29"/>
          <p:cNvSpPr>
            <a:spLocks noChangeShapeType="1"/>
          </p:cNvSpPr>
          <p:nvPr/>
        </p:nvSpPr>
        <p:spPr bwMode="auto">
          <a:xfrm>
            <a:off x="2667000" y="1295400"/>
            <a:ext cx="3962400" cy="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89121" name="Line 30"/>
          <p:cNvSpPr>
            <a:spLocks noChangeShapeType="1"/>
          </p:cNvSpPr>
          <p:nvPr/>
        </p:nvSpPr>
        <p:spPr bwMode="auto">
          <a:xfrm>
            <a:off x="3048000" y="6096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89122" name="Line 31"/>
          <p:cNvSpPr>
            <a:spLocks noChangeShapeType="1"/>
          </p:cNvSpPr>
          <p:nvPr/>
        </p:nvSpPr>
        <p:spPr bwMode="auto">
          <a:xfrm>
            <a:off x="3581400" y="6096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89123" name="Line 32"/>
          <p:cNvSpPr>
            <a:spLocks noChangeShapeType="1"/>
          </p:cNvSpPr>
          <p:nvPr/>
        </p:nvSpPr>
        <p:spPr bwMode="auto">
          <a:xfrm>
            <a:off x="6248400" y="6096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89124" name="Line 33"/>
          <p:cNvSpPr>
            <a:spLocks noChangeShapeType="1"/>
          </p:cNvSpPr>
          <p:nvPr/>
        </p:nvSpPr>
        <p:spPr bwMode="auto">
          <a:xfrm flipV="1">
            <a:off x="5486400" y="1295400"/>
            <a:ext cx="0" cy="45720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graphicFrame>
        <p:nvGraphicFramePr>
          <p:cNvPr id="89125" name="Object 34"/>
          <p:cNvGraphicFramePr>
            <a:graphicFrameLocks noChangeAspect="1"/>
          </p:cNvGraphicFramePr>
          <p:nvPr/>
        </p:nvGraphicFramePr>
        <p:xfrm>
          <a:off x="3200400" y="762000"/>
          <a:ext cx="252413" cy="368300"/>
        </p:xfrm>
        <a:graphic>
          <a:graphicData uri="http://schemas.openxmlformats.org/presentationml/2006/ole">
            <mc:AlternateContent xmlns:mc="http://schemas.openxmlformats.org/markup-compatibility/2006">
              <mc:Choice xmlns:v="urn:schemas-microsoft-com:vml" Requires="v">
                <p:oleObj spid="_x0000_s18666" name="Equation" r:id="rId27" imgW="253890" imgH="368140" progId="Equation.3">
                  <p:embed/>
                </p:oleObj>
              </mc:Choice>
              <mc:Fallback>
                <p:oleObj name="Equation" r:id="rId27" imgW="253890" imgH="368140" progId="Equation.3">
                  <p:embed/>
                  <p:pic>
                    <p:nvPicPr>
                      <p:cNvPr id="0" name="Picture 74"/>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3200400" y="762000"/>
                        <a:ext cx="252413" cy="368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9126" name="Object 35"/>
          <p:cNvGraphicFramePr>
            <a:graphicFrameLocks noChangeAspect="1"/>
          </p:cNvGraphicFramePr>
          <p:nvPr/>
        </p:nvGraphicFramePr>
        <p:xfrm>
          <a:off x="5334000" y="1676400"/>
          <a:ext cx="430213" cy="531813"/>
        </p:xfrm>
        <a:graphic>
          <a:graphicData uri="http://schemas.openxmlformats.org/presentationml/2006/ole">
            <mc:AlternateContent xmlns:mc="http://schemas.openxmlformats.org/markup-compatibility/2006">
              <mc:Choice xmlns:v="urn:schemas-microsoft-com:vml" Requires="v">
                <p:oleObj spid="_x0000_s18667" name="Equation" r:id="rId29" imgW="431613" imgH="533169" progId="Equation.3">
                  <p:embed/>
                </p:oleObj>
              </mc:Choice>
              <mc:Fallback>
                <p:oleObj name="Equation" r:id="rId29" imgW="431613" imgH="533169" progId="Equation.3">
                  <p:embed/>
                  <p:pic>
                    <p:nvPicPr>
                      <p:cNvPr id="0" name="Picture 75"/>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5334000" y="1676400"/>
                        <a:ext cx="430213" cy="5318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9127" name="Object 36"/>
          <p:cNvGraphicFramePr>
            <a:graphicFrameLocks noChangeAspect="1"/>
          </p:cNvGraphicFramePr>
          <p:nvPr/>
        </p:nvGraphicFramePr>
        <p:xfrm>
          <a:off x="6324600" y="762000"/>
          <a:ext cx="304800" cy="368300"/>
        </p:xfrm>
        <a:graphic>
          <a:graphicData uri="http://schemas.openxmlformats.org/presentationml/2006/ole">
            <mc:AlternateContent xmlns:mc="http://schemas.openxmlformats.org/markup-compatibility/2006">
              <mc:Choice xmlns:v="urn:schemas-microsoft-com:vml" Requires="v">
                <p:oleObj spid="_x0000_s18668" name="Equation" r:id="rId31" imgW="253890" imgH="368140" progId="Equation.3">
                  <p:embed/>
                </p:oleObj>
              </mc:Choice>
              <mc:Fallback>
                <p:oleObj name="Equation" r:id="rId31" imgW="253890" imgH="368140" progId="Equation.3">
                  <p:embed/>
                  <p:pic>
                    <p:nvPicPr>
                      <p:cNvPr id="0" name="Picture 76"/>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6324600" y="762000"/>
                        <a:ext cx="304800" cy="368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9128" name="Line 37"/>
          <p:cNvSpPr>
            <a:spLocks noChangeShapeType="1"/>
          </p:cNvSpPr>
          <p:nvPr/>
        </p:nvSpPr>
        <p:spPr bwMode="auto">
          <a:xfrm>
            <a:off x="4114800" y="6096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89129" name="Line 38"/>
          <p:cNvSpPr>
            <a:spLocks noChangeShapeType="1"/>
          </p:cNvSpPr>
          <p:nvPr/>
        </p:nvSpPr>
        <p:spPr bwMode="auto">
          <a:xfrm>
            <a:off x="4648200" y="6096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89130" name="Line 39"/>
          <p:cNvSpPr>
            <a:spLocks noChangeShapeType="1"/>
          </p:cNvSpPr>
          <p:nvPr/>
        </p:nvSpPr>
        <p:spPr bwMode="auto">
          <a:xfrm>
            <a:off x="5181600" y="6096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89131" name="Line 40"/>
          <p:cNvSpPr>
            <a:spLocks noChangeShapeType="1"/>
          </p:cNvSpPr>
          <p:nvPr/>
        </p:nvSpPr>
        <p:spPr bwMode="auto">
          <a:xfrm>
            <a:off x="5715000" y="6096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graphicFrame>
        <p:nvGraphicFramePr>
          <p:cNvPr id="89132" name="Object 41"/>
          <p:cNvGraphicFramePr>
            <a:graphicFrameLocks noChangeAspect="1"/>
          </p:cNvGraphicFramePr>
          <p:nvPr/>
        </p:nvGraphicFramePr>
        <p:xfrm>
          <a:off x="4343400" y="762000"/>
          <a:ext cx="163513" cy="368300"/>
        </p:xfrm>
        <a:graphic>
          <a:graphicData uri="http://schemas.openxmlformats.org/presentationml/2006/ole">
            <mc:AlternateContent xmlns:mc="http://schemas.openxmlformats.org/markup-compatibility/2006">
              <mc:Choice xmlns:v="urn:schemas-microsoft-com:vml" Requires="v">
                <p:oleObj spid="_x0000_s18669" name="Equation" r:id="rId33" imgW="165028" imgH="368140" progId="Equation.3">
                  <p:embed/>
                </p:oleObj>
              </mc:Choice>
              <mc:Fallback>
                <p:oleObj name="Equation" r:id="rId33" imgW="165028" imgH="368140" progId="Equation.3">
                  <p:embed/>
                  <p:pic>
                    <p:nvPicPr>
                      <p:cNvPr id="0" name="Picture 77"/>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4343400" y="762000"/>
                        <a:ext cx="163513" cy="368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9133" name="Object 42"/>
          <p:cNvGraphicFramePr>
            <a:graphicFrameLocks noChangeAspect="1"/>
          </p:cNvGraphicFramePr>
          <p:nvPr/>
        </p:nvGraphicFramePr>
        <p:xfrm>
          <a:off x="5378450" y="773113"/>
          <a:ext cx="163513" cy="368300"/>
        </p:xfrm>
        <a:graphic>
          <a:graphicData uri="http://schemas.openxmlformats.org/presentationml/2006/ole">
            <mc:AlternateContent xmlns:mc="http://schemas.openxmlformats.org/markup-compatibility/2006">
              <mc:Choice xmlns:v="urn:schemas-microsoft-com:vml" Requires="v">
                <p:oleObj spid="_x0000_s18670" name="Equation" r:id="rId35" imgW="165028" imgH="368140" progId="Equation.3">
                  <p:embed/>
                </p:oleObj>
              </mc:Choice>
              <mc:Fallback>
                <p:oleObj name="Equation" r:id="rId35" imgW="165028" imgH="368140" progId="Equation.3">
                  <p:embed/>
                  <p:pic>
                    <p:nvPicPr>
                      <p:cNvPr id="0" name="Picture 78"/>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5378450" y="773113"/>
                        <a:ext cx="163513" cy="368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9134" name="Object 43"/>
          <p:cNvGraphicFramePr>
            <a:graphicFrameLocks noChangeAspect="1"/>
          </p:cNvGraphicFramePr>
          <p:nvPr/>
        </p:nvGraphicFramePr>
        <p:xfrm>
          <a:off x="3778250" y="773113"/>
          <a:ext cx="163513" cy="368300"/>
        </p:xfrm>
        <a:graphic>
          <a:graphicData uri="http://schemas.openxmlformats.org/presentationml/2006/ole">
            <mc:AlternateContent xmlns:mc="http://schemas.openxmlformats.org/markup-compatibility/2006">
              <mc:Choice xmlns:v="urn:schemas-microsoft-com:vml" Requires="v">
                <p:oleObj spid="_x0000_s18671" name="Equation" r:id="rId37" imgW="165028" imgH="368140" progId="Equation.3">
                  <p:embed/>
                </p:oleObj>
              </mc:Choice>
              <mc:Fallback>
                <p:oleObj name="Equation" r:id="rId37" imgW="165028" imgH="368140" progId="Equation.3">
                  <p:embed/>
                  <p:pic>
                    <p:nvPicPr>
                      <p:cNvPr id="0" name="Picture 79"/>
                      <p:cNvPicPr>
                        <a:picLocks noChangeAspect="1"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3778250" y="773113"/>
                        <a:ext cx="163513" cy="368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9135" name="Object 44"/>
          <p:cNvGraphicFramePr>
            <a:graphicFrameLocks noChangeAspect="1"/>
          </p:cNvGraphicFramePr>
          <p:nvPr/>
        </p:nvGraphicFramePr>
        <p:xfrm>
          <a:off x="5822950" y="755650"/>
          <a:ext cx="252413" cy="381000"/>
        </p:xfrm>
        <a:graphic>
          <a:graphicData uri="http://schemas.openxmlformats.org/presentationml/2006/ole">
            <mc:AlternateContent xmlns:mc="http://schemas.openxmlformats.org/markup-compatibility/2006">
              <mc:Choice xmlns:v="urn:schemas-microsoft-com:vml" Requires="v">
                <p:oleObj spid="_x0000_s18672" name="Equation" r:id="rId39" imgW="253890" imgH="380835" progId="Equation.3">
                  <p:embed/>
                </p:oleObj>
              </mc:Choice>
              <mc:Fallback>
                <p:oleObj name="Equation" r:id="rId39" imgW="253890" imgH="380835" progId="Equation.3">
                  <p:embed/>
                  <p:pic>
                    <p:nvPicPr>
                      <p:cNvPr id="0" name="Picture 80"/>
                      <p:cNvPicPr>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5822950" y="755650"/>
                        <a:ext cx="252413"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9136" name="Object 45"/>
          <p:cNvGraphicFramePr>
            <a:graphicFrameLocks noChangeAspect="1"/>
          </p:cNvGraphicFramePr>
          <p:nvPr/>
        </p:nvGraphicFramePr>
        <p:xfrm>
          <a:off x="4800600" y="762000"/>
          <a:ext cx="163513" cy="368300"/>
        </p:xfrm>
        <a:graphic>
          <a:graphicData uri="http://schemas.openxmlformats.org/presentationml/2006/ole">
            <mc:AlternateContent xmlns:mc="http://schemas.openxmlformats.org/markup-compatibility/2006">
              <mc:Choice xmlns:v="urn:schemas-microsoft-com:vml" Requires="v">
                <p:oleObj spid="_x0000_s18673" name="Equation" r:id="rId41" imgW="165028" imgH="368140" progId="Equation.3">
                  <p:embed/>
                </p:oleObj>
              </mc:Choice>
              <mc:Fallback>
                <p:oleObj name="Equation" r:id="rId41" imgW="165028" imgH="368140" progId="Equation.3">
                  <p:embed/>
                  <p:pic>
                    <p:nvPicPr>
                      <p:cNvPr id="0" name="Picture 81"/>
                      <p:cNvPicPr>
                        <a:picLocks noChangeAspect="1" noChangeArrowheads="1"/>
                      </p:cNvPicPr>
                      <p:nvPr/>
                    </p:nvPicPr>
                    <p:blipFill>
                      <a:blip r:embed="rId42">
                        <a:extLst>
                          <a:ext uri="{28A0092B-C50C-407E-A947-70E740481C1C}">
                            <a14:useLocalDpi xmlns:a14="http://schemas.microsoft.com/office/drawing/2010/main" val="0"/>
                          </a:ext>
                        </a:extLst>
                      </a:blip>
                      <a:srcRect/>
                      <a:stretch>
                        <a:fillRect/>
                      </a:stretch>
                    </p:blipFill>
                    <p:spPr bwMode="auto">
                      <a:xfrm>
                        <a:off x="4800600" y="762000"/>
                        <a:ext cx="163513" cy="368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9137" name="Text Box 46"/>
          <p:cNvSpPr txBox="1">
            <a:spLocks noChangeArrowheads="1"/>
          </p:cNvSpPr>
          <p:nvPr/>
        </p:nvSpPr>
        <p:spPr bwMode="auto">
          <a:xfrm>
            <a:off x="609600" y="685800"/>
            <a:ext cx="1482725"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r>
              <a:rPr lang="en-US" altLang="en-US">
                <a:solidFill>
                  <a:srgbClr val="008000"/>
                </a:solidFill>
              </a:rPr>
              <a:t>Time 7</a:t>
            </a:r>
          </a:p>
        </p:txBody>
      </p:sp>
      <p:sp>
        <p:nvSpPr>
          <p:cNvPr id="89138" name="Oval 47"/>
          <p:cNvSpPr>
            <a:spLocks noChangeArrowheads="1"/>
          </p:cNvSpPr>
          <p:nvPr/>
        </p:nvSpPr>
        <p:spPr bwMode="auto">
          <a:xfrm>
            <a:off x="7162800" y="2971800"/>
            <a:ext cx="1752600" cy="685800"/>
          </a:xfrm>
          <a:prstGeom prst="ellipse">
            <a:avLst/>
          </a:prstGeom>
          <a:noFill/>
          <a:ln w="9525">
            <a:solidFill>
              <a:srgbClr val="FF0000"/>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endParaRPr lang="en-US" altLang="en-US"/>
          </a:p>
        </p:txBody>
      </p:sp>
    </p:spTree>
    <p:extLst>
      <p:ext uri="{BB962C8B-B14F-4D97-AF65-F5344CB8AC3E}">
        <p14:creationId xmlns:p14="http://schemas.microsoft.com/office/powerpoint/2010/main" val="376963084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5" name="Footer Placeholder 2"/>
          <p:cNvSpPr>
            <a:spLocks noGrp="1"/>
          </p:cNvSpPr>
          <p:nvPr>
            <p:ph type="ftr" sz="quarter" idx="11"/>
          </p:nvPr>
        </p:nvSpPr>
        <p:spPr>
          <a:noFill/>
        </p:spPr>
        <p:txBody>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r>
              <a:rPr lang="en-US" altLang="en-US" sz="1400">
                <a:solidFill>
                  <a:schemeClr val="tx1"/>
                </a:solidFill>
                <a:latin typeface="Times New Roman" charset="0"/>
              </a:rPr>
              <a:t>unit-4/Turning Machine</a:t>
            </a:r>
          </a:p>
        </p:txBody>
      </p:sp>
      <p:sp>
        <p:nvSpPr>
          <p:cNvPr id="90116" name="Slide Number Placeholder 3"/>
          <p:cNvSpPr>
            <a:spLocks noGrp="1"/>
          </p:cNvSpPr>
          <p:nvPr>
            <p:ph type="sldNum" sz="quarter" idx="12"/>
          </p:nvPr>
        </p:nvSpPr>
        <p:spPr>
          <a:noFill/>
        </p:spPr>
        <p:txBody>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fld id="{F498D671-7782-4BD6-89B9-DB56A849E910}" type="slidenum">
              <a:rPr lang="en-US" altLang="en-US" sz="1400">
                <a:solidFill>
                  <a:schemeClr val="tx1"/>
                </a:solidFill>
                <a:latin typeface="Times New Roman" charset="0"/>
              </a:rPr>
              <a:pPr/>
              <a:t>81</a:t>
            </a:fld>
            <a:endParaRPr lang="en-US" altLang="en-US" sz="1400">
              <a:solidFill>
                <a:schemeClr val="tx1"/>
              </a:solidFill>
              <a:latin typeface="Times New Roman" charset="0"/>
            </a:endParaRPr>
          </a:p>
        </p:txBody>
      </p:sp>
      <p:sp>
        <p:nvSpPr>
          <p:cNvPr id="90117" name="Oval 2"/>
          <p:cNvSpPr>
            <a:spLocks noChangeArrowheads="1"/>
          </p:cNvSpPr>
          <p:nvPr/>
        </p:nvSpPr>
        <p:spPr bwMode="auto">
          <a:xfrm>
            <a:off x="7696200" y="4572000"/>
            <a:ext cx="685800" cy="609600"/>
          </a:xfrm>
          <a:prstGeom prst="ellipse">
            <a:avLst/>
          </a:prstGeom>
          <a:solidFill>
            <a:srgbClr val="FF0000">
              <a:alpha val="50195"/>
            </a:srgbClr>
          </a:solidFill>
          <a:ln w="38100">
            <a:solidFill>
              <a:srgbClr val="FF0000"/>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endParaRPr lang="en-US" altLang="en-US"/>
          </a:p>
        </p:txBody>
      </p:sp>
      <p:sp>
        <p:nvSpPr>
          <p:cNvPr id="90118" name="Oval 3"/>
          <p:cNvSpPr>
            <a:spLocks noChangeArrowheads="1"/>
          </p:cNvSpPr>
          <p:nvPr/>
        </p:nvSpPr>
        <p:spPr bwMode="auto">
          <a:xfrm>
            <a:off x="2743200" y="4570413"/>
            <a:ext cx="685800" cy="6096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endParaRPr lang="en-US" altLang="en-US"/>
          </a:p>
        </p:txBody>
      </p:sp>
      <p:graphicFrame>
        <p:nvGraphicFramePr>
          <p:cNvPr id="90119" name="Object 4"/>
          <p:cNvGraphicFramePr>
            <a:graphicFrameLocks noChangeAspect="1"/>
          </p:cNvGraphicFramePr>
          <p:nvPr/>
        </p:nvGraphicFramePr>
        <p:xfrm>
          <a:off x="609600" y="4570413"/>
          <a:ext cx="442913" cy="531812"/>
        </p:xfrm>
        <a:graphic>
          <a:graphicData uri="http://schemas.openxmlformats.org/presentationml/2006/ole">
            <mc:AlternateContent xmlns:mc="http://schemas.openxmlformats.org/markup-compatibility/2006">
              <mc:Choice xmlns:v="urn:schemas-microsoft-com:vml" Requires="v">
                <p:oleObj spid="_x0000_s19678" name="Equation" r:id="rId3" imgW="444307" imgH="533169" progId="Equation.3">
                  <p:embed/>
                </p:oleObj>
              </mc:Choice>
              <mc:Fallback>
                <p:oleObj name="Equation" r:id="rId3" imgW="444307" imgH="533169" progId="Equation.3">
                  <p:embed/>
                  <p:pic>
                    <p:nvPicPr>
                      <p:cNvPr id="0" name="Picture 6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4570413"/>
                        <a:ext cx="442913" cy="5318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0120" name="Line 5"/>
          <p:cNvSpPr>
            <a:spLocks noChangeShapeType="1"/>
          </p:cNvSpPr>
          <p:nvPr/>
        </p:nvSpPr>
        <p:spPr bwMode="auto">
          <a:xfrm>
            <a:off x="3429000" y="4875213"/>
            <a:ext cx="18288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90121" name="Oval 6"/>
          <p:cNvSpPr>
            <a:spLocks noChangeArrowheads="1"/>
          </p:cNvSpPr>
          <p:nvPr/>
        </p:nvSpPr>
        <p:spPr bwMode="auto">
          <a:xfrm>
            <a:off x="5270500" y="4583113"/>
            <a:ext cx="685800" cy="6096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endParaRPr lang="en-US" altLang="en-US"/>
          </a:p>
        </p:txBody>
      </p:sp>
      <p:graphicFrame>
        <p:nvGraphicFramePr>
          <p:cNvPr id="90122" name="Object 7"/>
          <p:cNvGraphicFramePr>
            <a:graphicFrameLocks noChangeAspect="1"/>
          </p:cNvGraphicFramePr>
          <p:nvPr/>
        </p:nvGraphicFramePr>
        <p:xfrm>
          <a:off x="2895600" y="4570413"/>
          <a:ext cx="381000" cy="520700"/>
        </p:xfrm>
        <a:graphic>
          <a:graphicData uri="http://schemas.openxmlformats.org/presentationml/2006/ole">
            <mc:AlternateContent xmlns:mc="http://schemas.openxmlformats.org/markup-compatibility/2006">
              <mc:Choice xmlns:v="urn:schemas-microsoft-com:vml" Requires="v">
                <p:oleObj spid="_x0000_s19679" name="Equation" r:id="rId5" imgW="380835" imgH="520474" progId="Equation.3">
                  <p:embed/>
                </p:oleObj>
              </mc:Choice>
              <mc:Fallback>
                <p:oleObj name="Equation" r:id="rId5" imgW="380835" imgH="520474" progId="Equation.3">
                  <p:embed/>
                  <p:pic>
                    <p:nvPicPr>
                      <p:cNvPr id="0" name="Picture 6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95600" y="4570413"/>
                        <a:ext cx="381000" cy="520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0123" name="Object 8"/>
          <p:cNvGraphicFramePr>
            <a:graphicFrameLocks noChangeAspect="1"/>
          </p:cNvGraphicFramePr>
          <p:nvPr/>
        </p:nvGraphicFramePr>
        <p:xfrm>
          <a:off x="5410200" y="4494213"/>
          <a:ext cx="442913" cy="520700"/>
        </p:xfrm>
        <a:graphic>
          <a:graphicData uri="http://schemas.openxmlformats.org/presentationml/2006/ole">
            <mc:AlternateContent xmlns:mc="http://schemas.openxmlformats.org/markup-compatibility/2006">
              <mc:Choice xmlns:v="urn:schemas-microsoft-com:vml" Requires="v">
                <p:oleObj spid="_x0000_s19680" name="Equation" r:id="rId7" imgW="444307" imgH="520474" progId="Equation.3">
                  <p:embed/>
                </p:oleObj>
              </mc:Choice>
              <mc:Fallback>
                <p:oleObj name="Equation" r:id="rId7" imgW="444307" imgH="520474" progId="Equation.3">
                  <p:embed/>
                  <p:pic>
                    <p:nvPicPr>
                      <p:cNvPr id="0" name="Picture 6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410200" y="4494213"/>
                        <a:ext cx="442913" cy="520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0124" name="Oval 9"/>
          <p:cNvSpPr>
            <a:spLocks noChangeArrowheads="1"/>
          </p:cNvSpPr>
          <p:nvPr/>
        </p:nvSpPr>
        <p:spPr bwMode="auto">
          <a:xfrm>
            <a:off x="457200" y="4570413"/>
            <a:ext cx="685800" cy="6096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endParaRPr lang="en-US" altLang="en-US"/>
          </a:p>
        </p:txBody>
      </p:sp>
      <p:graphicFrame>
        <p:nvGraphicFramePr>
          <p:cNvPr id="90125" name="Object 10"/>
          <p:cNvGraphicFramePr>
            <a:graphicFrameLocks noChangeAspect="1"/>
          </p:cNvGraphicFramePr>
          <p:nvPr/>
        </p:nvGraphicFramePr>
        <p:xfrm>
          <a:off x="7848600" y="4570413"/>
          <a:ext cx="430213" cy="531812"/>
        </p:xfrm>
        <a:graphic>
          <a:graphicData uri="http://schemas.openxmlformats.org/presentationml/2006/ole">
            <mc:AlternateContent xmlns:mc="http://schemas.openxmlformats.org/markup-compatibility/2006">
              <mc:Choice xmlns:v="urn:schemas-microsoft-com:vml" Requires="v">
                <p:oleObj spid="_x0000_s19681" name="Equation" r:id="rId9" imgW="431613" imgH="533169" progId="Equation.3">
                  <p:embed/>
                </p:oleObj>
              </mc:Choice>
              <mc:Fallback>
                <p:oleObj name="Equation" r:id="rId9" imgW="431613" imgH="533169" progId="Equation.3">
                  <p:embed/>
                  <p:pic>
                    <p:nvPicPr>
                      <p:cNvPr id="0" name="Picture 6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848600" y="4570413"/>
                        <a:ext cx="430213" cy="5318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0126" name="Line 11"/>
          <p:cNvSpPr>
            <a:spLocks noChangeShapeType="1"/>
          </p:cNvSpPr>
          <p:nvPr/>
        </p:nvSpPr>
        <p:spPr bwMode="auto">
          <a:xfrm>
            <a:off x="5943600" y="4875213"/>
            <a:ext cx="17526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90127" name="Freeform 12"/>
          <p:cNvSpPr>
            <a:spLocks/>
          </p:cNvSpPr>
          <p:nvPr/>
        </p:nvSpPr>
        <p:spPr bwMode="auto">
          <a:xfrm>
            <a:off x="2438400" y="3579813"/>
            <a:ext cx="1117600" cy="1003300"/>
          </a:xfrm>
          <a:custGeom>
            <a:avLst/>
            <a:gdLst>
              <a:gd name="T0" fmla="*/ 469900 w 704"/>
              <a:gd name="T1" fmla="*/ 1003300 h 632"/>
              <a:gd name="T2" fmla="*/ 12700 w 704"/>
              <a:gd name="T3" fmla="*/ 393700 h 632"/>
              <a:gd name="T4" fmla="*/ 546100 w 704"/>
              <a:gd name="T5" fmla="*/ 12700 h 632"/>
              <a:gd name="T6" fmla="*/ 1079500 w 704"/>
              <a:gd name="T7" fmla="*/ 317500 h 632"/>
              <a:gd name="T8" fmla="*/ 774700 w 704"/>
              <a:gd name="T9" fmla="*/ 1003300 h 6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04" h="632">
                <a:moveTo>
                  <a:pt x="296" y="632"/>
                </a:moveTo>
                <a:cubicBezTo>
                  <a:pt x="148" y="492"/>
                  <a:pt x="0" y="352"/>
                  <a:pt x="8" y="248"/>
                </a:cubicBezTo>
                <a:cubicBezTo>
                  <a:pt x="16" y="144"/>
                  <a:pt x="232" y="16"/>
                  <a:pt x="344" y="8"/>
                </a:cubicBezTo>
                <a:cubicBezTo>
                  <a:pt x="456" y="0"/>
                  <a:pt x="656" y="96"/>
                  <a:pt x="680" y="200"/>
                </a:cubicBezTo>
                <a:cubicBezTo>
                  <a:pt x="704" y="304"/>
                  <a:pt x="596" y="468"/>
                  <a:pt x="488" y="632"/>
                </a:cubicBezTo>
              </a:path>
            </a:pathLst>
          </a:custGeom>
          <a:noFill/>
          <a:ln w="9525" cap="flat" cmpd="sng">
            <a:solidFill>
              <a:schemeClr val="tx1"/>
            </a:solidFill>
            <a:prstDash val="solid"/>
            <a:round/>
            <a:headEnd type="none" w="med" len="med"/>
            <a:tailEnd type="triangl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90128" name="Object 13"/>
          <p:cNvGraphicFramePr>
            <a:graphicFrameLocks noChangeAspect="1"/>
          </p:cNvGraphicFramePr>
          <p:nvPr/>
        </p:nvGraphicFramePr>
        <p:xfrm>
          <a:off x="3454400" y="4418013"/>
          <a:ext cx="1549400" cy="457200"/>
        </p:xfrm>
        <a:graphic>
          <a:graphicData uri="http://schemas.openxmlformats.org/presentationml/2006/ole">
            <mc:AlternateContent xmlns:mc="http://schemas.openxmlformats.org/markup-compatibility/2006">
              <mc:Choice xmlns:v="urn:schemas-microsoft-com:vml" Requires="v">
                <p:oleObj spid="_x0000_s19682" name="Equation" r:id="rId11" imgW="1549400" imgH="457200" progId="Equation.3">
                  <p:embed/>
                </p:oleObj>
              </mc:Choice>
              <mc:Fallback>
                <p:oleObj name="Equation" r:id="rId11" imgW="1549400" imgH="457200" progId="Equation.3">
                  <p:embed/>
                  <p:pic>
                    <p:nvPicPr>
                      <p:cNvPr id="0" name="Picture 6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454400" y="4418013"/>
                        <a:ext cx="15494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0129" name="Object 14"/>
          <p:cNvGraphicFramePr>
            <a:graphicFrameLocks noChangeAspect="1"/>
          </p:cNvGraphicFramePr>
          <p:nvPr/>
        </p:nvGraphicFramePr>
        <p:xfrm>
          <a:off x="6007100" y="4429125"/>
          <a:ext cx="1460500" cy="457200"/>
        </p:xfrm>
        <a:graphic>
          <a:graphicData uri="http://schemas.openxmlformats.org/presentationml/2006/ole">
            <mc:AlternateContent xmlns:mc="http://schemas.openxmlformats.org/markup-compatibility/2006">
              <mc:Choice xmlns:v="urn:schemas-microsoft-com:vml" Requires="v">
                <p:oleObj spid="_x0000_s19683" name="Equation" r:id="rId13" imgW="1460500" imgH="457200" progId="Equation.3">
                  <p:embed/>
                </p:oleObj>
              </mc:Choice>
              <mc:Fallback>
                <p:oleObj name="Equation" r:id="rId13" imgW="1460500" imgH="457200" progId="Equation.3">
                  <p:embed/>
                  <p:pic>
                    <p:nvPicPr>
                      <p:cNvPr id="0" name="Picture 6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007100" y="4429125"/>
                        <a:ext cx="14605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0130" name="Freeform 15"/>
          <p:cNvSpPr>
            <a:spLocks/>
          </p:cNvSpPr>
          <p:nvPr/>
        </p:nvSpPr>
        <p:spPr bwMode="auto">
          <a:xfrm>
            <a:off x="7391400" y="3579813"/>
            <a:ext cx="1117600" cy="1003300"/>
          </a:xfrm>
          <a:custGeom>
            <a:avLst/>
            <a:gdLst>
              <a:gd name="T0" fmla="*/ 469900 w 704"/>
              <a:gd name="T1" fmla="*/ 1003300 h 632"/>
              <a:gd name="T2" fmla="*/ 12700 w 704"/>
              <a:gd name="T3" fmla="*/ 393700 h 632"/>
              <a:gd name="T4" fmla="*/ 546100 w 704"/>
              <a:gd name="T5" fmla="*/ 12700 h 632"/>
              <a:gd name="T6" fmla="*/ 1079500 w 704"/>
              <a:gd name="T7" fmla="*/ 317500 h 632"/>
              <a:gd name="T8" fmla="*/ 774700 w 704"/>
              <a:gd name="T9" fmla="*/ 1003300 h 6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04" h="632">
                <a:moveTo>
                  <a:pt x="296" y="632"/>
                </a:moveTo>
                <a:cubicBezTo>
                  <a:pt x="148" y="492"/>
                  <a:pt x="0" y="352"/>
                  <a:pt x="8" y="248"/>
                </a:cubicBezTo>
                <a:cubicBezTo>
                  <a:pt x="16" y="144"/>
                  <a:pt x="232" y="16"/>
                  <a:pt x="344" y="8"/>
                </a:cubicBezTo>
                <a:cubicBezTo>
                  <a:pt x="456" y="0"/>
                  <a:pt x="656" y="96"/>
                  <a:pt x="680" y="200"/>
                </a:cubicBezTo>
                <a:cubicBezTo>
                  <a:pt x="704" y="304"/>
                  <a:pt x="596" y="468"/>
                  <a:pt x="488" y="632"/>
                </a:cubicBezTo>
              </a:path>
            </a:pathLst>
          </a:custGeom>
          <a:noFill/>
          <a:ln w="9525" cap="flat" cmpd="sng">
            <a:solidFill>
              <a:schemeClr val="tx1"/>
            </a:solidFill>
            <a:prstDash val="solid"/>
            <a:round/>
            <a:headEnd type="none" w="med" len="med"/>
            <a:tailEnd type="triangl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90131" name="Object 16"/>
          <p:cNvGraphicFramePr>
            <a:graphicFrameLocks noChangeAspect="1"/>
          </p:cNvGraphicFramePr>
          <p:nvPr/>
        </p:nvGraphicFramePr>
        <p:xfrm>
          <a:off x="7353300" y="3122613"/>
          <a:ext cx="1384300" cy="457200"/>
        </p:xfrm>
        <a:graphic>
          <a:graphicData uri="http://schemas.openxmlformats.org/presentationml/2006/ole">
            <mc:AlternateContent xmlns:mc="http://schemas.openxmlformats.org/markup-compatibility/2006">
              <mc:Choice xmlns:v="urn:schemas-microsoft-com:vml" Requires="v">
                <p:oleObj spid="_x0000_s19684" name="Equation" r:id="rId15" imgW="1384300" imgH="457200" progId="Equation.3">
                  <p:embed/>
                </p:oleObj>
              </mc:Choice>
              <mc:Fallback>
                <p:oleObj name="Equation" r:id="rId15" imgW="1384300" imgH="457200" progId="Equation.3">
                  <p:embed/>
                  <p:pic>
                    <p:nvPicPr>
                      <p:cNvPr id="0" name="Picture 6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353300" y="3122613"/>
                        <a:ext cx="13843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0132" name="Object 17"/>
          <p:cNvGraphicFramePr>
            <a:graphicFrameLocks noChangeAspect="1"/>
          </p:cNvGraphicFramePr>
          <p:nvPr/>
        </p:nvGraphicFramePr>
        <p:xfrm>
          <a:off x="7321550" y="5561013"/>
          <a:ext cx="1587500" cy="457200"/>
        </p:xfrm>
        <a:graphic>
          <a:graphicData uri="http://schemas.openxmlformats.org/presentationml/2006/ole">
            <mc:AlternateContent xmlns:mc="http://schemas.openxmlformats.org/markup-compatibility/2006">
              <mc:Choice xmlns:v="urn:schemas-microsoft-com:vml" Requires="v">
                <p:oleObj spid="_x0000_s19685" name="Equation" r:id="rId17" imgW="1587500" imgH="457200" progId="Equation.3">
                  <p:embed/>
                </p:oleObj>
              </mc:Choice>
              <mc:Fallback>
                <p:oleObj name="Equation" r:id="rId17" imgW="1587500" imgH="457200" progId="Equation.3">
                  <p:embed/>
                  <p:pic>
                    <p:nvPicPr>
                      <p:cNvPr id="0" name="Picture 6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7321550" y="5561013"/>
                        <a:ext cx="15875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0133" name="Object 18"/>
          <p:cNvGraphicFramePr>
            <a:graphicFrameLocks noChangeAspect="1"/>
          </p:cNvGraphicFramePr>
          <p:nvPr/>
        </p:nvGraphicFramePr>
        <p:xfrm>
          <a:off x="1225550" y="4424363"/>
          <a:ext cx="1485900" cy="457200"/>
        </p:xfrm>
        <a:graphic>
          <a:graphicData uri="http://schemas.openxmlformats.org/presentationml/2006/ole">
            <mc:AlternateContent xmlns:mc="http://schemas.openxmlformats.org/markup-compatibility/2006">
              <mc:Choice xmlns:v="urn:schemas-microsoft-com:vml" Requires="v">
                <p:oleObj spid="_x0000_s19686" name="Equation" r:id="rId19" imgW="1485900" imgH="457200" progId="Equation.3">
                  <p:embed/>
                </p:oleObj>
              </mc:Choice>
              <mc:Fallback>
                <p:oleObj name="Equation" r:id="rId19" imgW="1485900" imgH="457200" progId="Equation.3">
                  <p:embed/>
                  <p:pic>
                    <p:nvPicPr>
                      <p:cNvPr id="0" name="Picture 70"/>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225550" y="4424363"/>
                        <a:ext cx="14859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0134" name="Freeform 19"/>
          <p:cNvSpPr>
            <a:spLocks/>
          </p:cNvSpPr>
          <p:nvPr/>
        </p:nvSpPr>
        <p:spPr bwMode="auto">
          <a:xfrm>
            <a:off x="152400" y="3579813"/>
            <a:ext cx="1117600" cy="1003300"/>
          </a:xfrm>
          <a:custGeom>
            <a:avLst/>
            <a:gdLst>
              <a:gd name="T0" fmla="*/ 469900 w 704"/>
              <a:gd name="T1" fmla="*/ 1003300 h 632"/>
              <a:gd name="T2" fmla="*/ 12700 w 704"/>
              <a:gd name="T3" fmla="*/ 393700 h 632"/>
              <a:gd name="T4" fmla="*/ 546100 w 704"/>
              <a:gd name="T5" fmla="*/ 12700 h 632"/>
              <a:gd name="T6" fmla="*/ 1079500 w 704"/>
              <a:gd name="T7" fmla="*/ 317500 h 632"/>
              <a:gd name="T8" fmla="*/ 774700 w 704"/>
              <a:gd name="T9" fmla="*/ 1003300 h 6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04" h="632">
                <a:moveTo>
                  <a:pt x="296" y="632"/>
                </a:moveTo>
                <a:cubicBezTo>
                  <a:pt x="148" y="492"/>
                  <a:pt x="0" y="352"/>
                  <a:pt x="8" y="248"/>
                </a:cubicBezTo>
                <a:cubicBezTo>
                  <a:pt x="16" y="144"/>
                  <a:pt x="232" y="16"/>
                  <a:pt x="344" y="8"/>
                </a:cubicBezTo>
                <a:cubicBezTo>
                  <a:pt x="456" y="0"/>
                  <a:pt x="656" y="96"/>
                  <a:pt x="680" y="200"/>
                </a:cubicBezTo>
                <a:cubicBezTo>
                  <a:pt x="704" y="304"/>
                  <a:pt x="596" y="468"/>
                  <a:pt x="488" y="632"/>
                </a:cubicBezTo>
              </a:path>
            </a:pathLst>
          </a:custGeom>
          <a:noFill/>
          <a:ln w="9525" cap="flat" cmpd="sng">
            <a:solidFill>
              <a:schemeClr val="tx1"/>
            </a:solidFill>
            <a:prstDash val="solid"/>
            <a:round/>
            <a:headEnd type="none" w="med" len="med"/>
            <a:tailEnd type="triangl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90135" name="Object 20"/>
          <p:cNvGraphicFramePr>
            <a:graphicFrameLocks noChangeAspect="1"/>
          </p:cNvGraphicFramePr>
          <p:nvPr/>
        </p:nvGraphicFramePr>
        <p:xfrm>
          <a:off x="120650" y="3052763"/>
          <a:ext cx="1409700" cy="457200"/>
        </p:xfrm>
        <a:graphic>
          <a:graphicData uri="http://schemas.openxmlformats.org/presentationml/2006/ole">
            <mc:AlternateContent xmlns:mc="http://schemas.openxmlformats.org/markup-compatibility/2006">
              <mc:Choice xmlns:v="urn:schemas-microsoft-com:vml" Requires="v">
                <p:oleObj spid="_x0000_s19687" name="Equation" r:id="rId21" imgW="1409700" imgH="457200" progId="Equation.3">
                  <p:embed/>
                </p:oleObj>
              </mc:Choice>
              <mc:Fallback>
                <p:oleObj name="Equation" r:id="rId21" imgW="1409700" imgH="457200" progId="Equation.3">
                  <p:embed/>
                  <p:pic>
                    <p:nvPicPr>
                      <p:cNvPr id="0" name="Picture 71"/>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20650" y="3052763"/>
                        <a:ext cx="14097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0136" name="Object 21"/>
          <p:cNvGraphicFramePr>
            <a:graphicFrameLocks noChangeAspect="1"/>
          </p:cNvGraphicFramePr>
          <p:nvPr/>
        </p:nvGraphicFramePr>
        <p:xfrm>
          <a:off x="6400800" y="6099175"/>
          <a:ext cx="442913" cy="520700"/>
        </p:xfrm>
        <a:graphic>
          <a:graphicData uri="http://schemas.openxmlformats.org/presentationml/2006/ole">
            <mc:AlternateContent xmlns:mc="http://schemas.openxmlformats.org/markup-compatibility/2006">
              <mc:Choice xmlns:v="urn:schemas-microsoft-com:vml" Requires="v">
                <p:oleObj spid="_x0000_s19688" name="Equation" r:id="rId23" imgW="444307" imgH="520474" progId="Equation.3">
                  <p:embed/>
                </p:oleObj>
              </mc:Choice>
              <mc:Fallback>
                <p:oleObj name="Equation" r:id="rId23" imgW="444307" imgH="520474" progId="Equation.3">
                  <p:embed/>
                  <p:pic>
                    <p:nvPicPr>
                      <p:cNvPr id="0" name="Picture 72"/>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6400800" y="6099175"/>
                        <a:ext cx="442913" cy="520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0137" name="Oval 22"/>
          <p:cNvSpPr>
            <a:spLocks noChangeArrowheads="1"/>
          </p:cNvSpPr>
          <p:nvPr/>
        </p:nvSpPr>
        <p:spPr bwMode="auto">
          <a:xfrm>
            <a:off x="6324600" y="6094413"/>
            <a:ext cx="685800" cy="6096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endParaRPr lang="en-US" altLang="en-US"/>
          </a:p>
        </p:txBody>
      </p:sp>
      <p:sp>
        <p:nvSpPr>
          <p:cNvPr id="90138" name="Line 23"/>
          <p:cNvSpPr>
            <a:spLocks noChangeShapeType="1"/>
          </p:cNvSpPr>
          <p:nvPr/>
        </p:nvSpPr>
        <p:spPr bwMode="auto">
          <a:xfrm>
            <a:off x="1143000" y="4875213"/>
            <a:ext cx="16002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90139" name="Oval 24"/>
          <p:cNvSpPr>
            <a:spLocks noChangeArrowheads="1"/>
          </p:cNvSpPr>
          <p:nvPr/>
        </p:nvSpPr>
        <p:spPr bwMode="auto">
          <a:xfrm>
            <a:off x="6172200" y="5942013"/>
            <a:ext cx="990600" cy="9144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endParaRPr lang="en-US" altLang="en-US"/>
          </a:p>
        </p:txBody>
      </p:sp>
      <p:graphicFrame>
        <p:nvGraphicFramePr>
          <p:cNvPr id="90140" name="Object 25"/>
          <p:cNvGraphicFramePr>
            <a:graphicFrameLocks noChangeAspect="1"/>
          </p:cNvGraphicFramePr>
          <p:nvPr/>
        </p:nvGraphicFramePr>
        <p:xfrm>
          <a:off x="2451100" y="3122613"/>
          <a:ext cx="1409700" cy="457200"/>
        </p:xfrm>
        <a:graphic>
          <a:graphicData uri="http://schemas.openxmlformats.org/presentationml/2006/ole">
            <mc:AlternateContent xmlns:mc="http://schemas.openxmlformats.org/markup-compatibility/2006">
              <mc:Choice xmlns:v="urn:schemas-microsoft-com:vml" Requires="v">
                <p:oleObj spid="_x0000_s19689" name="Equation" r:id="rId25" imgW="1409700" imgH="457200" progId="Equation.3">
                  <p:embed/>
                </p:oleObj>
              </mc:Choice>
              <mc:Fallback>
                <p:oleObj name="Equation" r:id="rId25" imgW="1409700" imgH="457200" progId="Equation.3">
                  <p:embed/>
                  <p:pic>
                    <p:nvPicPr>
                      <p:cNvPr id="0" name="Picture 73"/>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2451100" y="3122613"/>
                        <a:ext cx="14097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0141" name="Line 26"/>
          <p:cNvSpPr>
            <a:spLocks noChangeShapeType="1"/>
          </p:cNvSpPr>
          <p:nvPr/>
        </p:nvSpPr>
        <p:spPr bwMode="auto">
          <a:xfrm>
            <a:off x="0" y="4875213"/>
            <a:ext cx="4572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90142" name="Line 27"/>
          <p:cNvSpPr>
            <a:spLocks noChangeShapeType="1"/>
          </p:cNvSpPr>
          <p:nvPr/>
        </p:nvSpPr>
        <p:spPr bwMode="auto">
          <a:xfrm flipH="1">
            <a:off x="7010400" y="5103813"/>
            <a:ext cx="762000" cy="99060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90143" name="Line 28"/>
          <p:cNvSpPr>
            <a:spLocks noChangeShapeType="1"/>
          </p:cNvSpPr>
          <p:nvPr/>
        </p:nvSpPr>
        <p:spPr bwMode="auto">
          <a:xfrm>
            <a:off x="2667000" y="609600"/>
            <a:ext cx="3962400" cy="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90144" name="Line 29"/>
          <p:cNvSpPr>
            <a:spLocks noChangeShapeType="1"/>
          </p:cNvSpPr>
          <p:nvPr/>
        </p:nvSpPr>
        <p:spPr bwMode="auto">
          <a:xfrm>
            <a:off x="2667000" y="1295400"/>
            <a:ext cx="3962400" cy="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90145" name="Line 30"/>
          <p:cNvSpPr>
            <a:spLocks noChangeShapeType="1"/>
          </p:cNvSpPr>
          <p:nvPr/>
        </p:nvSpPr>
        <p:spPr bwMode="auto">
          <a:xfrm>
            <a:off x="3048000" y="6096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90146" name="Line 31"/>
          <p:cNvSpPr>
            <a:spLocks noChangeShapeType="1"/>
          </p:cNvSpPr>
          <p:nvPr/>
        </p:nvSpPr>
        <p:spPr bwMode="auto">
          <a:xfrm>
            <a:off x="3581400" y="6096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90147" name="Line 32"/>
          <p:cNvSpPr>
            <a:spLocks noChangeShapeType="1"/>
          </p:cNvSpPr>
          <p:nvPr/>
        </p:nvSpPr>
        <p:spPr bwMode="auto">
          <a:xfrm>
            <a:off x="4114800" y="6096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90148" name="Line 33"/>
          <p:cNvSpPr>
            <a:spLocks noChangeShapeType="1"/>
          </p:cNvSpPr>
          <p:nvPr/>
        </p:nvSpPr>
        <p:spPr bwMode="auto">
          <a:xfrm>
            <a:off x="4648200" y="6096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90149" name="Line 34"/>
          <p:cNvSpPr>
            <a:spLocks noChangeShapeType="1"/>
          </p:cNvSpPr>
          <p:nvPr/>
        </p:nvSpPr>
        <p:spPr bwMode="auto">
          <a:xfrm>
            <a:off x="5181600" y="6096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90150" name="Line 35"/>
          <p:cNvSpPr>
            <a:spLocks noChangeShapeType="1"/>
          </p:cNvSpPr>
          <p:nvPr/>
        </p:nvSpPr>
        <p:spPr bwMode="auto">
          <a:xfrm>
            <a:off x="5715000" y="6096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90151" name="Line 36"/>
          <p:cNvSpPr>
            <a:spLocks noChangeShapeType="1"/>
          </p:cNvSpPr>
          <p:nvPr/>
        </p:nvSpPr>
        <p:spPr bwMode="auto">
          <a:xfrm>
            <a:off x="6248400" y="6096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90152" name="Line 37"/>
          <p:cNvSpPr>
            <a:spLocks noChangeShapeType="1"/>
          </p:cNvSpPr>
          <p:nvPr/>
        </p:nvSpPr>
        <p:spPr bwMode="auto">
          <a:xfrm flipV="1">
            <a:off x="4953000" y="1295400"/>
            <a:ext cx="0" cy="45720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graphicFrame>
        <p:nvGraphicFramePr>
          <p:cNvPr id="90153" name="Object 38"/>
          <p:cNvGraphicFramePr>
            <a:graphicFrameLocks noChangeAspect="1"/>
          </p:cNvGraphicFramePr>
          <p:nvPr/>
        </p:nvGraphicFramePr>
        <p:xfrm>
          <a:off x="3200400" y="762000"/>
          <a:ext cx="252413" cy="368300"/>
        </p:xfrm>
        <a:graphic>
          <a:graphicData uri="http://schemas.openxmlformats.org/presentationml/2006/ole">
            <mc:AlternateContent xmlns:mc="http://schemas.openxmlformats.org/markup-compatibility/2006">
              <mc:Choice xmlns:v="urn:schemas-microsoft-com:vml" Requires="v">
                <p:oleObj spid="_x0000_s19690" name="Equation" r:id="rId27" imgW="253890" imgH="368140" progId="Equation.3">
                  <p:embed/>
                </p:oleObj>
              </mc:Choice>
              <mc:Fallback>
                <p:oleObj name="Equation" r:id="rId27" imgW="253890" imgH="368140" progId="Equation.3">
                  <p:embed/>
                  <p:pic>
                    <p:nvPicPr>
                      <p:cNvPr id="0" name="Picture 74"/>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3200400" y="762000"/>
                        <a:ext cx="252413" cy="368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0154" name="Object 39"/>
          <p:cNvGraphicFramePr>
            <a:graphicFrameLocks noChangeAspect="1"/>
          </p:cNvGraphicFramePr>
          <p:nvPr/>
        </p:nvGraphicFramePr>
        <p:xfrm>
          <a:off x="4730750" y="1671638"/>
          <a:ext cx="430213" cy="531812"/>
        </p:xfrm>
        <a:graphic>
          <a:graphicData uri="http://schemas.openxmlformats.org/presentationml/2006/ole">
            <mc:AlternateContent xmlns:mc="http://schemas.openxmlformats.org/markup-compatibility/2006">
              <mc:Choice xmlns:v="urn:schemas-microsoft-com:vml" Requires="v">
                <p:oleObj spid="_x0000_s19691" name="Equation" r:id="rId29" imgW="431613" imgH="533169" progId="Equation.3">
                  <p:embed/>
                </p:oleObj>
              </mc:Choice>
              <mc:Fallback>
                <p:oleObj name="Equation" r:id="rId29" imgW="431613" imgH="533169" progId="Equation.3">
                  <p:embed/>
                  <p:pic>
                    <p:nvPicPr>
                      <p:cNvPr id="0" name="Picture 75"/>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4730750" y="1671638"/>
                        <a:ext cx="430213" cy="5318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0155" name="Object 40"/>
          <p:cNvGraphicFramePr>
            <a:graphicFrameLocks noChangeAspect="1"/>
          </p:cNvGraphicFramePr>
          <p:nvPr/>
        </p:nvGraphicFramePr>
        <p:xfrm>
          <a:off x="4343400" y="762000"/>
          <a:ext cx="163513" cy="368300"/>
        </p:xfrm>
        <a:graphic>
          <a:graphicData uri="http://schemas.openxmlformats.org/presentationml/2006/ole">
            <mc:AlternateContent xmlns:mc="http://schemas.openxmlformats.org/markup-compatibility/2006">
              <mc:Choice xmlns:v="urn:schemas-microsoft-com:vml" Requires="v">
                <p:oleObj spid="_x0000_s19692" name="Equation" r:id="rId31" imgW="165028" imgH="368140" progId="Equation.3">
                  <p:embed/>
                </p:oleObj>
              </mc:Choice>
              <mc:Fallback>
                <p:oleObj name="Equation" r:id="rId31" imgW="165028" imgH="368140" progId="Equation.3">
                  <p:embed/>
                  <p:pic>
                    <p:nvPicPr>
                      <p:cNvPr id="0" name="Picture 76"/>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4343400" y="762000"/>
                        <a:ext cx="163513" cy="368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0156" name="Object 41"/>
          <p:cNvGraphicFramePr>
            <a:graphicFrameLocks noChangeAspect="1"/>
          </p:cNvGraphicFramePr>
          <p:nvPr/>
        </p:nvGraphicFramePr>
        <p:xfrm>
          <a:off x="5378450" y="773113"/>
          <a:ext cx="163513" cy="368300"/>
        </p:xfrm>
        <a:graphic>
          <a:graphicData uri="http://schemas.openxmlformats.org/presentationml/2006/ole">
            <mc:AlternateContent xmlns:mc="http://schemas.openxmlformats.org/markup-compatibility/2006">
              <mc:Choice xmlns:v="urn:schemas-microsoft-com:vml" Requires="v">
                <p:oleObj spid="_x0000_s19693" name="Equation" r:id="rId33" imgW="165028" imgH="368140" progId="Equation.3">
                  <p:embed/>
                </p:oleObj>
              </mc:Choice>
              <mc:Fallback>
                <p:oleObj name="Equation" r:id="rId33" imgW="165028" imgH="368140" progId="Equation.3">
                  <p:embed/>
                  <p:pic>
                    <p:nvPicPr>
                      <p:cNvPr id="0" name="Picture 77"/>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5378450" y="773113"/>
                        <a:ext cx="163513" cy="368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0157" name="Object 42"/>
          <p:cNvGraphicFramePr>
            <a:graphicFrameLocks noChangeAspect="1"/>
          </p:cNvGraphicFramePr>
          <p:nvPr/>
        </p:nvGraphicFramePr>
        <p:xfrm>
          <a:off x="6400800" y="762000"/>
          <a:ext cx="252413" cy="368300"/>
        </p:xfrm>
        <a:graphic>
          <a:graphicData uri="http://schemas.openxmlformats.org/presentationml/2006/ole">
            <mc:AlternateContent xmlns:mc="http://schemas.openxmlformats.org/markup-compatibility/2006">
              <mc:Choice xmlns:v="urn:schemas-microsoft-com:vml" Requires="v">
                <p:oleObj spid="_x0000_s19694" name="Equation" r:id="rId35" imgW="253890" imgH="368140" progId="Equation.3">
                  <p:embed/>
                </p:oleObj>
              </mc:Choice>
              <mc:Fallback>
                <p:oleObj name="Equation" r:id="rId35" imgW="253890" imgH="368140" progId="Equation.3">
                  <p:embed/>
                  <p:pic>
                    <p:nvPicPr>
                      <p:cNvPr id="0" name="Picture 78"/>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6400800" y="762000"/>
                        <a:ext cx="252413" cy="368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0158" name="Object 43"/>
          <p:cNvGraphicFramePr>
            <a:graphicFrameLocks noChangeAspect="1"/>
          </p:cNvGraphicFramePr>
          <p:nvPr/>
        </p:nvGraphicFramePr>
        <p:xfrm>
          <a:off x="3778250" y="773113"/>
          <a:ext cx="163513" cy="368300"/>
        </p:xfrm>
        <a:graphic>
          <a:graphicData uri="http://schemas.openxmlformats.org/presentationml/2006/ole">
            <mc:AlternateContent xmlns:mc="http://schemas.openxmlformats.org/markup-compatibility/2006">
              <mc:Choice xmlns:v="urn:schemas-microsoft-com:vml" Requires="v">
                <p:oleObj spid="_x0000_s19695" name="Equation" r:id="rId37" imgW="165028" imgH="368140" progId="Equation.3">
                  <p:embed/>
                </p:oleObj>
              </mc:Choice>
              <mc:Fallback>
                <p:oleObj name="Equation" r:id="rId37" imgW="165028" imgH="368140" progId="Equation.3">
                  <p:embed/>
                  <p:pic>
                    <p:nvPicPr>
                      <p:cNvPr id="0" name="Picture 79"/>
                      <p:cNvPicPr>
                        <a:picLocks noChangeAspect="1"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3778250" y="773113"/>
                        <a:ext cx="163513" cy="368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0159" name="Object 44"/>
          <p:cNvGraphicFramePr>
            <a:graphicFrameLocks noChangeAspect="1"/>
          </p:cNvGraphicFramePr>
          <p:nvPr/>
        </p:nvGraphicFramePr>
        <p:xfrm>
          <a:off x="5822950" y="755650"/>
          <a:ext cx="252413" cy="381000"/>
        </p:xfrm>
        <a:graphic>
          <a:graphicData uri="http://schemas.openxmlformats.org/presentationml/2006/ole">
            <mc:AlternateContent xmlns:mc="http://schemas.openxmlformats.org/markup-compatibility/2006">
              <mc:Choice xmlns:v="urn:schemas-microsoft-com:vml" Requires="v">
                <p:oleObj spid="_x0000_s19696" name="Equation" r:id="rId39" imgW="253890" imgH="380835" progId="Equation.3">
                  <p:embed/>
                </p:oleObj>
              </mc:Choice>
              <mc:Fallback>
                <p:oleObj name="Equation" r:id="rId39" imgW="253890" imgH="380835" progId="Equation.3">
                  <p:embed/>
                  <p:pic>
                    <p:nvPicPr>
                      <p:cNvPr id="0" name="Picture 80"/>
                      <p:cNvPicPr>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5822950" y="755650"/>
                        <a:ext cx="252413"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0160" name="Object 45"/>
          <p:cNvGraphicFramePr>
            <a:graphicFrameLocks noChangeAspect="1"/>
          </p:cNvGraphicFramePr>
          <p:nvPr/>
        </p:nvGraphicFramePr>
        <p:xfrm>
          <a:off x="4876800" y="762000"/>
          <a:ext cx="163513" cy="368300"/>
        </p:xfrm>
        <a:graphic>
          <a:graphicData uri="http://schemas.openxmlformats.org/presentationml/2006/ole">
            <mc:AlternateContent xmlns:mc="http://schemas.openxmlformats.org/markup-compatibility/2006">
              <mc:Choice xmlns:v="urn:schemas-microsoft-com:vml" Requires="v">
                <p:oleObj spid="_x0000_s19697" name="Equation" r:id="rId41" imgW="165028" imgH="368140" progId="Equation.3">
                  <p:embed/>
                </p:oleObj>
              </mc:Choice>
              <mc:Fallback>
                <p:oleObj name="Equation" r:id="rId41" imgW="165028" imgH="368140" progId="Equation.3">
                  <p:embed/>
                  <p:pic>
                    <p:nvPicPr>
                      <p:cNvPr id="0" name="Picture 81"/>
                      <p:cNvPicPr>
                        <a:picLocks noChangeAspect="1" noChangeArrowheads="1"/>
                      </p:cNvPicPr>
                      <p:nvPr/>
                    </p:nvPicPr>
                    <p:blipFill>
                      <a:blip r:embed="rId42">
                        <a:extLst>
                          <a:ext uri="{28A0092B-C50C-407E-A947-70E740481C1C}">
                            <a14:useLocalDpi xmlns:a14="http://schemas.microsoft.com/office/drawing/2010/main" val="0"/>
                          </a:ext>
                        </a:extLst>
                      </a:blip>
                      <a:srcRect/>
                      <a:stretch>
                        <a:fillRect/>
                      </a:stretch>
                    </p:blipFill>
                    <p:spPr bwMode="auto">
                      <a:xfrm>
                        <a:off x="4876800" y="762000"/>
                        <a:ext cx="163513" cy="368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0161" name="Text Box 46"/>
          <p:cNvSpPr txBox="1">
            <a:spLocks noChangeArrowheads="1"/>
          </p:cNvSpPr>
          <p:nvPr/>
        </p:nvSpPr>
        <p:spPr bwMode="auto">
          <a:xfrm>
            <a:off x="609600" y="685800"/>
            <a:ext cx="1482725"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r>
              <a:rPr lang="en-US" altLang="en-US">
                <a:solidFill>
                  <a:srgbClr val="008000"/>
                </a:solidFill>
              </a:rPr>
              <a:t>Time 8</a:t>
            </a:r>
          </a:p>
        </p:txBody>
      </p:sp>
      <p:sp>
        <p:nvSpPr>
          <p:cNvPr id="90162" name="Oval 47"/>
          <p:cNvSpPr>
            <a:spLocks noChangeArrowheads="1"/>
          </p:cNvSpPr>
          <p:nvPr/>
        </p:nvSpPr>
        <p:spPr bwMode="auto">
          <a:xfrm>
            <a:off x="7162800" y="2971800"/>
            <a:ext cx="1752600" cy="685800"/>
          </a:xfrm>
          <a:prstGeom prst="ellipse">
            <a:avLst/>
          </a:prstGeom>
          <a:noFill/>
          <a:ln w="9525">
            <a:solidFill>
              <a:srgbClr val="FF0000"/>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endParaRPr lang="en-US" altLang="en-US"/>
          </a:p>
        </p:txBody>
      </p:sp>
    </p:spTree>
    <p:extLst>
      <p:ext uri="{BB962C8B-B14F-4D97-AF65-F5344CB8AC3E}">
        <p14:creationId xmlns:p14="http://schemas.microsoft.com/office/powerpoint/2010/main" val="62376817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9" name="Footer Placeholder 2"/>
          <p:cNvSpPr>
            <a:spLocks noGrp="1"/>
          </p:cNvSpPr>
          <p:nvPr>
            <p:ph type="ftr" sz="quarter" idx="11"/>
          </p:nvPr>
        </p:nvSpPr>
        <p:spPr>
          <a:noFill/>
        </p:spPr>
        <p:txBody>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r>
              <a:rPr lang="en-US" altLang="en-US" sz="1400">
                <a:solidFill>
                  <a:schemeClr val="tx1"/>
                </a:solidFill>
                <a:latin typeface="Times New Roman" charset="0"/>
              </a:rPr>
              <a:t>unit-4/Turning Machine</a:t>
            </a:r>
          </a:p>
        </p:txBody>
      </p:sp>
      <p:sp>
        <p:nvSpPr>
          <p:cNvPr id="91140" name="Slide Number Placeholder 3"/>
          <p:cNvSpPr>
            <a:spLocks noGrp="1"/>
          </p:cNvSpPr>
          <p:nvPr>
            <p:ph type="sldNum" sz="quarter" idx="12"/>
          </p:nvPr>
        </p:nvSpPr>
        <p:spPr>
          <a:noFill/>
        </p:spPr>
        <p:txBody>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fld id="{92884C50-B872-4A73-825B-1BFE61A236A8}" type="slidenum">
              <a:rPr lang="en-US" altLang="en-US" sz="1400">
                <a:solidFill>
                  <a:schemeClr val="tx1"/>
                </a:solidFill>
                <a:latin typeface="Times New Roman" charset="0"/>
              </a:rPr>
              <a:pPr/>
              <a:t>82</a:t>
            </a:fld>
            <a:endParaRPr lang="en-US" altLang="en-US" sz="1400">
              <a:solidFill>
                <a:schemeClr val="tx1"/>
              </a:solidFill>
              <a:latin typeface="Times New Roman" charset="0"/>
            </a:endParaRPr>
          </a:p>
        </p:txBody>
      </p:sp>
      <p:sp>
        <p:nvSpPr>
          <p:cNvPr id="91141" name="Oval 2"/>
          <p:cNvSpPr>
            <a:spLocks noChangeArrowheads="1"/>
          </p:cNvSpPr>
          <p:nvPr/>
        </p:nvSpPr>
        <p:spPr bwMode="auto">
          <a:xfrm>
            <a:off x="7696200" y="4572000"/>
            <a:ext cx="685800" cy="609600"/>
          </a:xfrm>
          <a:prstGeom prst="ellipse">
            <a:avLst/>
          </a:prstGeom>
          <a:solidFill>
            <a:srgbClr val="FF0000">
              <a:alpha val="50195"/>
            </a:srgbClr>
          </a:solidFill>
          <a:ln w="38100">
            <a:solidFill>
              <a:srgbClr val="FF0000"/>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endParaRPr lang="en-US" altLang="en-US"/>
          </a:p>
        </p:txBody>
      </p:sp>
      <p:sp>
        <p:nvSpPr>
          <p:cNvPr id="91142" name="Oval 3"/>
          <p:cNvSpPr>
            <a:spLocks noChangeArrowheads="1"/>
          </p:cNvSpPr>
          <p:nvPr/>
        </p:nvSpPr>
        <p:spPr bwMode="auto">
          <a:xfrm>
            <a:off x="2743200" y="4570413"/>
            <a:ext cx="685800" cy="6096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endParaRPr lang="en-US" altLang="en-US"/>
          </a:p>
        </p:txBody>
      </p:sp>
      <p:graphicFrame>
        <p:nvGraphicFramePr>
          <p:cNvPr id="91143" name="Object 4"/>
          <p:cNvGraphicFramePr>
            <a:graphicFrameLocks noChangeAspect="1"/>
          </p:cNvGraphicFramePr>
          <p:nvPr/>
        </p:nvGraphicFramePr>
        <p:xfrm>
          <a:off x="609600" y="4570413"/>
          <a:ext cx="442913" cy="531812"/>
        </p:xfrm>
        <a:graphic>
          <a:graphicData uri="http://schemas.openxmlformats.org/presentationml/2006/ole">
            <mc:AlternateContent xmlns:mc="http://schemas.openxmlformats.org/markup-compatibility/2006">
              <mc:Choice xmlns:v="urn:schemas-microsoft-com:vml" Requires="v">
                <p:oleObj spid="_x0000_s20702" name="Equation" r:id="rId3" imgW="444307" imgH="533169" progId="Equation.3">
                  <p:embed/>
                </p:oleObj>
              </mc:Choice>
              <mc:Fallback>
                <p:oleObj name="Equation" r:id="rId3" imgW="444307" imgH="533169" progId="Equation.3">
                  <p:embed/>
                  <p:pic>
                    <p:nvPicPr>
                      <p:cNvPr id="0" name="Picture 6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4570413"/>
                        <a:ext cx="442913" cy="5318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1144" name="Line 5"/>
          <p:cNvSpPr>
            <a:spLocks noChangeShapeType="1"/>
          </p:cNvSpPr>
          <p:nvPr/>
        </p:nvSpPr>
        <p:spPr bwMode="auto">
          <a:xfrm>
            <a:off x="3429000" y="4875213"/>
            <a:ext cx="18288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91145" name="Oval 6"/>
          <p:cNvSpPr>
            <a:spLocks noChangeArrowheads="1"/>
          </p:cNvSpPr>
          <p:nvPr/>
        </p:nvSpPr>
        <p:spPr bwMode="auto">
          <a:xfrm>
            <a:off x="5270500" y="4583113"/>
            <a:ext cx="685800" cy="6096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endParaRPr lang="en-US" altLang="en-US"/>
          </a:p>
        </p:txBody>
      </p:sp>
      <p:graphicFrame>
        <p:nvGraphicFramePr>
          <p:cNvPr id="91146" name="Object 7"/>
          <p:cNvGraphicFramePr>
            <a:graphicFrameLocks noChangeAspect="1"/>
          </p:cNvGraphicFramePr>
          <p:nvPr/>
        </p:nvGraphicFramePr>
        <p:xfrm>
          <a:off x="2895600" y="4570413"/>
          <a:ext cx="381000" cy="520700"/>
        </p:xfrm>
        <a:graphic>
          <a:graphicData uri="http://schemas.openxmlformats.org/presentationml/2006/ole">
            <mc:AlternateContent xmlns:mc="http://schemas.openxmlformats.org/markup-compatibility/2006">
              <mc:Choice xmlns:v="urn:schemas-microsoft-com:vml" Requires="v">
                <p:oleObj spid="_x0000_s20703" name="Equation" r:id="rId5" imgW="380835" imgH="520474" progId="Equation.3">
                  <p:embed/>
                </p:oleObj>
              </mc:Choice>
              <mc:Fallback>
                <p:oleObj name="Equation" r:id="rId5" imgW="380835" imgH="520474" progId="Equation.3">
                  <p:embed/>
                  <p:pic>
                    <p:nvPicPr>
                      <p:cNvPr id="0" name="Picture 6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95600" y="4570413"/>
                        <a:ext cx="381000" cy="520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1147" name="Object 8"/>
          <p:cNvGraphicFramePr>
            <a:graphicFrameLocks noChangeAspect="1"/>
          </p:cNvGraphicFramePr>
          <p:nvPr/>
        </p:nvGraphicFramePr>
        <p:xfrm>
          <a:off x="5410200" y="4494213"/>
          <a:ext cx="442913" cy="520700"/>
        </p:xfrm>
        <a:graphic>
          <a:graphicData uri="http://schemas.openxmlformats.org/presentationml/2006/ole">
            <mc:AlternateContent xmlns:mc="http://schemas.openxmlformats.org/markup-compatibility/2006">
              <mc:Choice xmlns:v="urn:schemas-microsoft-com:vml" Requires="v">
                <p:oleObj spid="_x0000_s20704" name="Equation" r:id="rId7" imgW="444307" imgH="520474" progId="Equation.3">
                  <p:embed/>
                </p:oleObj>
              </mc:Choice>
              <mc:Fallback>
                <p:oleObj name="Equation" r:id="rId7" imgW="444307" imgH="520474" progId="Equation.3">
                  <p:embed/>
                  <p:pic>
                    <p:nvPicPr>
                      <p:cNvPr id="0" name="Picture 6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410200" y="4494213"/>
                        <a:ext cx="442913" cy="520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1148" name="Oval 9"/>
          <p:cNvSpPr>
            <a:spLocks noChangeArrowheads="1"/>
          </p:cNvSpPr>
          <p:nvPr/>
        </p:nvSpPr>
        <p:spPr bwMode="auto">
          <a:xfrm>
            <a:off x="457200" y="4570413"/>
            <a:ext cx="685800" cy="6096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endParaRPr lang="en-US" altLang="en-US"/>
          </a:p>
        </p:txBody>
      </p:sp>
      <p:graphicFrame>
        <p:nvGraphicFramePr>
          <p:cNvPr id="91149" name="Object 10"/>
          <p:cNvGraphicFramePr>
            <a:graphicFrameLocks noChangeAspect="1"/>
          </p:cNvGraphicFramePr>
          <p:nvPr/>
        </p:nvGraphicFramePr>
        <p:xfrm>
          <a:off x="7848600" y="4570413"/>
          <a:ext cx="430213" cy="531812"/>
        </p:xfrm>
        <a:graphic>
          <a:graphicData uri="http://schemas.openxmlformats.org/presentationml/2006/ole">
            <mc:AlternateContent xmlns:mc="http://schemas.openxmlformats.org/markup-compatibility/2006">
              <mc:Choice xmlns:v="urn:schemas-microsoft-com:vml" Requires="v">
                <p:oleObj spid="_x0000_s20705" name="Equation" r:id="rId9" imgW="431613" imgH="533169" progId="Equation.3">
                  <p:embed/>
                </p:oleObj>
              </mc:Choice>
              <mc:Fallback>
                <p:oleObj name="Equation" r:id="rId9" imgW="431613" imgH="533169" progId="Equation.3">
                  <p:embed/>
                  <p:pic>
                    <p:nvPicPr>
                      <p:cNvPr id="0" name="Picture 6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848600" y="4570413"/>
                        <a:ext cx="430213" cy="5318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1150" name="Line 11"/>
          <p:cNvSpPr>
            <a:spLocks noChangeShapeType="1"/>
          </p:cNvSpPr>
          <p:nvPr/>
        </p:nvSpPr>
        <p:spPr bwMode="auto">
          <a:xfrm>
            <a:off x="5943600" y="4875213"/>
            <a:ext cx="17526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91151" name="Freeform 12"/>
          <p:cNvSpPr>
            <a:spLocks/>
          </p:cNvSpPr>
          <p:nvPr/>
        </p:nvSpPr>
        <p:spPr bwMode="auto">
          <a:xfrm>
            <a:off x="2438400" y="3579813"/>
            <a:ext cx="1117600" cy="1003300"/>
          </a:xfrm>
          <a:custGeom>
            <a:avLst/>
            <a:gdLst>
              <a:gd name="T0" fmla="*/ 469900 w 704"/>
              <a:gd name="T1" fmla="*/ 1003300 h 632"/>
              <a:gd name="T2" fmla="*/ 12700 w 704"/>
              <a:gd name="T3" fmla="*/ 393700 h 632"/>
              <a:gd name="T4" fmla="*/ 546100 w 704"/>
              <a:gd name="T5" fmla="*/ 12700 h 632"/>
              <a:gd name="T6" fmla="*/ 1079500 w 704"/>
              <a:gd name="T7" fmla="*/ 317500 h 632"/>
              <a:gd name="T8" fmla="*/ 774700 w 704"/>
              <a:gd name="T9" fmla="*/ 1003300 h 6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04" h="632">
                <a:moveTo>
                  <a:pt x="296" y="632"/>
                </a:moveTo>
                <a:cubicBezTo>
                  <a:pt x="148" y="492"/>
                  <a:pt x="0" y="352"/>
                  <a:pt x="8" y="248"/>
                </a:cubicBezTo>
                <a:cubicBezTo>
                  <a:pt x="16" y="144"/>
                  <a:pt x="232" y="16"/>
                  <a:pt x="344" y="8"/>
                </a:cubicBezTo>
                <a:cubicBezTo>
                  <a:pt x="456" y="0"/>
                  <a:pt x="656" y="96"/>
                  <a:pt x="680" y="200"/>
                </a:cubicBezTo>
                <a:cubicBezTo>
                  <a:pt x="704" y="304"/>
                  <a:pt x="596" y="468"/>
                  <a:pt x="488" y="632"/>
                </a:cubicBezTo>
              </a:path>
            </a:pathLst>
          </a:custGeom>
          <a:noFill/>
          <a:ln w="9525" cap="flat" cmpd="sng">
            <a:solidFill>
              <a:schemeClr val="tx1"/>
            </a:solidFill>
            <a:prstDash val="solid"/>
            <a:round/>
            <a:headEnd type="none" w="med" len="med"/>
            <a:tailEnd type="triangl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91152" name="Object 13"/>
          <p:cNvGraphicFramePr>
            <a:graphicFrameLocks noChangeAspect="1"/>
          </p:cNvGraphicFramePr>
          <p:nvPr/>
        </p:nvGraphicFramePr>
        <p:xfrm>
          <a:off x="3454400" y="4418013"/>
          <a:ext cx="1549400" cy="457200"/>
        </p:xfrm>
        <a:graphic>
          <a:graphicData uri="http://schemas.openxmlformats.org/presentationml/2006/ole">
            <mc:AlternateContent xmlns:mc="http://schemas.openxmlformats.org/markup-compatibility/2006">
              <mc:Choice xmlns:v="urn:schemas-microsoft-com:vml" Requires="v">
                <p:oleObj spid="_x0000_s20706" name="Equation" r:id="rId11" imgW="1549400" imgH="457200" progId="Equation.3">
                  <p:embed/>
                </p:oleObj>
              </mc:Choice>
              <mc:Fallback>
                <p:oleObj name="Equation" r:id="rId11" imgW="1549400" imgH="457200" progId="Equation.3">
                  <p:embed/>
                  <p:pic>
                    <p:nvPicPr>
                      <p:cNvPr id="0" name="Picture 6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454400" y="4418013"/>
                        <a:ext cx="15494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1153" name="Object 14"/>
          <p:cNvGraphicFramePr>
            <a:graphicFrameLocks noChangeAspect="1"/>
          </p:cNvGraphicFramePr>
          <p:nvPr/>
        </p:nvGraphicFramePr>
        <p:xfrm>
          <a:off x="6007100" y="4429125"/>
          <a:ext cx="1460500" cy="457200"/>
        </p:xfrm>
        <a:graphic>
          <a:graphicData uri="http://schemas.openxmlformats.org/presentationml/2006/ole">
            <mc:AlternateContent xmlns:mc="http://schemas.openxmlformats.org/markup-compatibility/2006">
              <mc:Choice xmlns:v="urn:schemas-microsoft-com:vml" Requires="v">
                <p:oleObj spid="_x0000_s20707" name="Equation" r:id="rId13" imgW="1460500" imgH="457200" progId="Equation.3">
                  <p:embed/>
                </p:oleObj>
              </mc:Choice>
              <mc:Fallback>
                <p:oleObj name="Equation" r:id="rId13" imgW="1460500" imgH="457200" progId="Equation.3">
                  <p:embed/>
                  <p:pic>
                    <p:nvPicPr>
                      <p:cNvPr id="0" name="Picture 6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007100" y="4429125"/>
                        <a:ext cx="14605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1154" name="Freeform 15"/>
          <p:cNvSpPr>
            <a:spLocks/>
          </p:cNvSpPr>
          <p:nvPr/>
        </p:nvSpPr>
        <p:spPr bwMode="auto">
          <a:xfrm>
            <a:off x="7391400" y="3579813"/>
            <a:ext cx="1117600" cy="1003300"/>
          </a:xfrm>
          <a:custGeom>
            <a:avLst/>
            <a:gdLst>
              <a:gd name="T0" fmla="*/ 469900 w 704"/>
              <a:gd name="T1" fmla="*/ 1003300 h 632"/>
              <a:gd name="T2" fmla="*/ 12700 w 704"/>
              <a:gd name="T3" fmla="*/ 393700 h 632"/>
              <a:gd name="T4" fmla="*/ 546100 w 704"/>
              <a:gd name="T5" fmla="*/ 12700 h 632"/>
              <a:gd name="T6" fmla="*/ 1079500 w 704"/>
              <a:gd name="T7" fmla="*/ 317500 h 632"/>
              <a:gd name="T8" fmla="*/ 774700 w 704"/>
              <a:gd name="T9" fmla="*/ 1003300 h 6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04" h="632">
                <a:moveTo>
                  <a:pt x="296" y="632"/>
                </a:moveTo>
                <a:cubicBezTo>
                  <a:pt x="148" y="492"/>
                  <a:pt x="0" y="352"/>
                  <a:pt x="8" y="248"/>
                </a:cubicBezTo>
                <a:cubicBezTo>
                  <a:pt x="16" y="144"/>
                  <a:pt x="232" y="16"/>
                  <a:pt x="344" y="8"/>
                </a:cubicBezTo>
                <a:cubicBezTo>
                  <a:pt x="456" y="0"/>
                  <a:pt x="656" y="96"/>
                  <a:pt x="680" y="200"/>
                </a:cubicBezTo>
                <a:cubicBezTo>
                  <a:pt x="704" y="304"/>
                  <a:pt x="596" y="468"/>
                  <a:pt x="488" y="632"/>
                </a:cubicBezTo>
              </a:path>
            </a:pathLst>
          </a:custGeom>
          <a:noFill/>
          <a:ln w="9525" cap="flat" cmpd="sng">
            <a:solidFill>
              <a:schemeClr val="tx1"/>
            </a:solidFill>
            <a:prstDash val="solid"/>
            <a:round/>
            <a:headEnd type="none" w="med" len="med"/>
            <a:tailEnd type="triangl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91155" name="Object 16"/>
          <p:cNvGraphicFramePr>
            <a:graphicFrameLocks noChangeAspect="1"/>
          </p:cNvGraphicFramePr>
          <p:nvPr/>
        </p:nvGraphicFramePr>
        <p:xfrm>
          <a:off x="7353300" y="3122613"/>
          <a:ext cx="1384300" cy="457200"/>
        </p:xfrm>
        <a:graphic>
          <a:graphicData uri="http://schemas.openxmlformats.org/presentationml/2006/ole">
            <mc:AlternateContent xmlns:mc="http://schemas.openxmlformats.org/markup-compatibility/2006">
              <mc:Choice xmlns:v="urn:schemas-microsoft-com:vml" Requires="v">
                <p:oleObj spid="_x0000_s20708" name="Equation" r:id="rId15" imgW="1384300" imgH="457200" progId="Equation.3">
                  <p:embed/>
                </p:oleObj>
              </mc:Choice>
              <mc:Fallback>
                <p:oleObj name="Equation" r:id="rId15" imgW="1384300" imgH="457200" progId="Equation.3">
                  <p:embed/>
                  <p:pic>
                    <p:nvPicPr>
                      <p:cNvPr id="0" name="Picture 6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353300" y="3122613"/>
                        <a:ext cx="13843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1156" name="Object 17"/>
          <p:cNvGraphicFramePr>
            <a:graphicFrameLocks noChangeAspect="1"/>
          </p:cNvGraphicFramePr>
          <p:nvPr/>
        </p:nvGraphicFramePr>
        <p:xfrm>
          <a:off x="7321550" y="5561013"/>
          <a:ext cx="1587500" cy="457200"/>
        </p:xfrm>
        <a:graphic>
          <a:graphicData uri="http://schemas.openxmlformats.org/presentationml/2006/ole">
            <mc:AlternateContent xmlns:mc="http://schemas.openxmlformats.org/markup-compatibility/2006">
              <mc:Choice xmlns:v="urn:schemas-microsoft-com:vml" Requires="v">
                <p:oleObj spid="_x0000_s20709" name="Equation" r:id="rId17" imgW="1587500" imgH="457200" progId="Equation.3">
                  <p:embed/>
                </p:oleObj>
              </mc:Choice>
              <mc:Fallback>
                <p:oleObj name="Equation" r:id="rId17" imgW="1587500" imgH="457200" progId="Equation.3">
                  <p:embed/>
                  <p:pic>
                    <p:nvPicPr>
                      <p:cNvPr id="0" name="Picture 6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7321550" y="5561013"/>
                        <a:ext cx="15875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1157" name="Object 18"/>
          <p:cNvGraphicFramePr>
            <a:graphicFrameLocks noChangeAspect="1"/>
          </p:cNvGraphicFramePr>
          <p:nvPr/>
        </p:nvGraphicFramePr>
        <p:xfrm>
          <a:off x="1225550" y="4424363"/>
          <a:ext cx="1485900" cy="457200"/>
        </p:xfrm>
        <a:graphic>
          <a:graphicData uri="http://schemas.openxmlformats.org/presentationml/2006/ole">
            <mc:AlternateContent xmlns:mc="http://schemas.openxmlformats.org/markup-compatibility/2006">
              <mc:Choice xmlns:v="urn:schemas-microsoft-com:vml" Requires="v">
                <p:oleObj spid="_x0000_s20710" name="Equation" r:id="rId19" imgW="1485900" imgH="457200" progId="Equation.3">
                  <p:embed/>
                </p:oleObj>
              </mc:Choice>
              <mc:Fallback>
                <p:oleObj name="Equation" r:id="rId19" imgW="1485900" imgH="457200" progId="Equation.3">
                  <p:embed/>
                  <p:pic>
                    <p:nvPicPr>
                      <p:cNvPr id="0" name="Picture 70"/>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225550" y="4424363"/>
                        <a:ext cx="14859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1158" name="Freeform 19"/>
          <p:cNvSpPr>
            <a:spLocks/>
          </p:cNvSpPr>
          <p:nvPr/>
        </p:nvSpPr>
        <p:spPr bwMode="auto">
          <a:xfrm>
            <a:off x="152400" y="3579813"/>
            <a:ext cx="1117600" cy="1003300"/>
          </a:xfrm>
          <a:custGeom>
            <a:avLst/>
            <a:gdLst>
              <a:gd name="T0" fmla="*/ 469900 w 704"/>
              <a:gd name="T1" fmla="*/ 1003300 h 632"/>
              <a:gd name="T2" fmla="*/ 12700 w 704"/>
              <a:gd name="T3" fmla="*/ 393700 h 632"/>
              <a:gd name="T4" fmla="*/ 546100 w 704"/>
              <a:gd name="T5" fmla="*/ 12700 h 632"/>
              <a:gd name="T6" fmla="*/ 1079500 w 704"/>
              <a:gd name="T7" fmla="*/ 317500 h 632"/>
              <a:gd name="T8" fmla="*/ 774700 w 704"/>
              <a:gd name="T9" fmla="*/ 1003300 h 6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04" h="632">
                <a:moveTo>
                  <a:pt x="296" y="632"/>
                </a:moveTo>
                <a:cubicBezTo>
                  <a:pt x="148" y="492"/>
                  <a:pt x="0" y="352"/>
                  <a:pt x="8" y="248"/>
                </a:cubicBezTo>
                <a:cubicBezTo>
                  <a:pt x="16" y="144"/>
                  <a:pt x="232" y="16"/>
                  <a:pt x="344" y="8"/>
                </a:cubicBezTo>
                <a:cubicBezTo>
                  <a:pt x="456" y="0"/>
                  <a:pt x="656" y="96"/>
                  <a:pt x="680" y="200"/>
                </a:cubicBezTo>
                <a:cubicBezTo>
                  <a:pt x="704" y="304"/>
                  <a:pt x="596" y="468"/>
                  <a:pt x="488" y="632"/>
                </a:cubicBezTo>
              </a:path>
            </a:pathLst>
          </a:custGeom>
          <a:noFill/>
          <a:ln w="9525" cap="flat" cmpd="sng">
            <a:solidFill>
              <a:schemeClr val="tx1"/>
            </a:solidFill>
            <a:prstDash val="solid"/>
            <a:round/>
            <a:headEnd type="none" w="med" len="med"/>
            <a:tailEnd type="triangl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91159" name="Object 20"/>
          <p:cNvGraphicFramePr>
            <a:graphicFrameLocks noChangeAspect="1"/>
          </p:cNvGraphicFramePr>
          <p:nvPr/>
        </p:nvGraphicFramePr>
        <p:xfrm>
          <a:off x="120650" y="3052763"/>
          <a:ext cx="1409700" cy="457200"/>
        </p:xfrm>
        <a:graphic>
          <a:graphicData uri="http://schemas.openxmlformats.org/presentationml/2006/ole">
            <mc:AlternateContent xmlns:mc="http://schemas.openxmlformats.org/markup-compatibility/2006">
              <mc:Choice xmlns:v="urn:schemas-microsoft-com:vml" Requires="v">
                <p:oleObj spid="_x0000_s20711" name="Equation" r:id="rId21" imgW="1409700" imgH="457200" progId="Equation.3">
                  <p:embed/>
                </p:oleObj>
              </mc:Choice>
              <mc:Fallback>
                <p:oleObj name="Equation" r:id="rId21" imgW="1409700" imgH="457200" progId="Equation.3">
                  <p:embed/>
                  <p:pic>
                    <p:nvPicPr>
                      <p:cNvPr id="0" name="Picture 71"/>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20650" y="3052763"/>
                        <a:ext cx="14097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1160" name="Object 21"/>
          <p:cNvGraphicFramePr>
            <a:graphicFrameLocks noChangeAspect="1"/>
          </p:cNvGraphicFramePr>
          <p:nvPr/>
        </p:nvGraphicFramePr>
        <p:xfrm>
          <a:off x="6400800" y="6099175"/>
          <a:ext cx="442913" cy="520700"/>
        </p:xfrm>
        <a:graphic>
          <a:graphicData uri="http://schemas.openxmlformats.org/presentationml/2006/ole">
            <mc:AlternateContent xmlns:mc="http://schemas.openxmlformats.org/markup-compatibility/2006">
              <mc:Choice xmlns:v="urn:schemas-microsoft-com:vml" Requires="v">
                <p:oleObj spid="_x0000_s20712" name="Equation" r:id="rId23" imgW="444307" imgH="520474" progId="Equation.3">
                  <p:embed/>
                </p:oleObj>
              </mc:Choice>
              <mc:Fallback>
                <p:oleObj name="Equation" r:id="rId23" imgW="444307" imgH="520474" progId="Equation.3">
                  <p:embed/>
                  <p:pic>
                    <p:nvPicPr>
                      <p:cNvPr id="0" name="Picture 72"/>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6400800" y="6099175"/>
                        <a:ext cx="442913" cy="520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1161" name="Oval 22"/>
          <p:cNvSpPr>
            <a:spLocks noChangeArrowheads="1"/>
          </p:cNvSpPr>
          <p:nvPr/>
        </p:nvSpPr>
        <p:spPr bwMode="auto">
          <a:xfrm>
            <a:off x="6324600" y="6094413"/>
            <a:ext cx="685800" cy="6096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endParaRPr lang="en-US" altLang="en-US"/>
          </a:p>
        </p:txBody>
      </p:sp>
      <p:sp>
        <p:nvSpPr>
          <p:cNvPr id="91162" name="Line 23"/>
          <p:cNvSpPr>
            <a:spLocks noChangeShapeType="1"/>
          </p:cNvSpPr>
          <p:nvPr/>
        </p:nvSpPr>
        <p:spPr bwMode="auto">
          <a:xfrm>
            <a:off x="1143000" y="4875213"/>
            <a:ext cx="16002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91163" name="Oval 24"/>
          <p:cNvSpPr>
            <a:spLocks noChangeArrowheads="1"/>
          </p:cNvSpPr>
          <p:nvPr/>
        </p:nvSpPr>
        <p:spPr bwMode="auto">
          <a:xfrm>
            <a:off x="6172200" y="5942013"/>
            <a:ext cx="990600" cy="9144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endParaRPr lang="en-US" altLang="en-US"/>
          </a:p>
        </p:txBody>
      </p:sp>
      <p:graphicFrame>
        <p:nvGraphicFramePr>
          <p:cNvPr id="91164" name="Object 25"/>
          <p:cNvGraphicFramePr>
            <a:graphicFrameLocks noChangeAspect="1"/>
          </p:cNvGraphicFramePr>
          <p:nvPr/>
        </p:nvGraphicFramePr>
        <p:xfrm>
          <a:off x="2451100" y="3122613"/>
          <a:ext cx="1409700" cy="457200"/>
        </p:xfrm>
        <a:graphic>
          <a:graphicData uri="http://schemas.openxmlformats.org/presentationml/2006/ole">
            <mc:AlternateContent xmlns:mc="http://schemas.openxmlformats.org/markup-compatibility/2006">
              <mc:Choice xmlns:v="urn:schemas-microsoft-com:vml" Requires="v">
                <p:oleObj spid="_x0000_s20713" name="Equation" r:id="rId25" imgW="1409700" imgH="457200" progId="Equation.3">
                  <p:embed/>
                </p:oleObj>
              </mc:Choice>
              <mc:Fallback>
                <p:oleObj name="Equation" r:id="rId25" imgW="1409700" imgH="457200" progId="Equation.3">
                  <p:embed/>
                  <p:pic>
                    <p:nvPicPr>
                      <p:cNvPr id="0" name="Picture 73"/>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2451100" y="3122613"/>
                        <a:ext cx="14097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1165" name="Line 26"/>
          <p:cNvSpPr>
            <a:spLocks noChangeShapeType="1"/>
          </p:cNvSpPr>
          <p:nvPr/>
        </p:nvSpPr>
        <p:spPr bwMode="auto">
          <a:xfrm>
            <a:off x="0" y="4875213"/>
            <a:ext cx="4572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91166" name="Line 27"/>
          <p:cNvSpPr>
            <a:spLocks noChangeShapeType="1"/>
          </p:cNvSpPr>
          <p:nvPr/>
        </p:nvSpPr>
        <p:spPr bwMode="auto">
          <a:xfrm flipH="1">
            <a:off x="7010400" y="5103813"/>
            <a:ext cx="762000" cy="99060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91167" name="Line 28"/>
          <p:cNvSpPr>
            <a:spLocks noChangeShapeType="1"/>
          </p:cNvSpPr>
          <p:nvPr/>
        </p:nvSpPr>
        <p:spPr bwMode="auto">
          <a:xfrm>
            <a:off x="2667000" y="609600"/>
            <a:ext cx="3962400" cy="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91168" name="Line 29"/>
          <p:cNvSpPr>
            <a:spLocks noChangeShapeType="1"/>
          </p:cNvSpPr>
          <p:nvPr/>
        </p:nvSpPr>
        <p:spPr bwMode="auto">
          <a:xfrm>
            <a:off x="2667000" y="1295400"/>
            <a:ext cx="3962400" cy="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91169" name="Line 30"/>
          <p:cNvSpPr>
            <a:spLocks noChangeShapeType="1"/>
          </p:cNvSpPr>
          <p:nvPr/>
        </p:nvSpPr>
        <p:spPr bwMode="auto">
          <a:xfrm>
            <a:off x="3048000" y="6096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91170" name="Line 31"/>
          <p:cNvSpPr>
            <a:spLocks noChangeShapeType="1"/>
          </p:cNvSpPr>
          <p:nvPr/>
        </p:nvSpPr>
        <p:spPr bwMode="auto">
          <a:xfrm>
            <a:off x="3581400" y="6096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91171" name="Line 32"/>
          <p:cNvSpPr>
            <a:spLocks noChangeShapeType="1"/>
          </p:cNvSpPr>
          <p:nvPr/>
        </p:nvSpPr>
        <p:spPr bwMode="auto">
          <a:xfrm>
            <a:off x="6248400" y="6096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91172" name="Line 33"/>
          <p:cNvSpPr>
            <a:spLocks noChangeShapeType="1"/>
          </p:cNvSpPr>
          <p:nvPr/>
        </p:nvSpPr>
        <p:spPr bwMode="auto">
          <a:xfrm flipV="1">
            <a:off x="4419600" y="1295400"/>
            <a:ext cx="0" cy="45720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graphicFrame>
        <p:nvGraphicFramePr>
          <p:cNvPr id="91173" name="Object 34"/>
          <p:cNvGraphicFramePr>
            <a:graphicFrameLocks noChangeAspect="1"/>
          </p:cNvGraphicFramePr>
          <p:nvPr/>
        </p:nvGraphicFramePr>
        <p:xfrm>
          <a:off x="3200400" y="762000"/>
          <a:ext cx="252413" cy="368300"/>
        </p:xfrm>
        <a:graphic>
          <a:graphicData uri="http://schemas.openxmlformats.org/presentationml/2006/ole">
            <mc:AlternateContent xmlns:mc="http://schemas.openxmlformats.org/markup-compatibility/2006">
              <mc:Choice xmlns:v="urn:schemas-microsoft-com:vml" Requires="v">
                <p:oleObj spid="_x0000_s20714" name="Equation" r:id="rId27" imgW="253890" imgH="368140" progId="Equation.3">
                  <p:embed/>
                </p:oleObj>
              </mc:Choice>
              <mc:Fallback>
                <p:oleObj name="Equation" r:id="rId27" imgW="253890" imgH="368140" progId="Equation.3">
                  <p:embed/>
                  <p:pic>
                    <p:nvPicPr>
                      <p:cNvPr id="0" name="Picture 74"/>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3200400" y="762000"/>
                        <a:ext cx="252413" cy="368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1174" name="Object 35"/>
          <p:cNvGraphicFramePr>
            <a:graphicFrameLocks noChangeAspect="1"/>
          </p:cNvGraphicFramePr>
          <p:nvPr/>
        </p:nvGraphicFramePr>
        <p:xfrm>
          <a:off x="4191000" y="1676400"/>
          <a:ext cx="430213" cy="531813"/>
        </p:xfrm>
        <a:graphic>
          <a:graphicData uri="http://schemas.openxmlformats.org/presentationml/2006/ole">
            <mc:AlternateContent xmlns:mc="http://schemas.openxmlformats.org/markup-compatibility/2006">
              <mc:Choice xmlns:v="urn:schemas-microsoft-com:vml" Requires="v">
                <p:oleObj spid="_x0000_s20715" name="Equation" r:id="rId29" imgW="431613" imgH="533169" progId="Equation.3">
                  <p:embed/>
                </p:oleObj>
              </mc:Choice>
              <mc:Fallback>
                <p:oleObj name="Equation" r:id="rId29" imgW="431613" imgH="533169" progId="Equation.3">
                  <p:embed/>
                  <p:pic>
                    <p:nvPicPr>
                      <p:cNvPr id="0" name="Picture 75"/>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4191000" y="1676400"/>
                        <a:ext cx="430213" cy="5318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1175" name="Object 36"/>
          <p:cNvGraphicFramePr>
            <a:graphicFrameLocks noChangeAspect="1"/>
          </p:cNvGraphicFramePr>
          <p:nvPr/>
        </p:nvGraphicFramePr>
        <p:xfrm>
          <a:off x="6324600" y="762000"/>
          <a:ext cx="304800" cy="368300"/>
        </p:xfrm>
        <a:graphic>
          <a:graphicData uri="http://schemas.openxmlformats.org/presentationml/2006/ole">
            <mc:AlternateContent xmlns:mc="http://schemas.openxmlformats.org/markup-compatibility/2006">
              <mc:Choice xmlns:v="urn:schemas-microsoft-com:vml" Requires="v">
                <p:oleObj spid="_x0000_s20716" name="Equation" r:id="rId31" imgW="253890" imgH="368140" progId="Equation.3">
                  <p:embed/>
                </p:oleObj>
              </mc:Choice>
              <mc:Fallback>
                <p:oleObj name="Equation" r:id="rId31" imgW="253890" imgH="368140" progId="Equation.3">
                  <p:embed/>
                  <p:pic>
                    <p:nvPicPr>
                      <p:cNvPr id="0" name="Picture 76"/>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6324600" y="762000"/>
                        <a:ext cx="304800" cy="368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1176" name="Line 37"/>
          <p:cNvSpPr>
            <a:spLocks noChangeShapeType="1"/>
          </p:cNvSpPr>
          <p:nvPr/>
        </p:nvSpPr>
        <p:spPr bwMode="auto">
          <a:xfrm>
            <a:off x="4114800" y="6096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91177" name="Line 38"/>
          <p:cNvSpPr>
            <a:spLocks noChangeShapeType="1"/>
          </p:cNvSpPr>
          <p:nvPr/>
        </p:nvSpPr>
        <p:spPr bwMode="auto">
          <a:xfrm>
            <a:off x="4648200" y="6096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91178" name="Line 39"/>
          <p:cNvSpPr>
            <a:spLocks noChangeShapeType="1"/>
          </p:cNvSpPr>
          <p:nvPr/>
        </p:nvSpPr>
        <p:spPr bwMode="auto">
          <a:xfrm>
            <a:off x="5181600" y="6096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91179" name="Line 40"/>
          <p:cNvSpPr>
            <a:spLocks noChangeShapeType="1"/>
          </p:cNvSpPr>
          <p:nvPr/>
        </p:nvSpPr>
        <p:spPr bwMode="auto">
          <a:xfrm>
            <a:off x="5715000" y="6096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graphicFrame>
        <p:nvGraphicFramePr>
          <p:cNvPr id="91180" name="Object 41"/>
          <p:cNvGraphicFramePr>
            <a:graphicFrameLocks noChangeAspect="1"/>
          </p:cNvGraphicFramePr>
          <p:nvPr/>
        </p:nvGraphicFramePr>
        <p:xfrm>
          <a:off x="4343400" y="762000"/>
          <a:ext cx="163513" cy="368300"/>
        </p:xfrm>
        <a:graphic>
          <a:graphicData uri="http://schemas.openxmlformats.org/presentationml/2006/ole">
            <mc:AlternateContent xmlns:mc="http://schemas.openxmlformats.org/markup-compatibility/2006">
              <mc:Choice xmlns:v="urn:schemas-microsoft-com:vml" Requires="v">
                <p:oleObj spid="_x0000_s20717" name="Equation" r:id="rId33" imgW="165028" imgH="368140" progId="Equation.3">
                  <p:embed/>
                </p:oleObj>
              </mc:Choice>
              <mc:Fallback>
                <p:oleObj name="Equation" r:id="rId33" imgW="165028" imgH="368140" progId="Equation.3">
                  <p:embed/>
                  <p:pic>
                    <p:nvPicPr>
                      <p:cNvPr id="0" name="Picture 77"/>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4343400" y="762000"/>
                        <a:ext cx="163513" cy="368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1181" name="Object 42"/>
          <p:cNvGraphicFramePr>
            <a:graphicFrameLocks noChangeAspect="1"/>
          </p:cNvGraphicFramePr>
          <p:nvPr/>
        </p:nvGraphicFramePr>
        <p:xfrm>
          <a:off x="5378450" y="773113"/>
          <a:ext cx="163513" cy="368300"/>
        </p:xfrm>
        <a:graphic>
          <a:graphicData uri="http://schemas.openxmlformats.org/presentationml/2006/ole">
            <mc:AlternateContent xmlns:mc="http://schemas.openxmlformats.org/markup-compatibility/2006">
              <mc:Choice xmlns:v="urn:schemas-microsoft-com:vml" Requires="v">
                <p:oleObj spid="_x0000_s20718" name="Equation" r:id="rId35" imgW="165028" imgH="368140" progId="Equation.3">
                  <p:embed/>
                </p:oleObj>
              </mc:Choice>
              <mc:Fallback>
                <p:oleObj name="Equation" r:id="rId35" imgW="165028" imgH="368140" progId="Equation.3">
                  <p:embed/>
                  <p:pic>
                    <p:nvPicPr>
                      <p:cNvPr id="0" name="Picture 78"/>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5378450" y="773113"/>
                        <a:ext cx="163513" cy="368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1182" name="Object 43"/>
          <p:cNvGraphicFramePr>
            <a:graphicFrameLocks noChangeAspect="1"/>
          </p:cNvGraphicFramePr>
          <p:nvPr/>
        </p:nvGraphicFramePr>
        <p:xfrm>
          <a:off x="3778250" y="773113"/>
          <a:ext cx="163513" cy="368300"/>
        </p:xfrm>
        <a:graphic>
          <a:graphicData uri="http://schemas.openxmlformats.org/presentationml/2006/ole">
            <mc:AlternateContent xmlns:mc="http://schemas.openxmlformats.org/markup-compatibility/2006">
              <mc:Choice xmlns:v="urn:schemas-microsoft-com:vml" Requires="v">
                <p:oleObj spid="_x0000_s20719" name="Equation" r:id="rId37" imgW="165028" imgH="368140" progId="Equation.3">
                  <p:embed/>
                </p:oleObj>
              </mc:Choice>
              <mc:Fallback>
                <p:oleObj name="Equation" r:id="rId37" imgW="165028" imgH="368140" progId="Equation.3">
                  <p:embed/>
                  <p:pic>
                    <p:nvPicPr>
                      <p:cNvPr id="0" name="Picture 79"/>
                      <p:cNvPicPr>
                        <a:picLocks noChangeAspect="1"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3778250" y="773113"/>
                        <a:ext cx="163513" cy="368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1183" name="Object 44"/>
          <p:cNvGraphicFramePr>
            <a:graphicFrameLocks noChangeAspect="1"/>
          </p:cNvGraphicFramePr>
          <p:nvPr/>
        </p:nvGraphicFramePr>
        <p:xfrm>
          <a:off x="5822950" y="755650"/>
          <a:ext cx="252413" cy="381000"/>
        </p:xfrm>
        <a:graphic>
          <a:graphicData uri="http://schemas.openxmlformats.org/presentationml/2006/ole">
            <mc:AlternateContent xmlns:mc="http://schemas.openxmlformats.org/markup-compatibility/2006">
              <mc:Choice xmlns:v="urn:schemas-microsoft-com:vml" Requires="v">
                <p:oleObj spid="_x0000_s20720" name="Equation" r:id="rId39" imgW="253890" imgH="380835" progId="Equation.3">
                  <p:embed/>
                </p:oleObj>
              </mc:Choice>
              <mc:Fallback>
                <p:oleObj name="Equation" r:id="rId39" imgW="253890" imgH="380835" progId="Equation.3">
                  <p:embed/>
                  <p:pic>
                    <p:nvPicPr>
                      <p:cNvPr id="0" name="Picture 80"/>
                      <p:cNvPicPr>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5822950" y="755650"/>
                        <a:ext cx="252413"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1184" name="Object 45"/>
          <p:cNvGraphicFramePr>
            <a:graphicFrameLocks noChangeAspect="1"/>
          </p:cNvGraphicFramePr>
          <p:nvPr/>
        </p:nvGraphicFramePr>
        <p:xfrm>
          <a:off x="4800600" y="762000"/>
          <a:ext cx="163513" cy="368300"/>
        </p:xfrm>
        <a:graphic>
          <a:graphicData uri="http://schemas.openxmlformats.org/presentationml/2006/ole">
            <mc:AlternateContent xmlns:mc="http://schemas.openxmlformats.org/markup-compatibility/2006">
              <mc:Choice xmlns:v="urn:schemas-microsoft-com:vml" Requires="v">
                <p:oleObj spid="_x0000_s20721" name="Equation" r:id="rId41" imgW="165028" imgH="368140" progId="Equation.3">
                  <p:embed/>
                </p:oleObj>
              </mc:Choice>
              <mc:Fallback>
                <p:oleObj name="Equation" r:id="rId41" imgW="165028" imgH="368140" progId="Equation.3">
                  <p:embed/>
                  <p:pic>
                    <p:nvPicPr>
                      <p:cNvPr id="0" name="Picture 81"/>
                      <p:cNvPicPr>
                        <a:picLocks noChangeAspect="1" noChangeArrowheads="1"/>
                      </p:cNvPicPr>
                      <p:nvPr/>
                    </p:nvPicPr>
                    <p:blipFill>
                      <a:blip r:embed="rId42">
                        <a:extLst>
                          <a:ext uri="{28A0092B-C50C-407E-A947-70E740481C1C}">
                            <a14:useLocalDpi xmlns:a14="http://schemas.microsoft.com/office/drawing/2010/main" val="0"/>
                          </a:ext>
                        </a:extLst>
                      </a:blip>
                      <a:srcRect/>
                      <a:stretch>
                        <a:fillRect/>
                      </a:stretch>
                    </p:blipFill>
                    <p:spPr bwMode="auto">
                      <a:xfrm>
                        <a:off x="4800600" y="762000"/>
                        <a:ext cx="163513" cy="368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1185" name="Text Box 46"/>
          <p:cNvSpPr txBox="1">
            <a:spLocks noChangeArrowheads="1"/>
          </p:cNvSpPr>
          <p:nvPr/>
        </p:nvSpPr>
        <p:spPr bwMode="auto">
          <a:xfrm>
            <a:off x="609600" y="685800"/>
            <a:ext cx="1482725"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r>
              <a:rPr lang="en-US" altLang="en-US">
                <a:solidFill>
                  <a:srgbClr val="008000"/>
                </a:solidFill>
              </a:rPr>
              <a:t>Time 9</a:t>
            </a:r>
          </a:p>
        </p:txBody>
      </p:sp>
      <p:sp>
        <p:nvSpPr>
          <p:cNvPr id="91186" name="Oval 47"/>
          <p:cNvSpPr>
            <a:spLocks noChangeArrowheads="1"/>
          </p:cNvSpPr>
          <p:nvPr/>
        </p:nvSpPr>
        <p:spPr bwMode="auto">
          <a:xfrm>
            <a:off x="7162800" y="2971800"/>
            <a:ext cx="1752600" cy="685800"/>
          </a:xfrm>
          <a:prstGeom prst="ellipse">
            <a:avLst/>
          </a:prstGeom>
          <a:noFill/>
          <a:ln w="9525">
            <a:solidFill>
              <a:srgbClr val="FF0000"/>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endParaRPr lang="en-US" altLang="en-US"/>
          </a:p>
        </p:txBody>
      </p:sp>
    </p:spTree>
    <p:extLst>
      <p:ext uri="{BB962C8B-B14F-4D97-AF65-F5344CB8AC3E}">
        <p14:creationId xmlns:p14="http://schemas.microsoft.com/office/powerpoint/2010/main" val="57065193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3" name="Footer Placeholder 2"/>
          <p:cNvSpPr>
            <a:spLocks noGrp="1"/>
          </p:cNvSpPr>
          <p:nvPr>
            <p:ph type="ftr" sz="quarter" idx="11"/>
          </p:nvPr>
        </p:nvSpPr>
        <p:spPr>
          <a:noFill/>
        </p:spPr>
        <p:txBody>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r>
              <a:rPr lang="en-US" altLang="en-US" sz="1400">
                <a:solidFill>
                  <a:schemeClr val="tx1"/>
                </a:solidFill>
                <a:latin typeface="Times New Roman" charset="0"/>
              </a:rPr>
              <a:t>unit-4/Turning Machine</a:t>
            </a:r>
          </a:p>
        </p:txBody>
      </p:sp>
      <p:sp>
        <p:nvSpPr>
          <p:cNvPr id="92164" name="Slide Number Placeholder 3"/>
          <p:cNvSpPr>
            <a:spLocks noGrp="1"/>
          </p:cNvSpPr>
          <p:nvPr>
            <p:ph type="sldNum" sz="quarter" idx="12"/>
          </p:nvPr>
        </p:nvSpPr>
        <p:spPr>
          <a:noFill/>
        </p:spPr>
        <p:txBody>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fld id="{0183E3BB-8432-4064-9639-2199A2AF2F7A}" type="slidenum">
              <a:rPr lang="en-US" altLang="en-US" sz="1400">
                <a:solidFill>
                  <a:schemeClr val="tx1"/>
                </a:solidFill>
                <a:latin typeface="Times New Roman" charset="0"/>
              </a:rPr>
              <a:pPr/>
              <a:t>83</a:t>
            </a:fld>
            <a:endParaRPr lang="en-US" altLang="en-US" sz="1400">
              <a:solidFill>
                <a:schemeClr val="tx1"/>
              </a:solidFill>
              <a:latin typeface="Times New Roman" charset="0"/>
            </a:endParaRPr>
          </a:p>
        </p:txBody>
      </p:sp>
      <p:sp>
        <p:nvSpPr>
          <p:cNvPr id="92165" name="Oval 2"/>
          <p:cNvSpPr>
            <a:spLocks noChangeArrowheads="1"/>
          </p:cNvSpPr>
          <p:nvPr/>
        </p:nvSpPr>
        <p:spPr bwMode="auto">
          <a:xfrm>
            <a:off x="7696200" y="4572000"/>
            <a:ext cx="685800" cy="609600"/>
          </a:xfrm>
          <a:prstGeom prst="ellipse">
            <a:avLst/>
          </a:prstGeom>
          <a:solidFill>
            <a:srgbClr val="FF0000">
              <a:alpha val="50195"/>
            </a:srgbClr>
          </a:solidFill>
          <a:ln w="38100">
            <a:solidFill>
              <a:srgbClr val="FF0000"/>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endParaRPr lang="en-US" altLang="en-US"/>
          </a:p>
        </p:txBody>
      </p:sp>
      <p:sp>
        <p:nvSpPr>
          <p:cNvPr id="92166" name="Oval 3"/>
          <p:cNvSpPr>
            <a:spLocks noChangeArrowheads="1"/>
          </p:cNvSpPr>
          <p:nvPr/>
        </p:nvSpPr>
        <p:spPr bwMode="auto">
          <a:xfrm>
            <a:off x="2743200" y="4570413"/>
            <a:ext cx="685800" cy="6096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endParaRPr lang="en-US" altLang="en-US"/>
          </a:p>
        </p:txBody>
      </p:sp>
      <p:graphicFrame>
        <p:nvGraphicFramePr>
          <p:cNvPr id="92167" name="Object 4"/>
          <p:cNvGraphicFramePr>
            <a:graphicFrameLocks noChangeAspect="1"/>
          </p:cNvGraphicFramePr>
          <p:nvPr/>
        </p:nvGraphicFramePr>
        <p:xfrm>
          <a:off x="609600" y="4570413"/>
          <a:ext cx="442913" cy="531812"/>
        </p:xfrm>
        <a:graphic>
          <a:graphicData uri="http://schemas.openxmlformats.org/presentationml/2006/ole">
            <mc:AlternateContent xmlns:mc="http://schemas.openxmlformats.org/markup-compatibility/2006">
              <mc:Choice xmlns:v="urn:schemas-microsoft-com:vml" Requires="v">
                <p:oleObj spid="_x0000_s21726" name="Equation" r:id="rId3" imgW="444307" imgH="533169" progId="Equation.3">
                  <p:embed/>
                </p:oleObj>
              </mc:Choice>
              <mc:Fallback>
                <p:oleObj name="Equation" r:id="rId3" imgW="444307" imgH="533169" progId="Equation.3">
                  <p:embed/>
                  <p:pic>
                    <p:nvPicPr>
                      <p:cNvPr id="0" name="Picture 6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4570413"/>
                        <a:ext cx="442913" cy="5318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2168" name="Line 5"/>
          <p:cNvSpPr>
            <a:spLocks noChangeShapeType="1"/>
          </p:cNvSpPr>
          <p:nvPr/>
        </p:nvSpPr>
        <p:spPr bwMode="auto">
          <a:xfrm>
            <a:off x="3429000" y="4875213"/>
            <a:ext cx="18288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92169" name="Oval 6"/>
          <p:cNvSpPr>
            <a:spLocks noChangeArrowheads="1"/>
          </p:cNvSpPr>
          <p:nvPr/>
        </p:nvSpPr>
        <p:spPr bwMode="auto">
          <a:xfrm>
            <a:off x="5270500" y="4583113"/>
            <a:ext cx="685800" cy="6096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endParaRPr lang="en-US" altLang="en-US"/>
          </a:p>
        </p:txBody>
      </p:sp>
      <p:graphicFrame>
        <p:nvGraphicFramePr>
          <p:cNvPr id="92170" name="Object 7"/>
          <p:cNvGraphicFramePr>
            <a:graphicFrameLocks noChangeAspect="1"/>
          </p:cNvGraphicFramePr>
          <p:nvPr/>
        </p:nvGraphicFramePr>
        <p:xfrm>
          <a:off x="2895600" y="4570413"/>
          <a:ext cx="381000" cy="520700"/>
        </p:xfrm>
        <a:graphic>
          <a:graphicData uri="http://schemas.openxmlformats.org/presentationml/2006/ole">
            <mc:AlternateContent xmlns:mc="http://schemas.openxmlformats.org/markup-compatibility/2006">
              <mc:Choice xmlns:v="urn:schemas-microsoft-com:vml" Requires="v">
                <p:oleObj spid="_x0000_s21727" name="Equation" r:id="rId5" imgW="380835" imgH="520474" progId="Equation.3">
                  <p:embed/>
                </p:oleObj>
              </mc:Choice>
              <mc:Fallback>
                <p:oleObj name="Equation" r:id="rId5" imgW="380835" imgH="520474" progId="Equation.3">
                  <p:embed/>
                  <p:pic>
                    <p:nvPicPr>
                      <p:cNvPr id="0" name="Picture 6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95600" y="4570413"/>
                        <a:ext cx="381000" cy="520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2171" name="Object 8"/>
          <p:cNvGraphicFramePr>
            <a:graphicFrameLocks noChangeAspect="1"/>
          </p:cNvGraphicFramePr>
          <p:nvPr/>
        </p:nvGraphicFramePr>
        <p:xfrm>
          <a:off x="5410200" y="4494213"/>
          <a:ext cx="442913" cy="520700"/>
        </p:xfrm>
        <a:graphic>
          <a:graphicData uri="http://schemas.openxmlformats.org/presentationml/2006/ole">
            <mc:AlternateContent xmlns:mc="http://schemas.openxmlformats.org/markup-compatibility/2006">
              <mc:Choice xmlns:v="urn:schemas-microsoft-com:vml" Requires="v">
                <p:oleObj spid="_x0000_s21728" name="Equation" r:id="rId7" imgW="444307" imgH="520474" progId="Equation.3">
                  <p:embed/>
                </p:oleObj>
              </mc:Choice>
              <mc:Fallback>
                <p:oleObj name="Equation" r:id="rId7" imgW="444307" imgH="520474" progId="Equation.3">
                  <p:embed/>
                  <p:pic>
                    <p:nvPicPr>
                      <p:cNvPr id="0" name="Picture 6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410200" y="4494213"/>
                        <a:ext cx="442913" cy="520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2172" name="Oval 9"/>
          <p:cNvSpPr>
            <a:spLocks noChangeArrowheads="1"/>
          </p:cNvSpPr>
          <p:nvPr/>
        </p:nvSpPr>
        <p:spPr bwMode="auto">
          <a:xfrm>
            <a:off x="457200" y="4570413"/>
            <a:ext cx="685800" cy="6096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endParaRPr lang="en-US" altLang="en-US"/>
          </a:p>
        </p:txBody>
      </p:sp>
      <p:graphicFrame>
        <p:nvGraphicFramePr>
          <p:cNvPr id="92173" name="Object 10"/>
          <p:cNvGraphicFramePr>
            <a:graphicFrameLocks noChangeAspect="1"/>
          </p:cNvGraphicFramePr>
          <p:nvPr/>
        </p:nvGraphicFramePr>
        <p:xfrm>
          <a:off x="7848600" y="4570413"/>
          <a:ext cx="430213" cy="531812"/>
        </p:xfrm>
        <a:graphic>
          <a:graphicData uri="http://schemas.openxmlformats.org/presentationml/2006/ole">
            <mc:AlternateContent xmlns:mc="http://schemas.openxmlformats.org/markup-compatibility/2006">
              <mc:Choice xmlns:v="urn:schemas-microsoft-com:vml" Requires="v">
                <p:oleObj spid="_x0000_s21729" name="Equation" r:id="rId9" imgW="431613" imgH="533169" progId="Equation.3">
                  <p:embed/>
                </p:oleObj>
              </mc:Choice>
              <mc:Fallback>
                <p:oleObj name="Equation" r:id="rId9" imgW="431613" imgH="533169" progId="Equation.3">
                  <p:embed/>
                  <p:pic>
                    <p:nvPicPr>
                      <p:cNvPr id="0" name="Picture 6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848600" y="4570413"/>
                        <a:ext cx="430213" cy="5318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2174" name="Line 11"/>
          <p:cNvSpPr>
            <a:spLocks noChangeShapeType="1"/>
          </p:cNvSpPr>
          <p:nvPr/>
        </p:nvSpPr>
        <p:spPr bwMode="auto">
          <a:xfrm>
            <a:off x="5943600" y="4875213"/>
            <a:ext cx="17526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92175" name="Freeform 12"/>
          <p:cNvSpPr>
            <a:spLocks/>
          </p:cNvSpPr>
          <p:nvPr/>
        </p:nvSpPr>
        <p:spPr bwMode="auto">
          <a:xfrm>
            <a:off x="2438400" y="3579813"/>
            <a:ext cx="1117600" cy="1003300"/>
          </a:xfrm>
          <a:custGeom>
            <a:avLst/>
            <a:gdLst>
              <a:gd name="T0" fmla="*/ 469900 w 704"/>
              <a:gd name="T1" fmla="*/ 1003300 h 632"/>
              <a:gd name="T2" fmla="*/ 12700 w 704"/>
              <a:gd name="T3" fmla="*/ 393700 h 632"/>
              <a:gd name="T4" fmla="*/ 546100 w 704"/>
              <a:gd name="T5" fmla="*/ 12700 h 632"/>
              <a:gd name="T6" fmla="*/ 1079500 w 704"/>
              <a:gd name="T7" fmla="*/ 317500 h 632"/>
              <a:gd name="T8" fmla="*/ 774700 w 704"/>
              <a:gd name="T9" fmla="*/ 1003300 h 6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04" h="632">
                <a:moveTo>
                  <a:pt x="296" y="632"/>
                </a:moveTo>
                <a:cubicBezTo>
                  <a:pt x="148" y="492"/>
                  <a:pt x="0" y="352"/>
                  <a:pt x="8" y="248"/>
                </a:cubicBezTo>
                <a:cubicBezTo>
                  <a:pt x="16" y="144"/>
                  <a:pt x="232" y="16"/>
                  <a:pt x="344" y="8"/>
                </a:cubicBezTo>
                <a:cubicBezTo>
                  <a:pt x="456" y="0"/>
                  <a:pt x="656" y="96"/>
                  <a:pt x="680" y="200"/>
                </a:cubicBezTo>
                <a:cubicBezTo>
                  <a:pt x="704" y="304"/>
                  <a:pt x="596" y="468"/>
                  <a:pt x="488" y="632"/>
                </a:cubicBezTo>
              </a:path>
            </a:pathLst>
          </a:custGeom>
          <a:noFill/>
          <a:ln w="9525" cap="flat" cmpd="sng">
            <a:solidFill>
              <a:schemeClr val="tx1"/>
            </a:solidFill>
            <a:prstDash val="solid"/>
            <a:round/>
            <a:headEnd type="none" w="med" len="med"/>
            <a:tailEnd type="triangl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92176" name="Object 13"/>
          <p:cNvGraphicFramePr>
            <a:graphicFrameLocks noChangeAspect="1"/>
          </p:cNvGraphicFramePr>
          <p:nvPr/>
        </p:nvGraphicFramePr>
        <p:xfrm>
          <a:off x="3454400" y="4418013"/>
          <a:ext cx="1549400" cy="457200"/>
        </p:xfrm>
        <a:graphic>
          <a:graphicData uri="http://schemas.openxmlformats.org/presentationml/2006/ole">
            <mc:AlternateContent xmlns:mc="http://schemas.openxmlformats.org/markup-compatibility/2006">
              <mc:Choice xmlns:v="urn:schemas-microsoft-com:vml" Requires="v">
                <p:oleObj spid="_x0000_s21730" name="Equation" r:id="rId11" imgW="1549400" imgH="457200" progId="Equation.3">
                  <p:embed/>
                </p:oleObj>
              </mc:Choice>
              <mc:Fallback>
                <p:oleObj name="Equation" r:id="rId11" imgW="1549400" imgH="457200" progId="Equation.3">
                  <p:embed/>
                  <p:pic>
                    <p:nvPicPr>
                      <p:cNvPr id="0" name="Picture 6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454400" y="4418013"/>
                        <a:ext cx="15494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2177" name="Object 14"/>
          <p:cNvGraphicFramePr>
            <a:graphicFrameLocks noChangeAspect="1"/>
          </p:cNvGraphicFramePr>
          <p:nvPr/>
        </p:nvGraphicFramePr>
        <p:xfrm>
          <a:off x="6007100" y="4429125"/>
          <a:ext cx="1460500" cy="457200"/>
        </p:xfrm>
        <a:graphic>
          <a:graphicData uri="http://schemas.openxmlformats.org/presentationml/2006/ole">
            <mc:AlternateContent xmlns:mc="http://schemas.openxmlformats.org/markup-compatibility/2006">
              <mc:Choice xmlns:v="urn:schemas-microsoft-com:vml" Requires="v">
                <p:oleObj spid="_x0000_s21731" name="Equation" r:id="rId13" imgW="1460500" imgH="457200" progId="Equation.3">
                  <p:embed/>
                </p:oleObj>
              </mc:Choice>
              <mc:Fallback>
                <p:oleObj name="Equation" r:id="rId13" imgW="1460500" imgH="457200" progId="Equation.3">
                  <p:embed/>
                  <p:pic>
                    <p:nvPicPr>
                      <p:cNvPr id="0" name="Picture 6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007100" y="4429125"/>
                        <a:ext cx="14605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2178" name="Freeform 15"/>
          <p:cNvSpPr>
            <a:spLocks/>
          </p:cNvSpPr>
          <p:nvPr/>
        </p:nvSpPr>
        <p:spPr bwMode="auto">
          <a:xfrm>
            <a:off x="7391400" y="3579813"/>
            <a:ext cx="1117600" cy="1003300"/>
          </a:xfrm>
          <a:custGeom>
            <a:avLst/>
            <a:gdLst>
              <a:gd name="T0" fmla="*/ 469900 w 704"/>
              <a:gd name="T1" fmla="*/ 1003300 h 632"/>
              <a:gd name="T2" fmla="*/ 12700 w 704"/>
              <a:gd name="T3" fmla="*/ 393700 h 632"/>
              <a:gd name="T4" fmla="*/ 546100 w 704"/>
              <a:gd name="T5" fmla="*/ 12700 h 632"/>
              <a:gd name="T6" fmla="*/ 1079500 w 704"/>
              <a:gd name="T7" fmla="*/ 317500 h 632"/>
              <a:gd name="T8" fmla="*/ 774700 w 704"/>
              <a:gd name="T9" fmla="*/ 1003300 h 6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04" h="632">
                <a:moveTo>
                  <a:pt x="296" y="632"/>
                </a:moveTo>
                <a:cubicBezTo>
                  <a:pt x="148" y="492"/>
                  <a:pt x="0" y="352"/>
                  <a:pt x="8" y="248"/>
                </a:cubicBezTo>
                <a:cubicBezTo>
                  <a:pt x="16" y="144"/>
                  <a:pt x="232" y="16"/>
                  <a:pt x="344" y="8"/>
                </a:cubicBezTo>
                <a:cubicBezTo>
                  <a:pt x="456" y="0"/>
                  <a:pt x="656" y="96"/>
                  <a:pt x="680" y="200"/>
                </a:cubicBezTo>
                <a:cubicBezTo>
                  <a:pt x="704" y="304"/>
                  <a:pt x="596" y="468"/>
                  <a:pt x="488" y="632"/>
                </a:cubicBezTo>
              </a:path>
            </a:pathLst>
          </a:custGeom>
          <a:noFill/>
          <a:ln w="9525" cap="flat" cmpd="sng">
            <a:solidFill>
              <a:schemeClr val="tx1"/>
            </a:solidFill>
            <a:prstDash val="solid"/>
            <a:round/>
            <a:headEnd type="none" w="med" len="med"/>
            <a:tailEnd type="triangl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92179" name="Object 16"/>
          <p:cNvGraphicFramePr>
            <a:graphicFrameLocks noChangeAspect="1"/>
          </p:cNvGraphicFramePr>
          <p:nvPr/>
        </p:nvGraphicFramePr>
        <p:xfrm>
          <a:off x="7353300" y="3122613"/>
          <a:ext cx="1384300" cy="457200"/>
        </p:xfrm>
        <a:graphic>
          <a:graphicData uri="http://schemas.openxmlformats.org/presentationml/2006/ole">
            <mc:AlternateContent xmlns:mc="http://schemas.openxmlformats.org/markup-compatibility/2006">
              <mc:Choice xmlns:v="urn:schemas-microsoft-com:vml" Requires="v">
                <p:oleObj spid="_x0000_s21732" name="Equation" r:id="rId15" imgW="1384300" imgH="457200" progId="Equation.3">
                  <p:embed/>
                </p:oleObj>
              </mc:Choice>
              <mc:Fallback>
                <p:oleObj name="Equation" r:id="rId15" imgW="1384300" imgH="457200" progId="Equation.3">
                  <p:embed/>
                  <p:pic>
                    <p:nvPicPr>
                      <p:cNvPr id="0" name="Picture 6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353300" y="3122613"/>
                        <a:ext cx="13843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2180" name="Object 17"/>
          <p:cNvGraphicFramePr>
            <a:graphicFrameLocks noChangeAspect="1"/>
          </p:cNvGraphicFramePr>
          <p:nvPr/>
        </p:nvGraphicFramePr>
        <p:xfrm>
          <a:off x="7321550" y="5561013"/>
          <a:ext cx="1587500" cy="457200"/>
        </p:xfrm>
        <a:graphic>
          <a:graphicData uri="http://schemas.openxmlformats.org/presentationml/2006/ole">
            <mc:AlternateContent xmlns:mc="http://schemas.openxmlformats.org/markup-compatibility/2006">
              <mc:Choice xmlns:v="urn:schemas-microsoft-com:vml" Requires="v">
                <p:oleObj spid="_x0000_s21733" name="Equation" r:id="rId17" imgW="1587500" imgH="457200" progId="Equation.3">
                  <p:embed/>
                </p:oleObj>
              </mc:Choice>
              <mc:Fallback>
                <p:oleObj name="Equation" r:id="rId17" imgW="1587500" imgH="457200" progId="Equation.3">
                  <p:embed/>
                  <p:pic>
                    <p:nvPicPr>
                      <p:cNvPr id="0" name="Picture 6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7321550" y="5561013"/>
                        <a:ext cx="15875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2181" name="Object 18"/>
          <p:cNvGraphicFramePr>
            <a:graphicFrameLocks noChangeAspect="1"/>
          </p:cNvGraphicFramePr>
          <p:nvPr/>
        </p:nvGraphicFramePr>
        <p:xfrm>
          <a:off x="1225550" y="4424363"/>
          <a:ext cx="1485900" cy="457200"/>
        </p:xfrm>
        <a:graphic>
          <a:graphicData uri="http://schemas.openxmlformats.org/presentationml/2006/ole">
            <mc:AlternateContent xmlns:mc="http://schemas.openxmlformats.org/markup-compatibility/2006">
              <mc:Choice xmlns:v="urn:schemas-microsoft-com:vml" Requires="v">
                <p:oleObj spid="_x0000_s21734" name="Equation" r:id="rId19" imgW="1485900" imgH="457200" progId="Equation.3">
                  <p:embed/>
                </p:oleObj>
              </mc:Choice>
              <mc:Fallback>
                <p:oleObj name="Equation" r:id="rId19" imgW="1485900" imgH="457200" progId="Equation.3">
                  <p:embed/>
                  <p:pic>
                    <p:nvPicPr>
                      <p:cNvPr id="0" name="Picture 70"/>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225550" y="4424363"/>
                        <a:ext cx="14859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2182" name="Freeform 19"/>
          <p:cNvSpPr>
            <a:spLocks/>
          </p:cNvSpPr>
          <p:nvPr/>
        </p:nvSpPr>
        <p:spPr bwMode="auto">
          <a:xfrm>
            <a:off x="152400" y="3579813"/>
            <a:ext cx="1117600" cy="1003300"/>
          </a:xfrm>
          <a:custGeom>
            <a:avLst/>
            <a:gdLst>
              <a:gd name="T0" fmla="*/ 469900 w 704"/>
              <a:gd name="T1" fmla="*/ 1003300 h 632"/>
              <a:gd name="T2" fmla="*/ 12700 w 704"/>
              <a:gd name="T3" fmla="*/ 393700 h 632"/>
              <a:gd name="T4" fmla="*/ 546100 w 704"/>
              <a:gd name="T5" fmla="*/ 12700 h 632"/>
              <a:gd name="T6" fmla="*/ 1079500 w 704"/>
              <a:gd name="T7" fmla="*/ 317500 h 632"/>
              <a:gd name="T8" fmla="*/ 774700 w 704"/>
              <a:gd name="T9" fmla="*/ 1003300 h 6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04" h="632">
                <a:moveTo>
                  <a:pt x="296" y="632"/>
                </a:moveTo>
                <a:cubicBezTo>
                  <a:pt x="148" y="492"/>
                  <a:pt x="0" y="352"/>
                  <a:pt x="8" y="248"/>
                </a:cubicBezTo>
                <a:cubicBezTo>
                  <a:pt x="16" y="144"/>
                  <a:pt x="232" y="16"/>
                  <a:pt x="344" y="8"/>
                </a:cubicBezTo>
                <a:cubicBezTo>
                  <a:pt x="456" y="0"/>
                  <a:pt x="656" y="96"/>
                  <a:pt x="680" y="200"/>
                </a:cubicBezTo>
                <a:cubicBezTo>
                  <a:pt x="704" y="304"/>
                  <a:pt x="596" y="468"/>
                  <a:pt x="488" y="632"/>
                </a:cubicBezTo>
              </a:path>
            </a:pathLst>
          </a:custGeom>
          <a:noFill/>
          <a:ln w="9525" cap="flat" cmpd="sng">
            <a:solidFill>
              <a:schemeClr val="tx1"/>
            </a:solidFill>
            <a:prstDash val="solid"/>
            <a:round/>
            <a:headEnd type="none" w="med" len="med"/>
            <a:tailEnd type="triangl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92183" name="Object 20"/>
          <p:cNvGraphicFramePr>
            <a:graphicFrameLocks noChangeAspect="1"/>
          </p:cNvGraphicFramePr>
          <p:nvPr/>
        </p:nvGraphicFramePr>
        <p:xfrm>
          <a:off x="120650" y="3052763"/>
          <a:ext cx="1409700" cy="457200"/>
        </p:xfrm>
        <a:graphic>
          <a:graphicData uri="http://schemas.openxmlformats.org/presentationml/2006/ole">
            <mc:AlternateContent xmlns:mc="http://schemas.openxmlformats.org/markup-compatibility/2006">
              <mc:Choice xmlns:v="urn:schemas-microsoft-com:vml" Requires="v">
                <p:oleObj spid="_x0000_s21735" name="Equation" r:id="rId21" imgW="1409700" imgH="457200" progId="Equation.3">
                  <p:embed/>
                </p:oleObj>
              </mc:Choice>
              <mc:Fallback>
                <p:oleObj name="Equation" r:id="rId21" imgW="1409700" imgH="457200" progId="Equation.3">
                  <p:embed/>
                  <p:pic>
                    <p:nvPicPr>
                      <p:cNvPr id="0" name="Picture 71"/>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20650" y="3052763"/>
                        <a:ext cx="14097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2184" name="Object 21"/>
          <p:cNvGraphicFramePr>
            <a:graphicFrameLocks noChangeAspect="1"/>
          </p:cNvGraphicFramePr>
          <p:nvPr/>
        </p:nvGraphicFramePr>
        <p:xfrm>
          <a:off x="6400800" y="6099175"/>
          <a:ext cx="442913" cy="520700"/>
        </p:xfrm>
        <a:graphic>
          <a:graphicData uri="http://schemas.openxmlformats.org/presentationml/2006/ole">
            <mc:AlternateContent xmlns:mc="http://schemas.openxmlformats.org/markup-compatibility/2006">
              <mc:Choice xmlns:v="urn:schemas-microsoft-com:vml" Requires="v">
                <p:oleObj spid="_x0000_s21736" name="Equation" r:id="rId23" imgW="444307" imgH="520474" progId="Equation.3">
                  <p:embed/>
                </p:oleObj>
              </mc:Choice>
              <mc:Fallback>
                <p:oleObj name="Equation" r:id="rId23" imgW="444307" imgH="520474" progId="Equation.3">
                  <p:embed/>
                  <p:pic>
                    <p:nvPicPr>
                      <p:cNvPr id="0" name="Picture 72"/>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6400800" y="6099175"/>
                        <a:ext cx="442913" cy="520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2185" name="Oval 22"/>
          <p:cNvSpPr>
            <a:spLocks noChangeArrowheads="1"/>
          </p:cNvSpPr>
          <p:nvPr/>
        </p:nvSpPr>
        <p:spPr bwMode="auto">
          <a:xfrm>
            <a:off x="6324600" y="6094413"/>
            <a:ext cx="685800" cy="6096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endParaRPr lang="en-US" altLang="en-US"/>
          </a:p>
        </p:txBody>
      </p:sp>
      <p:sp>
        <p:nvSpPr>
          <p:cNvPr id="92186" name="Line 23"/>
          <p:cNvSpPr>
            <a:spLocks noChangeShapeType="1"/>
          </p:cNvSpPr>
          <p:nvPr/>
        </p:nvSpPr>
        <p:spPr bwMode="auto">
          <a:xfrm>
            <a:off x="1143000" y="4875213"/>
            <a:ext cx="16002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92187" name="Oval 24"/>
          <p:cNvSpPr>
            <a:spLocks noChangeArrowheads="1"/>
          </p:cNvSpPr>
          <p:nvPr/>
        </p:nvSpPr>
        <p:spPr bwMode="auto">
          <a:xfrm>
            <a:off x="6172200" y="5942013"/>
            <a:ext cx="990600" cy="9144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endParaRPr lang="en-US" altLang="en-US"/>
          </a:p>
        </p:txBody>
      </p:sp>
      <p:graphicFrame>
        <p:nvGraphicFramePr>
          <p:cNvPr id="92188" name="Object 25"/>
          <p:cNvGraphicFramePr>
            <a:graphicFrameLocks noChangeAspect="1"/>
          </p:cNvGraphicFramePr>
          <p:nvPr/>
        </p:nvGraphicFramePr>
        <p:xfrm>
          <a:off x="2451100" y="3122613"/>
          <a:ext cx="1409700" cy="457200"/>
        </p:xfrm>
        <a:graphic>
          <a:graphicData uri="http://schemas.openxmlformats.org/presentationml/2006/ole">
            <mc:AlternateContent xmlns:mc="http://schemas.openxmlformats.org/markup-compatibility/2006">
              <mc:Choice xmlns:v="urn:schemas-microsoft-com:vml" Requires="v">
                <p:oleObj spid="_x0000_s21737" name="Equation" r:id="rId25" imgW="1409700" imgH="457200" progId="Equation.3">
                  <p:embed/>
                </p:oleObj>
              </mc:Choice>
              <mc:Fallback>
                <p:oleObj name="Equation" r:id="rId25" imgW="1409700" imgH="457200" progId="Equation.3">
                  <p:embed/>
                  <p:pic>
                    <p:nvPicPr>
                      <p:cNvPr id="0" name="Picture 73"/>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2451100" y="3122613"/>
                        <a:ext cx="14097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2189" name="Line 26"/>
          <p:cNvSpPr>
            <a:spLocks noChangeShapeType="1"/>
          </p:cNvSpPr>
          <p:nvPr/>
        </p:nvSpPr>
        <p:spPr bwMode="auto">
          <a:xfrm>
            <a:off x="0" y="4875213"/>
            <a:ext cx="4572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92190" name="Line 27"/>
          <p:cNvSpPr>
            <a:spLocks noChangeShapeType="1"/>
          </p:cNvSpPr>
          <p:nvPr/>
        </p:nvSpPr>
        <p:spPr bwMode="auto">
          <a:xfrm flipH="1">
            <a:off x="7010400" y="5103813"/>
            <a:ext cx="762000" cy="99060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92191" name="Line 28"/>
          <p:cNvSpPr>
            <a:spLocks noChangeShapeType="1"/>
          </p:cNvSpPr>
          <p:nvPr/>
        </p:nvSpPr>
        <p:spPr bwMode="auto">
          <a:xfrm>
            <a:off x="2667000" y="609600"/>
            <a:ext cx="3962400" cy="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92192" name="Line 29"/>
          <p:cNvSpPr>
            <a:spLocks noChangeShapeType="1"/>
          </p:cNvSpPr>
          <p:nvPr/>
        </p:nvSpPr>
        <p:spPr bwMode="auto">
          <a:xfrm>
            <a:off x="2667000" y="1295400"/>
            <a:ext cx="3962400" cy="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92193" name="Line 30"/>
          <p:cNvSpPr>
            <a:spLocks noChangeShapeType="1"/>
          </p:cNvSpPr>
          <p:nvPr/>
        </p:nvSpPr>
        <p:spPr bwMode="auto">
          <a:xfrm>
            <a:off x="3048000" y="6096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92194" name="Line 31"/>
          <p:cNvSpPr>
            <a:spLocks noChangeShapeType="1"/>
          </p:cNvSpPr>
          <p:nvPr/>
        </p:nvSpPr>
        <p:spPr bwMode="auto">
          <a:xfrm>
            <a:off x="3581400" y="6096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92195" name="Line 32"/>
          <p:cNvSpPr>
            <a:spLocks noChangeShapeType="1"/>
          </p:cNvSpPr>
          <p:nvPr/>
        </p:nvSpPr>
        <p:spPr bwMode="auto">
          <a:xfrm>
            <a:off x="4114800" y="6096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92196" name="Line 33"/>
          <p:cNvSpPr>
            <a:spLocks noChangeShapeType="1"/>
          </p:cNvSpPr>
          <p:nvPr/>
        </p:nvSpPr>
        <p:spPr bwMode="auto">
          <a:xfrm>
            <a:off x="4648200" y="6096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92197" name="Line 34"/>
          <p:cNvSpPr>
            <a:spLocks noChangeShapeType="1"/>
          </p:cNvSpPr>
          <p:nvPr/>
        </p:nvSpPr>
        <p:spPr bwMode="auto">
          <a:xfrm>
            <a:off x="5181600" y="6096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92198" name="Line 35"/>
          <p:cNvSpPr>
            <a:spLocks noChangeShapeType="1"/>
          </p:cNvSpPr>
          <p:nvPr/>
        </p:nvSpPr>
        <p:spPr bwMode="auto">
          <a:xfrm>
            <a:off x="5715000" y="6096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92199" name="Line 36"/>
          <p:cNvSpPr>
            <a:spLocks noChangeShapeType="1"/>
          </p:cNvSpPr>
          <p:nvPr/>
        </p:nvSpPr>
        <p:spPr bwMode="auto">
          <a:xfrm>
            <a:off x="6248400" y="6096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92200" name="Line 37"/>
          <p:cNvSpPr>
            <a:spLocks noChangeShapeType="1"/>
          </p:cNvSpPr>
          <p:nvPr/>
        </p:nvSpPr>
        <p:spPr bwMode="auto">
          <a:xfrm flipV="1">
            <a:off x="3810000" y="1295400"/>
            <a:ext cx="0" cy="45720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graphicFrame>
        <p:nvGraphicFramePr>
          <p:cNvPr id="92201" name="Object 38"/>
          <p:cNvGraphicFramePr>
            <a:graphicFrameLocks noChangeAspect="1"/>
          </p:cNvGraphicFramePr>
          <p:nvPr/>
        </p:nvGraphicFramePr>
        <p:xfrm>
          <a:off x="3200400" y="762000"/>
          <a:ext cx="252413" cy="368300"/>
        </p:xfrm>
        <a:graphic>
          <a:graphicData uri="http://schemas.openxmlformats.org/presentationml/2006/ole">
            <mc:AlternateContent xmlns:mc="http://schemas.openxmlformats.org/markup-compatibility/2006">
              <mc:Choice xmlns:v="urn:schemas-microsoft-com:vml" Requires="v">
                <p:oleObj spid="_x0000_s21738" name="Equation" r:id="rId27" imgW="253890" imgH="368140" progId="Equation.3">
                  <p:embed/>
                </p:oleObj>
              </mc:Choice>
              <mc:Fallback>
                <p:oleObj name="Equation" r:id="rId27" imgW="253890" imgH="368140" progId="Equation.3">
                  <p:embed/>
                  <p:pic>
                    <p:nvPicPr>
                      <p:cNvPr id="0" name="Picture 74"/>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3200400" y="762000"/>
                        <a:ext cx="252413" cy="368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2202" name="Object 39"/>
          <p:cNvGraphicFramePr>
            <a:graphicFrameLocks noChangeAspect="1"/>
          </p:cNvGraphicFramePr>
          <p:nvPr/>
        </p:nvGraphicFramePr>
        <p:xfrm>
          <a:off x="3581400" y="1676400"/>
          <a:ext cx="430213" cy="531813"/>
        </p:xfrm>
        <a:graphic>
          <a:graphicData uri="http://schemas.openxmlformats.org/presentationml/2006/ole">
            <mc:AlternateContent xmlns:mc="http://schemas.openxmlformats.org/markup-compatibility/2006">
              <mc:Choice xmlns:v="urn:schemas-microsoft-com:vml" Requires="v">
                <p:oleObj spid="_x0000_s21739" name="Equation" r:id="rId29" imgW="431613" imgH="533169" progId="Equation.3">
                  <p:embed/>
                </p:oleObj>
              </mc:Choice>
              <mc:Fallback>
                <p:oleObj name="Equation" r:id="rId29" imgW="431613" imgH="533169" progId="Equation.3">
                  <p:embed/>
                  <p:pic>
                    <p:nvPicPr>
                      <p:cNvPr id="0" name="Picture 75"/>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3581400" y="1676400"/>
                        <a:ext cx="430213" cy="5318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2203" name="Object 40"/>
          <p:cNvGraphicFramePr>
            <a:graphicFrameLocks noChangeAspect="1"/>
          </p:cNvGraphicFramePr>
          <p:nvPr/>
        </p:nvGraphicFramePr>
        <p:xfrm>
          <a:off x="4343400" y="762000"/>
          <a:ext cx="163513" cy="368300"/>
        </p:xfrm>
        <a:graphic>
          <a:graphicData uri="http://schemas.openxmlformats.org/presentationml/2006/ole">
            <mc:AlternateContent xmlns:mc="http://schemas.openxmlformats.org/markup-compatibility/2006">
              <mc:Choice xmlns:v="urn:schemas-microsoft-com:vml" Requires="v">
                <p:oleObj spid="_x0000_s21740" name="Equation" r:id="rId31" imgW="165028" imgH="368140" progId="Equation.3">
                  <p:embed/>
                </p:oleObj>
              </mc:Choice>
              <mc:Fallback>
                <p:oleObj name="Equation" r:id="rId31" imgW="165028" imgH="368140" progId="Equation.3">
                  <p:embed/>
                  <p:pic>
                    <p:nvPicPr>
                      <p:cNvPr id="0" name="Picture 76"/>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4343400" y="762000"/>
                        <a:ext cx="163513" cy="368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2204" name="Object 41"/>
          <p:cNvGraphicFramePr>
            <a:graphicFrameLocks noChangeAspect="1"/>
          </p:cNvGraphicFramePr>
          <p:nvPr/>
        </p:nvGraphicFramePr>
        <p:xfrm>
          <a:off x="5378450" y="773113"/>
          <a:ext cx="163513" cy="368300"/>
        </p:xfrm>
        <a:graphic>
          <a:graphicData uri="http://schemas.openxmlformats.org/presentationml/2006/ole">
            <mc:AlternateContent xmlns:mc="http://schemas.openxmlformats.org/markup-compatibility/2006">
              <mc:Choice xmlns:v="urn:schemas-microsoft-com:vml" Requires="v">
                <p:oleObj spid="_x0000_s21741" name="Equation" r:id="rId33" imgW="165028" imgH="368140" progId="Equation.3">
                  <p:embed/>
                </p:oleObj>
              </mc:Choice>
              <mc:Fallback>
                <p:oleObj name="Equation" r:id="rId33" imgW="165028" imgH="368140" progId="Equation.3">
                  <p:embed/>
                  <p:pic>
                    <p:nvPicPr>
                      <p:cNvPr id="0" name="Picture 77"/>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5378450" y="773113"/>
                        <a:ext cx="163513" cy="368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2205" name="Object 42"/>
          <p:cNvGraphicFramePr>
            <a:graphicFrameLocks noChangeAspect="1"/>
          </p:cNvGraphicFramePr>
          <p:nvPr/>
        </p:nvGraphicFramePr>
        <p:xfrm>
          <a:off x="6400800" y="762000"/>
          <a:ext cx="252413" cy="368300"/>
        </p:xfrm>
        <a:graphic>
          <a:graphicData uri="http://schemas.openxmlformats.org/presentationml/2006/ole">
            <mc:AlternateContent xmlns:mc="http://schemas.openxmlformats.org/markup-compatibility/2006">
              <mc:Choice xmlns:v="urn:schemas-microsoft-com:vml" Requires="v">
                <p:oleObj spid="_x0000_s21742" name="Equation" r:id="rId35" imgW="253890" imgH="368140" progId="Equation.3">
                  <p:embed/>
                </p:oleObj>
              </mc:Choice>
              <mc:Fallback>
                <p:oleObj name="Equation" r:id="rId35" imgW="253890" imgH="368140" progId="Equation.3">
                  <p:embed/>
                  <p:pic>
                    <p:nvPicPr>
                      <p:cNvPr id="0" name="Picture 78"/>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6400800" y="762000"/>
                        <a:ext cx="252413" cy="368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2206" name="Object 43"/>
          <p:cNvGraphicFramePr>
            <a:graphicFrameLocks noChangeAspect="1"/>
          </p:cNvGraphicFramePr>
          <p:nvPr/>
        </p:nvGraphicFramePr>
        <p:xfrm>
          <a:off x="3778250" y="773113"/>
          <a:ext cx="163513" cy="368300"/>
        </p:xfrm>
        <a:graphic>
          <a:graphicData uri="http://schemas.openxmlformats.org/presentationml/2006/ole">
            <mc:AlternateContent xmlns:mc="http://schemas.openxmlformats.org/markup-compatibility/2006">
              <mc:Choice xmlns:v="urn:schemas-microsoft-com:vml" Requires="v">
                <p:oleObj spid="_x0000_s21743" name="Equation" r:id="rId37" imgW="165028" imgH="368140" progId="Equation.3">
                  <p:embed/>
                </p:oleObj>
              </mc:Choice>
              <mc:Fallback>
                <p:oleObj name="Equation" r:id="rId37" imgW="165028" imgH="368140" progId="Equation.3">
                  <p:embed/>
                  <p:pic>
                    <p:nvPicPr>
                      <p:cNvPr id="0" name="Picture 79"/>
                      <p:cNvPicPr>
                        <a:picLocks noChangeAspect="1"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3778250" y="773113"/>
                        <a:ext cx="163513" cy="368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2207" name="Object 44"/>
          <p:cNvGraphicFramePr>
            <a:graphicFrameLocks noChangeAspect="1"/>
          </p:cNvGraphicFramePr>
          <p:nvPr/>
        </p:nvGraphicFramePr>
        <p:xfrm>
          <a:off x="5822950" y="755650"/>
          <a:ext cx="252413" cy="381000"/>
        </p:xfrm>
        <a:graphic>
          <a:graphicData uri="http://schemas.openxmlformats.org/presentationml/2006/ole">
            <mc:AlternateContent xmlns:mc="http://schemas.openxmlformats.org/markup-compatibility/2006">
              <mc:Choice xmlns:v="urn:schemas-microsoft-com:vml" Requires="v">
                <p:oleObj spid="_x0000_s21744" name="Equation" r:id="rId39" imgW="253890" imgH="380835" progId="Equation.3">
                  <p:embed/>
                </p:oleObj>
              </mc:Choice>
              <mc:Fallback>
                <p:oleObj name="Equation" r:id="rId39" imgW="253890" imgH="380835" progId="Equation.3">
                  <p:embed/>
                  <p:pic>
                    <p:nvPicPr>
                      <p:cNvPr id="0" name="Picture 80"/>
                      <p:cNvPicPr>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5822950" y="755650"/>
                        <a:ext cx="252413"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2208" name="Object 45"/>
          <p:cNvGraphicFramePr>
            <a:graphicFrameLocks noChangeAspect="1"/>
          </p:cNvGraphicFramePr>
          <p:nvPr/>
        </p:nvGraphicFramePr>
        <p:xfrm>
          <a:off x="4876800" y="762000"/>
          <a:ext cx="163513" cy="368300"/>
        </p:xfrm>
        <a:graphic>
          <a:graphicData uri="http://schemas.openxmlformats.org/presentationml/2006/ole">
            <mc:AlternateContent xmlns:mc="http://schemas.openxmlformats.org/markup-compatibility/2006">
              <mc:Choice xmlns:v="urn:schemas-microsoft-com:vml" Requires="v">
                <p:oleObj spid="_x0000_s21745" name="Equation" r:id="rId41" imgW="165028" imgH="368140" progId="Equation.3">
                  <p:embed/>
                </p:oleObj>
              </mc:Choice>
              <mc:Fallback>
                <p:oleObj name="Equation" r:id="rId41" imgW="165028" imgH="368140" progId="Equation.3">
                  <p:embed/>
                  <p:pic>
                    <p:nvPicPr>
                      <p:cNvPr id="0" name="Picture 81"/>
                      <p:cNvPicPr>
                        <a:picLocks noChangeAspect="1" noChangeArrowheads="1"/>
                      </p:cNvPicPr>
                      <p:nvPr/>
                    </p:nvPicPr>
                    <p:blipFill>
                      <a:blip r:embed="rId42">
                        <a:extLst>
                          <a:ext uri="{28A0092B-C50C-407E-A947-70E740481C1C}">
                            <a14:useLocalDpi xmlns:a14="http://schemas.microsoft.com/office/drawing/2010/main" val="0"/>
                          </a:ext>
                        </a:extLst>
                      </a:blip>
                      <a:srcRect/>
                      <a:stretch>
                        <a:fillRect/>
                      </a:stretch>
                    </p:blipFill>
                    <p:spPr bwMode="auto">
                      <a:xfrm>
                        <a:off x="4876800" y="762000"/>
                        <a:ext cx="163513" cy="368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2209" name="Text Box 46"/>
          <p:cNvSpPr txBox="1">
            <a:spLocks noChangeArrowheads="1"/>
          </p:cNvSpPr>
          <p:nvPr/>
        </p:nvSpPr>
        <p:spPr bwMode="auto">
          <a:xfrm>
            <a:off x="609600" y="685800"/>
            <a:ext cx="1665288"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r>
              <a:rPr lang="en-US" altLang="en-US">
                <a:solidFill>
                  <a:srgbClr val="008000"/>
                </a:solidFill>
              </a:rPr>
              <a:t>Time 10</a:t>
            </a:r>
          </a:p>
        </p:txBody>
      </p:sp>
      <p:sp>
        <p:nvSpPr>
          <p:cNvPr id="92210" name="Oval 47"/>
          <p:cNvSpPr>
            <a:spLocks noChangeArrowheads="1"/>
          </p:cNvSpPr>
          <p:nvPr/>
        </p:nvSpPr>
        <p:spPr bwMode="auto">
          <a:xfrm>
            <a:off x="7162800" y="2971800"/>
            <a:ext cx="1752600" cy="685800"/>
          </a:xfrm>
          <a:prstGeom prst="ellipse">
            <a:avLst/>
          </a:prstGeom>
          <a:noFill/>
          <a:ln w="9525">
            <a:solidFill>
              <a:srgbClr val="FF0000"/>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endParaRPr lang="en-US" altLang="en-US"/>
          </a:p>
        </p:txBody>
      </p:sp>
    </p:spTree>
    <p:extLst>
      <p:ext uri="{BB962C8B-B14F-4D97-AF65-F5344CB8AC3E}">
        <p14:creationId xmlns:p14="http://schemas.microsoft.com/office/powerpoint/2010/main" val="3362674575"/>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7" name="Footer Placeholder 2"/>
          <p:cNvSpPr>
            <a:spLocks noGrp="1"/>
          </p:cNvSpPr>
          <p:nvPr>
            <p:ph type="ftr" sz="quarter" idx="11"/>
          </p:nvPr>
        </p:nvSpPr>
        <p:spPr>
          <a:noFill/>
        </p:spPr>
        <p:txBody>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r>
              <a:rPr lang="en-US" altLang="en-US" sz="1400">
                <a:solidFill>
                  <a:schemeClr val="tx1"/>
                </a:solidFill>
                <a:latin typeface="Times New Roman" charset="0"/>
              </a:rPr>
              <a:t>unit-4/Turning Machine</a:t>
            </a:r>
          </a:p>
        </p:txBody>
      </p:sp>
      <p:sp>
        <p:nvSpPr>
          <p:cNvPr id="93188" name="Slide Number Placeholder 3"/>
          <p:cNvSpPr>
            <a:spLocks noGrp="1"/>
          </p:cNvSpPr>
          <p:nvPr>
            <p:ph type="sldNum" sz="quarter" idx="12"/>
          </p:nvPr>
        </p:nvSpPr>
        <p:spPr>
          <a:noFill/>
        </p:spPr>
        <p:txBody>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fld id="{BB174A83-C323-4C23-9EF5-75E60A363EE9}" type="slidenum">
              <a:rPr lang="en-US" altLang="en-US" sz="1400">
                <a:solidFill>
                  <a:schemeClr val="tx1"/>
                </a:solidFill>
                <a:latin typeface="Times New Roman" charset="0"/>
              </a:rPr>
              <a:pPr/>
              <a:t>84</a:t>
            </a:fld>
            <a:endParaRPr lang="en-US" altLang="en-US" sz="1400">
              <a:solidFill>
                <a:schemeClr val="tx1"/>
              </a:solidFill>
              <a:latin typeface="Times New Roman" charset="0"/>
            </a:endParaRPr>
          </a:p>
        </p:txBody>
      </p:sp>
      <p:sp>
        <p:nvSpPr>
          <p:cNvPr id="93189" name="Oval 2"/>
          <p:cNvSpPr>
            <a:spLocks noChangeArrowheads="1"/>
          </p:cNvSpPr>
          <p:nvPr/>
        </p:nvSpPr>
        <p:spPr bwMode="auto">
          <a:xfrm>
            <a:off x="7696200" y="4572000"/>
            <a:ext cx="685800" cy="609600"/>
          </a:xfrm>
          <a:prstGeom prst="ellipse">
            <a:avLst/>
          </a:prstGeom>
          <a:solidFill>
            <a:srgbClr val="FF0000">
              <a:alpha val="50195"/>
            </a:srgbClr>
          </a:solidFill>
          <a:ln w="38100">
            <a:solidFill>
              <a:srgbClr val="FF0000"/>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endParaRPr lang="en-US" altLang="en-US"/>
          </a:p>
        </p:txBody>
      </p:sp>
      <p:sp>
        <p:nvSpPr>
          <p:cNvPr id="93190" name="Oval 3"/>
          <p:cNvSpPr>
            <a:spLocks noChangeArrowheads="1"/>
          </p:cNvSpPr>
          <p:nvPr/>
        </p:nvSpPr>
        <p:spPr bwMode="auto">
          <a:xfrm>
            <a:off x="2743200" y="4570413"/>
            <a:ext cx="685800" cy="6096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endParaRPr lang="en-US" altLang="en-US"/>
          </a:p>
        </p:txBody>
      </p:sp>
      <p:graphicFrame>
        <p:nvGraphicFramePr>
          <p:cNvPr id="93191" name="Object 4"/>
          <p:cNvGraphicFramePr>
            <a:graphicFrameLocks noChangeAspect="1"/>
          </p:cNvGraphicFramePr>
          <p:nvPr/>
        </p:nvGraphicFramePr>
        <p:xfrm>
          <a:off x="609600" y="4570413"/>
          <a:ext cx="442913" cy="531812"/>
        </p:xfrm>
        <a:graphic>
          <a:graphicData uri="http://schemas.openxmlformats.org/presentationml/2006/ole">
            <mc:AlternateContent xmlns:mc="http://schemas.openxmlformats.org/markup-compatibility/2006">
              <mc:Choice xmlns:v="urn:schemas-microsoft-com:vml" Requires="v">
                <p:oleObj spid="_x0000_s22750" name="Equation" r:id="rId3" imgW="444307" imgH="533169" progId="Equation.3">
                  <p:embed/>
                </p:oleObj>
              </mc:Choice>
              <mc:Fallback>
                <p:oleObj name="Equation" r:id="rId3" imgW="444307" imgH="533169" progId="Equation.3">
                  <p:embed/>
                  <p:pic>
                    <p:nvPicPr>
                      <p:cNvPr id="0" name="Picture 6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4570413"/>
                        <a:ext cx="442913" cy="5318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3192" name="Line 5"/>
          <p:cNvSpPr>
            <a:spLocks noChangeShapeType="1"/>
          </p:cNvSpPr>
          <p:nvPr/>
        </p:nvSpPr>
        <p:spPr bwMode="auto">
          <a:xfrm>
            <a:off x="3429000" y="4875213"/>
            <a:ext cx="18288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93193" name="Oval 6"/>
          <p:cNvSpPr>
            <a:spLocks noChangeArrowheads="1"/>
          </p:cNvSpPr>
          <p:nvPr/>
        </p:nvSpPr>
        <p:spPr bwMode="auto">
          <a:xfrm>
            <a:off x="5270500" y="4583113"/>
            <a:ext cx="685800" cy="6096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endParaRPr lang="en-US" altLang="en-US"/>
          </a:p>
        </p:txBody>
      </p:sp>
      <p:graphicFrame>
        <p:nvGraphicFramePr>
          <p:cNvPr id="93194" name="Object 7"/>
          <p:cNvGraphicFramePr>
            <a:graphicFrameLocks noChangeAspect="1"/>
          </p:cNvGraphicFramePr>
          <p:nvPr/>
        </p:nvGraphicFramePr>
        <p:xfrm>
          <a:off x="2895600" y="4570413"/>
          <a:ext cx="381000" cy="520700"/>
        </p:xfrm>
        <a:graphic>
          <a:graphicData uri="http://schemas.openxmlformats.org/presentationml/2006/ole">
            <mc:AlternateContent xmlns:mc="http://schemas.openxmlformats.org/markup-compatibility/2006">
              <mc:Choice xmlns:v="urn:schemas-microsoft-com:vml" Requires="v">
                <p:oleObj spid="_x0000_s22751" name="Equation" r:id="rId5" imgW="380835" imgH="520474" progId="Equation.3">
                  <p:embed/>
                </p:oleObj>
              </mc:Choice>
              <mc:Fallback>
                <p:oleObj name="Equation" r:id="rId5" imgW="380835" imgH="520474" progId="Equation.3">
                  <p:embed/>
                  <p:pic>
                    <p:nvPicPr>
                      <p:cNvPr id="0" name="Picture 6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95600" y="4570413"/>
                        <a:ext cx="381000" cy="520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3195" name="Object 8"/>
          <p:cNvGraphicFramePr>
            <a:graphicFrameLocks noChangeAspect="1"/>
          </p:cNvGraphicFramePr>
          <p:nvPr/>
        </p:nvGraphicFramePr>
        <p:xfrm>
          <a:off x="5410200" y="4494213"/>
          <a:ext cx="442913" cy="520700"/>
        </p:xfrm>
        <a:graphic>
          <a:graphicData uri="http://schemas.openxmlformats.org/presentationml/2006/ole">
            <mc:AlternateContent xmlns:mc="http://schemas.openxmlformats.org/markup-compatibility/2006">
              <mc:Choice xmlns:v="urn:schemas-microsoft-com:vml" Requires="v">
                <p:oleObj spid="_x0000_s22752" name="Equation" r:id="rId7" imgW="444307" imgH="520474" progId="Equation.3">
                  <p:embed/>
                </p:oleObj>
              </mc:Choice>
              <mc:Fallback>
                <p:oleObj name="Equation" r:id="rId7" imgW="444307" imgH="520474" progId="Equation.3">
                  <p:embed/>
                  <p:pic>
                    <p:nvPicPr>
                      <p:cNvPr id="0" name="Picture 6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410200" y="4494213"/>
                        <a:ext cx="442913" cy="520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3196" name="Oval 9"/>
          <p:cNvSpPr>
            <a:spLocks noChangeArrowheads="1"/>
          </p:cNvSpPr>
          <p:nvPr/>
        </p:nvSpPr>
        <p:spPr bwMode="auto">
          <a:xfrm>
            <a:off x="457200" y="4570413"/>
            <a:ext cx="685800" cy="6096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endParaRPr lang="en-US" altLang="en-US"/>
          </a:p>
        </p:txBody>
      </p:sp>
      <p:graphicFrame>
        <p:nvGraphicFramePr>
          <p:cNvPr id="93197" name="Object 10"/>
          <p:cNvGraphicFramePr>
            <a:graphicFrameLocks noChangeAspect="1"/>
          </p:cNvGraphicFramePr>
          <p:nvPr/>
        </p:nvGraphicFramePr>
        <p:xfrm>
          <a:off x="7848600" y="4570413"/>
          <a:ext cx="430213" cy="531812"/>
        </p:xfrm>
        <a:graphic>
          <a:graphicData uri="http://schemas.openxmlformats.org/presentationml/2006/ole">
            <mc:AlternateContent xmlns:mc="http://schemas.openxmlformats.org/markup-compatibility/2006">
              <mc:Choice xmlns:v="urn:schemas-microsoft-com:vml" Requires="v">
                <p:oleObj spid="_x0000_s22753" name="Equation" r:id="rId9" imgW="431613" imgH="533169" progId="Equation.3">
                  <p:embed/>
                </p:oleObj>
              </mc:Choice>
              <mc:Fallback>
                <p:oleObj name="Equation" r:id="rId9" imgW="431613" imgH="533169" progId="Equation.3">
                  <p:embed/>
                  <p:pic>
                    <p:nvPicPr>
                      <p:cNvPr id="0" name="Picture 6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848600" y="4570413"/>
                        <a:ext cx="430213" cy="5318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3198" name="Line 11"/>
          <p:cNvSpPr>
            <a:spLocks noChangeShapeType="1"/>
          </p:cNvSpPr>
          <p:nvPr/>
        </p:nvSpPr>
        <p:spPr bwMode="auto">
          <a:xfrm>
            <a:off x="5943600" y="4875213"/>
            <a:ext cx="17526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93199" name="Freeform 12"/>
          <p:cNvSpPr>
            <a:spLocks/>
          </p:cNvSpPr>
          <p:nvPr/>
        </p:nvSpPr>
        <p:spPr bwMode="auto">
          <a:xfrm>
            <a:off x="2438400" y="3579813"/>
            <a:ext cx="1117600" cy="1003300"/>
          </a:xfrm>
          <a:custGeom>
            <a:avLst/>
            <a:gdLst>
              <a:gd name="T0" fmla="*/ 469900 w 704"/>
              <a:gd name="T1" fmla="*/ 1003300 h 632"/>
              <a:gd name="T2" fmla="*/ 12700 w 704"/>
              <a:gd name="T3" fmla="*/ 393700 h 632"/>
              <a:gd name="T4" fmla="*/ 546100 w 704"/>
              <a:gd name="T5" fmla="*/ 12700 h 632"/>
              <a:gd name="T6" fmla="*/ 1079500 w 704"/>
              <a:gd name="T7" fmla="*/ 317500 h 632"/>
              <a:gd name="T8" fmla="*/ 774700 w 704"/>
              <a:gd name="T9" fmla="*/ 1003300 h 6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04" h="632">
                <a:moveTo>
                  <a:pt x="296" y="632"/>
                </a:moveTo>
                <a:cubicBezTo>
                  <a:pt x="148" y="492"/>
                  <a:pt x="0" y="352"/>
                  <a:pt x="8" y="248"/>
                </a:cubicBezTo>
                <a:cubicBezTo>
                  <a:pt x="16" y="144"/>
                  <a:pt x="232" y="16"/>
                  <a:pt x="344" y="8"/>
                </a:cubicBezTo>
                <a:cubicBezTo>
                  <a:pt x="456" y="0"/>
                  <a:pt x="656" y="96"/>
                  <a:pt x="680" y="200"/>
                </a:cubicBezTo>
                <a:cubicBezTo>
                  <a:pt x="704" y="304"/>
                  <a:pt x="596" y="468"/>
                  <a:pt x="488" y="632"/>
                </a:cubicBezTo>
              </a:path>
            </a:pathLst>
          </a:custGeom>
          <a:noFill/>
          <a:ln w="9525" cap="flat" cmpd="sng">
            <a:solidFill>
              <a:schemeClr val="tx1"/>
            </a:solidFill>
            <a:prstDash val="solid"/>
            <a:round/>
            <a:headEnd type="none" w="med" len="med"/>
            <a:tailEnd type="triangl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93200" name="Object 13"/>
          <p:cNvGraphicFramePr>
            <a:graphicFrameLocks noChangeAspect="1"/>
          </p:cNvGraphicFramePr>
          <p:nvPr/>
        </p:nvGraphicFramePr>
        <p:xfrm>
          <a:off x="3454400" y="4418013"/>
          <a:ext cx="1549400" cy="457200"/>
        </p:xfrm>
        <a:graphic>
          <a:graphicData uri="http://schemas.openxmlformats.org/presentationml/2006/ole">
            <mc:AlternateContent xmlns:mc="http://schemas.openxmlformats.org/markup-compatibility/2006">
              <mc:Choice xmlns:v="urn:schemas-microsoft-com:vml" Requires="v">
                <p:oleObj spid="_x0000_s22754" name="Equation" r:id="rId11" imgW="1549400" imgH="457200" progId="Equation.3">
                  <p:embed/>
                </p:oleObj>
              </mc:Choice>
              <mc:Fallback>
                <p:oleObj name="Equation" r:id="rId11" imgW="1549400" imgH="457200" progId="Equation.3">
                  <p:embed/>
                  <p:pic>
                    <p:nvPicPr>
                      <p:cNvPr id="0" name="Picture 6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454400" y="4418013"/>
                        <a:ext cx="15494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3201" name="Object 14"/>
          <p:cNvGraphicFramePr>
            <a:graphicFrameLocks noChangeAspect="1"/>
          </p:cNvGraphicFramePr>
          <p:nvPr/>
        </p:nvGraphicFramePr>
        <p:xfrm>
          <a:off x="6007100" y="4429125"/>
          <a:ext cx="1460500" cy="457200"/>
        </p:xfrm>
        <a:graphic>
          <a:graphicData uri="http://schemas.openxmlformats.org/presentationml/2006/ole">
            <mc:AlternateContent xmlns:mc="http://schemas.openxmlformats.org/markup-compatibility/2006">
              <mc:Choice xmlns:v="urn:schemas-microsoft-com:vml" Requires="v">
                <p:oleObj spid="_x0000_s22755" name="Equation" r:id="rId13" imgW="1460500" imgH="457200" progId="Equation.3">
                  <p:embed/>
                </p:oleObj>
              </mc:Choice>
              <mc:Fallback>
                <p:oleObj name="Equation" r:id="rId13" imgW="1460500" imgH="457200" progId="Equation.3">
                  <p:embed/>
                  <p:pic>
                    <p:nvPicPr>
                      <p:cNvPr id="0" name="Picture 6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007100" y="4429125"/>
                        <a:ext cx="14605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3202" name="Freeform 15"/>
          <p:cNvSpPr>
            <a:spLocks/>
          </p:cNvSpPr>
          <p:nvPr/>
        </p:nvSpPr>
        <p:spPr bwMode="auto">
          <a:xfrm>
            <a:off x="7391400" y="3579813"/>
            <a:ext cx="1117600" cy="1003300"/>
          </a:xfrm>
          <a:custGeom>
            <a:avLst/>
            <a:gdLst>
              <a:gd name="T0" fmla="*/ 469900 w 704"/>
              <a:gd name="T1" fmla="*/ 1003300 h 632"/>
              <a:gd name="T2" fmla="*/ 12700 w 704"/>
              <a:gd name="T3" fmla="*/ 393700 h 632"/>
              <a:gd name="T4" fmla="*/ 546100 w 704"/>
              <a:gd name="T5" fmla="*/ 12700 h 632"/>
              <a:gd name="T6" fmla="*/ 1079500 w 704"/>
              <a:gd name="T7" fmla="*/ 317500 h 632"/>
              <a:gd name="T8" fmla="*/ 774700 w 704"/>
              <a:gd name="T9" fmla="*/ 1003300 h 6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04" h="632">
                <a:moveTo>
                  <a:pt x="296" y="632"/>
                </a:moveTo>
                <a:cubicBezTo>
                  <a:pt x="148" y="492"/>
                  <a:pt x="0" y="352"/>
                  <a:pt x="8" y="248"/>
                </a:cubicBezTo>
                <a:cubicBezTo>
                  <a:pt x="16" y="144"/>
                  <a:pt x="232" y="16"/>
                  <a:pt x="344" y="8"/>
                </a:cubicBezTo>
                <a:cubicBezTo>
                  <a:pt x="456" y="0"/>
                  <a:pt x="656" y="96"/>
                  <a:pt x="680" y="200"/>
                </a:cubicBezTo>
                <a:cubicBezTo>
                  <a:pt x="704" y="304"/>
                  <a:pt x="596" y="468"/>
                  <a:pt x="488" y="632"/>
                </a:cubicBezTo>
              </a:path>
            </a:pathLst>
          </a:custGeom>
          <a:noFill/>
          <a:ln w="9525" cap="flat" cmpd="sng">
            <a:solidFill>
              <a:schemeClr val="tx1"/>
            </a:solidFill>
            <a:prstDash val="solid"/>
            <a:round/>
            <a:headEnd type="none" w="med" len="med"/>
            <a:tailEnd type="triangl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93203" name="Object 16"/>
          <p:cNvGraphicFramePr>
            <a:graphicFrameLocks noChangeAspect="1"/>
          </p:cNvGraphicFramePr>
          <p:nvPr/>
        </p:nvGraphicFramePr>
        <p:xfrm>
          <a:off x="7353300" y="3122613"/>
          <a:ext cx="1384300" cy="457200"/>
        </p:xfrm>
        <a:graphic>
          <a:graphicData uri="http://schemas.openxmlformats.org/presentationml/2006/ole">
            <mc:AlternateContent xmlns:mc="http://schemas.openxmlformats.org/markup-compatibility/2006">
              <mc:Choice xmlns:v="urn:schemas-microsoft-com:vml" Requires="v">
                <p:oleObj spid="_x0000_s22756" name="Equation" r:id="rId15" imgW="1384300" imgH="457200" progId="Equation.3">
                  <p:embed/>
                </p:oleObj>
              </mc:Choice>
              <mc:Fallback>
                <p:oleObj name="Equation" r:id="rId15" imgW="1384300" imgH="457200" progId="Equation.3">
                  <p:embed/>
                  <p:pic>
                    <p:nvPicPr>
                      <p:cNvPr id="0" name="Picture 6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353300" y="3122613"/>
                        <a:ext cx="13843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3204" name="Object 17"/>
          <p:cNvGraphicFramePr>
            <a:graphicFrameLocks noChangeAspect="1"/>
          </p:cNvGraphicFramePr>
          <p:nvPr/>
        </p:nvGraphicFramePr>
        <p:xfrm>
          <a:off x="7321550" y="5561013"/>
          <a:ext cx="1587500" cy="457200"/>
        </p:xfrm>
        <a:graphic>
          <a:graphicData uri="http://schemas.openxmlformats.org/presentationml/2006/ole">
            <mc:AlternateContent xmlns:mc="http://schemas.openxmlformats.org/markup-compatibility/2006">
              <mc:Choice xmlns:v="urn:schemas-microsoft-com:vml" Requires="v">
                <p:oleObj spid="_x0000_s22757" name="Equation" r:id="rId17" imgW="1587500" imgH="457200" progId="Equation.3">
                  <p:embed/>
                </p:oleObj>
              </mc:Choice>
              <mc:Fallback>
                <p:oleObj name="Equation" r:id="rId17" imgW="1587500" imgH="457200" progId="Equation.3">
                  <p:embed/>
                  <p:pic>
                    <p:nvPicPr>
                      <p:cNvPr id="0" name="Picture 6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7321550" y="5561013"/>
                        <a:ext cx="15875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3205" name="Object 18"/>
          <p:cNvGraphicFramePr>
            <a:graphicFrameLocks noChangeAspect="1"/>
          </p:cNvGraphicFramePr>
          <p:nvPr/>
        </p:nvGraphicFramePr>
        <p:xfrm>
          <a:off x="1225550" y="4424363"/>
          <a:ext cx="1485900" cy="457200"/>
        </p:xfrm>
        <a:graphic>
          <a:graphicData uri="http://schemas.openxmlformats.org/presentationml/2006/ole">
            <mc:AlternateContent xmlns:mc="http://schemas.openxmlformats.org/markup-compatibility/2006">
              <mc:Choice xmlns:v="urn:schemas-microsoft-com:vml" Requires="v">
                <p:oleObj spid="_x0000_s22758" name="Equation" r:id="rId19" imgW="1485900" imgH="457200" progId="Equation.3">
                  <p:embed/>
                </p:oleObj>
              </mc:Choice>
              <mc:Fallback>
                <p:oleObj name="Equation" r:id="rId19" imgW="1485900" imgH="457200" progId="Equation.3">
                  <p:embed/>
                  <p:pic>
                    <p:nvPicPr>
                      <p:cNvPr id="0" name="Picture 70"/>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225550" y="4424363"/>
                        <a:ext cx="14859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3206" name="Freeform 19"/>
          <p:cNvSpPr>
            <a:spLocks/>
          </p:cNvSpPr>
          <p:nvPr/>
        </p:nvSpPr>
        <p:spPr bwMode="auto">
          <a:xfrm>
            <a:off x="152400" y="3579813"/>
            <a:ext cx="1117600" cy="1003300"/>
          </a:xfrm>
          <a:custGeom>
            <a:avLst/>
            <a:gdLst>
              <a:gd name="T0" fmla="*/ 469900 w 704"/>
              <a:gd name="T1" fmla="*/ 1003300 h 632"/>
              <a:gd name="T2" fmla="*/ 12700 w 704"/>
              <a:gd name="T3" fmla="*/ 393700 h 632"/>
              <a:gd name="T4" fmla="*/ 546100 w 704"/>
              <a:gd name="T5" fmla="*/ 12700 h 632"/>
              <a:gd name="T6" fmla="*/ 1079500 w 704"/>
              <a:gd name="T7" fmla="*/ 317500 h 632"/>
              <a:gd name="T8" fmla="*/ 774700 w 704"/>
              <a:gd name="T9" fmla="*/ 1003300 h 6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04" h="632">
                <a:moveTo>
                  <a:pt x="296" y="632"/>
                </a:moveTo>
                <a:cubicBezTo>
                  <a:pt x="148" y="492"/>
                  <a:pt x="0" y="352"/>
                  <a:pt x="8" y="248"/>
                </a:cubicBezTo>
                <a:cubicBezTo>
                  <a:pt x="16" y="144"/>
                  <a:pt x="232" y="16"/>
                  <a:pt x="344" y="8"/>
                </a:cubicBezTo>
                <a:cubicBezTo>
                  <a:pt x="456" y="0"/>
                  <a:pt x="656" y="96"/>
                  <a:pt x="680" y="200"/>
                </a:cubicBezTo>
                <a:cubicBezTo>
                  <a:pt x="704" y="304"/>
                  <a:pt x="596" y="468"/>
                  <a:pt x="488" y="632"/>
                </a:cubicBezTo>
              </a:path>
            </a:pathLst>
          </a:custGeom>
          <a:noFill/>
          <a:ln w="9525" cap="flat" cmpd="sng">
            <a:solidFill>
              <a:schemeClr val="tx1"/>
            </a:solidFill>
            <a:prstDash val="solid"/>
            <a:round/>
            <a:headEnd type="none" w="med" len="med"/>
            <a:tailEnd type="triangl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93207" name="Object 20"/>
          <p:cNvGraphicFramePr>
            <a:graphicFrameLocks noChangeAspect="1"/>
          </p:cNvGraphicFramePr>
          <p:nvPr/>
        </p:nvGraphicFramePr>
        <p:xfrm>
          <a:off x="120650" y="3052763"/>
          <a:ext cx="1409700" cy="457200"/>
        </p:xfrm>
        <a:graphic>
          <a:graphicData uri="http://schemas.openxmlformats.org/presentationml/2006/ole">
            <mc:AlternateContent xmlns:mc="http://schemas.openxmlformats.org/markup-compatibility/2006">
              <mc:Choice xmlns:v="urn:schemas-microsoft-com:vml" Requires="v">
                <p:oleObj spid="_x0000_s22759" name="Equation" r:id="rId21" imgW="1409700" imgH="457200" progId="Equation.3">
                  <p:embed/>
                </p:oleObj>
              </mc:Choice>
              <mc:Fallback>
                <p:oleObj name="Equation" r:id="rId21" imgW="1409700" imgH="457200" progId="Equation.3">
                  <p:embed/>
                  <p:pic>
                    <p:nvPicPr>
                      <p:cNvPr id="0" name="Picture 71"/>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20650" y="3052763"/>
                        <a:ext cx="14097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3208" name="Object 21"/>
          <p:cNvGraphicFramePr>
            <a:graphicFrameLocks noChangeAspect="1"/>
          </p:cNvGraphicFramePr>
          <p:nvPr/>
        </p:nvGraphicFramePr>
        <p:xfrm>
          <a:off x="6400800" y="6099175"/>
          <a:ext cx="442913" cy="520700"/>
        </p:xfrm>
        <a:graphic>
          <a:graphicData uri="http://schemas.openxmlformats.org/presentationml/2006/ole">
            <mc:AlternateContent xmlns:mc="http://schemas.openxmlformats.org/markup-compatibility/2006">
              <mc:Choice xmlns:v="urn:schemas-microsoft-com:vml" Requires="v">
                <p:oleObj spid="_x0000_s22760" name="Equation" r:id="rId23" imgW="444307" imgH="520474" progId="Equation.3">
                  <p:embed/>
                </p:oleObj>
              </mc:Choice>
              <mc:Fallback>
                <p:oleObj name="Equation" r:id="rId23" imgW="444307" imgH="520474" progId="Equation.3">
                  <p:embed/>
                  <p:pic>
                    <p:nvPicPr>
                      <p:cNvPr id="0" name="Picture 72"/>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6400800" y="6099175"/>
                        <a:ext cx="442913" cy="520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3209" name="Oval 22"/>
          <p:cNvSpPr>
            <a:spLocks noChangeArrowheads="1"/>
          </p:cNvSpPr>
          <p:nvPr/>
        </p:nvSpPr>
        <p:spPr bwMode="auto">
          <a:xfrm>
            <a:off x="6324600" y="6094413"/>
            <a:ext cx="685800" cy="6096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endParaRPr lang="en-US" altLang="en-US"/>
          </a:p>
        </p:txBody>
      </p:sp>
      <p:sp>
        <p:nvSpPr>
          <p:cNvPr id="93210" name="Line 23"/>
          <p:cNvSpPr>
            <a:spLocks noChangeShapeType="1"/>
          </p:cNvSpPr>
          <p:nvPr/>
        </p:nvSpPr>
        <p:spPr bwMode="auto">
          <a:xfrm>
            <a:off x="1143000" y="4875213"/>
            <a:ext cx="16002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93211" name="Oval 24"/>
          <p:cNvSpPr>
            <a:spLocks noChangeArrowheads="1"/>
          </p:cNvSpPr>
          <p:nvPr/>
        </p:nvSpPr>
        <p:spPr bwMode="auto">
          <a:xfrm>
            <a:off x="6172200" y="5942013"/>
            <a:ext cx="990600" cy="9144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endParaRPr lang="en-US" altLang="en-US"/>
          </a:p>
        </p:txBody>
      </p:sp>
      <p:graphicFrame>
        <p:nvGraphicFramePr>
          <p:cNvPr id="93212" name="Object 25"/>
          <p:cNvGraphicFramePr>
            <a:graphicFrameLocks noChangeAspect="1"/>
          </p:cNvGraphicFramePr>
          <p:nvPr/>
        </p:nvGraphicFramePr>
        <p:xfrm>
          <a:off x="2451100" y="3122613"/>
          <a:ext cx="1409700" cy="457200"/>
        </p:xfrm>
        <a:graphic>
          <a:graphicData uri="http://schemas.openxmlformats.org/presentationml/2006/ole">
            <mc:AlternateContent xmlns:mc="http://schemas.openxmlformats.org/markup-compatibility/2006">
              <mc:Choice xmlns:v="urn:schemas-microsoft-com:vml" Requires="v">
                <p:oleObj spid="_x0000_s22761" name="Equation" r:id="rId25" imgW="1409700" imgH="457200" progId="Equation.3">
                  <p:embed/>
                </p:oleObj>
              </mc:Choice>
              <mc:Fallback>
                <p:oleObj name="Equation" r:id="rId25" imgW="1409700" imgH="457200" progId="Equation.3">
                  <p:embed/>
                  <p:pic>
                    <p:nvPicPr>
                      <p:cNvPr id="0" name="Picture 73"/>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2451100" y="3122613"/>
                        <a:ext cx="14097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3213" name="Line 26"/>
          <p:cNvSpPr>
            <a:spLocks noChangeShapeType="1"/>
          </p:cNvSpPr>
          <p:nvPr/>
        </p:nvSpPr>
        <p:spPr bwMode="auto">
          <a:xfrm>
            <a:off x="0" y="4875213"/>
            <a:ext cx="4572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93214" name="Line 27"/>
          <p:cNvSpPr>
            <a:spLocks noChangeShapeType="1"/>
          </p:cNvSpPr>
          <p:nvPr/>
        </p:nvSpPr>
        <p:spPr bwMode="auto">
          <a:xfrm flipH="1">
            <a:off x="7010400" y="5103813"/>
            <a:ext cx="762000" cy="99060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93215" name="Line 28"/>
          <p:cNvSpPr>
            <a:spLocks noChangeShapeType="1"/>
          </p:cNvSpPr>
          <p:nvPr/>
        </p:nvSpPr>
        <p:spPr bwMode="auto">
          <a:xfrm>
            <a:off x="2667000" y="609600"/>
            <a:ext cx="3962400" cy="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93216" name="Line 29"/>
          <p:cNvSpPr>
            <a:spLocks noChangeShapeType="1"/>
          </p:cNvSpPr>
          <p:nvPr/>
        </p:nvSpPr>
        <p:spPr bwMode="auto">
          <a:xfrm>
            <a:off x="2667000" y="1295400"/>
            <a:ext cx="3962400" cy="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93217" name="Line 30"/>
          <p:cNvSpPr>
            <a:spLocks noChangeShapeType="1"/>
          </p:cNvSpPr>
          <p:nvPr/>
        </p:nvSpPr>
        <p:spPr bwMode="auto">
          <a:xfrm>
            <a:off x="3048000" y="6096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93218" name="Line 31"/>
          <p:cNvSpPr>
            <a:spLocks noChangeShapeType="1"/>
          </p:cNvSpPr>
          <p:nvPr/>
        </p:nvSpPr>
        <p:spPr bwMode="auto">
          <a:xfrm>
            <a:off x="3581400" y="6096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93219" name="Line 32"/>
          <p:cNvSpPr>
            <a:spLocks noChangeShapeType="1"/>
          </p:cNvSpPr>
          <p:nvPr/>
        </p:nvSpPr>
        <p:spPr bwMode="auto">
          <a:xfrm>
            <a:off x="6248400" y="6096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93220" name="Line 33"/>
          <p:cNvSpPr>
            <a:spLocks noChangeShapeType="1"/>
          </p:cNvSpPr>
          <p:nvPr/>
        </p:nvSpPr>
        <p:spPr bwMode="auto">
          <a:xfrm flipV="1">
            <a:off x="3352800" y="1295400"/>
            <a:ext cx="0" cy="45720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graphicFrame>
        <p:nvGraphicFramePr>
          <p:cNvPr id="93221" name="Object 34"/>
          <p:cNvGraphicFramePr>
            <a:graphicFrameLocks noChangeAspect="1"/>
          </p:cNvGraphicFramePr>
          <p:nvPr/>
        </p:nvGraphicFramePr>
        <p:xfrm>
          <a:off x="3200400" y="762000"/>
          <a:ext cx="252413" cy="368300"/>
        </p:xfrm>
        <a:graphic>
          <a:graphicData uri="http://schemas.openxmlformats.org/presentationml/2006/ole">
            <mc:AlternateContent xmlns:mc="http://schemas.openxmlformats.org/markup-compatibility/2006">
              <mc:Choice xmlns:v="urn:schemas-microsoft-com:vml" Requires="v">
                <p:oleObj spid="_x0000_s22762" name="Equation" r:id="rId27" imgW="253890" imgH="368140" progId="Equation.3">
                  <p:embed/>
                </p:oleObj>
              </mc:Choice>
              <mc:Fallback>
                <p:oleObj name="Equation" r:id="rId27" imgW="253890" imgH="368140" progId="Equation.3">
                  <p:embed/>
                  <p:pic>
                    <p:nvPicPr>
                      <p:cNvPr id="0" name="Picture 74"/>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3200400" y="762000"/>
                        <a:ext cx="252413" cy="368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3222" name="Object 35"/>
          <p:cNvGraphicFramePr>
            <a:graphicFrameLocks noChangeAspect="1"/>
          </p:cNvGraphicFramePr>
          <p:nvPr/>
        </p:nvGraphicFramePr>
        <p:xfrm>
          <a:off x="3124200" y="1676400"/>
          <a:ext cx="430213" cy="531813"/>
        </p:xfrm>
        <a:graphic>
          <a:graphicData uri="http://schemas.openxmlformats.org/presentationml/2006/ole">
            <mc:AlternateContent xmlns:mc="http://schemas.openxmlformats.org/markup-compatibility/2006">
              <mc:Choice xmlns:v="urn:schemas-microsoft-com:vml" Requires="v">
                <p:oleObj spid="_x0000_s22763" name="Equation" r:id="rId29" imgW="431613" imgH="533169" progId="Equation.3">
                  <p:embed/>
                </p:oleObj>
              </mc:Choice>
              <mc:Fallback>
                <p:oleObj name="Equation" r:id="rId29" imgW="431613" imgH="533169" progId="Equation.3">
                  <p:embed/>
                  <p:pic>
                    <p:nvPicPr>
                      <p:cNvPr id="0" name="Picture 75"/>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3124200" y="1676400"/>
                        <a:ext cx="430213" cy="5318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3223" name="Object 36"/>
          <p:cNvGraphicFramePr>
            <a:graphicFrameLocks noChangeAspect="1"/>
          </p:cNvGraphicFramePr>
          <p:nvPr/>
        </p:nvGraphicFramePr>
        <p:xfrm>
          <a:off x="6324600" y="762000"/>
          <a:ext cx="304800" cy="368300"/>
        </p:xfrm>
        <a:graphic>
          <a:graphicData uri="http://schemas.openxmlformats.org/presentationml/2006/ole">
            <mc:AlternateContent xmlns:mc="http://schemas.openxmlformats.org/markup-compatibility/2006">
              <mc:Choice xmlns:v="urn:schemas-microsoft-com:vml" Requires="v">
                <p:oleObj spid="_x0000_s22764" name="Equation" r:id="rId31" imgW="253890" imgH="368140" progId="Equation.3">
                  <p:embed/>
                </p:oleObj>
              </mc:Choice>
              <mc:Fallback>
                <p:oleObj name="Equation" r:id="rId31" imgW="253890" imgH="368140" progId="Equation.3">
                  <p:embed/>
                  <p:pic>
                    <p:nvPicPr>
                      <p:cNvPr id="0" name="Picture 76"/>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6324600" y="762000"/>
                        <a:ext cx="304800" cy="368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3224" name="Line 37"/>
          <p:cNvSpPr>
            <a:spLocks noChangeShapeType="1"/>
          </p:cNvSpPr>
          <p:nvPr/>
        </p:nvSpPr>
        <p:spPr bwMode="auto">
          <a:xfrm>
            <a:off x="4114800" y="6096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93225" name="Line 38"/>
          <p:cNvSpPr>
            <a:spLocks noChangeShapeType="1"/>
          </p:cNvSpPr>
          <p:nvPr/>
        </p:nvSpPr>
        <p:spPr bwMode="auto">
          <a:xfrm>
            <a:off x="4648200" y="6096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93226" name="Line 39"/>
          <p:cNvSpPr>
            <a:spLocks noChangeShapeType="1"/>
          </p:cNvSpPr>
          <p:nvPr/>
        </p:nvSpPr>
        <p:spPr bwMode="auto">
          <a:xfrm>
            <a:off x="5181600" y="6096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93227" name="Line 40"/>
          <p:cNvSpPr>
            <a:spLocks noChangeShapeType="1"/>
          </p:cNvSpPr>
          <p:nvPr/>
        </p:nvSpPr>
        <p:spPr bwMode="auto">
          <a:xfrm>
            <a:off x="5715000" y="6096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graphicFrame>
        <p:nvGraphicFramePr>
          <p:cNvPr id="93228" name="Object 41"/>
          <p:cNvGraphicFramePr>
            <a:graphicFrameLocks noChangeAspect="1"/>
          </p:cNvGraphicFramePr>
          <p:nvPr/>
        </p:nvGraphicFramePr>
        <p:xfrm>
          <a:off x="4343400" y="762000"/>
          <a:ext cx="163513" cy="368300"/>
        </p:xfrm>
        <a:graphic>
          <a:graphicData uri="http://schemas.openxmlformats.org/presentationml/2006/ole">
            <mc:AlternateContent xmlns:mc="http://schemas.openxmlformats.org/markup-compatibility/2006">
              <mc:Choice xmlns:v="urn:schemas-microsoft-com:vml" Requires="v">
                <p:oleObj spid="_x0000_s22765" name="Equation" r:id="rId33" imgW="165028" imgH="368140" progId="Equation.3">
                  <p:embed/>
                </p:oleObj>
              </mc:Choice>
              <mc:Fallback>
                <p:oleObj name="Equation" r:id="rId33" imgW="165028" imgH="368140" progId="Equation.3">
                  <p:embed/>
                  <p:pic>
                    <p:nvPicPr>
                      <p:cNvPr id="0" name="Picture 77"/>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4343400" y="762000"/>
                        <a:ext cx="163513" cy="368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3229" name="Object 42"/>
          <p:cNvGraphicFramePr>
            <a:graphicFrameLocks noChangeAspect="1"/>
          </p:cNvGraphicFramePr>
          <p:nvPr/>
        </p:nvGraphicFramePr>
        <p:xfrm>
          <a:off x="5378450" y="773113"/>
          <a:ext cx="163513" cy="368300"/>
        </p:xfrm>
        <a:graphic>
          <a:graphicData uri="http://schemas.openxmlformats.org/presentationml/2006/ole">
            <mc:AlternateContent xmlns:mc="http://schemas.openxmlformats.org/markup-compatibility/2006">
              <mc:Choice xmlns:v="urn:schemas-microsoft-com:vml" Requires="v">
                <p:oleObj spid="_x0000_s22766" name="Equation" r:id="rId35" imgW="165028" imgH="368140" progId="Equation.3">
                  <p:embed/>
                </p:oleObj>
              </mc:Choice>
              <mc:Fallback>
                <p:oleObj name="Equation" r:id="rId35" imgW="165028" imgH="368140" progId="Equation.3">
                  <p:embed/>
                  <p:pic>
                    <p:nvPicPr>
                      <p:cNvPr id="0" name="Picture 78"/>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5378450" y="773113"/>
                        <a:ext cx="163513" cy="368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3230" name="Object 43"/>
          <p:cNvGraphicFramePr>
            <a:graphicFrameLocks noChangeAspect="1"/>
          </p:cNvGraphicFramePr>
          <p:nvPr/>
        </p:nvGraphicFramePr>
        <p:xfrm>
          <a:off x="3778250" y="773113"/>
          <a:ext cx="163513" cy="368300"/>
        </p:xfrm>
        <a:graphic>
          <a:graphicData uri="http://schemas.openxmlformats.org/presentationml/2006/ole">
            <mc:AlternateContent xmlns:mc="http://schemas.openxmlformats.org/markup-compatibility/2006">
              <mc:Choice xmlns:v="urn:schemas-microsoft-com:vml" Requires="v">
                <p:oleObj spid="_x0000_s22767" name="Equation" r:id="rId37" imgW="165028" imgH="368140" progId="Equation.3">
                  <p:embed/>
                </p:oleObj>
              </mc:Choice>
              <mc:Fallback>
                <p:oleObj name="Equation" r:id="rId37" imgW="165028" imgH="368140" progId="Equation.3">
                  <p:embed/>
                  <p:pic>
                    <p:nvPicPr>
                      <p:cNvPr id="0" name="Picture 79"/>
                      <p:cNvPicPr>
                        <a:picLocks noChangeAspect="1"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3778250" y="773113"/>
                        <a:ext cx="163513" cy="368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3231" name="Object 44"/>
          <p:cNvGraphicFramePr>
            <a:graphicFrameLocks noChangeAspect="1"/>
          </p:cNvGraphicFramePr>
          <p:nvPr/>
        </p:nvGraphicFramePr>
        <p:xfrm>
          <a:off x="5822950" y="755650"/>
          <a:ext cx="252413" cy="381000"/>
        </p:xfrm>
        <a:graphic>
          <a:graphicData uri="http://schemas.openxmlformats.org/presentationml/2006/ole">
            <mc:AlternateContent xmlns:mc="http://schemas.openxmlformats.org/markup-compatibility/2006">
              <mc:Choice xmlns:v="urn:schemas-microsoft-com:vml" Requires="v">
                <p:oleObj spid="_x0000_s22768" name="Equation" r:id="rId39" imgW="253890" imgH="380835" progId="Equation.3">
                  <p:embed/>
                </p:oleObj>
              </mc:Choice>
              <mc:Fallback>
                <p:oleObj name="Equation" r:id="rId39" imgW="253890" imgH="380835" progId="Equation.3">
                  <p:embed/>
                  <p:pic>
                    <p:nvPicPr>
                      <p:cNvPr id="0" name="Picture 80"/>
                      <p:cNvPicPr>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5822950" y="755650"/>
                        <a:ext cx="252413"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3232" name="Object 45"/>
          <p:cNvGraphicFramePr>
            <a:graphicFrameLocks noChangeAspect="1"/>
          </p:cNvGraphicFramePr>
          <p:nvPr/>
        </p:nvGraphicFramePr>
        <p:xfrm>
          <a:off x="4800600" y="762000"/>
          <a:ext cx="163513" cy="368300"/>
        </p:xfrm>
        <a:graphic>
          <a:graphicData uri="http://schemas.openxmlformats.org/presentationml/2006/ole">
            <mc:AlternateContent xmlns:mc="http://schemas.openxmlformats.org/markup-compatibility/2006">
              <mc:Choice xmlns:v="urn:schemas-microsoft-com:vml" Requires="v">
                <p:oleObj spid="_x0000_s22769" name="Equation" r:id="rId41" imgW="165028" imgH="368140" progId="Equation.3">
                  <p:embed/>
                </p:oleObj>
              </mc:Choice>
              <mc:Fallback>
                <p:oleObj name="Equation" r:id="rId41" imgW="165028" imgH="368140" progId="Equation.3">
                  <p:embed/>
                  <p:pic>
                    <p:nvPicPr>
                      <p:cNvPr id="0" name="Picture 81"/>
                      <p:cNvPicPr>
                        <a:picLocks noChangeAspect="1" noChangeArrowheads="1"/>
                      </p:cNvPicPr>
                      <p:nvPr/>
                    </p:nvPicPr>
                    <p:blipFill>
                      <a:blip r:embed="rId42">
                        <a:extLst>
                          <a:ext uri="{28A0092B-C50C-407E-A947-70E740481C1C}">
                            <a14:useLocalDpi xmlns:a14="http://schemas.microsoft.com/office/drawing/2010/main" val="0"/>
                          </a:ext>
                        </a:extLst>
                      </a:blip>
                      <a:srcRect/>
                      <a:stretch>
                        <a:fillRect/>
                      </a:stretch>
                    </p:blipFill>
                    <p:spPr bwMode="auto">
                      <a:xfrm>
                        <a:off x="4800600" y="762000"/>
                        <a:ext cx="163513" cy="368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3233" name="Text Box 46"/>
          <p:cNvSpPr txBox="1">
            <a:spLocks noChangeArrowheads="1"/>
          </p:cNvSpPr>
          <p:nvPr/>
        </p:nvSpPr>
        <p:spPr bwMode="auto">
          <a:xfrm>
            <a:off x="609600" y="685800"/>
            <a:ext cx="1600200"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r>
              <a:rPr lang="en-US" altLang="en-US">
                <a:solidFill>
                  <a:srgbClr val="008000"/>
                </a:solidFill>
              </a:rPr>
              <a:t>Time 11</a:t>
            </a:r>
          </a:p>
        </p:txBody>
      </p:sp>
      <p:sp>
        <p:nvSpPr>
          <p:cNvPr id="93234" name="Oval 47"/>
          <p:cNvSpPr>
            <a:spLocks noChangeArrowheads="1"/>
          </p:cNvSpPr>
          <p:nvPr/>
        </p:nvSpPr>
        <p:spPr bwMode="auto">
          <a:xfrm>
            <a:off x="7239000" y="5410200"/>
            <a:ext cx="1752600" cy="685800"/>
          </a:xfrm>
          <a:prstGeom prst="ellipse">
            <a:avLst/>
          </a:prstGeom>
          <a:noFill/>
          <a:ln w="9525">
            <a:solidFill>
              <a:srgbClr val="FF0000"/>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endParaRPr lang="en-US" altLang="en-US"/>
          </a:p>
        </p:txBody>
      </p:sp>
    </p:spTree>
    <p:extLst>
      <p:ext uri="{BB962C8B-B14F-4D97-AF65-F5344CB8AC3E}">
        <p14:creationId xmlns:p14="http://schemas.microsoft.com/office/powerpoint/2010/main" val="4064782626"/>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1" name="Footer Placeholder 2"/>
          <p:cNvSpPr>
            <a:spLocks noGrp="1"/>
          </p:cNvSpPr>
          <p:nvPr>
            <p:ph type="ftr" sz="quarter" idx="11"/>
          </p:nvPr>
        </p:nvSpPr>
        <p:spPr>
          <a:noFill/>
        </p:spPr>
        <p:txBody>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r>
              <a:rPr lang="en-US" altLang="en-US" sz="1400">
                <a:solidFill>
                  <a:schemeClr val="tx1"/>
                </a:solidFill>
                <a:latin typeface="Times New Roman" charset="0"/>
              </a:rPr>
              <a:t>unit-4/Turning Machine</a:t>
            </a:r>
          </a:p>
        </p:txBody>
      </p:sp>
      <p:sp>
        <p:nvSpPr>
          <p:cNvPr id="94212" name="Slide Number Placeholder 3"/>
          <p:cNvSpPr>
            <a:spLocks noGrp="1"/>
          </p:cNvSpPr>
          <p:nvPr>
            <p:ph type="sldNum" sz="quarter" idx="12"/>
          </p:nvPr>
        </p:nvSpPr>
        <p:spPr>
          <a:noFill/>
        </p:spPr>
        <p:txBody>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fld id="{8A53D678-D38F-4A5A-B942-4C7807A408C2}" type="slidenum">
              <a:rPr lang="en-US" altLang="en-US" sz="1400">
                <a:solidFill>
                  <a:schemeClr val="tx1"/>
                </a:solidFill>
                <a:latin typeface="Times New Roman" charset="0"/>
              </a:rPr>
              <a:pPr/>
              <a:t>85</a:t>
            </a:fld>
            <a:endParaRPr lang="en-US" altLang="en-US" sz="1400">
              <a:solidFill>
                <a:schemeClr val="tx1"/>
              </a:solidFill>
              <a:latin typeface="Times New Roman" charset="0"/>
            </a:endParaRPr>
          </a:p>
        </p:txBody>
      </p:sp>
      <p:sp>
        <p:nvSpPr>
          <p:cNvPr id="94213" name="Oval 2"/>
          <p:cNvSpPr>
            <a:spLocks noChangeArrowheads="1"/>
          </p:cNvSpPr>
          <p:nvPr/>
        </p:nvSpPr>
        <p:spPr bwMode="auto">
          <a:xfrm>
            <a:off x="6324600" y="6094413"/>
            <a:ext cx="685800" cy="609600"/>
          </a:xfrm>
          <a:prstGeom prst="ellipse">
            <a:avLst/>
          </a:prstGeom>
          <a:solidFill>
            <a:srgbClr val="FF0000">
              <a:alpha val="50195"/>
            </a:srgbClr>
          </a:solidFill>
          <a:ln w="38100">
            <a:solidFill>
              <a:srgbClr val="FF0000"/>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endParaRPr lang="en-US" altLang="en-US"/>
          </a:p>
        </p:txBody>
      </p:sp>
      <p:sp>
        <p:nvSpPr>
          <p:cNvPr id="94214" name="Oval 3"/>
          <p:cNvSpPr>
            <a:spLocks noChangeArrowheads="1"/>
          </p:cNvSpPr>
          <p:nvPr/>
        </p:nvSpPr>
        <p:spPr bwMode="auto">
          <a:xfrm>
            <a:off x="2743200" y="4570413"/>
            <a:ext cx="685800" cy="6096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endParaRPr lang="en-US" altLang="en-US"/>
          </a:p>
        </p:txBody>
      </p:sp>
      <p:graphicFrame>
        <p:nvGraphicFramePr>
          <p:cNvPr id="94215" name="Object 4"/>
          <p:cNvGraphicFramePr>
            <a:graphicFrameLocks noChangeAspect="1"/>
          </p:cNvGraphicFramePr>
          <p:nvPr/>
        </p:nvGraphicFramePr>
        <p:xfrm>
          <a:off x="609600" y="4570413"/>
          <a:ext cx="442913" cy="531812"/>
        </p:xfrm>
        <a:graphic>
          <a:graphicData uri="http://schemas.openxmlformats.org/presentationml/2006/ole">
            <mc:AlternateContent xmlns:mc="http://schemas.openxmlformats.org/markup-compatibility/2006">
              <mc:Choice xmlns:v="urn:schemas-microsoft-com:vml" Requires="v">
                <p:oleObj spid="_x0000_s23774" name="Equation" r:id="rId3" imgW="444307" imgH="533169" progId="Equation.3">
                  <p:embed/>
                </p:oleObj>
              </mc:Choice>
              <mc:Fallback>
                <p:oleObj name="Equation" r:id="rId3" imgW="444307" imgH="533169" progId="Equation.3">
                  <p:embed/>
                  <p:pic>
                    <p:nvPicPr>
                      <p:cNvPr id="0" name="Picture 6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4570413"/>
                        <a:ext cx="442913" cy="5318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4216" name="Line 5"/>
          <p:cNvSpPr>
            <a:spLocks noChangeShapeType="1"/>
          </p:cNvSpPr>
          <p:nvPr/>
        </p:nvSpPr>
        <p:spPr bwMode="auto">
          <a:xfrm>
            <a:off x="3429000" y="4875213"/>
            <a:ext cx="18288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94217" name="Oval 6"/>
          <p:cNvSpPr>
            <a:spLocks noChangeArrowheads="1"/>
          </p:cNvSpPr>
          <p:nvPr/>
        </p:nvSpPr>
        <p:spPr bwMode="auto">
          <a:xfrm>
            <a:off x="5270500" y="4583113"/>
            <a:ext cx="685800" cy="6096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endParaRPr lang="en-US" altLang="en-US"/>
          </a:p>
        </p:txBody>
      </p:sp>
      <p:graphicFrame>
        <p:nvGraphicFramePr>
          <p:cNvPr id="94218" name="Object 7"/>
          <p:cNvGraphicFramePr>
            <a:graphicFrameLocks noChangeAspect="1"/>
          </p:cNvGraphicFramePr>
          <p:nvPr/>
        </p:nvGraphicFramePr>
        <p:xfrm>
          <a:off x="2895600" y="4570413"/>
          <a:ext cx="381000" cy="520700"/>
        </p:xfrm>
        <a:graphic>
          <a:graphicData uri="http://schemas.openxmlformats.org/presentationml/2006/ole">
            <mc:AlternateContent xmlns:mc="http://schemas.openxmlformats.org/markup-compatibility/2006">
              <mc:Choice xmlns:v="urn:schemas-microsoft-com:vml" Requires="v">
                <p:oleObj spid="_x0000_s23775" name="Equation" r:id="rId5" imgW="380835" imgH="520474" progId="Equation.3">
                  <p:embed/>
                </p:oleObj>
              </mc:Choice>
              <mc:Fallback>
                <p:oleObj name="Equation" r:id="rId5" imgW="380835" imgH="520474" progId="Equation.3">
                  <p:embed/>
                  <p:pic>
                    <p:nvPicPr>
                      <p:cNvPr id="0" name="Picture 6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95600" y="4570413"/>
                        <a:ext cx="381000" cy="520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4219" name="Oval 8"/>
          <p:cNvSpPr>
            <a:spLocks noChangeArrowheads="1"/>
          </p:cNvSpPr>
          <p:nvPr/>
        </p:nvSpPr>
        <p:spPr bwMode="auto">
          <a:xfrm>
            <a:off x="7696200" y="4570413"/>
            <a:ext cx="685800" cy="6096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endParaRPr lang="en-US" altLang="en-US"/>
          </a:p>
        </p:txBody>
      </p:sp>
      <p:graphicFrame>
        <p:nvGraphicFramePr>
          <p:cNvPr id="94220" name="Object 9"/>
          <p:cNvGraphicFramePr>
            <a:graphicFrameLocks noChangeAspect="1"/>
          </p:cNvGraphicFramePr>
          <p:nvPr/>
        </p:nvGraphicFramePr>
        <p:xfrm>
          <a:off x="5410200" y="4494213"/>
          <a:ext cx="442913" cy="520700"/>
        </p:xfrm>
        <a:graphic>
          <a:graphicData uri="http://schemas.openxmlformats.org/presentationml/2006/ole">
            <mc:AlternateContent xmlns:mc="http://schemas.openxmlformats.org/markup-compatibility/2006">
              <mc:Choice xmlns:v="urn:schemas-microsoft-com:vml" Requires="v">
                <p:oleObj spid="_x0000_s23776" name="Equation" r:id="rId7" imgW="444307" imgH="520474" progId="Equation.3">
                  <p:embed/>
                </p:oleObj>
              </mc:Choice>
              <mc:Fallback>
                <p:oleObj name="Equation" r:id="rId7" imgW="444307" imgH="520474" progId="Equation.3">
                  <p:embed/>
                  <p:pic>
                    <p:nvPicPr>
                      <p:cNvPr id="0" name="Picture 6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410200" y="4494213"/>
                        <a:ext cx="442913" cy="520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4221" name="Oval 10"/>
          <p:cNvSpPr>
            <a:spLocks noChangeArrowheads="1"/>
          </p:cNvSpPr>
          <p:nvPr/>
        </p:nvSpPr>
        <p:spPr bwMode="auto">
          <a:xfrm>
            <a:off x="457200" y="4570413"/>
            <a:ext cx="685800" cy="6096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endParaRPr lang="en-US" altLang="en-US"/>
          </a:p>
        </p:txBody>
      </p:sp>
      <p:graphicFrame>
        <p:nvGraphicFramePr>
          <p:cNvPr id="94222" name="Object 11"/>
          <p:cNvGraphicFramePr>
            <a:graphicFrameLocks noChangeAspect="1"/>
          </p:cNvGraphicFramePr>
          <p:nvPr/>
        </p:nvGraphicFramePr>
        <p:xfrm>
          <a:off x="7848600" y="4570413"/>
          <a:ext cx="430213" cy="531812"/>
        </p:xfrm>
        <a:graphic>
          <a:graphicData uri="http://schemas.openxmlformats.org/presentationml/2006/ole">
            <mc:AlternateContent xmlns:mc="http://schemas.openxmlformats.org/markup-compatibility/2006">
              <mc:Choice xmlns:v="urn:schemas-microsoft-com:vml" Requires="v">
                <p:oleObj spid="_x0000_s23777" name="Equation" r:id="rId9" imgW="431613" imgH="533169" progId="Equation.3">
                  <p:embed/>
                </p:oleObj>
              </mc:Choice>
              <mc:Fallback>
                <p:oleObj name="Equation" r:id="rId9" imgW="431613" imgH="533169" progId="Equation.3">
                  <p:embed/>
                  <p:pic>
                    <p:nvPicPr>
                      <p:cNvPr id="0" name="Picture 6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848600" y="4570413"/>
                        <a:ext cx="430213" cy="5318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4223" name="Line 12"/>
          <p:cNvSpPr>
            <a:spLocks noChangeShapeType="1"/>
          </p:cNvSpPr>
          <p:nvPr/>
        </p:nvSpPr>
        <p:spPr bwMode="auto">
          <a:xfrm>
            <a:off x="5943600" y="4875213"/>
            <a:ext cx="17526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94224" name="Freeform 13"/>
          <p:cNvSpPr>
            <a:spLocks/>
          </p:cNvSpPr>
          <p:nvPr/>
        </p:nvSpPr>
        <p:spPr bwMode="auto">
          <a:xfrm>
            <a:off x="2438400" y="3579813"/>
            <a:ext cx="1117600" cy="1003300"/>
          </a:xfrm>
          <a:custGeom>
            <a:avLst/>
            <a:gdLst>
              <a:gd name="T0" fmla="*/ 469900 w 704"/>
              <a:gd name="T1" fmla="*/ 1003300 h 632"/>
              <a:gd name="T2" fmla="*/ 12700 w 704"/>
              <a:gd name="T3" fmla="*/ 393700 h 632"/>
              <a:gd name="T4" fmla="*/ 546100 w 704"/>
              <a:gd name="T5" fmla="*/ 12700 h 632"/>
              <a:gd name="T6" fmla="*/ 1079500 w 704"/>
              <a:gd name="T7" fmla="*/ 317500 h 632"/>
              <a:gd name="T8" fmla="*/ 774700 w 704"/>
              <a:gd name="T9" fmla="*/ 1003300 h 6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04" h="632">
                <a:moveTo>
                  <a:pt x="296" y="632"/>
                </a:moveTo>
                <a:cubicBezTo>
                  <a:pt x="148" y="492"/>
                  <a:pt x="0" y="352"/>
                  <a:pt x="8" y="248"/>
                </a:cubicBezTo>
                <a:cubicBezTo>
                  <a:pt x="16" y="144"/>
                  <a:pt x="232" y="16"/>
                  <a:pt x="344" y="8"/>
                </a:cubicBezTo>
                <a:cubicBezTo>
                  <a:pt x="456" y="0"/>
                  <a:pt x="656" y="96"/>
                  <a:pt x="680" y="200"/>
                </a:cubicBezTo>
                <a:cubicBezTo>
                  <a:pt x="704" y="304"/>
                  <a:pt x="596" y="468"/>
                  <a:pt x="488" y="632"/>
                </a:cubicBezTo>
              </a:path>
            </a:pathLst>
          </a:custGeom>
          <a:noFill/>
          <a:ln w="9525" cap="flat" cmpd="sng">
            <a:solidFill>
              <a:schemeClr val="tx1"/>
            </a:solidFill>
            <a:prstDash val="solid"/>
            <a:round/>
            <a:headEnd type="none" w="med" len="med"/>
            <a:tailEnd type="triangl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94225" name="Object 14"/>
          <p:cNvGraphicFramePr>
            <a:graphicFrameLocks noChangeAspect="1"/>
          </p:cNvGraphicFramePr>
          <p:nvPr/>
        </p:nvGraphicFramePr>
        <p:xfrm>
          <a:off x="3454400" y="4418013"/>
          <a:ext cx="1549400" cy="457200"/>
        </p:xfrm>
        <a:graphic>
          <a:graphicData uri="http://schemas.openxmlformats.org/presentationml/2006/ole">
            <mc:AlternateContent xmlns:mc="http://schemas.openxmlformats.org/markup-compatibility/2006">
              <mc:Choice xmlns:v="urn:schemas-microsoft-com:vml" Requires="v">
                <p:oleObj spid="_x0000_s23778" name="Equation" r:id="rId11" imgW="1549400" imgH="457200" progId="Equation.3">
                  <p:embed/>
                </p:oleObj>
              </mc:Choice>
              <mc:Fallback>
                <p:oleObj name="Equation" r:id="rId11" imgW="1549400" imgH="457200" progId="Equation.3">
                  <p:embed/>
                  <p:pic>
                    <p:nvPicPr>
                      <p:cNvPr id="0" name="Picture 6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454400" y="4418013"/>
                        <a:ext cx="15494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4226" name="Object 15"/>
          <p:cNvGraphicFramePr>
            <a:graphicFrameLocks noChangeAspect="1"/>
          </p:cNvGraphicFramePr>
          <p:nvPr/>
        </p:nvGraphicFramePr>
        <p:xfrm>
          <a:off x="6007100" y="4429125"/>
          <a:ext cx="1460500" cy="457200"/>
        </p:xfrm>
        <a:graphic>
          <a:graphicData uri="http://schemas.openxmlformats.org/presentationml/2006/ole">
            <mc:AlternateContent xmlns:mc="http://schemas.openxmlformats.org/markup-compatibility/2006">
              <mc:Choice xmlns:v="urn:schemas-microsoft-com:vml" Requires="v">
                <p:oleObj spid="_x0000_s23779" name="Equation" r:id="rId13" imgW="1460500" imgH="457200" progId="Equation.3">
                  <p:embed/>
                </p:oleObj>
              </mc:Choice>
              <mc:Fallback>
                <p:oleObj name="Equation" r:id="rId13" imgW="1460500" imgH="457200" progId="Equation.3">
                  <p:embed/>
                  <p:pic>
                    <p:nvPicPr>
                      <p:cNvPr id="0" name="Picture 6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007100" y="4429125"/>
                        <a:ext cx="14605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4227" name="Freeform 16"/>
          <p:cNvSpPr>
            <a:spLocks/>
          </p:cNvSpPr>
          <p:nvPr/>
        </p:nvSpPr>
        <p:spPr bwMode="auto">
          <a:xfrm>
            <a:off x="7391400" y="3579813"/>
            <a:ext cx="1117600" cy="1003300"/>
          </a:xfrm>
          <a:custGeom>
            <a:avLst/>
            <a:gdLst>
              <a:gd name="T0" fmla="*/ 469900 w 704"/>
              <a:gd name="T1" fmla="*/ 1003300 h 632"/>
              <a:gd name="T2" fmla="*/ 12700 w 704"/>
              <a:gd name="T3" fmla="*/ 393700 h 632"/>
              <a:gd name="T4" fmla="*/ 546100 w 704"/>
              <a:gd name="T5" fmla="*/ 12700 h 632"/>
              <a:gd name="T6" fmla="*/ 1079500 w 704"/>
              <a:gd name="T7" fmla="*/ 317500 h 632"/>
              <a:gd name="T8" fmla="*/ 774700 w 704"/>
              <a:gd name="T9" fmla="*/ 1003300 h 6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04" h="632">
                <a:moveTo>
                  <a:pt x="296" y="632"/>
                </a:moveTo>
                <a:cubicBezTo>
                  <a:pt x="148" y="492"/>
                  <a:pt x="0" y="352"/>
                  <a:pt x="8" y="248"/>
                </a:cubicBezTo>
                <a:cubicBezTo>
                  <a:pt x="16" y="144"/>
                  <a:pt x="232" y="16"/>
                  <a:pt x="344" y="8"/>
                </a:cubicBezTo>
                <a:cubicBezTo>
                  <a:pt x="456" y="0"/>
                  <a:pt x="656" y="96"/>
                  <a:pt x="680" y="200"/>
                </a:cubicBezTo>
                <a:cubicBezTo>
                  <a:pt x="704" y="304"/>
                  <a:pt x="596" y="468"/>
                  <a:pt x="488" y="632"/>
                </a:cubicBezTo>
              </a:path>
            </a:pathLst>
          </a:custGeom>
          <a:noFill/>
          <a:ln w="9525" cap="flat" cmpd="sng">
            <a:solidFill>
              <a:schemeClr val="tx1"/>
            </a:solidFill>
            <a:prstDash val="solid"/>
            <a:round/>
            <a:headEnd type="none" w="med" len="med"/>
            <a:tailEnd type="triangl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94228" name="Object 17"/>
          <p:cNvGraphicFramePr>
            <a:graphicFrameLocks noChangeAspect="1"/>
          </p:cNvGraphicFramePr>
          <p:nvPr/>
        </p:nvGraphicFramePr>
        <p:xfrm>
          <a:off x="7353300" y="3122613"/>
          <a:ext cx="1384300" cy="457200"/>
        </p:xfrm>
        <a:graphic>
          <a:graphicData uri="http://schemas.openxmlformats.org/presentationml/2006/ole">
            <mc:AlternateContent xmlns:mc="http://schemas.openxmlformats.org/markup-compatibility/2006">
              <mc:Choice xmlns:v="urn:schemas-microsoft-com:vml" Requires="v">
                <p:oleObj spid="_x0000_s23780" name="Equation" r:id="rId15" imgW="1384300" imgH="457200" progId="Equation.3">
                  <p:embed/>
                </p:oleObj>
              </mc:Choice>
              <mc:Fallback>
                <p:oleObj name="Equation" r:id="rId15" imgW="1384300" imgH="457200" progId="Equation.3">
                  <p:embed/>
                  <p:pic>
                    <p:nvPicPr>
                      <p:cNvPr id="0" name="Picture 6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353300" y="3122613"/>
                        <a:ext cx="13843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4229" name="Object 18"/>
          <p:cNvGraphicFramePr>
            <a:graphicFrameLocks noChangeAspect="1"/>
          </p:cNvGraphicFramePr>
          <p:nvPr/>
        </p:nvGraphicFramePr>
        <p:xfrm>
          <a:off x="7321550" y="5561013"/>
          <a:ext cx="1587500" cy="457200"/>
        </p:xfrm>
        <a:graphic>
          <a:graphicData uri="http://schemas.openxmlformats.org/presentationml/2006/ole">
            <mc:AlternateContent xmlns:mc="http://schemas.openxmlformats.org/markup-compatibility/2006">
              <mc:Choice xmlns:v="urn:schemas-microsoft-com:vml" Requires="v">
                <p:oleObj spid="_x0000_s23781" name="Equation" r:id="rId17" imgW="1587500" imgH="457200" progId="Equation.3">
                  <p:embed/>
                </p:oleObj>
              </mc:Choice>
              <mc:Fallback>
                <p:oleObj name="Equation" r:id="rId17" imgW="1587500" imgH="457200" progId="Equation.3">
                  <p:embed/>
                  <p:pic>
                    <p:nvPicPr>
                      <p:cNvPr id="0" name="Picture 6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7321550" y="5561013"/>
                        <a:ext cx="15875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4230" name="Object 19"/>
          <p:cNvGraphicFramePr>
            <a:graphicFrameLocks noChangeAspect="1"/>
          </p:cNvGraphicFramePr>
          <p:nvPr/>
        </p:nvGraphicFramePr>
        <p:xfrm>
          <a:off x="1225550" y="4424363"/>
          <a:ext cx="1485900" cy="457200"/>
        </p:xfrm>
        <a:graphic>
          <a:graphicData uri="http://schemas.openxmlformats.org/presentationml/2006/ole">
            <mc:AlternateContent xmlns:mc="http://schemas.openxmlformats.org/markup-compatibility/2006">
              <mc:Choice xmlns:v="urn:schemas-microsoft-com:vml" Requires="v">
                <p:oleObj spid="_x0000_s23782" name="Equation" r:id="rId19" imgW="1485900" imgH="457200" progId="Equation.3">
                  <p:embed/>
                </p:oleObj>
              </mc:Choice>
              <mc:Fallback>
                <p:oleObj name="Equation" r:id="rId19" imgW="1485900" imgH="457200" progId="Equation.3">
                  <p:embed/>
                  <p:pic>
                    <p:nvPicPr>
                      <p:cNvPr id="0" name="Picture 70"/>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225550" y="4424363"/>
                        <a:ext cx="14859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4231" name="Freeform 20"/>
          <p:cNvSpPr>
            <a:spLocks/>
          </p:cNvSpPr>
          <p:nvPr/>
        </p:nvSpPr>
        <p:spPr bwMode="auto">
          <a:xfrm>
            <a:off x="152400" y="3579813"/>
            <a:ext cx="1117600" cy="1003300"/>
          </a:xfrm>
          <a:custGeom>
            <a:avLst/>
            <a:gdLst>
              <a:gd name="T0" fmla="*/ 469900 w 704"/>
              <a:gd name="T1" fmla="*/ 1003300 h 632"/>
              <a:gd name="T2" fmla="*/ 12700 w 704"/>
              <a:gd name="T3" fmla="*/ 393700 h 632"/>
              <a:gd name="T4" fmla="*/ 546100 w 704"/>
              <a:gd name="T5" fmla="*/ 12700 h 632"/>
              <a:gd name="T6" fmla="*/ 1079500 w 704"/>
              <a:gd name="T7" fmla="*/ 317500 h 632"/>
              <a:gd name="T8" fmla="*/ 774700 w 704"/>
              <a:gd name="T9" fmla="*/ 1003300 h 6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04" h="632">
                <a:moveTo>
                  <a:pt x="296" y="632"/>
                </a:moveTo>
                <a:cubicBezTo>
                  <a:pt x="148" y="492"/>
                  <a:pt x="0" y="352"/>
                  <a:pt x="8" y="248"/>
                </a:cubicBezTo>
                <a:cubicBezTo>
                  <a:pt x="16" y="144"/>
                  <a:pt x="232" y="16"/>
                  <a:pt x="344" y="8"/>
                </a:cubicBezTo>
                <a:cubicBezTo>
                  <a:pt x="456" y="0"/>
                  <a:pt x="656" y="96"/>
                  <a:pt x="680" y="200"/>
                </a:cubicBezTo>
                <a:cubicBezTo>
                  <a:pt x="704" y="304"/>
                  <a:pt x="596" y="468"/>
                  <a:pt x="488" y="632"/>
                </a:cubicBezTo>
              </a:path>
            </a:pathLst>
          </a:custGeom>
          <a:noFill/>
          <a:ln w="9525" cap="flat" cmpd="sng">
            <a:solidFill>
              <a:schemeClr val="tx1"/>
            </a:solidFill>
            <a:prstDash val="solid"/>
            <a:round/>
            <a:headEnd type="none" w="med" len="med"/>
            <a:tailEnd type="triangl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94232" name="Object 21"/>
          <p:cNvGraphicFramePr>
            <a:graphicFrameLocks noChangeAspect="1"/>
          </p:cNvGraphicFramePr>
          <p:nvPr/>
        </p:nvGraphicFramePr>
        <p:xfrm>
          <a:off x="120650" y="3052763"/>
          <a:ext cx="1409700" cy="457200"/>
        </p:xfrm>
        <a:graphic>
          <a:graphicData uri="http://schemas.openxmlformats.org/presentationml/2006/ole">
            <mc:AlternateContent xmlns:mc="http://schemas.openxmlformats.org/markup-compatibility/2006">
              <mc:Choice xmlns:v="urn:schemas-microsoft-com:vml" Requires="v">
                <p:oleObj spid="_x0000_s23783" name="Equation" r:id="rId21" imgW="1409700" imgH="457200" progId="Equation.3">
                  <p:embed/>
                </p:oleObj>
              </mc:Choice>
              <mc:Fallback>
                <p:oleObj name="Equation" r:id="rId21" imgW="1409700" imgH="457200" progId="Equation.3">
                  <p:embed/>
                  <p:pic>
                    <p:nvPicPr>
                      <p:cNvPr id="0" name="Picture 71"/>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20650" y="3052763"/>
                        <a:ext cx="14097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4233" name="Object 22"/>
          <p:cNvGraphicFramePr>
            <a:graphicFrameLocks noChangeAspect="1"/>
          </p:cNvGraphicFramePr>
          <p:nvPr/>
        </p:nvGraphicFramePr>
        <p:xfrm>
          <a:off x="6400800" y="6099175"/>
          <a:ext cx="442913" cy="520700"/>
        </p:xfrm>
        <a:graphic>
          <a:graphicData uri="http://schemas.openxmlformats.org/presentationml/2006/ole">
            <mc:AlternateContent xmlns:mc="http://schemas.openxmlformats.org/markup-compatibility/2006">
              <mc:Choice xmlns:v="urn:schemas-microsoft-com:vml" Requires="v">
                <p:oleObj spid="_x0000_s23784" name="Equation" r:id="rId23" imgW="444307" imgH="520474" progId="Equation.3">
                  <p:embed/>
                </p:oleObj>
              </mc:Choice>
              <mc:Fallback>
                <p:oleObj name="Equation" r:id="rId23" imgW="444307" imgH="520474" progId="Equation.3">
                  <p:embed/>
                  <p:pic>
                    <p:nvPicPr>
                      <p:cNvPr id="0" name="Picture 72"/>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6400800" y="6099175"/>
                        <a:ext cx="442913" cy="520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4234" name="Line 23"/>
          <p:cNvSpPr>
            <a:spLocks noChangeShapeType="1"/>
          </p:cNvSpPr>
          <p:nvPr/>
        </p:nvSpPr>
        <p:spPr bwMode="auto">
          <a:xfrm>
            <a:off x="1143000" y="4875213"/>
            <a:ext cx="16002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94235" name="Oval 24"/>
          <p:cNvSpPr>
            <a:spLocks noChangeArrowheads="1"/>
          </p:cNvSpPr>
          <p:nvPr/>
        </p:nvSpPr>
        <p:spPr bwMode="auto">
          <a:xfrm>
            <a:off x="6172200" y="5942013"/>
            <a:ext cx="990600" cy="914400"/>
          </a:xfrm>
          <a:prstGeom prst="ellipse">
            <a:avLst/>
          </a:prstGeom>
          <a:noFill/>
          <a:ln w="38100">
            <a:solidFill>
              <a:srgbClr val="FF0000"/>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endParaRPr lang="en-US" altLang="en-US"/>
          </a:p>
        </p:txBody>
      </p:sp>
      <p:graphicFrame>
        <p:nvGraphicFramePr>
          <p:cNvPr id="94236" name="Object 25"/>
          <p:cNvGraphicFramePr>
            <a:graphicFrameLocks noChangeAspect="1"/>
          </p:cNvGraphicFramePr>
          <p:nvPr/>
        </p:nvGraphicFramePr>
        <p:xfrm>
          <a:off x="2451100" y="3122613"/>
          <a:ext cx="1409700" cy="457200"/>
        </p:xfrm>
        <a:graphic>
          <a:graphicData uri="http://schemas.openxmlformats.org/presentationml/2006/ole">
            <mc:AlternateContent xmlns:mc="http://schemas.openxmlformats.org/markup-compatibility/2006">
              <mc:Choice xmlns:v="urn:schemas-microsoft-com:vml" Requires="v">
                <p:oleObj spid="_x0000_s23785" name="Equation" r:id="rId25" imgW="1409700" imgH="457200" progId="Equation.3">
                  <p:embed/>
                </p:oleObj>
              </mc:Choice>
              <mc:Fallback>
                <p:oleObj name="Equation" r:id="rId25" imgW="1409700" imgH="457200" progId="Equation.3">
                  <p:embed/>
                  <p:pic>
                    <p:nvPicPr>
                      <p:cNvPr id="0" name="Picture 73"/>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2451100" y="3122613"/>
                        <a:ext cx="14097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4237" name="Line 26"/>
          <p:cNvSpPr>
            <a:spLocks noChangeShapeType="1"/>
          </p:cNvSpPr>
          <p:nvPr/>
        </p:nvSpPr>
        <p:spPr bwMode="auto">
          <a:xfrm>
            <a:off x="0" y="4875213"/>
            <a:ext cx="4572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94238" name="Line 27"/>
          <p:cNvSpPr>
            <a:spLocks noChangeShapeType="1"/>
          </p:cNvSpPr>
          <p:nvPr/>
        </p:nvSpPr>
        <p:spPr bwMode="auto">
          <a:xfrm flipH="1">
            <a:off x="7010400" y="5103813"/>
            <a:ext cx="762000" cy="99060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94239" name="Line 28"/>
          <p:cNvSpPr>
            <a:spLocks noChangeShapeType="1"/>
          </p:cNvSpPr>
          <p:nvPr/>
        </p:nvSpPr>
        <p:spPr bwMode="auto">
          <a:xfrm>
            <a:off x="2667000" y="609600"/>
            <a:ext cx="3962400" cy="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94240" name="Line 29"/>
          <p:cNvSpPr>
            <a:spLocks noChangeShapeType="1"/>
          </p:cNvSpPr>
          <p:nvPr/>
        </p:nvSpPr>
        <p:spPr bwMode="auto">
          <a:xfrm>
            <a:off x="2667000" y="1295400"/>
            <a:ext cx="3962400" cy="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94241" name="Line 30"/>
          <p:cNvSpPr>
            <a:spLocks noChangeShapeType="1"/>
          </p:cNvSpPr>
          <p:nvPr/>
        </p:nvSpPr>
        <p:spPr bwMode="auto">
          <a:xfrm>
            <a:off x="3048000" y="6096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94242" name="Line 31"/>
          <p:cNvSpPr>
            <a:spLocks noChangeShapeType="1"/>
          </p:cNvSpPr>
          <p:nvPr/>
        </p:nvSpPr>
        <p:spPr bwMode="auto">
          <a:xfrm>
            <a:off x="3581400" y="6096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94243" name="Line 32"/>
          <p:cNvSpPr>
            <a:spLocks noChangeShapeType="1"/>
          </p:cNvSpPr>
          <p:nvPr/>
        </p:nvSpPr>
        <p:spPr bwMode="auto">
          <a:xfrm>
            <a:off x="4114800" y="6096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94244" name="Line 33"/>
          <p:cNvSpPr>
            <a:spLocks noChangeShapeType="1"/>
          </p:cNvSpPr>
          <p:nvPr/>
        </p:nvSpPr>
        <p:spPr bwMode="auto">
          <a:xfrm>
            <a:off x="4648200" y="6096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94245" name="Line 34"/>
          <p:cNvSpPr>
            <a:spLocks noChangeShapeType="1"/>
          </p:cNvSpPr>
          <p:nvPr/>
        </p:nvSpPr>
        <p:spPr bwMode="auto">
          <a:xfrm>
            <a:off x="5181600" y="6096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94246" name="Line 35"/>
          <p:cNvSpPr>
            <a:spLocks noChangeShapeType="1"/>
          </p:cNvSpPr>
          <p:nvPr/>
        </p:nvSpPr>
        <p:spPr bwMode="auto">
          <a:xfrm>
            <a:off x="5715000" y="6096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94247" name="Line 36"/>
          <p:cNvSpPr>
            <a:spLocks noChangeShapeType="1"/>
          </p:cNvSpPr>
          <p:nvPr/>
        </p:nvSpPr>
        <p:spPr bwMode="auto">
          <a:xfrm>
            <a:off x="6248400" y="6096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94248" name="Line 37"/>
          <p:cNvSpPr>
            <a:spLocks noChangeShapeType="1"/>
          </p:cNvSpPr>
          <p:nvPr/>
        </p:nvSpPr>
        <p:spPr bwMode="auto">
          <a:xfrm flipV="1">
            <a:off x="3810000" y="1295400"/>
            <a:ext cx="0" cy="45720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graphicFrame>
        <p:nvGraphicFramePr>
          <p:cNvPr id="94249" name="Object 38"/>
          <p:cNvGraphicFramePr>
            <a:graphicFrameLocks noChangeAspect="1"/>
          </p:cNvGraphicFramePr>
          <p:nvPr/>
        </p:nvGraphicFramePr>
        <p:xfrm>
          <a:off x="3200400" y="762000"/>
          <a:ext cx="252413" cy="368300"/>
        </p:xfrm>
        <a:graphic>
          <a:graphicData uri="http://schemas.openxmlformats.org/presentationml/2006/ole">
            <mc:AlternateContent xmlns:mc="http://schemas.openxmlformats.org/markup-compatibility/2006">
              <mc:Choice xmlns:v="urn:schemas-microsoft-com:vml" Requires="v">
                <p:oleObj spid="_x0000_s23786" name="Equation" r:id="rId27" imgW="253890" imgH="368140" progId="Equation.3">
                  <p:embed/>
                </p:oleObj>
              </mc:Choice>
              <mc:Fallback>
                <p:oleObj name="Equation" r:id="rId27" imgW="253890" imgH="368140" progId="Equation.3">
                  <p:embed/>
                  <p:pic>
                    <p:nvPicPr>
                      <p:cNvPr id="0" name="Picture 74"/>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3200400" y="762000"/>
                        <a:ext cx="252413" cy="368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4250" name="Object 39"/>
          <p:cNvGraphicFramePr>
            <a:graphicFrameLocks noChangeAspect="1"/>
          </p:cNvGraphicFramePr>
          <p:nvPr/>
        </p:nvGraphicFramePr>
        <p:xfrm>
          <a:off x="3575050" y="1681163"/>
          <a:ext cx="442913" cy="520700"/>
        </p:xfrm>
        <a:graphic>
          <a:graphicData uri="http://schemas.openxmlformats.org/presentationml/2006/ole">
            <mc:AlternateContent xmlns:mc="http://schemas.openxmlformats.org/markup-compatibility/2006">
              <mc:Choice xmlns:v="urn:schemas-microsoft-com:vml" Requires="v">
                <p:oleObj spid="_x0000_s23787" name="Equation" r:id="rId29" imgW="444307" imgH="520474" progId="Equation.3">
                  <p:embed/>
                </p:oleObj>
              </mc:Choice>
              <mc:Fallback>
                <p:oleObj name="Equation" r:id="rId29" imgW="444307" imgH="520474" progId="Equation.3">
                  <p:embed/>
                  <p:pic>
                    <p:nvPicPr>
                      <p:cNvPr id="0" name="Picture 75"/>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3575050" y="1681163"/>
                        <a:ext cx="442913" cy="520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4251" name="Object 40"/>
          <p:cNvGraphicFramePr>
            <a:graphicFrameLocks noChangeAspect="1"/>
          </p:cNvGraphicFramePr>
          <p:nvPr/>
        </p:nvGraphicFramePr>
        <p:xfrm>
          <a:off x="4343400" y="762000"/>
          <a:ext cx="163513" cy="368300"/>
        </p:xfrm>
        <a:graphic>
          <a:graphicData uri="http://schemas.openxmlformats.org/presentationml/2006/ole">
            <mc:AlternateContent xmlns:mc="http://schemas.openxmlformats.org/markup-compatibility/2006">
              <mc:Choice xmlns:v="urn:schemas-microsoft-com:vml" Requires="v">
                <p:oleObj spid="_x0000_s23788" name="Equation" r:id="rId31" imgW="165028" imgH="368140" progId="Equation.3">
                  <p:embed/>
                </p:oleObj>
              </mc:Choice>
              <mc:Fallback>
                <p:oleObj name="Equation" r:id="rId31" imgW="165028" imgH="368140" progId="Equation.3">
                  <p:embed/>
                  <p:pic>
                    <p:nvPicPr>
                      <p:cNvPr id="0" name="Picture 76"/>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4343400" y="762000"/>
                        <a:ext cx="163513" cy="368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4252" name="Object 41"/>
          <p:cNvGraphicFramePr>
            <a:graphicFrameLocks noChangeAspect="1"/>
          </p:cNvGraphicFramePr>
          <p:nvPr/>
        </p:nvGraphicFramePr>
        <p:xfrm>
          <a:off x="5378450" y="773113"/>
          <a:ext cx="163513" cy="368300"/>
        </p:xfrm>
        <a:graphic>
          <a:graphicData uri="http://schemas.openxmlformats.org/presentationml/2006/ole">
            <mc:AlternateContent xmlns:mc="http://schemas.openxmlformats.org/markup-compatibility/2006">
              <mc:Choice xmlns:v="urn:schemas-microsoft-com:vml" Requires="v">
                <p:oleObj spid="_x0000_s23789" name="Equation" r:id="rId33" imgW="165028" imgH="368140" progId="Equation.3">
                  <p:embed/>
                </p:oleObj>
              </mc:Choice>
              <mc:Fallback>
                <p:oleObj name="Equation" r:id="rId33" imgW="165028" imgH="368140" progId="Equation.3">
                  <p:embed/>
                  <p:pic>
                    <p:nvPicPr>
                      <p:cNvPr id="0" name="Picture 77"/>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5378450" y="773113"/>
                        <a:ext cx="163513" cy="368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4253" name="Object 42"/>
          <p:cNvGraphicFramePr>
            <a:graphicFrameLocks noChangeAspect="1"/>
          </p:cNvGraphicFramePr>
          <p:nvPr/>
        </p:nvGraphicFramePr>
        <p:xfrm>
          <a:off x="6400800" y="762000"/>
          <a:ext cx="252413" cy="368300"/>
        </p:xfrm>
        <a:graphic>
          <a:graphicData uri="http://schemas.openxmlformats.org/presentationml/2006/ole">
            <mc:AlternateContent xmlns:mc="http://schemas.openxmlformats.org/markup-compatibility/2006">
              <mc:Choice xmlns:v="urn:schemas-microsoft-com:vml" Requires="v">
                <p:oleObj spid="_x0000_s23790" name="Equation" r:id="rId35" imgW="253890" imgH="368140" progId="Equation.3">
                  <p:embed/>
                </p:oleObj>
              </mc:Choice>
              <mc:Fallback>
                <p:oleObj name="Equation" r:id="rId35" imgW="253890" imgH="368140" progId="Equation.3">
                  <p:embed/>
                  <p:pic>
                    <p:nvPicPr>
                      <p:cNvPr id="0" name="Picture 78"/>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6400800" y="762000"/>
                        <a:ext cx="252413" cy="368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4254" name="Object 43"/>
          <p:cNvGraphicFramePr>
            <a:graphicFrameLocks noChangeAspect="1"/>
          </p:cNvGraphicFramePr>
          <p:nvPr/>
        </p:nvGraphicFramePr>
        <p:xfrm>
          <a:off x="3778250" y="773113"/>
          <a:ext cx="163513" cy="368300"/>
        </p:xfrm>
        <a:graphic>
          <a:graphicData uri="http://schemas.openxmlformats.org/presentationml/2006/ole">
            <mc:AlternateContent xmlns:mc="http://schemas.openxmlformats.org/markup-compatibility/2006">
              <mc:Choice xmlns:v="urn:schemas-microsoft-com:vml" Requires="v">
                <p:oleObj spid="_x0000_s23791" name="Equation" r:id="rId37" imgW="165028" imgH="368140" progId="Equation.3">
                  <p:embed/>
                </p:oleObj>
              </mc:Choice>
              <mc:Fallback>
                <p:oleObj name="Equation" r:id="rId37" imgW="165028" imgH="368140" progId="Equation.3">
                  <p:embed/>
                  <p:pic>
                    <p:nvPicPr>
                      <p:cNvPr id="0" name="Picture 79"/>
                      <p:cNvPicPr>
                        <a:picLocks noChangeAspect="1"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3778250" y="773113"/>
                        <a:ext cx="163513" cy="368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4255" name="Object 44"/>
          <p:cNvGraphicFramePr>
            <a:graphicFrameLocks noChangeAspect="1"/>
          </p:cNvGraphicFramePr>
          <p:nvPr/>
        </p:nvGraphicFramePr>
        <p:xfrm>
          <a:off x="5822950" y="755650"/>
          <a:ext cx="252413" cy="381000"/>
        </p:xfrm>
        <a:graphic>
          <a:graphicData uri="http://schemas.openxmlformats.org/presentationml/2006/ole">
            <mc:AlternateContent xmlns:mc="http://schemas.openxmlformats.org/markup-compatibility/2006">
              <mc:Choice xmlns:v="urn:schemas-microsoft-com:vml" Requires="v">
                <p:oleObj spid="_x0000_s23792" name="Equation" r:id="rId39" imgW="253890" imgH="380835" progId="Equation.3">
                  <p:embed/>
                </p:oleObj>
              </mc:Choice>
              <mc:Fallback>
                <p:oleObj name="Equation" r:id="rId39" imgW="253890" imgH="380835" progId="Equation.3">
                  <p:embed/>
                  <p:pic>
                    <p:nvPicPr>
                      <p:cNvPr id="0" name="Picture 80"/>
                      <p:cNvPicPr>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5822950" y="755650"/>
                        <a:ext cx="252413"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4256" name="Object 45"/>
          <p:cNvGraphicFramePr>
            <a:graphicFrameLocks noChangeAspect="1"/>
          </p:cNvGraphicFramePr>
          <p:nvPr/>
        </p:nvGraphicFramePr>
        <p:xfrm>
          <a:off x="4876800" y="762000"/>
          <a:ext cx="163513" cy="368300"/>
        </p:xfrm>
        <a:graphic>
          <a:graphicData uri="http://schemas.openxmlformats.org/presentationml/2006/ole">
            <mc:AlternateContent xmlns:mc="http://schemas.openxmlformats.org/markup-compatibility/2006">
              <mc:Choice xmlns:v="urn:schemas-microsoft-com:vml" Requires="v">
                <p:oleObj spid="_x0000_s23793" name="Equation" r:id="rId41" imgW="165028" imgH="368140" progId="Equation.3">
                  <p:embed/>
                </p:oleObj>
              </mc:Choice>
              <mc:Fallback>
                <p:oleObj name="Equation" r:id="rId41" imgW="165028" imgH="368140" progId="Equation.3">
                  <p:embed/>
                  <p:pic>
                    <p:nvPicPr>
                      <p:cNvPr id="0" name="Picture 81"/>
                      <p:cNvPicPr>
                        <a:picLocks noChangeAspect="1" noChangeArrowheads="1"/>
                      </p:cNvPicPr>
                      <p:nvPr/>
                    </p:nvPicPr>
                    <p:blipFill>
                      <a:blip r:embed="rId42">
                        <a:extLst>
                          <a:ext uri="{28A0092B-C50C-407E-A947-70E740481C1C}">
                            <a14:useLocalDpi xmlns:a14="http://schemas.microsoft.com/office/drawing/2010/main" val="0"/>
                          </a:ext>
                        </a:extLst>
                      </a:blip>
                      <a:srcRect/>
                      <a:stretch>
                        <a:fillRect/>
                      </a:stretch>
                    </p:blipFill>
                    <p:spPr bwMode="auto">
                      <a:xfrm>
                        <a:off x="4876800" y="762000"/>
                        <a:ext cx="163513" cy="368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4257" name="Text Box 46"/>
          <p:cNvSpPr txBox="1">
            <a:spLocks noChangeArrowheads="1"/>
          </p:cNvSpPr>
          <p:nvPr/>
        </p:nvSpPr>
        <p:spPr bwMode="auto">
          <a:xfrm>
            <a:off x="2743200" y="6019800"/>
            <a:ext cx="3063875"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r>
              <a:rPr lang="en-US" altLang="en-US">
                <a:solidFill>
                  <a:srgbClr val="FF0000"/>
                </a:solidFill>
              </a:rPr>
              <a:t>HALT &amp; accept</a:t>
            </a:r>
          </a:p>
        </p:txBody>
      </p:sp>
      <p:sp>
        <p:nvSpPr>
          <p:cNvPr id="94258" name="Text Box 47"/>
          <p:cNvSpPr txBox="1">
            <a:spLocks noChangeArrowheads="1"/>
          </p:cNvSpPr>
          <p:nvPr/>
        </p:nvSpPr>
        <p:spPr bwMode="auto">
          <a:xfrm>
            <a:off x="609600" y="685800"/>
            <a:ext cx="1665288"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r>
              <a:rPr lang="en-US" altLang="en-US">
                <a:solidFill>
                  <a:srgbClr val="008000"/>
                </a:solidFill>
              </a:rPr>
              <a:t>Time 12</a:t>
            </a:r>
          </a:p>
        </p:txBody>
      </p:sp>
    </p:spTree>
    <p:extLst>
      <p:ext uri="{BB962C8B-B14F-4D97-AF65-F5344CB8AC3E}">
        <p14:creationId xmlns:p14="http://schemas.microsoft.com/office/powerpoint/2010/main" val="418983675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5" name="Footer Placeholder 3"/>
          <p:cNvSpPr>
            <a:spLocks noGrp="1"/>
          </p:cNvSpPr>
          <p:nvPr>
            <p:ph type="ftr" sz="quarter" idx="11"/>
          </p:nvPr>
        </p:nvSpPr>
        <p:spPr>
          <a:noFill/>
        </p:spPr>
        <p:txBody>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r>
              <a:rPr lang="en-US" altLang="en-US" sz="1400">
                <a:solidFill>
                  <a:schemeClr val="tx1"/>
                </a:solidFill>
                <a:latin typeface="Times New Roman" charset="0"/>
              </a:rPr>
              <a:t>unit-4/Turning Machine</a:t>
            </a:r>
          </a:p>
        </p:txBody>
      </p:sp>
      <p:sp>
        <p:nvSpPr>
          <p:cNvPr id="95236" name="Slide Number Placeholder 4"/>
          <p:cNvSpPr>
            <a:spLocks noGrp="1"/>
          </p:cNvSpPr>
          <p:nvPr>
            <p:ph type="sldNum" sz="quarter" idx="12"/>
          </p:nvPr>
        </p:nvSpPr>
        <p:spPr>
          <a:noFill/>
        </p:spPr>
        <p:txBody>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fld id="{3922E488-2FBB-43FA-B21B-A59004B57325}" type="slidenum">
              <a:rPr lang="en-US" altLang="en-US" sz="1400">
                <a:solidFill>
                  <a:schemeClr val="tx1"/>
                </a:solidFill>
                <a:latin typeface="Times New Roman" charset="0"/>
              </a:rPr>
              <a:pPr/>
              <a:t>86</a:t>
            </a:fld>
            <a:endParaRPr lang="en-US" altLang="en-US" sz="1400">
              <a:solidFill>
                <a:schemeClr val="tx1"/>
              </a:solidFill>
              <a:latin typeface="Times New Roman" charset="0"/>
            </a:endParaRPr>
          </a:p>
        </p:txBody>
      </p:sp>
      <p:sp>
        <p:nvSpPr>
          <p:cNvPr id="95237" name="Rectangle 2"/>
          <p:cNvSpPr>
            <a:spLocks noGrp="1" noChangeArrowheads="1"/>
          </p:cNvSpPr>
          <p:nvPr>
            <p:ph type="title"/>
          </p:nvPr>
        </p:nvSpPr>
        <p:spPr/>
        <p:txBody>
          <a:bodyPr/>
          <a:lstStyle/>
          <a:p>
            <a:r>
              <a:rPr lang="en-US" altLang="en-US"/>
              <a:t>Another Example</a:t>
            </a:r>
          </a:p>
        </p:txBody>
      </p:sp>
      <p:sp>
        <p:nvSpPr>
          <p:cNvPr id="95238" name="Text Box 3"/>
          <p:cNvSpPr txBox="1">
            <a:spLocks noChangeArrowheads="1"/>
          </p:cNvSpPr>
          <p:nvPr/>
        </p:nvSpPr>
        <p:spPr bwMode="auto">
          <a:xfrm>
            <a:off x="288925" y="1168400"/>
            <a:ext cx="2613025"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r>
              <a:rPr lang="en-US" altLang="en-US">
                <a:solidFill>
                  <a:srgbClr val="FF0000"/>
                </a:solidFill>
              </a:rPr>
              <a:t>The function</a:t>
            </a:r>
          </a:p>
        </p:txBody>
      </p:sp>
      <p:graphicFrame>
        <p:nvGraphicFramePr>
          <p:cNvPr id="95239" name="Object 4"/>
          <p:cNvGraphicFramePr>
            <a:graphicFrameLocks noChangeAspect="1"/>
          </p:cNvGraphicFramePr>
          <p:nvPr/>
        </p:nvGraphicFramePr>
        <p:xfrm>
          <a:off x="3530600" y="1193800"/>
          <a:ext cx="2032000" cy="531813"/>
        </p:xfrm>
        <a:graphic>
          <a:graphicData uri="http://schemas.openxmlformats.org/presentationml/2006/ole">
            <mc:AlternateContent xmlns:mc="http://schemas.openxmlformats.org/markup-compatibility/2006">
              <mc:Choice xmlns:v="urn:schemas-microsoft-com:vml" Requires="v">
                <p:oleObj spid="_x0000_s24622" name="Equation" r:id="rId3" imgW="2032000" imgH="533400" progId="Equation.3">
                  <p:embed/>
                </p:oleObj>
              </mc:Choice>
              <mc:Fallback>
                <p:oleObj name="Equation" r:id="rId3" imgW="2032000" imgH="533400" progId="Equation.3">
                  <p:embed/>
                  <p:pic>
                    <p:nvPicPr>
                      <p:cNvPr id="0" name="Picture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30600" y="1193800"/>
                        <a:ext cx="2032000" cy="5318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5240" name="Text Box 5"/>
          <p:cNvSpPr txBox="1">
            <a:spLocks noChangeArrowheads="1"/>
          </p:cNvSpPr>
          <p:nvPr/>
        </p:nvSpPr>
        <p:spPr bwMode="auto">
          <a:xfrm>
            <a:off x="6019800" y="1143000"/>
            <a:ext cx="2762250"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r>
              <a:rPr lang="en-US" altLang="en-US">
                <a:solidFill>
                  <a:srgbClr val="FF0000"/>
                </a:solidFill>
              </a:rPr>
              <a:t>is computable</a:t>
            </a:r>
          </a:p>
        </p:txBody>
      </p:sp>
      <p:sp>
        <p:nvSpPr>
          <p:cNvPr id="95241" name="Text Box 6"/>
          <p:cNvSpPr txBox="1">
            <a:spLocks noChangeArrowheads="1"/>
          </p:cNvSpPr>
          <p:nvPr/>
        </p:nvSpPr>
        <p:spPr bwMode="auto">
          <a:xfrm>
            <a:off x="304800" y="3276600"/>
            <a:ext cx="3214688"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r>
              <a:rPr lang="en-US" altLang="en-US">
                <a:solidFill>
                  <a:srgbClr val="CC0099"/>
                </a:solidFill>
              </a:rPr>
              <a:t>Turing Machine:</a:t>
            </a:r>
          </a:p>
        </p:txBody>
      </p:sp>
      <p:sp>
        <p:nvSpPr>
          <p:cNvPr id="95242" name="Text Box 7"/>
          <p:cNvSpPr txBox="1">
            <a:spLocks noChangeArrowheads="1"/>
          </p:cNvSpPr>
          <p:nvPr/>
        </p:nvSpPr>
        <p:spPr bwMode="auto">
          <a:xfrm>
            <a:off x="1828800" y="4191000"/>
            <a:ext cx="2613025"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r>
              <a:rPr lang="en-US" altLang="en-US"/>
              <a:t>Input string:</a:t>
            </a:r>
          </a:p>
        </p:txBody>
      </p:sp>
      <p:graphicFrame>
        <p:nvGraphicFramePr>
          <p:cNvPr id="95243" name="Object 8"/>
          <p:cNvGraphicFramePr>
            <a:graphicFrameLocks noChangeAspect="1"/>
          </p:cNvGraphicFramePr>
          <p:nvPr/>
        </p:nvGraphicFramePr>
        <p:xfrm>
          <a:off x="5181600" y="4343400"/>
          <a:ext cx="288925" cy="304800"/>
        </p:xfrm>
        <a:graphic>
          <a:graphicData uri="http://schemas.openxmlformats.org/presentationml/2006/ole">
            <mc:AlternateContent xmlns:mc="http://schemas.openxmlformats.org/markup-compatibility/2006">
              <mc:Choice xmlns:v="urn:schemas-microsoft-com:vml" Requires="v">
                <p:oleObj spid="_x0000_s24623" name="Equation" r:id="rId5" imgW="291973" imgH="304668" progId="Equation.3">
                  <p:embed/>
                </p:oleObj>
              </mc:Choice>
              <mc:Fallback>
                <p:oleObj name="Equation" r:id="rId5" imgW="291973" imgH="304668" progId="Equation.3">
                  <p:embed/>
                  <p:pic>
                    <p:nvPicPr>
                      <p:cNvPr id="0" name="Picture 1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81600" y="4343400"/>
                        <a:ext cx="288925" cy="304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5244" name="Text Box 9"/>
          <p:cNvSpPr txBox="1">
            <a:spLocks noChangeArrowheads="1"/>
          </p:cNvSpPr>
          <p:nvPr/>
        </p:nvSpPr>
        <p:spPr bwMode="auto">
          <a:xfrm>
            <a:off x="6645275" y="4241800"/>
            <a:ext cx="1222375"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r>
              <a:rPr lang="en-US" altLang="en-US"/>
              <a:t>unary</a:t>
            </a:r>
          </a:p>
        </p:txBody>
      </p:sp>
      <p:sp>
        <p:nvSpPr>
          <p:cNvPr id="95245" name="Text Box 10"/>
          <p:cNvSpPr txBox="1">
            <a:spLocks noChangeArrowheads="1"/>
          </p:cNvSpPr>
          <p:nvPr/>
        </p:nvSpPr>
        <p:spPr bwMode="auto">
          <a:xfrm>
            <a:off x="1539875" y="5537200"/>
            <a:ext cx="2905125"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r>
              <a:rPr lang="en-US" altLang="en-US"/>
              <a:t>Output string:</a:t>
            </a:r>
          </a:p>
        </p:txBody>
      </p:sp>
      <p:graphicFrame>
        <p:nvGraphicFramePr>
          <p:cNvPr id="95246" name="Object 11"/>
          <p:cNvGraphicFramePr>
            <a:graphicFrameLocks noChangeAspect="1"/>
          </p:cNvGraphicFramePr>
          <p:nvPr/>
        </p:nvGraphicFramePr>
        <p:xfrm>
          <a:off x="5178425" y="5676900"/>
          <a:ext cx="508000" cy="304800"/>
        </p:xfrm>
        <a:graphic>
          <a:graphicData uri="http://schemas.openxmlformats.org/presentationml/2006/ole">
            <mc:AlternateContent xmlns:mc="http://schemas.openxmlformats.org/markup-compatibility/2006">
              <mc:Choice xmlns:v="urn:schemas-microsoft-com:vml" Requires="v">
                <p:oleObj spid="_x0000_s24624" name="Equation" r:id="rId7" imgW="507780" imgH="304668" progId="Equation.3">
                  <p:embed/>
                </p:oleObj>
              </mc:Choice>
              <mc:Fallback>
                <p:oleObj name="Equation" r:id="rId7" imgW="507780" imgH="304668" progId="Equation.3">
                  <p:embed/>
                  <p:pic>
                    <p:nvPicPr>
                      <p:cNvPr id="0" name="Picture 1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178425" y="5676900"/>
                        <a:ext cx="508000" cy="304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5247" name="Text Box 12"/>
          <p:cNvSpPr txBox="1">
            <a:spLocks noChangeArrowheads="1"/>
          </p:cNvSpPr>
          <p:nvPr/>
        </p:nvSpPr>
        <p:spPr bwMode="auto">
          <a:xfrm>
            <a:off x="6721475" y="5537200"/>
            <a:ext cx="1222375"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r>
              <a:rPr lang="en-US" altLang="en-US"/>
              <a:t>unary</a:t>
            </a:r>
          </a:p>
        </p:txBody>
      </p:sp>
      <p:graphicFrame>
        <p:nvGraphicFramePr>
          <p:cNvPr id="95248" name="Object 13"/>
          <p:cNvGraphicFramePr>
            <a:graphicFrameLocks noChangeAspect="1"/>
          </p:cNvGraphicFramePr>
          <p:nvPr/>
        </p:nvGraphicFramePr>
        <p:xfrm>
          <a:off x="5168900" y="2273300"/>
          <a:ext cx="290513" cy="304800"/>
        </p:xfrm>
        <a:graphic>
          <a:graphicData uri="http://schemas.openxmlformats.org/presentationml/2006/ole">
            <mc:AlternateContent xmlns:mc="http://schemas.openxmlformats.org/markup-compatibility/2006">
              <mc:Choice xmlns:v="urn:schemas-microsoft-com:vml" Requires="v">
                <p:oleObj spid="_x0000_s24625" name="Equation" r:id="rId9" imgW="291973" imgH="304668" progId="Equation.3">
                  <p:embed/>
                </p:oleObj>
              </mc:Choice>
              <mc:Fallback>
                <p:oleObj name="Equation" r:id="rId9" imgW="291973" imgH="304668" progId="Equation.3">
                  <p:embed/>
                  <p:pic>
                    <p:nvPicPr>
                      <p:cNvPr id="0" name="Picture 1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168900" y="2273300"/>
                        <a:ext cx="290513" cy="304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5249" name="Text Box 14"/>
          <p:cNvSpPr txBox="1">
            <a:spLocks noChangeArrowheads="1"/>
          </p:cNvSpPr>
          <p:nvPr/>
        </p:nvSpPr>
        <p:spPr bwMode="auto">
          <a:xfrm>
            <a:off x="6019800" y="2133600"/>
            <a:ext cx="1993900"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r>
              <a:rPr lang="en-US" altLang="en-US"/>
              <a:t>is integer</a:t>
            </a:r>
          </a:p>
        </p:txBody>
      </p:sp>
    </p:spTree>
    <p:extLst>
      <p:ext uri="{BB962C8B-B14F-4D97-AF65-F5344CB8AC3E}">
        <p14:creationId xmlns:p14="http://schemas.microsoft.com/office/powerpoint/2010/main" val="2141790135"/>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9" name="Footer Placeholder 2"/>
          <p:cNvSpPr>
            <a:spLocks noGrp="1"/>
          </p:cNvSpPr>
          <p:nvPr>
            <p:ph type="ftr" sz="quarter" idx="11"/>
          </p:nvPr>
        </p:nvSpPr>
        <p:spPr>
          <a:noFill/>
        </p:spPr>
        <p:txBody>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r>
              <a:rPr lang="en-US" altLang="en-US" sz="1400">
                <a:solidFill>
                  <a:schemeClr val="tx1"/>
                </a:solidFill>
                <a:latin typeface="Times New Roman" charset="0"/>
              </a:rPr>
              <a:t>unit-4/Turning Machine</a:t>
            </a:r>
          </a:p>
        </p:txBody>
      </p:sp>
      <p:sp>
        <p:nvSpPr>
          <p:cNvPr id="96260" name="Slide Number Placeholder 3"/>
          <p:cNvSpPr>
            <a:spLocks noGrp="1"/>
          </p:cNvSpPr>
          <p:nvPr>
            <p:ph type="sldNum" sz="quarter" idx="12"/>
          </p:nvPr>
        </p:nvSpPr>
        <p:spPr>
          <a:noFill/>
        </p:spPr>
        <p:txBody>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fld id="{14470E2B-1D1B-49AC-9C29-2D8AF5420385}" type="slidenum">
              <a:rPr lang="en-US" altLang="en-US" sz="1400">
                <a:solidFill>
                  <a:schemeClr val="tx1"/>
                </a:solidFill>
                <a:latin typeface="Times New Roman" charset="0"/>
              </a:rPr>
              <a:pPr/>
              <a:t>87</a:t>
            </a:fld>
            <a:endParaRPr lang="en-US" altLang="en-US" sz="1400">
              <a:solidFill>
                <a:schemeClr val="tx1"/>
              </a:solidFill>
              <a:latin typeface="Times New Roman" charset="0"/>
            </a:endParaRPr>
          </a:p>
        </p:txBody>
      </p:sp>
      <p:sp>
        <p:nvSpPr>
          <p:cNvPr id="96261" name="Line 2"/>
          <p:cNvSpPr>
            <a:spLocks noChangeShapeType="1"/>
          </p:cNvSpPr>
          <p:nvPr/>
        </p:nvSpPr>
        <p:spPr bwMode="auto">
          <a:xfrm>
            <a:off x="2209800" y="1295400"/>
            <a:ext cx="4648200" cy="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96262" name="Line 3"/>
          <p:cNvSpPr>
            <a:spLocks noChangeShapeType="1"/>
          </p:cNvSpPr>
          <p:nvPr/>
        </p:nvSpPr>
        <p:spPr bwMode="auto">
          <a:xfrm>
            <a:off x="2209800" y="1981200"/>
            <a:ext cx="4648200" cy="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96263" name="Line 4"/>
          <p:cNvSpPr>
            <a:spLocks noChangeShapeType="1"/>
          </p:cNvSpPr>
          <p:nvPr/>
        </p:nvSpPr>
        <p:spPr bwMode="auto">
          <a:xfrm>
            <a:off x="2590800" y="12954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96264" name="Line 5"/>
          <p:cNvSpPr>
            <a:spLocks noChangeShapeType="1"/>
          </p:cNvSpPr>
          <p:nvPr/>
        </p:nvSpPr>
        <p:spPr bwMode="auto">
          <a:xfrm>
            <a:off x="3124200" y="12954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96265" name="Line 6"/>
          <p:cNvSpPr>
            <a:spLocks noChangeShapeType="1"/>
          </p:cNvSpPr>
          <p:nvPr/>
        </p:nvSpPr>
        <p:spPr bwMode="auto">
          <a:xfrm>
            <a:off x="3657600" y="12954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96266" name="Line 7"/>
          <p:cNvSpPr>
            <a:spLocks noChangeShapeType="1"/>
          </p:cNvSpPr>
          <p:nvPr/>
        </p:nvSpPr>
        <p:spPr bwMode="auto">
          <a:xfrm>
            <a:off x="4191000" y="12954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96267" name="Line 8"/>
          <p:cNvSpPr>
            <a:spLocks noChangeShapeType="1"/>
          </p:cNvSpPr>
          <p:nvPr/>
        </p:nvSpPr>
        <p:spPr bwMode="auto">
          <a:xfrm>
            <a:off x="6477000" y="12954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96268" name="Line 9"/>
          <p:cNvSpPr>
            <a:spLocks noChangeShapeType="1"/>
          </p:cNvSpPr>
          <p:nvPr/>
        </p:nvSpPr>
        <p:spPr bwMode="auto">
          <a:xfrm flipV="1">
            <a:off x="3352800" y="1981200"/>
            <a:ext cx="0" cy="45720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graphicFrame>
        <p:nvGraphicFramePr>
          <p:cNvPr id="96269" name="Object 10"/>
          <p:cNvGraphicFramePr>
            <a:graphicFrameLocks noChangeAspect="1"/>
          </p:cNvGraphicFramePr>
          <p:nvPr/>
        </p:nvGraphicFramePr>
        <p:xfrm>
          <a:off x="2743200" y="1447800"/>
          <a:ext cx="252413" cy="368300"/>
        </p:xfrm>
        <a:graphic>
          <a:graphicData uri="http://schemas.openxmlformats.org/presentationml/2006/ole">
            <mc:AlternateContent xmlns:mc="http://schemas.openxmlformats.org/markup-compatibility/2006">
              <mc:Choice xmlns:v="urn:schemas-microsoft-com:vml" Requires="v">
                <p:oleObj spid="_x0000_s25800" name="Equation" r:id="rId3" imgW="253890" imgH="368140" progId="Equation.3">
                  <p:embed/>
                </p:oleObj>
              </mc:Choice>
              <mc:Fallback>
                <p:oleObj name="Equation" r:id="rId3" imgW="253890" imgH="368140" progId="Equation.3">
                  <p:embed/>
                  <p:pic>
                    <p:nvPicPr>
                      <p:cNvPr id="0" name="Picture 5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43200" y="1447800"/>
                        <a:ext cx="252413" cy="368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6270" name="Object 11"/>
          <p:cNvGraphicFramePr>
            <a:graphicFrameLocks noChangeAspect="1"/>
          </p:cNvGraphicFramePr>
          <p:nvPr/>
        </p:nvGraphicFramePr>
        <p:xfrm>
          <a:off x="3124200" y="2362200"/>
          <a:ext cx="442913" cy="531813"/>
        </p:xfrm>
        <a:graphic>
          <a:graphicData uri="http://schemas.openxmlformats.org/presentationml/2006/ole">
            <mc:AlternateContent xmlns:mc="http://schemas.openxmlformats.org/markup-compatibility/2006">
              <mc:Choice xmlns:v="urn:schemas-microsoft-com:vml" Requires="v">
                <p:oleObj spid="_x0000_s25801" name="Equation" r:id="rId5" imgW="444307" imgH="533169" progId="Equation.3">
                  <p:embed/>
                </p:oleObj>
              </mc:Choice>
              <mc:Fallback>
                <p:oleObj name="Equation" r:id="rId5" imgW="444307" imgH="533169" progId="Equation.3">
                  <p:embed/>
                  <p:pic>
                    <p:nvPicPr>
                      <p:cNvPr id="0" name="Picture 5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24200" y="2362200"/>
                        <a:ext cx="442913" cy="5318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6271" name="Object 12"/>
          <p:cNvGraphicFramePr>
            <a:graphicFrameLocks noChangeAspect="1"/>
          </p:cNvGraphicFramePr>
          <p:nvPr/>
        </p:nvGraphicFramePr>
        <p:xfrm>
          <a:off x="3886200" y="1447800"/>
          <a:ext cx="163513" cy="368300"/>
        </p:xfrm>
        <a:graphic>
          <a:graphicData uri="http://schemas.openxmlformats.org/presentationml/2006/ole">
            <mc:AlternateContent xmlns:mc="http://schemas.openxmlformats.org/markup-compatibility/2006">
              <mc:Choice xmlns:v="urn:schemas-microsoft-com:vml" Requires="v">
                <p:oleObj spid="_x0000_s25802" name="Equation" r:id="rId7" imgW="165028" imgH="368140" progId="Equation.3">
                  <p:embed/>
                </p:oleObj>
              </mc:Choice>
              <mc:Fallback>
                <p:oleObj name="Equation" r:id="rId7" imgW="165028" imgH="368140" progId="Equation.3">
                  <p:embed/>
                  <p:pic>
                    <p:nvPicPr>
                      <p:cNvPr id="0" name="Picture 5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86200" y="1447800"/>
                        <a:ext cx="163513" cy="368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6272" name="Object 13"/>
          <p:cNvGraphicFramePr>
            <a:graphicFrameLocks noChangeAspect="1"/>
          </p:cNvGraphicFramePr>
          <p:nvPr/>
        </p:nvGraphicFramePr>
        <p:xfrm>
          <a:off x="6096000" y="1447800"/>
          <a:ext cx="252413" cy="368300"/>
        </p:xfrm>
        <a:graphic>
          <a:graphicData uri="http://schemas.openxmlformats.org/presentationml/2006/ole">
            <mc:AlternateContent xmlns:mc="http://schemas.openxmlformats.org/markup-compatibility/2006">
              <mc:Choice xmlns:v="urn:schemas-microsoft-com:vml" Requires="v">
                <p:oleObj spid="_x0000_s25803" name="Equation" r:id="rId9" imgW="253890" imgH="368140" progId="Equation.3">
                  <p:embed/>
                </p:oleObj>
              </mc:Choice>
              <mc:Fallback>
                <p:oleObj name="Equation" r:id="rId9" imgW="253890" imgH="368140" progId="Equation.3">
                  <p:embed/>
                  <p:pic>
                    <p:nvPicPr>
                      <p:cNvPr id="0" name="Picture 5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096000" y="1447800"/>
                        <a:ext cx="252413" cy="368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6273" name="Object 14"/>
          <p:cNvGraphicFramePr>
            <a:graphicFrameLocks noChangeAspect="1"/>
          </p:cNvGraphicFramePr>
          <p:nvPr/>
        </p:nvGraphicFramePr>
        <p:xfrm>
          <a:off x="3321050" y="1458913"/>
          <a:ext cx="163513" cy="368300"/>
        </p:xfrm>
        <a:graphic>
          <a:graphicData uri="http://schemas.openxmlformats.org/presentationml/2006/ole">
            <mc:AlternateContent xmlns:mc="http://schemas.openxmlformats.org/markup-compatibility/2006">
              <mc:Choice xmlns:v="urn:schemas-microsoft-com:vml" Requires="v">
                <p:oleObj spid="_x0000_s25804" name="Equation" r:id="rId11" imgW="165028" imgH="368140" progId="Equation.3">
                  <p:embed/>
                </p:oleObj>
              </mc:Choice>
              <mc:Fallback>
                <p:oleObj name="Equation" r:id="rId11" imgW="165028" imgH="368140" progId="Equation.3">
                  <p:embed/>
                  <p:pic>
                    <p:nvPicPr>
                      <p:cNvPr id="0" name="Picture 6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321050" y="1458913"/>
                        <a:ext cx="163513" cy="368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6274" name="Object 15"/>
          <p:cNvGraphicFramePr>
            <a:graphicFrameLocks noChangeAspect="1"/>
          </p:cNvGraphicFramePr>
          <p:nvPr/>
        </p:nvGraphicFramePr>
        <p:xfrm>
          <a:off x="4406900" y="215900"/>
          <a:ext cx="290513" cy="304800"/>
        </p:xfrm>
        <a:graphic>
          <a:graphicData uri="http://schemas.openxmlformats.org/presentationml/2006/ole">
            <mc:AlternateContent xmlns:mc="http://schemas.openxmlformats.org/markup-compatibility/2006">
              <mc:Choice xmlns:v="urn:schemas-microsoft-com:vml" Requires="v">
                <p:oleObj spid="_x0000_s25805" name="Equation" r:id="rId13" imgW="291973" imgH="304668" progId="Equation.3">
                  <p:embed/>
                </p:oleObj>
              </mc:Choice>
              <mc:Fallback>
                <p:oleObj name="Equation" r:id="rId13" imgW="291973" imgH="304668" progId="Equation.3">
                  <p:embed/>
                  <p:pic>
                    <p:nvPicPr>
                      <p:cNvPr id="0" name="Picture 6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406900" y="215900"/>
                        <a:ext cx="290513" cy="304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6275" name="Object 16"/>
          <p:cNvGraphicFramePr>
            <a:graphicFrameLocks noChangeAspect="1"/>
          </p:cNvGraphicFramePr>
          <p:nvPr/>
        </p:nvGraphicFramePr>
        <p:xfrm>
          <a:off x="5638800" y="1447800"/>
          <a:ext cx="163513" cy="368300"/>
        </p:xfrm>
        <a:graphic>
          <a:graphicData uri="http://schemas.openxmlformats.org/presentationml/2006/ole">
            <mc:AlternateContent xmlns:mc="http://schemas.openxmlformats.org/markup-compatibility/2006">
              <mc:Choice xmlns:v="urn:schemas-microsoft-com:vml" Requires="v">
                <p:oleObj spid="_x0000_s25806" name="Equation" r:id="rId15" imgW="165028" imgH="368140" progId="Equation.3">
                  <p:embed/>
                </p:oleObj>
              </mc:Choice>
              <mc:Fallback>
                <p:oleObj name="Equation" r:id="rId15" imgW="165028" imgH="368140" progId="Equation.3">
                  <p:embed/>
                  <p:pic>
                    <p:nvPicPr>
                      <p:cNvPr id="0" name="Picture 6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638800" y="1447800"/>
                        <a:ext cx="163513" cy="368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6276" name="Line 17"/>
          <p:cNvSpPr>
            <a:spLocks noChangeShapeType="1"/>
          </p:cNvSpPr>
          <p:nvPr/>
        </p:nvSpPr>
        <p:spPr bwMode="auto">
          <a:xfrm>
            <a:off x="5943600" y="12954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96277" name="Line 18"/>
          <p:cNvSpPr>
            <a:spLocks noChangeShapeType="1"/>
          </p:cNvSpPr>
          <p:nvPr/>
        </p:nvSpPr>
        <p:spPr bwMode="auto">
          <a:xfrm>
            <a:off x="5410200" y="12954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graphicFrame>
        <p:nvGraphicFramePr>
          <p:cNvPr id="96278" name="Object 19"/>
          <p:cNvGraphicFramePr>
            <a:graphicFrameLocks noChangeAspect="1"/>
          </p:cNvGraphicFramePr>
          <p:nvPr/>
        </p:nvGraphicFramePr>
        <p:xfrm>
          <a:off x="4648200" y="1600200"/>
          <a:ext cx="419100" cy="112713"/>
        </p:xfrm>
        <a:graphic>
          <a:graphicData uri="http://schemas.openxmlformats.org/presentationml/2006/ole">
            <mc:AlternateContent xmlns:mc="http://schemas.openxmlformats.org/markup-compatibility/2006">
              <mc:Choice xmlns:v="urn:schemas-microsoft-com:vml" Requires="v">
                <p:oleObj spid="_x0000_s25807" name="Equation" r:id="rId16" imgW="418918" imgH="114250" progId="Equation.3">
                  <p:embed/>
                </p:oleObj>
              </mc:Choice>
              <mc:Fallback>
                <p:oleObj name="Equation" r:id="rId16" imgW="418918" imgH="114250" progId="Equation.3">
                  <p:embed/>
                  <p:pic>
                    <p:nvPicPr>
                      <p:cNvPr id="0" name="Picture 63"/>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648200" y="1600200"/>
                        <a:ext cx="419100" cy="1127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6279" name="AutoShape 20"/>
          <p:cNvSpPr>
            <a:spLocks/>
          </p:cNvSpPr>
          <p:nvPr/>
        </p:nvSpPr>
        <p:spPr bwMode="auto">
          <a:xfrm rot="-5413608">
            <a:off x="4267200" y="-381000"/>
            <a:ext cx="533400" cy="2667000"/>
          </a:xfrm>
          <a:prstGeom prst="rightBrace">
            <a:avLst>
              <a:gd name="adj1" fmla="val 41667"/>
              <a:gd name="adj2" fmla="val 50000"/>
            </a:avLst>
          </a:prstGeom>
          <a:noFill/>
          <a:ln w="9525">
            <a:solidFill>
              <a:schemeClr val="tx1"/>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endParaRPr lang="en-US" altLang="en-US"/>
          </a:p>
        </p:txBody>
      </p:sp>
      <p:sp>
        <p:nvSpPr>
          <p:cNvPr id="96280" name="Line 21"/>
          <p:cNvSpPr>
            <a:spLocks noChangeShapeType="1"/>
          </p:cNvSpPr>
          <p:nvPr/>
        </p:nvSpPr>
        <p:spPr bwMode="auto">
          <a:xfrm>
            <a:off x="2057400" y="5029200"/>
            <a:ext cx="6705600" cy="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96281" name="Line 22"/>
          <p:cNvSpPr>
            <a:spLocks noChangeShapeType="1"/>
          </p:cNvSpPr>
          <p:nvPr/>
        </p:nvSpPr>
        <p:spPr bwMode="auto">
          <a:xfrm>
            <a:off x="2057400" y="5715000"/>
            <a:ext cx="6705600" cy="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96282" name="Line 23"/>
          <p:cNvSpPr>
            <a:spLocks noChangeShapeType="1"/>
          </p:cNvSpPr>
          <p:nvPr/>
        </p:nvSpPr>
        <p:spPr bwMode="auto">
          <a:xfrm>
            <a:off x="2438400" y="50292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96283" name="Line 24"/>
          <p:cNvSpPr>
            <a:spLocks noChangeShapeType="1"/>
          </p:cNvSpPr>
          <p:nvPr/>
        </p:nvSpPr>
        <p:spPr bwMode="auto">
          <a:xfrm>
            <a:off x="2971800" y="50292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96284" name="Line 25"/>
          <p:cNvSpPr>
            <a:spLocks noChangeShapeType="1"/>
          </p:cNvSpPr>
          <p:nvPr/>
        </p:nvSpPr>
        <p:spPr bwMode="auto">
          <a:xfrm>
            <a:off x="3505200" y="50292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96285" name="Line 26"/>
          <p:cNvSpPr>
            <a:spLocks noChangeShapeType="1"/>
          </p:cNvSpPr>
          <p:nvPr/>
        </p:nvSpPr>
        <p:spPr bwMode="auto">
          <a:xfrm>
            <a:off x="4038600" y="50292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96286" name="Line 27"/>
          <p:cNvSpPr>
            <a:spLocks noChangeShapeType="1"/>
          </p:cNvSpPr>
          <p:nvPr/>
        </p:nvSpPr>
        <p:spPr bwMode="auto">
          <a:xfrm>
            <a:off x="6705600" y="50292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96287" name="Line 28"/>
          <p:cNvSpPr>
            <a:spLocks noChangeShapeType="1"/>
          </p:cNvSpPr>
          <p:nvPr/>
        </p:nvSpPr>
        <p:spPr bwMode="auto">
          <a:xfrm>
            <a:off x="7239000" y="50292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96288" name="Line 29"/>
          <p:cNvSpPr>
            <a:spLocks noChangeShapeType="1"/>
          </p:cNvSpPr>
          <p:nvPr/>
        </p:nvSpPr>
        <p:spPr bwMode="auto">
          <a:xfrm>
            <a:off x="8305800" y="50292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96289" name="Line 30"/>
          <p:cNvSpPr>
            <a:spLocks noChangeShapeType="1"/>
          </p:cNvSpPr>
          <p:nvPr/>
        </p:nvSpPr>
        <p:spPr bwMode="auto">
          <a:xfrm flipV="1">
            <a:off x="3200400" y="5715000"/>
            <a:ext cx="0" cy="45720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graphicFrame>
        <p:nvGraphicFramePr>
          <p:cNvPr id="96290" name="Object 31"/>
          <p:cNvGraphicFramePr>
            <a:graphicFrameLocks noChangeAspect="1"/>
          </p:cNvGraphicFramePr>
          <p:nvPr/>
        </p:nvGraphicFramePr>
        <p:xfrm>
          <a:off x="2590800" y="5181600"/>
          <a:ext cx="252413" cy="368300"/>
        </p:xfrm>
        <a:graphic>
          <a:graphicData uri="http://schemas.openxmlformats.org/presentationml/2006/ole">
            <mc:AlternateContent xmlns:mc="http://schemas.openxmlformats.org/markup-compatibility/2006">
              <mc:Choice xmlns:v="urn:schemas-microsoft-com:vml" Requires="v">
                <p:oleObj spid="_x0000_s25808" name="Equation" r:id="rId18" imgW="253890" imgH="368140" progId="Equation.3">
                  <p:embed/>
                </p:oleObj>
              </mc:Choice>
              <mc:Fallback>
                <p:oleObj name="Equation" r:id="rId18" imgW="253890" imgH="368140" progId="Equation.3">
                  <p:embed/>
                  <p:pic>
                    <p:nvPicPr>
                      <p:cNvPr id="0" name="Picture 6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590800" y="5181600"/>
                        <a:ext cx="252413" cy="368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6291" name="Object 32"/>
          <p:cNvGraphicFramePr>
            <a:graphicFrameLocks noChangeAspect="1"/>
          </p:cNvGraphicFramePr>
          <p:nvPr/>
        </p:nvGraphicFramePr>
        <p:xfrm>
          <a:off x="7969250" y="5187950"/>
          <a:ext cx="163513" cy="368300"/>
        </p:xfrm>
        <a:graphic>
          <a:graphicData uri="http://schemas.openxmlformats.org/presentationml/2006/ole">
            <mc:AlternateContent xmlns:mc="http://schemas.openxmlformats.org/markup-compatibility/2006">
              <mc:Choice xmlns:v="urn:schemas-microsoft-com:vml" Requires="v">
                <p:oleObj spid="_x0000_s25809" name="Equation" r:id="rId19" imgW="165028" imgH="368140" progId="Equation.3">
                  <p:embed/>
                </p:oleObj>
              </mc:Choice>
              <mc:Fallback>
                <p:oleObj name="Equation" r:id="rId19" imgW="165028" imgH="368140" progId="Equation.3">
                  <p:embed/>
                  <p:pic>
                    <p:nvPicPr>
                      <p:cNvPr id="0" name="Picture 6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969250" y="5187950"/>
                        <a:ext cx="163513" cy="368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6292" name="Object 33"/>
          <p:cNvGraphicFramePr>
            <a:graphicFrameLocks noChangeAspect="1"/>
          </p:cNvGraphicFramePr>
          <p:nvPr/>
        </p:nvGraphicFramePr>
        <p:xfrm>
          <a:off x="2927350" y="6057900"/>
          <a:ext cx="531813" cy="609600"/>
        </p:xfrm>
        <a:graphic>
          <a:graphicData uri="http://schemas.openxmlformats.org/presentationml/2006/ole">
            <mc:AlternateContent xmlns:mc="http://schemas.openxmlformats.org/markup-compatibility/2006">
              <mc:Choice xmlns:v="urn:schemas-microsoft-com:vml" Requires="v">
                <p:oleObj spid="_x0000_s25810" name="Equation" r:id="rId20" imgW="533169" imgH="609336" progId="Equation.3">
                  <p:embed/>
                </p:oleObj>
              </mc:Choice>
              <mc:Fallback>
                <p:oleObj name="Equation" r:id="rId20" imgW="533169" imgH="609336" progId="Equation.3">
                  <p:embed/>
                  <p:pic>
                    <p:nvPicPr>
                      <p:cNvPr id="0" name="Picture 66"/>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927350" y="6057900"/>
                        <a:ext cx="531813" cy="609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6293" name="Object 34"/>
          <p:cNvGraphicFramePr>
            <a:graphicFrameLocks noChangeAspect="1"/>
          </p:cNvGraphicFramePr>
          <p:nvPr/>
        </p:nvGraphicFramePr>
        <p:xfrm>
          <a:off x="3733800" y="5181600"/>
          <a:ext cx="163513" cy="368300"/>
        </p:xfrm>
        <a:graphic>
          <a:graphicData uri="http://schemas.openxmlformats.org/presentationml/2006/ole">
            <mc:AlternateContent xmlns:mc="http://schemas.openxmlformats.org/markup-compatibility/2006">
              <mc:Choice xmlns:v="urn:schemas-microsoft-com:vml" Requires="v">
                <p:oleObj spid="_x0000_s25811" name="Equation" r:id="rId22" imgW="165028" imgH="368140" progId="Equation.3">
                  <p:embed/>
                </p:oleObj>
              </mc:Choice>
              <mc:Fallback>
                <p:oleObj name="Equation" r:id="rId22" imgW="165028" imgH="368140" progId="Equation.3">
                  <p:embed/>
                  <p:pic>
                    <p:nvPicPr>
                      <p:cNvPr id="0" name="Picture 6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733800" y="5181600"/>
                        <a:ext cx="163513" cy="368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6294" name="Object 35"/>
          <p:cNvGraphicFramePr>
            <a:graphicFrameLocks noChangeAspect="1"/>
          </p:cNvGraphicFramePr>
          <p:nvPr/>
        </p:nvGraphicFramePr>
        <p:xfrm>
          <a:off x="8458200" y="5181600"/>
          <a:ext cx="252413" cy="368300"/>
        </p:xfrm>
        <a:graphic>
          <a:graphicData uri="http://schemas.openxmlformats.org/presentationml/2006/ole">
            <mc:AlternateContent xmlns:mc="http://schemas.openxmlformats.org/markup-compatibility/2006">
              <mc:Choice xmlns:v="urn:schemas-microsoft-com:vml" Requires="v">
                <p:oleObj spid="_x0000_s25812" name="Equation" r:id="rId23" imgW="253890" imgH="368140" progId="Equation.3">
                  <p:embed/>
                </p:oleObj>
              </mc:Choice>
              <mc:Fallback>
                <p:oleObj name="Equation" r:id="rId23" imgW="253890" imgH="368140" progId="Equation.3">
                  <p:embed/>
                  <p:pic>
                    <p:nvPicPr>
                      <p:cNvPr id="0" name="Picture 6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458200" y="5181600"/>
                        <a:ext cx="252413" cy="368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6295" name="Object 36"/>
          <p:cNvGraphicFramePr>
            <a:graphicFrameLocks noChangeAspect="1"/>
          </p:cNvGraphicFramePr>
          <p:nvPr/>
        </p:nvGraphicFramePr>
        <p:xfrm>
          <a:off x="3168650" y="5192713"/>
          <a:ext cx="163513" cy="368300"/>
        </p:xfrm>
        <a:graphic>
          <a:graphicData uri="http://schemas.openxmlformats.org/presentationml/2006/ole">
            <mc:AlternateContent xmlns:mc="http://schemas.openxmlformats.org/markup-compatibility/2006">
              <mc:Choice xmlns:v="urn:schemas-microsoft-com:vml" Requires="v">
                <p:oleObj spid="_x0000_s25813" name="Equation" r:id="rId24" imgW="165028" imgH="368140" progId="Equation.3">
                  <p:embed/>
                </p:oleObj>
              </mc:Choice>
              <mc:Fallback>
                <p:oleObj name="Equation" r:id="rId24" imgW="165028" imgH="368140" progId="Equation.3">
                  <p:embed/>
                  <p:pic>
                    <p:nvPicPr>
                      <p:cNvPr id="0" name="Picture 6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168650" y="5192713"/>
                        <a:ext cx="163513" cy="368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6296" name="Object 37"/>
          <p:cNvGraphicFramePr>
            <a:graphicFrameLocks noChangeAspect="1"/>
          </p:cNvGraphicFramePr>
          <p:nvPr/>
        </p:nvGraphicFramePr>
        <p:xfrm>
          <a:off x="5302250" y="3795713"/>
          <a:ext cx="544513" cy="419100"/>
        </p:xfrm>
        <a:graphic>
          <a:graphicData uri="http://schemas.openxmlformats.org/presentationml/2006/ole">
            <mc:AlternateContent xmlns:mc="http://schemas.openxmlformats.org/markup-compatibility/2006">
              <mc:Choice xmlns:v="urn:schemas-microsoft-com:vml" Requires="v">
                <p:oleObj spid="_x0000_s25814" name="Equation" r:id="rId25" imgW="545863" imgH="418918" progId="Equation.3">
                  <p:embed/>
                </p:oleObj>
              </mc:Choice>
              <mc:Fallback>
                <p:oleObj name="Equation" r:id="rId25" imgW="545863" imgH="418918" progId="Equation.3">
                  <p:embed/>
                  <p:pic>
                    <p:nvPicPr>
                      <p:cNvPr id="0" name="Picture 70"/>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5302250" y="3795713"/>
                        <a:ext cx="544513" cy="419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6297" name="Object 38"/>
          <p:cNvGraphicFramePr>
            <a:graphicFrameLocks noChangeAspect="1"/>
          </p:cNvGraphicFramePr>
          <p:nvPr/>
        </p:nvGraphicFramePr>
        <p:xfrm>
          <a:off x="5334000" y="5334000"/>
          <a:ext cx="419100" cy="112713"/>
        </p:xfrm>
        <a:graphic>
          <a:graphicData uri="http://schemas.openxmlformats.org/presentationml/2006/ole">
            <mc:AlternateContent xmlns:mc="http://schemas.openxmlformats.org/markup-compatibility/2006">
              <mc:Choice xmlns:v="urn:schemas-microsoft-com:vml" Requires="v">
                <p:oleObj spid="_x0000_s25815" name="Equation" r:id="rId27" imgW="418918" imgH="114250" progId="Equation.3">
                  <p:embed/>
                </p:oleObj>
              </mc:Choice>
              <mc:Fallback>
                <p:oleObj name="Equation" r:id="rId27" imgW="418918" imgH="114250" progId="Equation.3">
                  <p:embed/>
                  <p:pic>
                    <p:nvPicPr>
                      <p:cNvPr id="0" name="Picture 71"/>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5334000" y="5334000"/>
                        <a:ext cx="419100" cy="1127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6298" name="Line 39"/>
          <p:cNvSpPr>
            <a:spLocks noChangeShapeType="1"/>
          </p:cNvSpPr>
          <p:nvPr/>
        </p:nvSpPr>
        <p:spPr bwMode="auto">
          <a:xfrm>
            <a:off x="7772400" y="50292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96299" name="AutoShape 40"/>
          <p:cNvSpPr>
            <a:spLocks/>
          </p:cNvSpPr>
          <p:nvPr/>
        </p:nvSpPr>
        <p:spPr bwMode="auto">
          <a:xfrm rot="-5413608">
            <a:off x="5407819" y="2050256"/>
            <a:ext cx="533400" cy="5259388"/>
          </a:xfrm>
          <a:prstGeom prst="rightBrace">
            <a:avLst>
              <a:gd name="adj1" fmla="val 82168"/>
              <a:gd name="adj2" fmla="val 50000"/>
            </a:avLst>
          </a:prstGeom>
          <a:noFill/>
          <a:ln w="9525">
            <a:solidFill>
              <a:schemeClr val="tx1"/>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endParaRPr lang="en-US" altLang="en-US"/>
          </a:p>
        </p:txBody>
      </p:sp>
      <p:graphicFrame>
        <p:nvGraphicFramePr>
          <p:cNvPr id="96300" name="Object 41"/>
          <p:cNvGraphicFramePr>
            <a:graphicFrameLocks noChangeAspect="1"/>
          </p:cNvGraphicFramePr>
          <p:nvPr/>
        </p:nvGraphicFramePr>
        <p:xfrm>
          <a:off x="7467600" y="5181600"/>
          <a:ext cx="163513" cy="368300"/>
        </p:xfrm>
        <a:graphic>
          <a:graphicData uri="http://schemas.openxmlformats.org/presentationml/2006/ole">
            <mc:AlternateContent xmlns:mc="http://schemas.openxmlformats.org/markup-compatibility/2006">
              <mc:Choice xmlns:v="urn:schemas-microsoft-com:vml" Requires="v">
                <p:oleObj spid="_x0000_s25816" name="Equation" r:id="rId29" imgW="165028" imgH="368140" progId="Equation.3">
                  <p:embed/>
                </p:oleObj>
              </mc:Choice>
              <mc:Fallback>
                <p:oleObj name="Equation" r:id="rId29" imgW="165028" imgH="368140" progId="Equation.3">
                  <p:embed/>
                  <p:pic>
                    <p:nvPicPr>
                      <p:cNvPr id="0" name="Picture 7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467600" y="5181600"/>
                        <a:ext cx="163513" cy="368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6301" name="Object 42"/>
          <p:cNvGraphicFramePr>
            <a:graphicFrameLocks noChangeAspect="1"/>
          </p:cNvGraphicFramePr>
          <p:nvPr/>
        </p:nvGraphicFramePr>
        <p:xfrm>
          <a:off x="6858000" y="5181600"/>
          <a:ext cx="163513" cy="368300"/>
        </p:xfrm>
        <a:graphic>
          <a:graphicData uri="http://schemas.openxmlformats.org/presentationml/2006/ole">
            <mc:AlternateContent xmlns:mc="http://schemas.openxmlformats.org/markup-compatibility/2006">
              <mc:Choice xmlns:v="urn:schemas-microsoft-com:vml" Requires="v">
                <p:oleObj spid="_x0000_s25817" name="Equation" r:id="rId30" imgW="165028" imgH="368140" progId="Equation.3">
                  <p:embed/>
                </p:oleObj>
              </mc:Choice>
              <mc:Fallback>
                <p:oleObj name="Equation" r:id="rId30" imgW="165028" imgH="368140" progId="Equation.3">
                  <p:embed/>
                  <p:pic>
                    <p:nvPicPr>
                      <p:cNvPr id="0" name="Picture 7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858000" y="5181600"/>
                        <a:ext cx="163513" cy="368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6302" name="Text Box 43"/>
          <p:cNvSpPr txBox="1">
            <a:spLocks noChangeArrowheads="1"/>
          </p:cNvSpPr>
          <p:nvPr/>
        </p:nvSpPr>
        <p:spPr bwMode="auto">
          <a:xfrm>
            <a:off x="228600" y="1371600"/>
            <a:ext cx="1254125"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r>
              <a:rPr lang="en-US" altLang="en-US">
                <a:solidFill>
                  <a:srgbClr val="FF0000"/>
                </a:solidFill>
              </a:rPr>
              <a:t>Start</a:t>
            </a:r>
          </a:p>
        </p:txBody>
      </p:sp>
      <p:sp>
        <p:nvSpPr>
          <p:cNvPr id="96303" name="Text Box 44"/>
          <p:cNvSpPr txBox="1">
            <a:spLocks noChangeArrowheads="1"/>
          </p:cNvSpPr>
          <p:nvPr/>
        </p:nvSpPr>
        <p:spPr bwMode="auto">
          <a:xfrm>
            <a:off x="228600" y="5029200"/>
            <a:ext cx="1304925"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r>
              <a:rPr lang="en-US" altLang="en-US">
                <a:solidFill>
                  <a:srgbClr val="FF0000"/>
                </a:solidFill>
              </a:rPr>
              <a:t>Finish</a:t>
            </a:r>
          </a:p>
        </p:txBody>
      </p:sp>
      <p:sp>
        <p:nvSpPr>
          <p:cNvPr id="96304" name="Text Box 45"/>
          <p:cNvSpPr txBox="1">
            <a:spLocks noChangeArrowheads="1"/>
          </p:cNvSpPr>
          <p:nvPr/>
        </p:nvSpPr>
        <p:spPr bwMode="auto">
          <a:xfrm>
            <a:off x="3657600" y="6096000"/>
            <a:ext cx="2578100"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r>
              <a:rPr lang="en-US" altLang="en-US">
                <a:solidFill>
                  <a:srgbClr val="008000"/>
                </a:solidFill>
              </a:rPr>
              <a:t>accept state</a:t>
            </a:r>
          </a:p>
        </p:txBody>
      </p:sp>
      <p:sp>
        <p:nvSpPr>
          <p:cNvPr id="96305" name="Text Box 46"/>
          <p:cNvSpPr txBox="1">
            <a:spLocks noChangeArrowheads="1"/>
          </p:cNvSpPr>
          <p:nvPr/>
        </p:nvSpPr>
        <p:spPr bwMode="auto">
          <a:xfrm>
            <a:off x="3733800" y="2438400"/>
            <a:ext cx="2386013"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r>
              <a:rPr lang="en-US" altLang="en-US">
                <a:solidFill>
                  <a:srgbClr val="008000"/>
                </a:solidFill>
              </a:rPr>
              <a:t>initial state</a:t>
            </a:r>
          </a:p>
        </p:txBody>
      </p:sp>
    </p:spTree>
    <p:extLst>
      <p:ext uri="{BB962C8B-B14F-4D97-AF65-F5344CB8AC3E}">
        <p14:creationId xmlns:p14="http://schemas.microsoft.com/office/powerpoint/2010/main" val="1179535318"/>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3" name="Footer Placeholder 2"/>
          <p:cNvSpPr>
            <a:spLocks noGrp="1"/>
          </p:cNvSpPr>
          <p:nvPr>
            <p:ph type="ftr" sz="quarter" idx="11"/>
          </p:nvPr>
        </p:nvSpPr>
        <p:spPr>
          <a:noFill/>
        </p:spPr>
        <p:txBody>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r>
              <a:rPr lang="en-US" altLang="en-US" sz="1400">
                <a:solidFill>
                  <a:schemeClr val="tx1"/>
                </a:solidFill>
                <a:latin typeface="Times New Roman" charset="0"/>
              </a:rPr>
              <a:t>unit-4/Turning Machine</a:t>
            </a:r>
          </a:p>
        </p:txBody>
      </p:sp>
      <p:sp>
        <p:nvSpPr>
          <p:cNvPr id="97284" name="Slide Number Placeholder 3"/>
          <p:cNvSpPr>
            <a:spLocks noGrp="1"/>
          </p:cNvSpPr>
          <p:nvPr>
            <p:ph type="sldNum" sz="quarter" idx="12"/>
          </p:nvPr>
        </p:nvSpPr>
        <p:spPr>
          <a:noFill/>
        </p:spPr>
        <p:txBody>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fld id="{B7204934-7B93-49B1-B34D-91EE56A42D2B}" type="slidenum">
              <a:rPr lang="en-US" altLang="en-US" sz="1400">
                <a:solidFill>
                  <a:schemeClr val="tx1"/>
                </a:solidFill>
                <a:latin typeface="Times New Roman" charset="0"/>
              </a:rPr>
              <a:pPr/>
              <a:t>88</a:t>
            </a:fld>
            <a:endParaRPr lang="en-US" altLang="en-US" sz="1400">
              <a:solidFill>
                <a:schemeClr val="tx1"/>
              </a:solidFill>
              <a:latin typeface="Times New Roman" charset="0"/>
            </a:endParaRPr>
          </a:p>
        </p:txBody>
      </p:sp>
      <p:sp>
        <p:nvSpPr>
          <p:cNvPr id="97285" name="Text Box 2"/>
          <p:cNvSpPr txBox="1">
            <a:spLocks noChangeArrowheads="1"/>
          </p:cNvSpPr>
          <p:nvPr/>
        </p:nvSpPr>
        <p:spPr bwMode="auto">
          <a:xfrm>
            <a:off x="0" y="152400"/>
            <a:ext cx="6254750"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r>
              <a:rPr lang="en-US" altLang="en-US">
                <a:solidFill>
                  <a:srgbClr val="CC0099"/>
                </a:solidFill>
              </a:rPr>
              <a:t>Turing Machine Pseudocode for</a:t>
            </a:r>
            <a:r>
              <a:rPr lang="en-US" altLang="en-US">
                <a:solidFill>
                  <a:srgbClr val="FF0000"/>
                </a:solidFill>
              </a:rPr>
              <a:t> </a:t>
            </a:r>
          </a:p>
        </p:txBody>
      </p:sp>
      <p:graphicFrame>
        <p:nvGraphicFramePr>
          <p:cNvPr id="97286" name="Object 3"/>
          <p:cNvGraphicFramePr>
            <a:graphicFrameLocks noChangeAspect="1"/>
          </p:cNvGraphicFramePr>
          <p:nvPr/>
        </p:nvGraphicFramePr>
        <p:xfrm>
          <a:off x="6299200" y="203200"/>
          <a:ext cx="2032000" cy="531813"/>
        </p:xfrm>
        <a:graphic>
          <a:graphicData uri="http://schemas.openxmlformats.org/presentationml/2006/ole">
            <mc:AlternateContent xmlns:mc="http://schemas.openxmlformats.org/markup-compatibility/2006">
              <mc:Choice xmlns:v="urn:schemas-microsoft-com:vml" Requires="v">
                <p:oleObj spid="_x0000_s26637" name="Equation" r:id="rId3" imgW="2032000" imgH="533400" progId="Equation.3">
                  <p:embed/>
                </p:oleObj>
              </mc:Choice>
              <mc:Fallback>
                <p:oleObj name="Equation" r:id="rId3" imgW="2032000" imgH="533400" progId="Equation.3">
                  <p:embed/>
                  <p:pic>
                    <p:nvPicPr>
                      <p:cNvPr id="0"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99200" y="203200"/>
                        <a:ext cx="2032000" cy="5318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7287" name="Text Box 4"/>
          <p:cNvSpPr txBox="1">
            <a:spLocks noChangeArrowheads="1"/>
          </p:cNvSpPr>
          <p:nvPr/>
        </p:nvSpPr>
        <p:spPr bwMode="auto">
          <a:xfrm>
            <a:off x="914400" y="1524000"/>
            <a:ext cx="4732338"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pPr>
              <a:buFontTx/>
              <a:buChar char="•"/>
            </a:pPr>
            <a:r>
              <a:rPr lang="en-US" altLang="en-US"/>
              <a:t> Replace every </a:t>
            </a:r>
            <a:r>
              <a:rPr lang="en-US" altLang="en-US">
                <a:solidFill>
                  <a:schemeClr val="tx1"/>
                </a:solidFill>
              </a:rPr>
              <a:t>1</a:t>
            </a:r>
            <a:r>
              <a:rPr lang="en-US" altLang="en-US"/>
              <a:t> with </a:t>
            </a:r>
            <a:r>
              <a:rPr lang="en-US" altLang="en-US">
                <a:solidFill>
                  <a:schemeClr val="tx1"/>
                </a:solidFill>
              </a:rPr>
              <a:t>$</a:t>
            </a:r>
          </a:p>
        </p:txBody>
      </p:sp>
      <p:sp>
        <p:nvSpPr>
          <p:cNvPr id="97288" name="Text Box 5"/>
          <p:cNvSpPr txBox="1">
            <a:spLocks noChangeArrowheads="1"/>
          </p:cNvSpPr>
          <p:nvPr/>
        </p:nvSpPr>
        <p:spPr bwMode="auto">
          <a:xfrm>
            <a:off x="914400" y="2438400"/>
            <a:ext cx="1903413"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pPr>
              <a:buFontTx/>
              <a:buChar char="•"/>
            </a:pPr>
            <a:r>
              <a:rPr lang="en-US" altLang="en-US">
                <a:solidFill>
                  <a:srgbClr val="008000"/>
                </a:solidFill>
              </a:rPr>
              <a:t> Repeat:</a:t>
            </a:r>
          </a:p>
        </p:txBody>
      </p:sp>
      <p:sp>
        <p:nvSpPr>
          <p:cNvPr id="97289" name="Text Box 6"/>
          <p:cNvSpPr txBox="1">
            <a:spLocks noChangeArrowheads="1"/>
          </p:cNvSpPr>
          <p:nvPr/>
        </p:nvSpPr>
        <p:spPr bwMode="auto">
          <a:xfrm>
            <a:off x="1981200" y="3124200"/>
            <a:ext cx="6970713" cy="1747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pPr>
              <a:buFontTx/>
              <a:buChar char="•"/>
            </a:pPr>
            <a:r>
              <a:rPr lang="en-US" altLang="en-US"/>
              <a:t> Find rightmost </a:t>
            </a:r>
            <a:r>
              <a:rPr lang="en-US" altLang="en-US">
                <a:solidFill>
                  <a:schemeClr val="tx1"/>
                </a:solidFill>
              </a:rPr>
              <a:t>$</a:t>
            </a:r>
            <a:r>
              <a:rPr lang="en-US" altLang="en-US"/>
              <a:t>, replace it with </a:t>
            </a:r>
            <a:r>
              <a:rPr lang="en-US" altLang="en-US">
                <a:solidFill>
                  <a:schemeClr val="tx1"/>
                </a:solidFill>
              </a:rPr>
              <a:t>1</a:t>
            </a:r>
          </a:p>
          <a:p>
            <a:endParaRPr lang="en-US" altLang="en-US"/>
          </a:p>
          <a:p>
            <a:pPr>
              <a:buFontTx/>
              <a:buChar char="•"/>
            </a:pPr>
            <a:r>
              <a:rPr lang="en-US" altLang="en-US"/>
              <a:t> Go to right end, insert </a:t>
            </a:r>
            <a:r>
              <a:rPr lang="en-US" altLang="en-US">
                <a:solidFill>
                  <a:schemeClr val="tx1"/>
                </a:solidFill>
              </a:rPr>
              <a:t>1</a:t>
            </a:r>
          </a:p>
        </p:txBody>
      </p:sp>
      <p:sp>
        <p:nvSpPr>
          <p:cNvPr id="97290" name="Text Box 7"/>
          <p:cNvSpPr txBox="1">
            <a:spLocks noChangeArrowheads="1"/>
          </p:cNvSpPr>
          <p:nvPr/>
        </p:nvSpPr>
        <p:spPr bwMode="auto">
          <a:xfrm>
            <a:off x="1219200" y="5181600"/>
            <a:ext cx="4529138"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r>
              <a:rPr lang="en-US" altLang="en-US">
                <a:solidFill>
                  <a:srgbClr val="008000"/>
                </a:solidFill>
              </a:rPr>
              <a:t>Until </a:t>
            </a:r>
            <a:r>
              <a:rPr lang="en-US" altLang="en-US"/>
              <a:t>no more </a:t>
            </a:r>
            <a:r>
              <a:rPr lang="en-US" altLang="en-US">
                <a:solidFill>
                  <a:schemeClr val="tx1"/>
                </a:solidFill>
              </a:rPr>
              <a:t>$</a:t>
            </a:r>
            <a:r>
              <a:rPr lang="en-US" altLang="en-US"/>
              <a:t> remain</a:t>
            </a:r>
          </a:p>
        </p:txBody>
      </p:sp>
    </p:spTree>
    <p:extLst>
      <p:ext uri="{BB962C8B-B14F-4D97-AF65-F5344CB8AC3E}">
        <p14:creationId xmlns:p14="http://schemas.microsoft.com/office/powerpoint/2010/main" val="2430468016"/>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7" name="Footer Placeholder 2"/>
          <p:cNvSpPr>
            <a:spLocks noGrp="1"/>
          </p:cNvSpPr>
          <p:nvPr>
            <p:ph type="ftr" sz="quarter" idx="11"/>
          </p:nvPr>
        </p:nvSpPr>
        <p:spPr>
          <a:noFill/>
        </p:spPr>
        <p:txBody>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r>
              <a:rPr lang="en-US" altLang="en-US" sz="1400">
                <a:solidFill>
                  <a:schemeClr val="tx1"/>
                </a:solidFill>
                <a:latin typeface="Times New Roman" charset="0"/>
              </a:rPr>
              <a:t>unit-4/Turning Machine</a:t>
            </a:r>
          </a:p>
        </p:txBody>
      </p:sp>
      <p:sp>
        <p:nvSpPr>
          <p:cNvPr id="98308" name="Slide Number Placeholder 3"/>
          <p:cNvSpPr>
            <a:spLocks noGrp="1"/>
          </p:cNvSpPr>
          <p:nvPr>
            <p:ph type="sldNum" sz="quarter" idx="12"/>
          </p:nvPr>
        </p:nvSpPr>
        <p:spPr>
          <a:noFill/>
        </p:spPr>
        <p:txBody>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fld id="{9D60BF67-F7BC-4582-9AAB-508D2A11301F}" type="slidenum">
              <a:rPr lang="en-US" altLang="en-US" sz="1400">
                <a:solidFill>
                  <a:schemeClr val="tx1"/>
                </a:solidFill>
                <a:latin typeface="Times New Roman" charset="0"/>
              </a:rPr>
              <a:pPr/>
              <a:t>89</a:t>
            </a:fld>
            <a:endParaRPr lang="en-US" altLang="en-US" sz="1400">
              <a:solidFill>
                <a:schemeClr val="tx1"/>
              </a:solidFill>
              <a:latin typeface="Times New Roman" charset="0"/>
            </a:endParaRPr>
          </a:p>
        </p:txBody>
      </p:sp>
      <p:sp>
        <p:nvSpPr>
          <p:cNvPr id="98309" name="Oval 2"/>
          <p:cNvSpPr>
            <a:spLocks noChangeArrowheads="1"/>
          </p:cNvSpPr>
          <p:nvPr/>
        </p:nvSpPr>
        <p:spPr bwMode="auto">
          <a:xfrm>
            <a:off x="3962400" y="4343400"/>
            <a:ext cx="685800" cy="6096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endParaRPr lang="en-US" altLang="en-US"/>
          </a:p>
        </p:txBody>
      </p:sp>
      <p:graphicFrame>
        <p:nvGraphicFramePr>
          <p:cNvPr id="98310" name="Object 3"/>
          <p:cNvGraphicFramePr>
            <a:graphicFrameLocks noChangeAspect="1"/>
          </p:cNvGraphicFramePr>
          <p:nvPr/>
        </p:nvGraphicFramePr>
        <p:xfrm>
          <a:off x="1828800" y="4343400"/>
          <a:ext cx="442913" cy="531813"/>
        </p:xfrm>
        <a:graphic>
          <a:graphicData uri="http://schemas.openxmlformats.org/presentationml/2006/ole">
            <mc:AlternateContent xmlns:mc="http://schemas.openxmlformats.org/markup-compatibility/2006">
              <mc:Choice xmlns:v="urn:schemas-microsoft-com:vml" Requires="v">
                <p:oleObj spid="_x0000_s27782" name="Equation" r:id="rId3" imgW="444307" imgH="533169" progId="Equation.3">
                  <p:embed/>
                </p:oleObj>
              </mc:Choice>
              <mc:Fallback>
                <p:oleObj name="Equation" r:id="rId3" imgW="444307" imgH="533169" progId="Equation.3">
                  <p:embed/>
                  <p:pic>
                    <p:nvPicPr>
                      <p:cNvPr id="0" name="Picture 3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8800" y="4343400"/>
                        <a:ext cx="442913" cy="5318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8311" name="Line 4"/>
          <p:cNvSpPr>
            <a:spLocks noChangeShapeType="1"/>
          </p:cNvSpPr>
          <p:nvPr/>
        </p:nvSpPr>
        <p:spPr bwMode="auto">
          <a:xfrm>
            <a:off x="4648200" y="4648200"/>
            <a:ext cx="18288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98312" name="Oval 5"/>
          <p:cNvSpPr>
            <a:spLocks noChangeArrowheads="1"/>
          </p:cNvSpPr>
          <p:nvPr/>
        </p:nvSpPr>
        <p:spPr bwMode="auto">
          <a:xfrm>
            <a:off x="6489700" y="4356100"/>
            <a:ext cx="685800" cy="6096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endParaRPr lang="en-US" altLang="en-US"/>
          </a:p>
        </p:txBody>
      </p:sp>
      <p:graphicFrame>
        <p:nvGraphicFramePr>
          <p:cNvPr id="98313" name="Object 6"/>
          <p:cNvGraphicFramePr>
            <a:graphicFrameLocks noChangeAspect="1"/>
          </p:cNvGraphicFramePr>
          <p:nvPr/>
        </p:nvGraphicFramePr>
        <p:xfrm>
          <a:off x="4114800" y="4343400"/>
          <a:ext cx="381000" cy="520700"/>
        </p:xfrm>
        <a:graphic>
          <a:graphicData uri="http://schemas.openxmlformats.org/presentationml/2006/ole">
            <mc:AlternateContent xmlns:mc="http://schemas.openxmlformats.org/markup-compatibility/2006">
              <mc:Choice xmlns:v="urn:schemas-microsoft-com:vml" Requires="v">
                <p:oleObj spid="_x0000_s27783" name="Equation" r:id="rId5" imgW="380835" imgH="520474" progId="Equation.3">
                  <p:embed/>
                </p:oleObj>
              </mc:Choice>
              <mc:Fallback>
                <p:oleObj name="Equation" r:id="rId5" imgW="380835" imgH="520474" progId="Equation.3">
                  <p:embed/>
                  <p:pic>
                    <p:nvPicPr>
                      <p:cNvPr id="0" name="Picture 3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14800" y="4343400"/>
                        <a:ext cx="381000" cy="520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8314" name="Oval 7"/>
          <p:cNvSpPr>
            <a:spLocks noChangeArrowheads="1"/>
          </p:cNvSpPr>
          <p:nvPr/>
        </p:nvSpPr>
        <p:spPr bwMode="auto">
          <a:xfrm>
            <a:off x="2108200" y="5791200"/>
            <a:ext cx="685800" cy="6096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endParaRPr lang="en-US" altLang="en-US"/>
          </a:p>
        </p:txBody>
      </p:sp>
      <p:graphicFrame>
        <p:nvGraphicFramePr>
          <p:cNvPr id="98315" name="Object 8"/>
          <p:cNvGraphicFramePr>
            <a:graphicFrameLocks noChangeAspect="1"/>
          </p:cNvGraphicFramePr>
          <p:nvPr/>
        </p:nvGraphicFramePr>
        <p:xfrm>
          <a:off x="6629400" y="4267200"/>
          <a:ext cx="442913" cy="520700"/>
        </p:xfrm>
        <a:graphic>
          <a:graphicData uri="http://schemas.openxmlformats.org/presentationml/2006/ole">
            <mc:AlternateContent xmlns:mc="http://schemas.openxmlformats.org/markup-compatibility/2006">
              <mc:Choice xmlns:v="urn:schemas-microsoft-com:vml" Requires="v">
                <p:oleObj spid="_x0000_s27784" name="Equation" r:id="rId7" imgW="444307" imgH="520474" progId="Equation.3">
                  <p:embed/>
                </p:oleObj>
              </mc:Choice>
              <mc:Fallback>
                <p:oleObj name="Equation" r:id="rId7" imgW="444307" imgH="520474" progId="Equation.3">
                  <p:embed/>
                  <p:pic>
                    <p:nvPicPr>
                      <p:cNvPr id="0" name="Picture 4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629400" y="4267200"/>
                        <a:ext cx="442913" cy="520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8316" name="Oval 9"/>
          <p:cNvSpPr>
            <a:spLocks noChangeArrowheads="1"/>
          </p:cNvSpPr>
          <p:nvPr/>
        </p:nvSpPr>
        <p:spPr bwMode="auto">
          <a:xfrm>
            <a:off x="1676400" y="4343400"/>
            <a:ext cx="685800" cy="6096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endParaRPr lang="en-US" altLang="en-US"/>
          </a:p>
        </p:txBody>
      </p:sp>
      <p:graphicFrame>
        <p:nvGraphicFramePr>
          <p:cNvPr id="98317" name="Object 10"/>
          <p:cNvGraphicFramePr>
            <a:graphicFrameLocks noChangeAspect="1"/>
          </p:cNvGraphicFramePr>
          <p:nvPr/>
        </p:nvGraphicFramePr>
        <p:xfrm>
          <a:off x="2260600" y="5791200"/>
          <a:ext cx="430213" cy="531813"/>
        </p:xfrm>
        <a:graphic>
          <a:graphicData uri="http://schemas.openxmlformats.org/presentationml/2006/ole">
            <mc:AlternateContent xmlns:mc="http://schemas.openxmlformats.org/markup-compatibility/2006">
              <mc:Choice xmlns:v="urn:schemas-microsoft-com:vml" Requires="v">
                <p:oleObj spid="_x0000_s27785" name="Equation" r:id="rId9" imgW="431613" imgH="533169" progId="Equation.3">
                  <p:embed/>
                </p:oleObj>
              </mc:Choice>
              <mc:Fallback>
                <p:oleObj name="Equation" r:id="rId9" imgW="431613" imgH="533169" progId="Equation.3">
                  <p:embed/>
                  <p:pic>
                    <p:nvPicPr>
                      <p:cNvPr id="0" name="Picture 4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260600" y="5791200"/>
                        <a:ext cx="430213" cy="5318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8318" name="Freeform 11"/>
          <p:cNvSpPr>
            <a:spLocks/>
          </p:cNvSpPr>
          <p:nvPr/>
        </p:nvSpPr>
        <p:spPr bwMode="auto">
          <a:xfrm>
            <a:off x="3657600" y="3352800"/>
            <a:ext cx="1117600" cy="1003300"/>
          </a:xfrm>
          <a:custGeom>
            <a:avLst/>
            <a:gdLst>
              <a:gd name="T0" fmla="*/ 469900 w 704"/>
              <a:gd name="T1" fmla="*/ 1003300 h 632"/>
              <a:gd name="T2" fmla="*/ 12700 w 704"/>
              <a:gd name="T3" fmla="*/ 393700 h 632"/>
              <a:gd name="T4" fmla="*/ 546100 w 704"/>
              <a:gd name="T5" fmla="*/ 12700 h 632"/>
              <a:gd name="T6" fmla="*/ 1079500 w 704"/>
              <a:gd name="T7" fmla="*/ 317500 h 632"/>
              <a:gd name="T8" fmla="*/ 774700 w 704"/>
              <a:gd name="T9" fmla="*/ 1003300 h 6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04" h="632">
                <a:moveTo>
                  <a:pt x="296" y="632"/>
                </a:moveTo>
                <a:cubicBezTo>
                  <a:pt x="148" y="492"/>
                  <a:pt x="0" y="352"/>
                  <a:pt x="8" y="248"/>
                </a:cubicBezTo>
                <a:cubicBezTo>
                  <a:pt x="16" y="144"/>
                  <a:pt x="232" y="16"/>
                  <a:pt x="344" y="8"/>
                </a:cubicBezTo>
                <a:cubicBezTo>
                  <a:pt x="456" y="0"/>
                  <a:pt x="656" y="96"/>
                  <a:pt x="680" y="200"/>
                </a:cubicBezTo>
                <a:cubicBezTo>
                  <a:pt x="704" y="304"/>
                  <a:pt x="596" y="468"/>
                  <a:pt x="488" y="632"/>
                </a:cubicBezTo>
              </a:path>
            </a:pathLst>
          </a:custGeom>
          <a:noFill/>
          <a:ln w="9525" cap="flat" cmpd="sng">
            <a:solidFill>
              <a:schemeClr val="tx1"/>
            </a:solidFill>
            <a:prstDash val="solid"/>
            <a:round/>
            <a:headEnd type="none" w="med" len="med"/>
            <a:tailEnd type="triangl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98319" name="Object 12"/>
          <p:cNvGraphicFramePr>
            <a:graphicFrameLocks noChangeAspect="1"/>
          </p:cNvGraphicFramePr>
          <p:nvPr/>
        </p:nvGraphicFramePr>
        <p:xfrm>
          <a:off x="4705350" y="4179888"/>
          <a:ext cx="1485900" cy="481012"/>
        </p:xfrm>
        <a:graphic>
          <a:graphicData uri="http://schemas.openxmlformats.org/presentationml/2006/ole">
            <mc:AlternateContent xmlns:mc="http://schemas.openxmlformats.org/markup-compatibility/2006">
              <mc:Choice xmlns:v="urn:schemas-microsoft-com:vml" Requires="v">
                <p:oleObj spid="_x0000_s27786" name="Equation" r:id="rId11" imgW="1485900" imgH="482600" progId="Equation.3">
                  <p:embed/>
                </p:oleObj>
              </mc:Choice>
              <mc:Fallback>
                <p:oleObj name="Equation" r:id="rId11" imgW="1485900" imgH="482600" progId="Equation.3">
                  <p:embed/>
                  <p:pic>
                    <p:nvPicPr>
                      <p:cNvPr id="0" name="Picture 4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705350" y="4179888"/>
                        <a:ext cx="1485900" cy="4810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8320" name="Object 13"/>
          <p:cNvGraphicFramePr>
            <a:graphicFrameLocks noChangeAspect="1"/>
          </p:cNvGraphicFramePr>
          <p:nvPr/>
        </p:nvGraphicFramePr>
        <p:xfrm>
          <a:off x="4775200" y="5410200"/>
          <a:ext cx="1473200" cy="457200"/>
        </p:xfrm>
        <a:graphic>
          <a:graphicData uri="http://schemas.openxmlformats.org/presentationml/2006/ole">
            <mc:AlternateContent xmlns:mc="http://schemas.openxmlformats.org/markup-compatibility/2006">
              <mc:Choice xmlns:v="urn:schemas-microsoft-com:vml" Requires="v">
                <p:oleObj spid="_x0000_s27787" name="Equation" r:id="rId13" imgW="1473200" imgH="457200" progId="Equation.3">
                  <p:embed/>
                </p:oleObj>
              </mc:Choice>
              <mc:Fallback>
                <p:oleObj name="Equation" r:id="rId13" imgW="1473200" imgH="457200" progId="Equation.3">
                  <p:embed/>
                  <p:pic>
                    <p:nvPicPr>
                      <p:cNvPr id="0" name="Picture 4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775200" y="5410200"/>
                        <a:ext cx="14732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8321" name="Object 14"/>
          <p:cNvGraphicFramePr>
            <a:graphicFrameLocks noChangeAspect="1"/>
          </p:cNvGraphicFramePr>
          <p:nvPr/>
        </p:nvGraphicFramePr>
        <p:xfrm>
          <a:off x="2413000" y="4197350"/>
          <a:ext cx="1549400" cy="457200"/>
        </p:xfrm>
        <a:graphic>
          <a:graphicData uri="http://schemas.openxmlformats.org/presentationml/2006/ole">
            <mc:AlternateContent xmlns:mc="http://schemas.openxmlformats.org/markup-compatibility/2006">
              <mc:Choice xmlns:v="urn:schemas-microsoft-com:vml" Requires="v">
                <p:oleObj spid="_x0000_s27788" name="Equation" r:id="rId15" imgW="1549400" imgH="457200" progId="Equation.3">
                  <p:embed/>
                </p:oleObj>
              </mc:Choice>
              <mc:Fallback>
                <p:oleObj name="Equation" r:id="rId15" imgW="1549400" imgH="457200" progId="Equation.3">
                  <p:embed/>
                  <p:pic>
                    <p:nvPicPr>
                      <p:cNvPr id="0" name="Picture 44"/>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413000" y="4197350"/>
                        <a:ext cx="15494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8322" name="Freeform 15"/>
          <p:cNvSpPr>
            <a:spLocks/>
          </p:cNvSpPr>
          <p:nvPr/>
        </p:nvSpPr>
        <p:spPr bwMode="auto">
          <a:xfrm>
            <a:off x="1371600" y="3352800"/>
            <a:ext cx="1117600" cy="1003300"/>
          </a:xfrm>
          <a:custGeom>
            <a:avLst/>
            <a:gdLst>
              <a:gd name="T0" fmla="*/ 469900 w 704"/>
              <a:gd name="T1" fmla="*/ 1003300 h 632"/>
              <a:gd name="T2" fmla="*/ 12700 w 704"/>
              <a:gd name="T3" fmla="*/ 393700 h 632"/>
              <a:gd name="T4" fmla="*/ 546100 w 704"/>
              <a:gd name="T5" fmla="*/ 12700 h 632"/>
              <a:gd name="T6" fmla="*/ 1079500 w 704"/>
              <a:gd name="T7" fmla="*/ 317500 h 632"/>
              <a:gd name="T8" fmla="*/ 774700 w 704"/>
              <a:gd name="T9" fmla="*/ 1003300 h 6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04" h="632">
                <a:moveTo>
                  <a:pt x="296" y="632"/>
                </a:moveTo>
                <a:cubicBezTo>
                  <a:pt x="148" y="492"/>
                  <a:pt x="0" y="352"/>
                  <a:pt x="8" y="248"/>
                </a:cubicBezTo>
                <a:cubicBezTo>
                  <a:pt x="16" y="144"/>
                  <a:pt x="232" y="16"/>
                  <a:pt x="344" y="8"/>
                </a:cubicBezTo>
                <a:cubicBezTo>
                  <a:pt x="456" y="0"/>
                  <a:pt x="656" y="96"/>
                  <a:pt x="680" y="200"/>
                </a:cubicBezTo>
                <a:cubicBezTo>
                  <a:pt x="704" y="304"/>
                  <a:pt x="596" y="468"/>
                  <a:pt x="488" y="632"/>
                </a:cubicBezTo>
              </a:path>
            </a:pathLst>
          </a:custGeom>
          <a:noFill/>
          <a:ln w="9525" cap="flat" cmpd="sng">
            <a:solidFill>
              <a:schemeClr val="tx1"/>
            </a:solidFill>
            <a:prstDash val="solid"/>
            <a:round/>
            <a:headEnd type="none" w="med" len="med"/>
            <a:tailEnd type="triangl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98323" name="Object 16"/>
          <p:cNvGraphicFramePr>
            <a:graphicFrameLocks noChangeAspect="1"/>
          </p:cNvGraphicFramePr>
          <p:nvPr/>
        </p:nvGraphicFramePr>
        <p:xfrm>
          <a:off x="1301750" y="2814638"/>
          <a:ext cx="1485900" cy="481012"/>
        </p:xfrm>
        <a:graphic>
          <a:graphicData uri="http://schemas.openxmlformats.org/presentationml/2006/ole">
            <mc:AlternateContent xmlns:mc="http://schemas.openxmlformats.org/markup-compatibility/2006">
              <mc:Choice xmlns:v="urn:schemas-microsoft-com:vml" Requires="v">
                <p:oleObj spid="_x0000_s27789" name="Equation" r:id="rId17" imgW="1485900" imgH="482600" progId="Equation.3">
                  <p:embed/>
                </p:oleObj>
              </mc:Choice>
              <mc:Fallback>
                <p:oleObj name="Equation" r:id="rId17" imgW="1485900" imgH="482600" progId="Equation.3">
                  <p:embed/>
                  <p:pic>
                    <p:nvPicPr>
                      <p:cNvPr id="0" name="Picture 45"/>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301750" y="2814638"/>
                        <a:ext cx="1485900" cy="4810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8324" name="Line 17"/>
          <p:cNvSpPr>
            <a:spLocks noChangeShapeType="1"/>
          </p:cNvSpPr>
          <p:nvPr/>
        </p:nvSpPr>
        <p:spPr bwMode="auto">
          <a:xfrm>
            <a:off x="2362200" y="4648200"/>
            <a:ext cx="16002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graphicFrame>
        <p:nvGraphicFramePr>
          <p:cNvPr id="98325" name="Object 18"/>
          <p:cNvGraphicFramePr>
            <a:graphicFrameLocks noChangeAspect="1"/>
          </p:cNvGraphicFramePr>
          <p:nvPr/>
        </p:nvGraphicFramePr>
        <p:xfrm>
          <a:off x="3683000" y="2895600"/>
          <a:ext cx="1384300" cy="457200"/>
        </p:xfrm>
        <a:graphic>
          <a:graphicData uri="http://schemas.openxmlformats.org/presentationml/2006/ole">
            <mc:AlternateContent xmlns:mc="http://schemas.openxmlformats.org/markup-compatibility/2006">
              <mc:Choice xmlns:v="urn:schemas-microsoft-com:vml" Requires="v">
                <p:oleObj spid="_x0000_s27790" name="Equation" r:id="rId19" imgW="1384300" imgH="457200" progId="Equation.3">
                  <p:embed/>
                </p:oleObj>
              </mc:Choice>
              <mc:Fallback>
                <p:oleObj name="Equation" r:id="rId19" imgW="1384300" imgH="457200" progId="Equation.3">
                  <p:embed/>
                  <p:pic>
                    <p:nvPicPr>
                      <p:cNvPr id="0" name="Picture 46"/>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683000" y="2895600"/>
                        <a:ext cx="13843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8326" name="Line 19"/>
          <p:cNvSpPr>
            <a:spLocks noChangeShapeType="1"/>
          </p:cNvSpPr>
          <p:nvPr/>
        </p:nvSpPr>
        <p:spPr bwMode="auto">
          <a:xfrm>
            <a:off x="1219200" y="4648200"/>
            <a:ext cx="4572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98327" name="Freeform 20"/>
          <p:cNvSpPr>
            <a:spLocks/>
          </p:cNvSpPr>
          <p:nvPr/>
        </p:nvSpPr>
        <p:spPr bwMode="auto">
          <a:xfrm>
            <a:off x="6223000" y="3352800"/>
            <a:ext cx="1117600" cy="1003300"/>
          </a:xfrm>
          <a:custGeom>
            <a:avLst/>
            <a:gdLst>
              <a:gd name="T0" fmla="*/ 469900 w 704"/>
              <a:gd name="T1" fmla="*/ 1003300 h 632"/>
              <a:gd name="T2" fmla="*/ 12700 w 704"/>
              <a:gd name="T3" fmla="*/ 393700 h 632"/>
              <a:gd name="T4" fmla="*/ 546100 w 704"/>
              <a:gd name="T5" fmla="*/ 12700 h 632"/>
              <a:gd name="T6" fmla="*/ 1079500 w 704"/>
              <a:gd name="T7" fmla="*/ 317500 h 632"/>
              <a:gd name="T8" fmla="*/ 774700 w 704"/>
              <a:gd name="T9" fmla="*/ 1003300 h 6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04" h="632">
                <a:moveTo>
                  <a:pt x="296" y="632"/>
                </a:moveTo>
                <a:cubicBezTo>
                  <a:pt x="148" y="492"/>
                  <a:pt x="0" y="352"/>
                  <a:pt x="8" y="248"/>
                </a:cubicBezTo>
                <a:cubicBezTo>
                  <a:pt x="16" y="144"/>
                  <a:pt x="232" y="16"/>
                  <a:pt x="344" y="8"/>
                </a:cubicBezTo>
                <a:cubicBezTo>
                  <a:pt x="456" y="0"/>
                  <a:pt x="656" y="96"/>
                  <a:pt x="680" y="200"/>
                </a:cubicBezTo>
                <a:cubicBezTo>
                  <a:pt x="704" y="304"/>
                  <a:pt x="596" y="468"/>
                  <a:pt x="488" y="632"/>
                </a:cubicBezTo>
              </a:path>
            </a:pathLst>
          </a:custGeom>
          <a:noFill/>
          <a:ln w="9525" cap="flat" cmpd="sng">
            <a:solidFill>
              <a:schemeClr val="tx1"/>
            </a:solidFill>
            <a:prstDash val="solid"/>
            <a:round/>
            <a:headEnd type="none" w="med" len="med"/>
            <a:tailEnd type="triangl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98328" name="Object 21"/>
          <p:cNvGraphicFramePr>
            <a:graphicFrameLocks noChangeAspect="1"/>
          </p:cNvGraphicFramePr>
          <p:nvPr/>
        </p:nvGraphicFramePr>
        <p:xfrm>
          <a:off x="6134100" y="2895600"/>
          <a:ext cx="1409700" cy="457200"/>
        </p:xfrm>
        <a:graphic>
          <a:graphicData uri="http://schemas.openxmlformats.org/presentationml/2006/ole">
            <mc:AlternateContent xmlns:mc="http://schemas.openxmlformats.org/markup-compatibility/2006">
              <mc:Choice xmlns:v="urn:schemas-microsoft-com:vml" Requires="v">
                <p:oleObj spid="_x0000_s27791" name="Equation" r:id="rId21" imgW="1409700" imgH="457200" progId="Equation.3">
                  <p:embed/>
                </p:oleObj>
              </mc:Choice>
              <mc:Fallback>
                <p:oleObj name="Equation" r:id="rId21" imgW="1409700" imgH="457200" progId="Equation.3">
                  <p:embed/>
                  <p:pic>
                    <p:nvPicPr>
                      <p:cNvPr id="0" name="Picture 47"/>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6134100" y="2895600"/>
                        <a:ext cx="14097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8329" name="Oval 22"/>
          <p:cNvSpPr>
            <a:spLocks noChangeArrowheads="1"/>
          </p:cNvSpPr>
          <p:nvPr/>
        </p:nvSpPr>
        <p:spPr bwMode="auto">
          <a:xfrm>
            <a:off x="1955800" y="5638800"/>
            <a:ext cx="990600" cy="9144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endParaRPr lang="en-US" altLang="en-US"/>
          </a:p>
        </p:txBody>
      </p:sp>
      <p:sp>
        <p:nvSpPr>
          <p:cNvPr id="98330" name="Freeform 23"/>
          <p:cNvSpPr>
            <a:spLocks/>
          </p:cNvSpPr>
          <p:nvPr/>
        </p:nvSpPr>
        <p:spPr bwMode="auto">
          <a:xfrm>
            <a:off x="4178300" y="4953000"/>
            <a:ext cx="2654300" cy="1320800"/>
          </a:xfrm>
          <a:custGeom>
            <a:avLst/>
            <a:gdLst>
              <a:gd name="T0" fmla="*/ 2654300 w 1672"/>
              <a:gd name="T1" fmla="*/ 0 h 832"/>
              <a:gd name="T2" fmla="*/ 2273300 w 1672"/>
              <a:gd name="T3" fmla="*/ 1143000 h 832"/>
              <a:gd name="T4" fmla="*/ 368300 w 1672"/>
              <a:gd name="T5" fmla="*/ 1066800 h 832"/>
              <a:gd name="T6" fmla="*/ 63500 w 1672"/>
              <a:gd name="T7" fmla="*/ 0 h 8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72" h="832">
                <a:moveTo>
                  <a:pt x="1672" y="0"/>
                </a:moveTo>
                <a:cubicBezTo>
                  <a:pt x="1672" y="304"/>
                  <a:pt x="1672" y="608"/>
                  <a:pt x="1432" y="720"/>
                </a:cubicBezTo>
                <a:cubicBezTo>
                  <a:pt x="1192" y="832"/>
                  <a:pt x="464" y="792"/>
                  <a:pt x="232" y="672"/>
                </a:cubicBezTo>
                <a:cubicBezTo>
                  <a:pt x="0" y="552"/>
                  <a:pt x="20" y="276"/>
                  <a:pt x="40" y="0"/>
                </a:cubicBezTo>
              </a:path>
            </a:pathLst>
          </a:custGeom>
          <a:noFill/>
          <a:ln w="9525" cap="flat" cmpd="sng">
            <a:solidFill>
              <a:schemeClr val="tx1"/>
            </a:solidFill>
            <a:prstDash val="solid"/>
            <a:round/>
            <a:headEnd type="none" w="med" len="med"/>
            <a:tailEnd type="triangl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98331" name="Line 24"/>
          <p:cNvSpPr>
            <a:spLocks noChangeShapeType="1"/>
          </p:cNvSpPr>
          <p:nvPr/>
        </p:nvSpPr>
        <p:spPr bwMode="auto">
          <a:xfrm flipH="1">
            <a:off x="2870200" y="4800600"/>
            <a:ext cx="1143000" cy="99060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graphicFrame>
        <p:nvGraphicFramePr>
          <p:cNvPr id="98332" name="Object 25"/>
          <p:cNvGraphicFramePr>
            <a:graphicFrameLocks noChangeAspect="1"/>
          </p:cNvGraphicFramePr>
          <p:nvPr/>
        </p:nvGraphicFramePr>
        <p:xfrm>
          <a:off x="1574800" y="5181600"/>
          <a:ext cx="1587500" cy="457200"/>
        </p:xfrm>
        <a:graphic>
          <a:graphicData uri="http://schemas.openxmlformats.org/presentationml/2006/ole">
            <mc:AlternateContent xmlns:mc="http://schemas.openxmlformats.org/markup-compatibility/2006">
              <mc:Choice xmlns:v="urn:schemas-microsoft-com:vml" Requires="v">
                <p:oleObj spid="_x0000_s27792" name="Equation" r:id="rId23" imgW="1587500" imgH="457200" progId="Equation.3">
                  <p:embed/>
                </p:oleObj>
              </mc:Choice>
              <mc:Fallback>
                <p:oleObj name="Equation" r:id="rId23" imgW="1587500" imgH="457200" progId="Equation.3">
                  <p:embed/>
                  <p:pic>
                    <p:nvPicPr>
                      <p:cNvPr id="0" name="Picture 48"/>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1574800" y="5181600"/>
                        <a:ext cx="15875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8333" name="Text Box 26"/>
          <p:cNvSpPr txBox="1">
            <a:spLocks noChangeArrowheads="1"/>
          </p:cNvSpPr>
          <p:nvPr/>
        </p:nvSpPr>
        <p:spPr bwMode="auto">
          <a:xfrm>
            <a:off x="0" y="533400"/>
            <a:ext cx="3952875"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r>
              <a:rPr lang="en-US" altLang="en-US">
                <a:solidFill>
                  <a:srgbClr val="CC0099"/>
                </a:solidFill>
              </a:rPr>
              <a:t>Turing Machine for</a:t>
            </a:r>
            <a:r>
              <a:rPr lang="en-US" altLang="en-US"/>
              <a:t> </a:t>
            </a:r>
          </a:p>
        </p:txBody>
      </p:sp>
      <p:graphicFrame>
        <p:nvGraphicFramePr>
          <p:cNvPr id="98334" name="Object 27"/>
          <p:cNvGraphicFramePr>
            <a:graphicFrameLocks noChangeAspect="1"/>
          </p:cNvGraphicFramePr>
          <p:nvPr/>
        </p:nvGraphicFramePr>
        <p:xfrm>
          <a:off x="4029075" y="558800"/>
          <a:ext cx="2032000" cy="531813"/>
        </p:xfrm>
        <a:graphic>
          <a:graphicData uri="http://schemas.openxmlformats.org/presentationml/2006/ole">
            <mc:AlternateContent xmlns:mc="http://schemas.openxmlformats.org/markup-compatibility/2006">
              <mc:Choice xmlns:v="urn:schemas-microsoft-com:vml" Requires="v">
                <p:oleObj spid="_x0000_s27793" name="Equation" r:id="rId25" imgW="2032000" imgH="533400" progId="Equation.3">
                  <p:embed/>
                </p:oleObj>
              </mc:Choice>
              <mc:Fallback>
                <p:oleObj name="Equation" r:id="rId25" imgW="2032000" imgH="533400" progId="Equation.3">
                  <p:embed/>
                  <p:pic>
                    <p:nvPicPr>
                      <p:cNvPr id="0" name="Picture 49"/>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4029075" y="558800"/>
                        <a:ext cx="2032000" cy="5318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4008289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440429" y="208280"/>
            <a:ext cx="2419350" cy="696595"/>
          </a:xfrm>
          <a:prstGeom prst="rect">
            <a:avLst/>
          </a:prstGeom>
        </p:spPr>
        <p:txBody>
          <a:bodyPr vert="horz" wrap="square" lIns="0" tIns="12700" rIns="0" bIns="0" rtlCol="0">
            <a:spAutoFit/>
          </a:bodyPr>
          <a:lstStyle/>
          <a:p>
            <a:pPr marL="12700">
              <a:lnSpc>
                <a:spcPct val="100000"/>
              </a:lnSpc>
              <a:spcBef>
                <a:spcPts val="100"/>
              </a:spcBef>
            </a:pPr>
            <a:r>
              <a:rPr sz="4400" i="0" dirty="0">
                <a:latin typeface="Arial"/>
                <a:cs typeface="Arial"/>
              </a:rPr>
              <a:t>The</a:t>
            </a:r>
            <a:r>
              <a:rPr sz="4400" i="0" spc="-80" dirty="0">
                <a:latin typeface="Arial"/>
                <a:cs typeface="Arial"/>
              </a:rPr>
              <a:t> </a:t>
            </a:r>
            <a:r>
              <a:rPr sz="4400" i="0" dirty="0">
                <a:latin typeface="Arial"/>
                <a:cs typeface="Arial"/>
              </a:rPr>
              <a:t>Tape</a:t>
            </a:r>
            <a:endParaRPr sz="4400">
              <a:latin typeface="Arial"/>
              <a:cs typeface="Arial"/>
            </a:endParaRPr>
          </a:p>
        </p:txBody>
      </p:sp>
      <p:graphicFrame>
        <p:nvGraphicFramePr>
          <p:cNvPr id="3" name="object 3"/>
          <p:cNvGraphicFramePr>
            <a:graphicFrameLocks noGrp="1"/>
          </p:cNvGraphicFramePr>
          <p:nvPr/>
        </p:nvGraphicFramePr>
        <p:xfrm>
          <a:off x="374650" y="2051050"/>
          <a:ext cx="8534400" cy="685800"/>
        </p:xfrm>
        <a:graphic>
          <a:graphicData uri="http://schemas.openxmlformats.org/drawingml/2006/table">
            <a:tbl>
              <a:tblPr firstRow="1" bandRow="1">
                <a:tableStyleId>{2D5ABB26-0587-4C30-8999-92F81FD0307C}</a:tableStyleId>
              </a:tblPr>
              <a:tblGrid>
                <a:gridCol w="13716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gridCol w="609600">
                  <a:extLst>
                    <a:ext uri="{9D8B030D-6E8A-4147-A177-3AD203B41FA5}">
                      <a16:colId xmlns:a16="http://schemas.microsoft.com/office/drawing/2014/main" val="20003"/>
                    </a:ext>
                  </a:extLst>
                </a:gridCol>
                <a:gridCol w="609600">
                  <a:extLst>
                    <a:ext uri="{9D8B030D-6E8A-4147-A177-3AD203B41FA5}">
                      <a16:colId xmlns:a16="http://schemas.microsoft.com/office/drawing/2014/main" val="20004"/>
                    </a:ext>
                  </a:extLst>
                </a:gridCol>
                <a:gridCol w="609600">
                  <a:extLst>
                    <a:ext uri="{9D8B030D-6E8A-4147-A177-3AD203B41FA5}">
                      <a16:colId xmlns:a16="http://schemas.microsoft.com/office/drawing/2014/main" val="20005"/>
                    </a:ext>
                  </a:extLst>
                </a:gridCol>
                <a:gridCol w="609600">
                  <a:extLst>
                    <a:ext uri="{9D8B030D-6E8A-4147-A177-3AD203B41FA5}">
                      <a16:colId xmlns:a16="http://schemas.microsoft.com/office/drawing/2014/main" val="20006"/>
                    </a:ext>
                  </a:extLst>
                </a:gridCol>
                <a:gridCol w="609600">
                  <a:extLst>
                    <a:ext uri="{9D8B030D-6E8A-4147-A177-3AD203B41FA5}">
                      <a16:colId xmlns:a16="http://schemas.microsoft.com/office/drawing/2014/main" val="20007"/>
                    </a:ext>
                  </a:extLst>
                </a:gridCol>
                <a:gridCol w="609600">
                  <a:extLst>
                    <a:ext uri="{9D8B030D-6E8A-4147-A177-3AD203B41FA5}">
                      <a16:colId xmlns:a16="http://schemas.microsoft.com/office/drawing/2014/main" val="20008"/>
                    </a:ext>
                  </a:extLst>
                </a:gridCol>
                <a:gridCol w="609600">
                  <a:extLst>
                    <a:ext uri="{9D8B030D-6E8A-4147-A177-3AD203B41FA5}">
                      <a16:colId xmlns:a16="http://schemas.microsoft.com/office/drawing/2014/main" val="20009"/>
                    </a:ext>
                  </a:extLst>
                </a:gridCol>
                <a:gridCol w="1676400">
                  <a:extLst>
                    <a:ext uri="{9D8B030D-6E8A-4147-A177-3AD203B41FA5}">
                      <a16:colId xmlns:a16="http://schemas.microsoft.com/office/drawing/2014/main" val="20010"/>
                    </a:ext>
                  </a:extLst>
                </a:gridCol>
              </a:tblGrid>
              <a:tr h="685800">
                <a:tc>
                  <a:txBody>
                    <a:bodyPr/>
                    <a:lstStyle/>
                    <a:p>
                      <a:pPr marL="396240">
                        <a:lnSpc>
                          <a:spcPts val="3440"/>
                        </a:lnSpc>
                      </a:pPr>
                      <a:r>
                        <a:rPr sz="3200" spc="-10" dirty="0">
                          <a:solidFill>
                            <a:srgbClr val="333399"/>
                          </a:solidFill>
                          <a:latin typeface="Comic Sans MS"/>
                          <a:cs typeface="Comic Sans MS"/>
                        </a:rPr>
                        <a:t>......</a:t>
                      </a:r>
                      <a:endParaRPr sz="3200">
                        <a:latin typeface="Comic Sans MS"/>
                        <a:cs typeface="Comic Sans MS"/>
                      </a:endParaRPr>
                    </a:p>
                  </a:txBody>
                  <a:tcPr marL="0" marR="0" marT="0" marB="0">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33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33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33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33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33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33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33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33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33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25475">
                        <a:lnSpc>
                          <a:spcPts val="3440"/>
                        </a:lnSpc>
                      </a:pPr>
                      <a:r>
                        <a:rPr sz="3200" spc="-10" dirty="0">
                          <a:solidFill>
                            <a:srgbClr val="333399"/>
                          </a:solidFill>
                          <a:latin typeface="Comic Sans MS"/>
                          <a:cs typeface="Comic Sans MS"/>
                        </a:rPr>
                        <a:t>......</a:t>
                      </a:r>
                      <a:endParaRPr sz="3200">
                        <a:latin typeface="Comic Sans MS"/>
                        <a:cs typeface="Comic Sans MS"/>
                      </a:endParaRPr>
                    </a:p>
                  </a:txBody>
                  <a:tcPr marL="0" marR="0" marT="0" marB="0">
                    <a:lnL w="12700">
                      <a:solidFill>
                        <a:srgbClr val="000000"/>
                      </a:solidFill>
                      <a:prstDash val="solid"/>
                    </a:lnL>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0"/>
                  </a:ext>
                </a:extLst>
              </a:tr>
            </a:tbl>
          </a:graphicData>
        </a:graphic>
      </p:graphicFrame>
      <p:sp>
        <p:nvSpPr>
          <p:cNvPr id="4" name="object 4"/>
          <p:cNvSpPr/>
          <p:nvPr/>
        </p:nvSpPr>
        <p:spPr>
          <a:xfrm>
            <a:off x="4356100" y="2743200"/>
            <a:ext cx="127000" cy="533400"/>
          </a:xfrm>
          <a:custGeom>
            <a:avLst/>
            <a:gdLst/>
            <a:ahLst/>
            <a:cxnLst/>
            <a:rect l="l" t="t" r="r" b="b"/>
            <a:pathLst>
              <a:path w="127000" h="533400">
                <a:moveTo>
                  <a:pt x="69850" y="114300"/>
                </a:moveTo>
                <a:lnTo>
                  <a:pt x="57150" y="114300"/>
                </a:lnTo>
                <a:lnTo>
                  <a:pt x="57150" y="533400"/>
                </a:lnTo>
                <a:lnTo>
                  <a:pt x="69850" y="533400"/>
                </a:lnTo>
                <a:lnTo>
                  <a:pt x="69850" y="114300"/>
                </a:lnTo>
                <a:close/>
              </a:path>
              <a:path w="127000" h="533400">
                <a:moveTo>
                  <a:pt x="63500" y="0"/>
                </a:moveTo>
                <a:lnTo>
                  <a:pt x="0" y="127000"/>
                </a:lnTo>
                <a:lnTo>
                  <a:pt x="57150" y="127000"/>
                </a:lnTo>
                <a:lnTo>
                  <a:pt x="57150" y="114300"/>
                </a:lnTo>
                <a:lnTo>
                  <a:pt x="120650" y="114300"/>
                </a:lnTo>
                <a:lnTo>
                  <a:pt x="63500" y="0"/>
                </a:lnTo>
                <a:close/>
              </a:path>
              <a:path w="127000" h="533400">
                <a:moveTo>
                  <a:pt x="120650" y="114300"/>
                </a:moveTo>
                <a:lnTo>
                  <a:pt x="69850" y="114300"/>
                </a:lnTo>
                <a:lnTo>
                  <a:pt x="69850" y="127000"/>
                </a:lnTo>
                <a:lnTo>
                  <a:pt x="127000" y="127000"/>
                </a:lnTo>
                <a:lnTo>
                  <a:pt x="120650" y="114300"/>
                </a:lnTo>
                <a:close/>
              </a:path>
            </a:pathLst>
          </a:custGeom>
          <a:solidFill>
            <a:srgbClr val="000000"/>
          </a:solidFill>
        </p:spPr>
        <p:txBody>
          <a:bodyPr wrap="square" lIns="0" tIns="0" rIns="0" bIns="0" rtlCol="0"/>
          <a:lstStyle/>
          <a:p>
            <a:endParaRPr/>
          </a:p>
        </p:txBody>
      </p:sp>
      <p:sp>
        <p:nvSpPr>
          <p:cNvPr id="5" name="object 5"/>
          <p:cNvSpPr txBox="1"/>
          <p:nvPr/>
        </p:nvSpPr>
        <p:spPr>
          <a:xfrm>
            <a:off x="2974594" y="3365119"/>
            <a:ext cx="3294379" cy="513715"/>
          </a:xfrm>
          <a:prstGeom prst="rect">
            <a:avLst/>
          </a:prstGeom>
        </p:spPr>
        <p:txBody>
          <a:bodyPr vert="horz" wrap="square" lIns="0" tIns="13335" rIns="0" bIns="0" rtlCol="0">
            <a:spAutoFit/>
          </a:bodyPr>
          <a:lstStyle/>
          <a:p>
            <a:pPr marL="12700">
              <a:lnSpc>
                <a:spcPct val="100000"/>
              </a:lnSpc>
              <a:spcBef>
                <a:spcPts val="105"/>
              </a:spcBef>
            </a:pPr>
            <a:r>
              <a:rPr sz="3200" dirty="0">
                <a:solidFill>
                  <a:srgbClr val="339933"/>
                </a:solidFill>
                <a:latin typeface="Comic Sans MS"/>
                <a:cs typeface="Comic Sans MS"/>
              </a:rPr>
              <a:t>Read-Write</a:t>
            </a:r>
            <a:r>
              <a:rPr sz="3200" spc="-95" dirty="0">
                <a:solidFill>
                  <a:srgbClr val="339933"/>
                </a:solidFill>
                <a:latin typeface="Comic Sans MS"/>
                <a:cs typeface="Comic Sans MS"/>
              </a:rPr>
              <a:t> </a:t>
            </a:r>
            <a:r>
              <a:rPr sz="3200" dirty="0">
                <a:solidFill>
                  <a:srgbClr val="339933"/>
                </a:solidFill>
                <a:latin typeface="Comic Sans MS"/>
                <a:cs typeface="Comic Sans MS"/>
              </a:rPr>
              <a:t>head</a:t>
            </a:r>
            <a:endParaRPr sz="3200">
              <a:latin typeface="Comic Sans MS"/>
              <a:cs typeface="Comic Sans MS"/>
            </a:endParaRPr>
          </a:p>
        </p:txBody>
      </p:sp>
      <p:sp>
        <p:nvSpPr>
          <p:cNvPr id="6" name="object 6"/>
          <p:cNvSpPr txBox="1"/>
          <p:nvPr/>
        </p:nvSpPr>
        <p:spPr>
          <a:xfrm>
            <a:off x="1831594" y="1307338"/>
            <a:ext cx="6025515" cy="513715"/>
          </a:xfrm>
          <a:prstGeom prst="rect">
            <a:avLst/>
          </a:prstGeom>
        </p:spPr>
        <p:txBody>
          <a:bodyPr vert="horz" wrap="square" lIns="0" tIns="13335" rIns="0" bIns="0" rtlCol="0">
            <a:spAutoFit/>
          </a:bodyPr>
          <a:lstStyle/>
          <a:p>
            <a:pPr marL="12700">
              <a:lnSpc>
                <a:spcPct val="100000"/>
              </a:lnSpc>
              <a:spcBef>
                <a:spcPts val="105"/>
              </a:spcBef>
            </a:pPr>
            <a:r>
              <a:rPr sz="3200" dirty="0">
                <a:solidFill>
                  <a:srgbClr val="FF0066"/>
                </a:solidFill>
                <a:latin typeface="Comic Sans MS"/>
                <a:cs typeface="Comic Sans MS"/>
              </a:rPr>
              <a:t>No </a:t>
            </a:r>
            <a:r>
              <a:rPr sz="3200" spc="-5" dirty="0">
                <a:solidFill>
                  <a:srgbClr val="FF0066"/>
                </a:solidFill>
                <a:latin typeface="Comic Sans MS"/>
                <a:cs typeface="Comic Sans MS"/>
              </a:rPr>
              <a:t>boundaries -- infinite</a:t>
            </a:r>
            <a:r>
              <a:rPr sz="3200" spc="-20" dirty="0">
                <a:solidFill>
                  <a:srgbClr val="FF0066"/>
                </a:solidFill>
                <a:latin typeface="Comic Sans MS"/>
                <a:cs typeface="Comic Sans MS"/>
              </a:rPr>
              <a:t> </a:t>
            </a:r>
            <a:r>
              <a:rPr sz="3200" dirty="0">
                <a:solidFill>
                  <a:srgbClr val="FF0066"/>
                </a:solidFill>
                <a:latin typeface="Comic Sans MS"/>
                <a:cs typeface="Comic Sans MS"/>
              </a:rPr>
              <a:t>length</a:t>
            </a:r>
            <a:endParaRPr sz="3200">
              <a:latin typeface="Comic Sans MS"/>
              <a:cs typeface="Comic Sans MS"/>
            </a:endParaRPr>
          </a:p>
        </p:txBody>
      </p:sp>
      <p:sp>
        <p:nvSpPr>
          <p:cNvPr id="7" name="object 7"/>
          <p:cNvSpPr txBox="1"/>
          <p:nvPr/>
        </p:nvSpPr>
        <p:spPr>
          <a:xfrm>
            <a:off x="1799589" y="5423103"/>
            <a:ext cx="5688965" cy="513715"/>
          </a:xfrm>
          <a:prstGeom prst="rect">
            <a:avLst/>
          </a:prstGeom>
        </p:spPr>
        <p:txBody>
          <a:bodyPr vert="horz" wrap="square" lIns="0" tIns="12700" rIns="0" bIns="0" rtlCol="0">
            <a:spAutoFit/>
          </a:bodyPr>
          <a:lstStyle/>
          <a:p>
            <a:pPr marL="12700">
              <a:lnSpc>
                <a:spcPct val="100000"/>
              </a:lnSpc>
              <a:spcBef>
                <a:spcPts val="100"/>
              </a:spcBef>
            </a:pPr>
            <a:r>
              <a:rPr sz="3200" spc="-5" dirty="0">
                <a:solidFill>
                  <a:srgbClr val="333399"/>
                </a:solidFill>
                <a:latin typeface="Comic Sans MS"/>
                <a:cs typeface="Comic Sans MS"/>
              </a:rPr>
              <a:t>The </a:t>
            </a:r>
            <a:r>
              <a:rPr sz="3200" dirty="0">
                <a:solidFill>
                  <a:srgbClr val="333399"/>
                </a:solidFill>
                <a:latin typeface="Comic Sans MS"/>
                <a:cs typeface="Comic Sans MS"/>
              </a:rPr>
              <a:t>head </a:t>
            </a:r>
            <a:r>
              <a:rPr sz="3200" spc="-5" dirty="0">
                <a:solidFill>
                  <a:srgbClr val="333399"/>
                </a:solidFill>
                <a:latin typeface="Comic Sans MS"/>
                <a:cs typeface="Comic Sans MS"/>
              </a:rPr>
              <a:t>moves </a:t>
            </a:r>
            <a:r>
              <a:rPr sz="3200" dirty="0">
                <a:solidFill>
                  <a:srgbClr val="333399"/>
                </a:solidFill>
                <a:latin typeface="Comic Sans MS"/>
                <a:cs typeface="Comic Sans MS"/>
              </a:rPr>
              <a:t>Left </a:t>
            </a:r>
            <a:r>
              <a:rPr sz="3200" spc="-10" dirty="0">
                <a:solidFill>
                  <a:srgbClr val="333399"/>
                </a:solidFill>
                <a:latin typeface="Comic Sans MS"/>
                <a:cs typeface="Comic Sans MS"/>
              </a:rPr>
              <a:t>or</a:t>
            </a:r>
            <a:r>
              <a:rPr sz="3200" spc="-20" dirty="0">
                <a:solidFill>
                  <a:srgbClr val="333399"/>
                </a:solidFill>
                <a:latin typeface="Comic Sans MS"/>
                <a:cs typeface="Comic Sans MS"/>
              </a:rPr>
              <a:t> </a:t>
            </a:r>
            <a:r>
              <a:rPr sz="3200" spc="-5" dirty="0">
                <a:solidFill>
                  <a:srgbClr val="333399"/>
                </a:solidFill>
                <a:latin typeface="Comic Sans MS"/>
                <a:cs typeface="Comic Sans MS"/>
              </a:rPr>
              <a:t>Right</a:t>
            </a:r>
            <a:endParaRPr sz="3200">
              <a:latin typeface="Comic Sans MS"/>
              <a:cs typeface="Comic Sans MS"/>
            </a:endParaRPr>
          </a:p>
        </p:txBody>
      </p:sp>
      <p:sp>
        <p:nvSpPr>
          <p:cNvPr id="8" name="Footer Placeholder 7"/>
          <p:cNvSpPr>
            <a:spLocks noGrp="1"/>
          </p:cNvSpPr>
          <p:nvPr>
            <p:ph type="ftr" sz="quarter" idx="11"/>
          </p:nvPr>
        </p:nvSpPr>
        <p:spPr/>
        <p:txBody>
          <a:bodyPr/>
          <a:lstStyle/>
          <a:p>
            <a:r>
              <a:rPr lang="en-US"/>
              <a:t>unit-4/Turning Machine</a:t>
            </a:r>
          </a:p>
        </p:txBody>
      </p:sp>
      <p:sp>
        <p:nvSpPr>
          <p:cNvPr id="9" name="Slide Number Placeholder 8"/>
          <p:cNvSpPr>
            <a:spLocks noGrp="1"/>
          </p:cNvSpPr>
          <p:nvPr>
            <p:ph type="sldNum" sz="quarter" idx="12"/>
          </p:nvPr>
        </p:nvSpPr>
        <p:spPr/>
        <p:txBody>
          <a:bodyPr/>
          <a:lstStyle/>
          <a:p>
            <a:fld id="{565C65C6-1AC9-4B56-AB8E-0D5719812ABF}" type="slidenum">
              <a:rPr lang="en-US" smtClean="0"/>
              <a:pPr/>
              <a:t>9</a:t>
            </a:fld>
            <a:endParaRPr lang="en-US"/>
          </a:p>
        </p:txBody>
      </p:sp>
    </p:spTree>
    <p:extLst>
      <p:ext uri="{BB962C8B-B14F-4D97-AF65-F5344CB8AC3E}">
        <p14:creationId xmlns:p14="http://schemas.microsoft.com/office/powerpoint/2010/main" val="73420124"/>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1" name="Footer Placeholder 2"/>
          <p:cNvSpPr>
            <a:spLocks noGrp="1"/>
          </p:cNvSpPr>
          <p:nvPr>
            <p:ph type="ftr" sz="quarter" idx="11"/>
          </p:nvPr>
        </p:nvSpPr>
        <p:spPr>
          <a:noFill/>
        </p:spPr>
        <p:txBody>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r>
              <a:rPr lang="en-US" altLang="en-US" sz="1400">
                <a:solidFill>
                  <a:schemeClr val="tx1"/>
                </a:solidFill>
                <a:latin typeface="Times New Roman" charset="0"/>
              </a:rPr>
              <a:t>unit-4/Turning Machine</a:t>
            </a:r>
          </a:p>
        </p:txBody>
      </p:sp>
      <p:sp>
        <p:nvSpPr>
          <p:cNvPr id="99332" name="Slide Number Placeholder 3"/>
          <p:cNvSpPr>
            <a:spLocks noGrp="1"/>
          </p:cNvSpPr>
          <p:nvPr>
            <p:ph type="sldNum" sz="quarter" idx="12"/>
          </p:nvPr>
        </p:nvSpPr>
        <p:spPr>
          <a:noFill/>
        </p:spPr>
        <p:txBody>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fld id="{0ACC2A93-18A4-493D-8C39-F3FE90A1F562}" type="slidenum">
              <a:rPr lang="en-US" altLang="en-US" sz="1400">
                <a:solidFill>
                  <a:schemeClr val="tx1"/>
                </a:solidFill>
                <a:latin typeface="Times New Roman" charset="0"/>
              </a:rPr>
              <a:pPr/>
              <a:t>90</a:t>
            </a:fld>
            <a:endParaRPr lang="en-US" altLang="en-US" sz="1400">
              <a:solidFill>
                <a:schemeClr val="tx1"/>
              </a:solidFill>
              <a:latin typeface="Times New Roman" charset="0"/>
            </a:endParaRPr>
          </a:p>
        </p:txBody>
      </p:sp>
      <p:sp>
        <p:nvSpPr>
          <p:cNvPr id="99333" name="Oval 2"/>
          <p:cNvSpPr>
            <a:spLocks noChangeArrowheads="1"/>
          </p:cNvSpPr>
          <p:nvPr/>
        </p:nvSpPr>
        <p:spPr bwMode="auto">
          <a:xfrm>
            <a:off x="4013200" y="4648200"/>
            <a:ext cx="685800" cy="6096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endParaRPr lang="en-US" altLang="en-US"/>
          </a:p>
        </p:txBody>
      </p:sp>
      <p:graphicFrame>
        <p:nvGraphicFramePr>
          <p:cNvPr id="99334" name="Object 3"/>
          <p:cNvGraphicFramePr>
            <a:graphicFrameLocks noChangeAspect="1"/>
          </p:cNvGraphicFramePr>
          <p:nvPr/>
        </p:nvGraphicFramePr>
        <p:xfrm>
          <a:off x="1879600" y="4648200"/>
          <a:ext cx="442913" cy="531813"/>
        </p:xfrm>
        <a:graphic>
          <a:graphicData uri="http://schemas.openxmlformats.org/presentationml/2006/ole">
            <mc:AlternateContent xmlns:mc="http://schemas.openxmlformats.org/markup-compatibility/2006">
              <mc:Choice xmlns:v="urn:schemas-microsoft-com:vml" Requires="v">
                <p:oleObj spid="_x0000_s28927" name="Equation" r:id="rId3" imgW="444307" imgH="533169" progId="Equation.3">
                  <p:embed/>
                </p:oleObj>
              </mc:Choice>
              <mc:Fallback>
                <p:oleObj name="Equation" r:id="rId3" imgW="444307" imgH="533169" progId="Equation.3">
                  <p:embed/>
                  <p:pic>
                    <p:nvPicPr>
                      <p:cNvPr id="0" name="Picture 7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79600" y="4648200"/>
                        <a:ext cx="442913" cy="5318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9335" name="Line 4"/>
          <p:cNvSpPr>
            <a:spLocks noChangeShapeType="1"/>
          </p:cNvSpPr>
          <p:nvPr/>
        </p:nvSpPr>
        <p:spPr bwMode="auto">
          <a:xfrm>
            <a:off x="4699000" y="4953000"/>
            <a:ext cx="18288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99336" name="Oval 5"/>
          <p:cNvSpPr>
            <a:spLocks noChangeArrowheads="1"/>
          </p:cNvSpPr>
          <p:nvPr/>
        </p:nvSpPr>
        <p:spPr bwMode="auto">
          <a:xfrm>
            <a:off x="6540500" y="4660900"/>
            <a:ext cx="685800" cy="6096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endParaRPr lang="en-US" altLang="en-US"/>
          </a:p>
        </p:txBody>
      </p:sp>
      <p:graphicFrame>
        <p:nvGraphicFramePr>
          <p:cNvPr id="99337" name="Object 6"/>
          <p:cNvGraphicFramePr>
            <a:graphicFrameLocks noChangeAspect="1"/>
          </p:cNvGraphicFramePr>
          <p:nvPr/>
        </p:nvGraphicFramePr>
        <p:xfrm>
          <a:off x="4165600" y="4648200"/>
          <a:ext cx="381000" cy="520700"/>
        </p:xfrm>
        <a:graphic>
          <a:graphicData uri="http://schemas.openxmlformats.org/presentationml/2006/ole">
            <mc:AlternateContent xmlns:mc="http://schemas.openxmlformats.org/markup-compatibility/2006">
              <mc:Choice xmlns:v="urn:schemas-microsoft-com:vml" Requires="v">
                <p:oleObj spid="_x0000_s28928" name="Equation" r:id="rId5" imgW="380835" imgH="520474" progId="Equation.3">
                  <p:embed/>
                </p:oleObj>
              </mc:Choice>
              <mc:Fallback>
                <p:oleObj name="Equation" r:id="rId5" imgW="380835" imgH="520474" progId="Equation.3">
                  <p:embed/>
                  <p:pic>
                    <p:nvPicPr>
                      <p:cNvPr id="0" name="Picture 7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65600" y="4648200"/>
                        <a:ext cx="381000" cy="520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9338" name="Oval 7"/>
          <p:cNvSpPr>
            <a:spLocks noChangeArrowheads="1"/>
          </p:cNvSpPr>
          <p:nvPr/>
        </p:nvSpPr>
        <p:spPr bwMode="auto">
          <a:xfrm>
            <a:off x="2159000" y="6096000"/>
            <a:ext cx="685800" cy="6096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endParaRPr lang="en-US" altLang="en-US"/>
          </a:p>
        </p:txBody>
      </p:sp>
      <p:graphicFrame>
        <p:nvGraphicFramePr>
          <p:cNvPr id="99339" name="Object 8"/>
          <p:cNvGraphicFramePr>
            <a:graphicFrameLocks noChangeAspect="1"/>
          </p:cNvGraphicFramePr>
          <p:nvPr/>
        </p:nvGraphicFramePr>
        <p:xfrm>
          <a:off x="6680200" y="4572000"/>
          <a:ext cx="442913" cy="520700"/>
        </p:xfrm>
        <a:graphic>
          <a:graphicData uri="http://schemas.openxmlformats.org/presentationml/2006/ole">
            <mc:AlternateContent xmlns:mc="http://schemas.openxmlformats.org/markup-compatibility/2006">
              <mc:Choice xmlns:v="urn:schemas-microsoft-com:vml" Requires="v">
                <p:oleObj spid="_x0000_s28929" name="Equation" r:id="rId7" imgW="444307" imgH="520474" progId="Equation.3">
                  <p:embed/>
                </p:oleObj>
              </mc:Choice>
              <mc:Fallback>
                <p:oleObj name="Equation" r:id="rId7" imgW="444307" imgH="520474" progId="Equation.3">
                  <p:embed/>
                  <p:pic>
                    <p:nvPicPr>
                      <p:cNvPr id="0" name="Picture 7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680200" y="4572000"/>
                        <a:ext cx="442913" cy="520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9340" name="Oval 9"/>
          <p:cNvSpPr>
            <a:spLocks noChangeArrowheads="1"/>
          </p:cNvSpPr>
          <p:nvPr/>
        </p:nvSpPr>
        <p:spPr bwMode="auto">
          <a:xfrm>
            <a:off x="1727200" y="4648200"/>
            <a:ext cx="685800" cy="6096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endParaRPr lang="en-US" altLang="en-US"/>
          </a:p>
        </p:txBody>
      </p:sp>
      <p:graphicFrame>
        <p:nvGraphicFramePr>
          <p:cNvPr id="99341" name="Object 10"/>
          <p:cNvGraphicFramePr>
            <a:graphicFrameLocks noChangeAspect="1"/>
          </p:cNvGraphicFramePr>
          <p:nvPr/>
        </p:nvGraphicFramePr>
        <p:xfrm>
          <a:off x="2311400" y="6096000"/>
          <a:ext cx="430213" cy="531813"/>
        </p:xfrm>
        <a:graphic>
          <a:graphicData uri="http://schemas.openxmlformats.org/presentationml/2006/ole">
            <mc:AlternateContent xmlns:mc="http://schemas.openxmlformats.org/markup-compatibility/2006">
              <mc:Choice xmlns:v="urn:schemas-microsoft-com:vml" Requires="v">
                <p:oleObj spid="_x0000_s28930" name="Equation" r:id="rId9" imgW="431613" imgH="533169" progId="Equation.3">
                  <p:embed/>
                </p:oleObj>
              </mc:Choice>
              <mc:Fallback>
                <p:oleObj name="Equation" r:id="rId9" imgW="431613" imgH="533169" progId="Equation.3">
                  <p:embed/>
                  <p:pic>
                    <p:nvPicPr>
                      <p:cNvPr id="0" name="Picture 7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311400" y="6096000"/>
                        <a:ext cx="430213" cy="5318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9342" name="Freeform 11"/>
          <p:cNvSpPr>
            <a:spLocks/>
          </p:cNvSpPr>
          <p:nvPr/>
        </p:nvSpPr>
        <p:spPr bwMode="auto">
          <a:xfrm>
            <a:off x="3708400" y="3657600"/>
            <a:ext cx="1117600" cy="1003300"/>
          </a:xfrm>
          <a:custGeom>
            <a:avLst/>
            <a:gdLst>
              <a:gd name="T0" fmla="*/ 469900 w 704"/>
              <a:gd name="T1" fmla="*/ 1003300 h 632"/>
              <a:gd name="T2" fmla="*/ 12700 w 704"/>
              <a:gd name="T3" fmla="*/ 393700 h 632"/>
              <a:gd name="T4" fmla="*/ 546100 w 704"/>
              <a:gd name="T5" fmla="*/ 12700 h 632"/>
              <a:gd name="T6" fmla="*/ 1079500 w 704"/>
              <a:gd name="T7" fmla="*/ 317500 h 632"/>
              <a:gd name="T8" fmla="*/ 774700 w 704"/>
              <a:gd name="T9" fmla="*/ 1003300 h 6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04" h="632">
                <a:moveTo>
                  <a:pt x="296" y="632"/>
                </a:moveTo>
                <a:cubicBezTo>
                  <a:pt x="148" y="492"/>
                  <a:pt x="0" y="352"/>
                  <a:pt x="8" y="248"/>
                </a:cubicBezTo>
                <a:cubicBezTo>
                  <a:pt x="16" y="144"/>
                  <a:pt x="232" y="16"/>
                  <a:pt x="344" y="8"/>
                </a:cubicBezTo>
                <a:cubicBezTo>
                  <a:pt x="456" y="0"/>
                  <a:pt x="656" y="96"/>
                  <a:pt x="680" y="200"/>
                </a:cubicBezTo>
                <a:cubicBezTo>
                  <a:pt x="704" y="304"/>
                  <a:pt x="596" y="468"/>
                  <a:pt x="488" y="632"/>
                </a:cubicBezTo>
              </a:path>
            </a:pathLst>
          </a:custGeom>
          <a:noFill/>
          <a:ln w="9525" cap="flat" cmpd="sng">
            <a:solidFill>
              <a:schemeClr val="tx1"/>
            </a:solidFill>
            <a:prstDash val="solid"/>
            <a:round/>
            <a:headEnd type="none" w="med" len="med"/>
            <a:tailEnd type="triangl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99343" name="Object 12"/>
          <p:cNvGraphicFramePr>
            <a:graphicFrameLocks noChangeAspect="1"/>
          </p:cNvGraphicFramePr>
          <p:nvPr/>
        </p:nvGraphicFramePr>
        <p:xfrm>
          <a:off x="4756150" y="4484688"/>
          <a:ext cx="1485900" cy="481012"/>
        </p:xfrm>
        <a:graphic>
          <a:graphicData uri="http://schemas.openxmlformats.org/presentationml/2006/ole">
            <mc:AlternateContent xmlns:mc="http://schemas.openxmlformats.org/markup-compatibility/2006">
              <mc:Choice xmlns:v="urn:schemas-microsoft-com:vml" Requires="v">
                <p:oleObj spid="_x0000_s28931" name="Equation" r:id="rId11" imgW="1485900" imgH="482600" progId="Equation.3">
                  <p:embed/>
                </p:oleObj>
              </mc:Choice>
              <mc:Fallback>
                <p:oleObj name="Equation" r:id="rId11" imgW="1485900" imgH="482600" progId="Equation.3">
                  <p:embed/>
                  <p:pic>
                    <p:nvPicPr>
                      <p:cNvPr id="0" name="Picture 7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756150" y="4484688"/>
                        <a:ext cx="1485900" cy="4810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9344" name="Object 13"/>
          <p:cNvGraphicFramePr>
            <a:graphicFrameLocks noChangeAspect="1"/>
          </p:cNvGraphicFramePr>
          <p:nvPr/>
        </p:nvGraphicFramePr>
        <p:xfrm>
          <a:off x="4826000" y="5715000"/>
          <a:ext cx="1473200" cy="457200"/>
        </p:xfrm>
        <a:graphic>
          <a:graphicData uri="http://schemas.openxmlformats.org/presentationml/2006/ole">
            <mc:AlternateContent xmlns:mc="http://schemas.openxmlformats.org/markup-compatibility/2006">
              <mc:Choice xmlns:v="urn:schemas-microsoft-com:vml" Requires="v">
                <p:oleObj spid="_x0000_s28932" name="Equation" r:id="rId13" imgW="1473200" imgH="457200" progId="Equation.3">
                  <p:embed/>
                </p:oleObj>
              </mc:Choice>
              <mc:Fallback>
                <p:oleObj name="Equation" r:id="rId13" imgW="1473200" imgH="457200" progId="Equation.3">
                  <p:embed/>
                  <p:pic>
                    <p:nvPicPr>
                      <p:cNvPr id="0" name="Picture 7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826000" y="5715000"/>
                        <a:ext cx="14732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9345" name="Object 14"/>
          <p:cNvGraphicFramePr>
            <a:graphicFrameLocks noChangeAspect="1"/>
          </p:cNvGraphicFramePr>
          <p:nvPr/>
        </p:nvGraphicFramePr>
        <p:xfrm>
          <a:off x="2463800" y="4502150"/>
          <a:ext cx="1549400" cy="457200"/>
        </p:xfrm>
        <a:graphic>
          <a:graphicData uri="http://schemas.openxmlformats.org/presentationml/2006/ole">
            <mc:AlternateContent xmlns:mc="http://schemas.openxmlformats.org/markup-compatibility/2006">
              <mc:Choice xmlns:v="urn:schemas-microsoft-com:vml" Requires="v">
                <p:oleObj spid="_x0000_s28933" name="Equation" r:id="rId15" imgW="1549400" imgH="457200" progId="Equation.3">
                  <p:embed/>
                </p:oleObj>
              </mc:Choice>
              <mc:Fallback>
                <p:oleObj name="Equation" r:id="rId15" imgW="1549400" imgH="457200" progId="Equation.3">
                  <p:embed/>
                  <p:pic>
                    <p:nvPicPr>
                      <p:cNvPr id="0" name="Picture 77"/>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463800" y="4502150"/>
                        <a:ext cx="15494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9346" name="Freeform 15"/>
          <p:cNvSpPr>
            <a:spLocks/>
          </p:cNvSpPr>
          <p:nvPr/>
        </p:nvSpPr>
        <p:spPr bwMode="auto">
          <a:xfrm>
            <a:off x="1422400" y="3657600"/>
            <a:ext cx="1117600" cy="1003300"/>
          </a:xfrm>
          <a:custGeom>
            <a:avLst/>
            <a:gdLst>
              <a:gd name="T0" fmla="*/ 469900 w 704"/>
              <a:gd name="T1" fmla="*/ 1003300 h 632"/>
              <a:gd name="T2" fmla="*/ 12700 w 704"/>
              <a:gd name="T3" fmla="*/ 393700 h 632"/>
              <a:gd name="T4" fmla="*/ 546100 w 704"/>
              <a:gd name="T5" fmla="*/ 12700 h 632"/>
              <a:gd name="T6" fmla="*/ 1079500 w 704"/>
              <a:gd name="T7" fmla="*/ 317500 h 632"/>
              <a:gd name="T8" fmla="*/ 774700 w 704"/>
              <a:gd name="T9" fmla="*/ 1003300 h 6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04" h="632">
                <a:moveTo>
                  <a:pt x="296" y="632"/>
                </a:moveTo>
                <a:cubicBezTo>
                  <a:pt x="148" y="492"/>
                  <a:pt x="0" y="352"/>
                  <a:pt x="8" y="248"/>
                </a:cubicBezTo>
                <a:cubicBezTo>
                  <a:pt x="16" y="144"/>
                  <a:pt x="232" y="16"/>
                  <a:pt x="344" y="8"/>
                </a:cubicBezTo>
                <a:cubicBezTo>
                  <a:pt x="456" y="0"/>
                  <a:pt x="656" y="96"/>
                  <a:pt x="680" y="200"/>
                </a:cubicBezTo>
                <a:cubicBezTo>
                  <a:pt x="704" y="304"/>
                  <a:pt x="596" y="468"/>
                  <a:pt x="488" y="632"/>
                </a:cubicBezTo>
              </a:path>
            </a:pathLst>
          </a:custGeom>
          <a:noFill/>
          <a:ln w="9525" cap="flat" cmpd="sng">
            <a:solidFill>
              <a:schemeClr val="tx1"/>
            </a:solidFill>
            <a:prstDash val="solid"/>
            <a:round/>
            <a:headEnd type="none" w="med" len="med"/>
            <a:tailEnd type="triangl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99347" name="Object 16"/>
          <p:cNvGraphicFramePr>
            <a:graphicFrameLocks noChangeAspect="1"/>
          </p:cNvGraphicFramePr>
          <p:nvPr/>
        </p:nvGraphicFramePr>
        <p:xfrm>
          <a:off x="1352550" y="3119438"/>
          <a:ext cx="1485900" cy="481012"/>
        </p:xfrm>
        <a:graphic>
          <a:graphicData uri="http://schemas.openxmlformats.org/presentationml/2006/ole">
            <mc:AlternateContent xmlns:mc="http://schemas.openxmlformats.org/markup-compatibility/2006">
              <mc:Choice xmlns:v="urn:schemas-microsoft-com:vml" Requires="v">
                <p:oleObj spid="_x0000_s28934" name="Equation" r:id="rId17" imgW="1485900" imgH="482600" progId="Equation.3">
                  <p:embed/>
                </p:oleObj>
              </mc:Choice>
              <mc:Fallback>
                <p:oleObj name="Equation" r:id="rId17" imgW="1485900" imgH="482600" progId="Equation.3">
                  <p:embed/>
                  <p:pic>
                    <p:nvPicPr>
                      <p:cNvPr id="0" name="Picture 78"/>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352550" y="3119438"/>
                        <a:ext cx="1485900" cy="4810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9348" name="Line 17"/>
          <p:cNvSpPr>
            <a:spLocks noChangeShapeType="1"/>
          </p:cNvSpPr>
          <p:nvPr/>
        </p:nvSpPr>
        <p:spPr bwMode="auto">
          <a:xfrm>
            <a:off x="2413000" y="4953000"/>
            <a:ext cx="16002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graphicFrame>
        <p:nvGraphicFramePr>
          <p:cNvPr id="99349" name="Object 18"/>
          <p:cNvGraphicFramePr>
            <a:graphicFrameLocks noChangeAspect="1"/>
          </p:cNvGraphicFramePr>
          <p:nvPr/>
        </p:nvGraphicFramePr>
        <p:xfrm>
          <a:off x="3733800" y="3200400"/>
          <a:ext cx="1384300" cy="457200"/>
        </p:xfrm>
        <a:graphic>
          <a:graphicData uri="http://schemas.openxmlformats.org/presentationml/2006/ole">
            <mc:AlternateContent xmlns:mc="http://schemas.openxmlformats.org/markup-compatibility/2006">
              <mc:Choice xmlns:v="urn:schemas-microsoft-com:vml" Requires="v">
                <p:oleObj spid="_x0000_s28935" name="Equation" r:id="rId19" imgW="1384300" imgH="457200" progId="Equation.3">
                  <p:embed/>
                </p:oleObj>
              </mc:Choice>
              <mc:Fallback>
                <p:oleObj name="Equation" r:id="rId19" imgW="1384300" imgH="457200" progId="Equation.3">
                  <p:embed/>
                  <p:pic>
                    <p:nvPicPr>
                      <p:cNvPr id="0" name="Picture 79"/>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733800" y="3200400"/>
                        <a:ext cx="13843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9350" name="Line 19"/>
          <p:cNvSpPr>
            <a:spLocks noChangeShapeType="1"/>
          </p:cNvSpPr>
          <p:nvPr/>
        </p:nvSpPr>
        <p:spPr bwMode="auto">
          <a:xfrm>
            <a:off x="1270000" y="4953000"/>
            <a:ext cx="4572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99351" name="Freeform 20"/>
          <p:cNvSpPr>
            <a:spLocks/>
          </p:cNvSpPr>
          <p:nvPr/>
        </p:nvSpPr>
        <p:spPr bwMode="auto">
          <a:xfrm>
            <a:off x="6273800" y="3657600"/>
            <a:ext cx="1117600" cy="1003300"/>
          </a:xfrm>
          <a:custGeom>
            <a:avLst/>
            <a:gdLst>
              <a:gd name="T0" fmla="*/ 469900 w 704"/>
              <a:gd name="T1" fmla="*/ 1003300 h 632"/>
              <a:gd name="T2" fmla="*/ 12700 w 704"/>
              <a:gd name="T3" fmla="*/ 393700 h 632"/>
              <a:gd name="T4" fmla="*/ 546100 w 704"/>
              <a:gd name="T5" fmla="*/ 12700 h 632"/>
              <a:gd name="T6" fmla="*/ 1079500 w 704"/>
              <a:gd name="T7" fmla="*/ 317500 h 632"/>
              <a:gd name="T8" fmla="*/ 774700 w 704"/>
              <a:gd name="T9" fmla="*/ 1003300 h 6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04" h="632">
                <a:moveTo>
                  <a:pt x="296" y="632"/>
                </a:moveTo>
                <a:cubicBezTo>
                  <a:pt x="148" y="492"/>
                  <a:pt x="0" y="352"/>
                  <a:pt x="8" y="248"/>
                </a:cubicBezTo>
                <a:cubicBezTo>
                  <a:pt x="16" y="144"/>
                  <a:pt x="232" y="16"/>
                  <a:pt x="344" y="8"/>
                </a:cubicBezTo>
                <a:cubicBezTo>
                  <a:pt x="456" y="0"/>
                  <a:pt x="656" y="96"/>
                  <a:pt x="680" y="200"/>
                </a:cubicBezTo>
                <a:cubicBezTo>
                  <a:pt x="704" y="304"/>
                  <a:pt x="596" y="468"/>
                  <a:pt x="488" y="632"/>
                </a:cubicBezTo>
              </a:path>
            </a:pathLst>
          </a:custGeom>
          <a:noFill/>
          <a:ln w="9525" cap="flat" cmpd="sng">
            <a:solidFill>
              <a:schemeClr val="tx1"/>
            </a:solidFill>
            <a:prstDash val="solid"/>
            <a:round/>
            <a:headEnd type="none" w="med" len="med"/>
            <a:tailEnd type="triangl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99352" name="Object 21"/>
          <p:cNvGraphicFramePr>
            <a:graphicFrameLocks noChangeAspect="1"/>
          </p:cNvGraphicFramePr>
          <p:nvPr/>
        </p:nvGraphicFramePr>
        <p:xfrm>
          <a:off x="6184900" y="3200400"/>
          <a:ext cx="1409700" cy="457200"/>
        </p:xfrm>
        <a:graphic>
          <a:graphicData uri="http://schemas.openxmlformats.org/presentationml/2006/ole">
            <mc:AlternateContent xmlns:mc="http://schemas.openxmlformats.org/markup-compatibility/2006">
              <mc:Choice xmlns:v="urn:schemas-microsoft-com:vml" Requires="v">
                <p:oleObj spid="_x0000_s28936" name="Equation" r:id="rId21" imgW="1409700" imgH="457200" progId="Equation.3">
                  <p:embed/>
                </p:oleObj>
              </mc:Choice>
              <mc:Fallback>
                <p:oleObj name="Equation" r:id="rId21" imgW="1409700" imgH="457200" progId="Equation.3">
                  <p:embed/>
                  <p:pic>
                    <p:nvPicPr>
                      <p:cNvPr id="0" name="Picture 80"/>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6184900" y="3200400"/>
                        <a:ext cx="14097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9353" name="Oval 22"/>
          <p:cNvSpPr>
            <a:spLocks noChangeArrowheads="1"/>
          </p:cNvSpPr>
          <p:nvPr/>
        </p:nvSpPr>
        <p:spPr bwMode="auto">
          <a:xfrm>
            <a:off x="2006600" y="5943600"/>
            <a:ext cx="990600" cy="9144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endParaRPr lang="en-US" altLang="en-US"/>
          </a:p>
        </p:txBody>
      </p:sp>
      <p:sp>
        <p:nvSpPr>
          <p:cNvPr id="99354" name="Freeform 23"/>
          <p:cNvSpPr>
            <a:spLocks/>
          </p:cNvSpPr>
          <p:nvPr/>
        </p:nvSpPr>
        <p:spPr bwMode="auto">
          <a:xfrm>
            <a:off x="4229100" y="5257800"/>
            <a:ext cx="2654300" cy="1320800"/>
          </a:xfrm>
          <a:custGeom>
            <a:avLst/>
            <a:gdLst>
              <a:gd name="T0" fmla="*/ 2654300 w 1672"/>
              <a:gd name="T1" fmla="*/ 0 h 832"/>
              <a:gd name="T2" fmla="*/ 2273300 w 1672"/>
              <a:gd name="T3" fmla="*/ 1143000 h 832"/>
              <a:gd name="T4" fmla="*/ 368300 w 1672"/>
              <a:gd name="T5" fmla="*/ 1066800 h 832"/>
              <a:gd name="T6" fmla="*/ 63500 w 1672"/>
              <a:gd name="T7" fmla="*/ 0 h 8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72" h="832">
                <a:moveTo>
                  <a:pt x="1672" y="0"/>
                </a:moveTo>
                <a:cubicBezTo>
                  <a:pt x="1672" y="304"/>
                  <a:pt x="1672" y="608"/>
                  <a:pt x="1432" y="720"/>
                </a:cubicBezTo>
                <a:cubicBezTo>
                  <a:pt x="1192" y="832"/>
                  <a:pt x="464" y="792"/>
                  <a:pt x="232" y="672"/>
                </a:cubicBezTo>
                <a:cubicBezTo>
                  <a:pt x="0" y="552"/>
                  <a:pt x="20" y="276"/>
                  <a:pt x="40" y="0"/>
                </a:cubicBezTo>
              </a:path>
            </a:pathLst>
          </a:custGeom>
          <a:noFill/>
          <a:ln w="9525" cap="flat" cmpd="sng">
            <a:solidFill>
              <a:schemeClr val="tx1"/>
            </a:solidFill>
            <a:prstDash val="solid"/>
            <a:round/>
            <a:headEnd type="none" w="med" len="med"/>
            <a:tailEnd type="triangl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99355" name="Line 24"/>
          <p:cNvSpPr>
            <a:spLocks noChangeShapeType="1"/>
          </p:cNvSpPr>
          <p:nvPr/>
        </p:nvSpPr>
        <p:spPr bwMode="auto">
          <a:xfrm flipH="1">
            <a:off x="2921000" y="5105400"/>
            <a:ext cx="1143000" cy="99060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graphicFrame>
        <p:nvGraphicFramePr>
          <p:cNvPr id="99356" name="Object 25"/>
          <p:cNvGraphicFramePr>
            <a:graphicFrameLocks noChangeAspect="1"/>
          </p:cNvGraphicFramePr>
          <p:nvPr/>
        </p:nvGraphicFramePr>
        <p:xfrm>
          <a:off x="1625600" y="5486400"/>
          <a:ext cx="1587500" cy="457200"/>
        </p:xfrm>
        <a:graphic>
          <a:graphicData uri="http://schemas.openxmlformats.org/presentationml/2006/ole">
            <mc:AlternateContent xmlns:mc="http://schemas.openxmlformats.org/markup-compatibility/2006">
              <mc:Choice xmlns:v="urn:schemas-microsoft-com:vml" Requires="v">
                <p:oleObj spid="_x0000_s28937" name="Equation" r:id="rId23" imgW="1587500" imgH="457200" progId="Equation.3">
                  <p:embed/>
                </p:oleObj>
              </mc:Choice>
              <mc:Fallback>
                <p:oleObj name="Equation" r:id="rId23" imgW="1587500" imgH="457200" progId="Equation.3">
                  <p:embed/>
                  <p:pic>
                    <p:nvPicPr>
                      <p:cNvPr id="0" name="Picture 81"/>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1625600" y="5486400"/>
                        <a:ext cx="15875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9357" name="Text Box 26"/>
          <p:cNvSpPr txBox="1">
            <a:spLocks noChangeArrowheads="1"/>
          </p:cNvSpPr>
          <p:nvPr/>
        </p:nvSpPr>
        <p:spPr bwMode="auto">
          <a:xfrm>
            <a:off x="3200400" y="0"/>
            <a:ext cx="1752600"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r>
              <a:rPr lang="en-US" altLang="en-US">
                <a:solidFill>
                  <a:schemeClr val="tx1"/>
                </a:solidFill>
              </a:rPr>
              <a:t>Example</a:t>
            </a:r>
          </a:p>
        </p:txBody>
      </p:sp>
      <p:sp>
        <p:nvSpPr>
          <p:cNvPr id="99358" name="Line 27"/>
          <p:cNvSpPr>
            <a:spLocks noChangeShapeType="1"/>
          </p:cNvSpPr>
          <p:nvPr/>
        </p:nvSpPr>
        <p:spPr bwMode="auto">
          <a:xfrm>
            <a:off x="0" y="1066800"/>
            <a:ext cx="2971800" cy="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99359" name="Line 28"/>
          <p:cNvSpPr>
            <a:spLocks noChangeShapeType="1"/>
          </p:cNvSpPr>
          <p:nvPr/>
        </p:nvSpPr>
        <p:spPr bwMode="auto">
          <a:xfrm>
            <a:off x="0" y="1752600"/>
            <a:ext cx="2971800" cy="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99360" name="Line 29"/>
          <p:cNvSpPr>
            <a:spLocks noChangeShapeType="1"/>
          </p:cNvSpPr>
          <p:nvPr/>
        </p:nvSpPr>
        <p:spPr bwMode="auto">
          <a:xfrm>
            <a:off x="381000" y="10668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99361" name="Line 30"/>
          <p:cNvSpPr>
            <a:spLocks noChangeShapeType="1"/>
          </p:cNvSpPr>
          <p:nvPr/>
        </p:nvSpPr>
        <p:spPr bwMode="auto">
          <a:xfrm>
            <a:off x="914400" y="10668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99362" name="Line 31"/>
          <p:cNvSpPr>
            <a:spLocks noChangeShapeType="1"/>
          </p:cNvSpPr>
          <p:nvPr/>
        </p:nvSpPr>
        <p:spPr bwMode="auto">
          <a:xfrm>
            <a:off x="1447800" y="10668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99363" name="Line 32"/>
          <p:cNvSpPr>
            <a:spLocks noChangeShapeType="1"/>
          </p:cNvSpPr>
          <p:nvPr/>
        </p:nvSpPr>
        <p:spPr bwMode="auto">
          <a:xfrm>
            <a:off x="1981200" y="10668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99364" name="Line 33"/>
          <p:cNvSpPr>
            <a:spLocks noChangeShapeType="1"/>
          </p:cNvSpPr>
          <p:nvPr/>
        </p:nvSpPr>
        <p:spPr bwMode="auto">
          <a:xfrm>
            <a:off x="2514600" y="10668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99365" name="Line 34"/>
          <p:cNvSpPr>
            <a:spLocks noChangeShapeType="1"/>
          </p:cNvSpPr>
          <p:nvPr/>
        </p:nvSpPr>
        <p:spPr bwMode="auto">
          <a:xfrm flipV="1">
            <a:off x="1143000" y="1752600"/>
            <a:ext cx="0" cy="45720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graphicFrame>
        <p:nvGraphicFramePr>
          <p:cNvPr id="99366" name="Object 35"/>
          <p:cNvGraphicFramePr>
            <a:graphicFrameLocks noChangeAspect="1"/>
          </p:cNvGraphicFramePr>
          <p:nvPr/>
        </p:nvGraphicFramePr>
        <p:xfrm>
          <a:off x="533400" y="1219200"/>
          <a:ext cx="252413" cy="368300"/>
        </p:xfrm>
        <a:graphic>
          <a:graphicData uri="http://schemas.openxmlformats.org/presentationml/2006/ole">
            <mc:AlternateContent xmlns:mc="http://schemas.openxmlformats.org/markup-compatibility/2006">
              <mc:Choice xmlns:v="urn:schemas-microsoft-com:vml" Requires="v">
                <p:oleObj spid="_x0000_s28938" name="Equation" r:id="rId25" imgW="253890" imgH="368140" progId="Equation.3">
                  <p:embed/>
                </p:oleObj>
              </mc:Choice>
              <mc:Fallback>
                <p:oleObj name="Equation" r:id="rId25" imgW="253890" imgH="368140" progId="Equation.3">
                  <p:embed/>
                  <p:pic>
                    <p:nvPicPr>
                      <p:cNvPr id="0" name="Picture 82"/>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533400" y="1219200"/>
                        <a:ext cx="252413" cy="368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9367" name="Object 36"/>
          <p:cNvGraphicFramePr>
            <a:graphicFrameLocks noChangeAspect="1"/>
          </p:cNvGraphicFramePr>
          <p:nvPr/>
        </p:nvGraphicFramePr>
        <p:xfrm>
          <a:off x="908050" y="2133600"/>
          <a:ext cx="442913" cy="531813"/>
        </p:xfrm>
        <a:graphic>
          <a:graphicData uri="http://schemas.openxmlformats.org/presentationml/2006/ole">
            <mc:AlternateContent xmlns:mc="http://schemas.openxmlformats.org/markup-compatibility/2006">
              <mc:Choice xmlns:v="urn:schemas-microsoft-com:vml" Requires="v">
                <p:oleObj spid="_x0000_s28939" name="Equation" r:id="rId27" imgW="444307" imgH="533169" progId="Equation.3">
                  <p:embed/>
                </p:oleObj>
              </mc:Choice>
              <mc:Fallback>
                <p:oleObj name="Equation" r:id="rId27" imgW="444307" imgH="533169" progId="Equation.3">
                  <p:embed/>
                  <p:pic>
                    <p:nvPicPr>
                      <p:cNvPr id="0" name="Picture 83"/>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908050" y="2133600"/>
                        <a:ext cx="442913" cy="5318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9368" name="Object 37"/>
          <p:cNvGraphicFramePr>
            <a:graphicFrameLocks noChangeAspect="1"/>
          </p:cNvGraphicFramePr>
          <p:nvPr/>
        </p:nvGraphicFramePr>
        <p:xfrm>
          <a:off x="1676400" y="1219200"/>
          <a:ext cx="163513" cy="368300"/>
        </p:xfrm>
        <a:graphic>
          <a:graphicData uri="http://schemas.openxmlformats.org/presentationml/2006/ole">
            <mc:AlternateContent xmlns:mc="http://schemas.openxmlformats.org/markup-compatibility/2006">
              <mc:Choice xmlns:v="urn:schemas-microsoft-com:vml" Requires="v">
                <p:oleObj spid="_x0000_s28940" name="Equation" r:id="rId29" imgW="165028" imgH="368140" progId="Equation.3">
                  <p:embed/>
                </p:oleObj>
              </mc:Choice>
              <mc:Fallback>
                <p:oleObj name="Equation" r:id="rId29" imgW="165028" imgH="368140" progId="Equation.3">
                  <p:embed/>
                  <p:pic>
                    <p:nvPicPr>
                      <p:cNvPr id="0" name="Picture 84"/>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1676400" y="1219200"/>
                        <a:ext cx="163513" cy="368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9369" name="Object 38"/>
          <p:cNvGraphicFramePr>
            <a:graphicFrameLocks noChangeAspect="1"/>
          </p:cNvGraphicFramePr>
          <p:nvPr/>
        </p:nvGraphicFramePr>
        <p:xfrm>
          <a:off x="2133600" y="1219200"/>
          <a:ext cx="252413" cy="368300"/>
        </p:xfrm>
        <a:graphic>
          <a:graphicData uri="http://schemas.openxmlformats.org/presentationml/2006/ole">
            <mc:AlternateContent xmlns:mc="http://schemas.openxmlformats.org/markup-compatibility/2006">
              <mc:Choice xmlns:v="urn:schemas-microsoft-com:vml" Requires="v">
                <p:oleObj spid="_x0000_s28941" name="Equation" r:id="rId31" imgW="253890" imgH="368140" progId="Equation.3">
                  <p:embed/>
                </p:oleObj>
              </mc:Choice>
              <mc:Fallback>
                <p:oleObj name="Equation" r:id="rId31" imgW="253890" imgH="368140" progId="Equation.3">
                  <p:embed/>
                  <p:pic>
                    <p:nvPicPr>
                      <p:cNvPr id="0" name="Picture 85"/>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2133600" y="1219200"/>
                        <a:ext cx="252413" cy="368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9370" name="Object 39"/>
          <p:cNvGraphicFramePr>
            <a:graphicFrameLocks noChangeAspect="1"/>
          </p:cNvGraphicFramePr>
          <p:nvPr/>
        </p:nvGraphicFramePr>
        <p:xfrm>
          <a:off x="1111250" y="1230313"/>
          <a:ext cx="163513" cy="368300"/>
        </p:xfrm>
        <a:graphic>
          <a:graphicData uri="http://schemas.openxmlformats.org/presentationml/2006/ole">
            <mc:AlternateContent xmlns:mc="http://schemas.openxmlformats.org/markup-compatibility/2006">
              <mc:Choice xmlns:v="urn:schemas-microsoft-com:vml" Requires="v">
                <p:oleObj spid="_x0000_s28942" name="Equation" r:id="rId33" imgW="165028" imgH="368140" progId="Equation.3">
                  <p:embed/>
                </p:oleObj>
              </mc:Choice>
              <mc:Fallback>
                <p:oleObj name="Equation" r:id="rId33" imgW="165028" imgH="368140" progId="Equation.3">
                  <p:embed/>
                  <p:pic>
                    <p:nvPicPr>
                      <p:cNvPr id="0" name="Picture 86"/>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1111250" y="1230313"/>
                        <a:ext cx="163513" cy="368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9371" name="Line 40"/>
          <p:cNvSpPr>
            <a:spLocks noChangeShapeType="1"/>
          </p:cNvSpPr>
          <p:nvPr/>
        </p:nvSpPr>
        <p:spPr bwMode="auto">
          <a:xfrm>
            <a:off x="4892675" y="1117600"/>
            <a:ext cx="3962400" cy="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99372" name="Line 41"/>
          <p:cNvSpPr>
            <a:spLocks noChangeShapeType="1"/>
          </p:cNvSpPr>
          <p:nvPr/>
        </p:nvSpPr>
        <p:spPr bwMode="auto">
          <a:xfrm>
            <a:off x="4892675" y="1803400"/>
            <a:ext cx="3962400" cy="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99373" name="Line 42"/>
          <p:cNvSpPr>
            <a:spLocks noChangeShapeType="1"/>
          </p:cNvSpPr>
          <p:nvPr/>
        </p:nvSpPr>
        <p:spPr bwMode="auto">
          <a:xfrm>
            <a:off x="5273675" y="11176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99374" name="Line 43"/>
          <p:cNvSpPr>
            <a:spLocks noChangeShapeType="1"/>
          </p:cNvSpPr>
          <p:nvPr/>
        </p:nvSpPr>
        <p:spPr bwMode="auto">
          <a:xfrm>
            <a:off x="5807075" y="11176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99375" name="Line 44"/>
          <p:cNvSpPr>
            <a:spLocks noChangeShapeType="1"/>
          </p:cNvSpPr>
          <p:nvPr/>
        </p:nvSpPr>
        <p:spPr bwMode="auto">
          <a:xfrm>
            <a:off x="8474075" y="11176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99376" name="Line 45"/>
          <p:cNvSpPr>
            <a:spLocks noChangeShapeType="1"/>
          </p:cNvSpPr>
          <p:nvPr/>
        </p:nvSpPr>
        <p:spPr bwMode="auto">
          <a:xfrm flipV="1">
            <a:off x="6096000" y="1828800"/>
            <a:ext cx="0" cy="45720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graphicFrame>
        <p:nvGraphicFramePr>
          <p:cNvPr id="99377" name="Object 46"/>
          <p:cNvGraphicFramePr>
            <a:graphicFrameLocks noChangeAspect="1"/>
          </p:cNvGraphicFramePr>
          <p:nvPr/>
        </p:nvGraphicFramePr>
        <p:xfrm>
          <a:off x="5426075" y="1270000"/>
          <a:ext cx="252413" cy="368300"/>
        </p:xfrm>
        <a:graphic>
          <a:graphicData uri="http://schemas.openxmlformats.org/presentationml/2006/ole">
            <mc:AlternateContent xmlns:mc="http://schemas.openxmlformats.org/markup-compatibility/2006">
              <mc:Choice xmlns:v="urn:schemas-microsoft-com:vml" Requires="v">
                <p:oleObj spid="_x0000_s28943" name="Equation" r:id="rId35" imgW="253890" imgH="368140" progId="Equation.3">
                  <p:embed/>
                </p:oleObj>
              </mc:Choice>
              <mc:Fallback>
                <p:oleObj name="Equation" r:id="rId35" imgW="253890" imgH="368140" progId="Equation.3">
                  <p:embed/>
                  <p:pic>
                    <p:nvPicPr>
                      <p:cNvPr id="0" name="Picture 87"/>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5426075" y="1270000"/>
                        <a:ext cx="252413" cy="368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9378" name="Object 47"/>
          <p:cNvGraphicFramePr>
            <a:graphicFrameLocks noChangeAspect="1"/>
          </p:cNvGraphicFramePr>
          <p:nvPr/>
        </p:nvGraphicFramePr>
        <p:xfrm>
          <a:off x="5943600" y="2209800"/>
          <a:ext cx="430213" cy="531813"/>
        </p:xfrm>
        <a:graphic>
          <a:graphicData uri="http://schemas.openxmlformats.org/presentationml/2006/ole">
            <mc:AlternateContent xmlns:mc="http://schemas.openxmlformats.org/markup-compatibility/2006">
              <mc:Choice xmlns:v="urn:schemas-microsoft-com:vml" Requires="v">
                <p:oleObj spid="_x0000_s28944" name="Equation" r:id="rId36" imgW="431613" imgH="533169" progId="Equation.3">
                  <p:embed/>
                </p:oleObj>
              </mc:Choice>
              <mc:Fallback>
                <p:oleObj name="Equation" r:id="rId36" imgW="431613" imgH="533169" progId="Equation.3">
                  <p:embed/>
                  <p:pic>
                    <p:nvPicPr>
                      <p:cNvPr id="0" name="Picture 88"/>
                      <p:cNvPicPr>
                        <a:picLocks noChangeAspect="1" noChangeArrowheads="1"/>
                      </p:cNvPicPr>
                      <p:nvPr/>
                    </p:nvPicPr>
                    <p:blipFill>
                      <a:blip r:embed="rId37">
                        <a:extLst>
                          <a:ext uri="{28A0092B-C50C-407E-A947-70E740481C1C}">
                            <a14:useLocalDpi xmlns:a14="http://schemas.microsoft.com/office/drawing/2010/main" val="0"/>
                          </a:ext>
                        </a:extLst>
                      </a:blip>
                      <a:srcRect/>
                      <a:stretch>
                        <a:fillRect/>
                      </a:stretch>
                    </p:blipFill>
                    <p:spPr bwMode="auto">
                      <a:xfrm>
                        <a:off x="5943600" y="2209800"/>
                        <a:ext cx="430213" cy="5318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9379" name="Object 48"/>
          <p:cNvGraphicFramePr>
            <a:graphicFrameLocks noChangeAspect="1"/>
          </p:cNvGraphicFramePr>
          <p:nvPr/>
        </p:nvGraphicFramePr>
        <p:xfrm>
          <a:off x="8093075" y="1270000"/>
          <a:ext cx="304800" cy="368300"/>
        </p:xfrm>
        <a:graphic>
          <a:graphicData uri="http://schemas.openxmlformats.org/presentationml/2006/ole">
            <mc:AlternateContent xmlns:mc="http://schemas.openxmlformats.org/markup-compatibility/2006">
              <mc:Choice xmlns:v="urn:schemas-microsoft-com:vml" Requires="v">
                <p:oleObj spid="_x0000_s28945" name="Equation" r:id="rId38" imgW="253890" imgH="368140" progId="Equation.3">
                  <p:embed/>
                </p:oleObj>
              </mc:Choice>
              <mc:Fallback>
                <p:oleObj name="Equation" r:id="rId38" imgW="253890" imgH="368140" progId="Equation.3">
                  <p:embed/>
                  <p:pic>
                    <p:nvPicPr>
                      <p:cNvPr id="0" name="Picture 89"/>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8093075" y="1270000"/>
                        <a:ext cx="304800" cy="368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9380" name="Line 49"/>
          <p:cNvSpPr>
            <a:spLocks noChangeShapeType="1"/>
          </p:cNvSpPr>
          <p:nvPr/>
        </p:nvSpPr>
        <p:spPr bwMode="auto">
          <a:xfrm>
            <a:off x="6340475" y="11176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99381" name="Line 50"/>
          <p:cNvSpPr>
            <a:spLocks noChangeShapeType="1"/>
          </p:cNvSpPr>
          <p:nvPr/>
        </p:nvSpPr>
        <p:spPr bwMode="auto">
          <a:xfrm>
            <a:off x="6873875" y="11176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99382" name="Line 51"/>
          <p:cNvSpPr>
            <a:spLocks noChangeShapeType="1"/>
          </p:cNvSpPr>
          <p:nvPr/>
        </p:nvSpPr>
        <p:spPr bwMode="auto">
          <a:xfrm>
            <a:off x="7407275" y="11176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99383" name="Line 52"/>
          <p:cNvSpPr>
            <a:spLocks noChangeShapeType="1"/>
          </p:cNvSpPr>
          <p:nvPr/>
        </p:nvSpPr>
        <p:spPr bwMode="auto">
          <a:xfrm>
            <a:off x="7940675" y="1117600"/>
            <a:ext cx="0" cy="6858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graphicFrame>
        <p:nvGraphicFramePr>
          <p:cNvPr id="99384" name="Object 53"/>
          <p:cNvGraphicFramePr>
            <a:graphicFrameLocks noChangeAspect="1"/>
          </p:cNvGraphicFramePr>
          <p:nvPr/>
        </p:nvGraphicFramePr>
        <p:xfrm>
          <a:off x="6569075" y="1270000"/>
          <a:ext cx="163513" cy="368300"/>
        </p:xfrm>
        <a:graphic>
          <a:graphicData uri="http://schemas.openxmlformats.org/presentationml/2006/ole">
            <mc:AlternateContent xmlns:mc="http://schemas.openxmlformats.org/markup-compatibility/2006">
              <mc:Choice xmlns:v="urn:schemas-microsoft-com:vml" Requires="v">
                <p:oleObj spid="_x0000_s28946" name="Equation" r:id="rId39" imgW="165028" imgH="368140" progId="Equation.3">
                  <p:embed/>
                </p:oleObj>
              </mc:Choice>
              <mc:Fallback>
                <p:oleObj name="Equation" r:id="rId39" imgW="165028" imgH="368140" progId="Equation.3">
                  <p:embed/>
                  <p:pic>
                    <p:nvPicPr>
                      <p:cNvPr id="0" name="Picture 90"/>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6569075" y="1270000"/>
                        <a:ext cx="163513" cy="368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9385" name="Object 54"/>
          <p:cNvGraphicFramePr>
            <a:graphicFrameLocks noChangeAspect="1"/>
          </p:cNvGraphicFramePr>
          <p:nvPr/>
        </p:nvGraphicFramePr>
        <p:xfrm>
          <a:off x="7604125" y="1281113"/>
          <a:ext cx="163513" cy="368300"/>
        </p:xfrm>
        <a:graphic>
          <a:graphicData uri="http://schemas.openxmlformats.org/presentationml/2006/ole">
            <mc:AlternateContent xmlns:mc="http://schemas.openxmlformats.org/markup-compatibility/2006">
              <mc:Choice xmlns:v="urn:schemas-microsoft-com:vml" Requires="v">
                <p:oleObj spid="_x0000_s28947" name="Equation" r:id="rId40" imgW="165028" imgH="368140" progId="Equation.3">
                  <p:embed/>
                </p:oleObj>
              </mc:Choice>
              <mc:Fallback>
                <p:oleObj name="Equation" r:id="rId40" imgW="165028" imgH="368140" progId="Equation.3">
                  <p:embed/>
                  <p:pic>
                    <p:nvPicPr>
                      <p:cNvPr id="0" name="Picture 91"/>
                      <p:cNvPicPr>
                        <a:picLocks noChangeAspect="1" noChangeArrowheads="1"/>
                      </p:cNvPicPr>
                      <p:nvPr/>
                    </p:nvPicPr>
                    <p:blipFill>
                      <a:blip r:embed="rId41">
                        <a:extLst>
                          <a:ext uri="{28A0092B-C50C-407E-A947-70E740481C1C}">
                            <a14:useLocalDpi xmlns:a14="http://schemas.microsoft.com/office/drawing/2010/main" val="0"/>
                          </a:ext>
                        </a:extLst>
                      </a:blip>
                      <a:srcRect/>
                      <a:stretch>
                        <a:fillRect/>
                      </a:stretch>
                    </p:blipFill>
                    <p:spPr bwMode="auto">
                      <a:xfrm>
                        <a:off x="7604125" y="1281113"/>
                        <a:ext cx="163513" cy="368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9386" name="Object 55"/>
          <p:cNvGraphicFramePr>
            <a:graphicFrameLocks noChangeAspect="1"/>
          </p:cNvGraphicFramePr>
          <p:nvPr/>
        </p:nvGraphicFramePr>
        <p:xfrm>
          <a:off x="6003925" y="1281113"/>
          <a:ext cx="163513" cy="368300"/>
        </p:xfrm>
        <a:graphic>
          <a:graphicData uri="http://schemas.openxmlformats.org/presentationml/2006/ole">
            <mc:AlternateContent xmlns:mc="http://schemas.openxmlformats.org/markup-compatibility/2006">
              <mc:Choice xmlns:v="urn:schemas-microsoft-com:vml" Requires="v">
                <p:oleObj spid="_x0000_s28948" name="Equation" r:id="rId42" imgW="165028" imgH="368140" progId="Equation.3">
                  <p:embed/>
                </p:oleObj>
              </mc:Choice>
              <mc:Fallback>
                <p:oleObj name="Equation" r:id="rId42" imgW="165028" imgH="368140" progId="Equation.3">
                  <p:embed/>
                  <p:pic>
                    <p:nvPicPr>
                      <p:cNvPr id="0" name="Picture 92"/>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6003925" y="1281113"/>
                        <a:ext cx="163513" cy="368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9387" name="Object 56"/>
          <p:cNvGraphicFramePr>
            <a:graphicFrameLocks noChangeAspect="1"/>
          </p:cNvGraphicFramePr>
          <p:nvPr/>
        </p:nvGraphicFramePr>
        <p:xfrm>
          <a:off x="7026275" y="1270000"/>
          <a:ext cx="163513" cy="368300"/>
        </p:xfrm>
        <a:graphic>
          <a:graphicData uri="http://schemas.openxmlformats.org/presentationml/2006/ole">
            <mc:AlternateContent xmlns:mc="http://schemas.openxmlformats.org/markup-compatibility/2006">
              <mc:Choice xmlns:v="urn:schemas-microsoft-com:vml" Requires="v">
                <p:oleObj spid="_x0000_s28949" name="Equation" r:id="rId43" imgW="165028" imgH="368140" progId="Equation.3">
                  <p:embed/>
                </p:oleObj>
              </mc:Choice>
              <mc:Fallback>
                <p:oleObj name="Equation" r:id="rId43" imgW="165028" imgH="368140" progId="Equation.3">
                  <p:embed/>
                  <p:pic>
                    <p:nvPicPr>
                      <p:cNvPr id="0" name="Picture 93"/>
                      <p:cNvPicPr>
                        <a:picLocks noChangeAspect="1" noChangeArrowheads="1"/>
                      </p:cNvPicPr>
                      <p:nvPr/>
                    </p:nvPicPr>
                    <p:blipFill>
                      <a:blip r:embed="rId44">
                        <a:extLst>
                          <a:ext uri="{28A0092B-C50C-407E-A947-70E740481C1C}">
                            <a14:useLocalDpi xmlns:a14="http://schemas.microsoft.com/office/drawing/2010/main" val="0"/>
                          </a:ext>
                        </a:extLst>
                      </a:blip>
                      <a:srcRect/>
                      <a:stretch>
                        <a:fillRect/>
                      </a:stretch>
                    </p:blipFill>
                    <p:spPr bwMode="auto">
                      <a:xfrm>
                        <a:off x="7026275" y="1270000"/>
                        <a:ext cx="163513" cy="368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9388" name="Text Box 57"/>
          <p:cNvSpPr txBox="1">
            <a:spLocks noChangeArrowheads="1"/>
          </p:cNvSpPr>
          <p:nvPr/>
        </p:nvSpPr>
        <p:spPr bwMode="auto">
          <a:xfrm>
            <a:off x="898525" y="330200"/>
            <a:ext cx="1254125"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r>
              <a:rPr lang="en-US" altLang="en-US">
                <a:solidFill>
                  <a:srgbClr val="FF0000"/>
                </a:solidFill>
              </a:rPr>
              <a:t>Start</a:t>
            </a:r>
          </a:p>
        </p:txBody>
      </p:sp>
      <p:sp>
        <p:nvSpPr>
          <p:cNvPr id="99389" name="Text Box 58"/>
          <p:cNvSpPr txBox="1">
            <a:spLocks noChangeArrowheads="1"/>
          </p:cNvSpPr>
          <p:nvPr/>
        </p:nvSpPr>
        <p:spPr bwMode="auto">
          <a:xfrm>
            <a:off x="6553200" y="381000"/>
            <a:ext cx="1304925"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accent2"/>
                </a:solidFill>
                <a:latin typeface="Comic Sans MS" pitchFamily="66" charset="0"/>
              </a:defRPr>
            </a:lvl1pPr>
            <a:lvl2pPr marL="742950" indent="-285750">
              <a:defRPr sz="3200">
                <a:solidFill>
                  <a:schemeClr val="accent2"/>
                </a:solidFill>
                <a:latin typeface="Comic Sans MS" pitchFamily="66" charset="0"/>
              </a:defRPr>
            </a:lvl2pPr>
            <a:lvl3pPr marL="1143000" indent="-228600">
              <a:defRPr sz="3200">
                <a:solidFill>
                  <a:schemeClr val="accent2"/>
                </a:solidFill>
                <a:latin typeface="Comic Sans MS" pitchFamily="66" charset="0"/>
              </a:defRPr>
            </a:lvl3pPr>
            <a:lvl4pPr marL="1600200" indent="-228600">
              <a:defRPr sz="3200">
                <a:solidFill>
                  <a:schemeClr val="accent2"/>
                </a:solidFill>
                <a:latin typeface="Comic Sans MS" pitchFamily="66" charset="0"/>
              </a:defRPr>
            </a:lvl4pPr>
            <a:lvl5pPr marL="2057400" indent="-228600">
              <a:defRPr sz="3200">
                <a:solidFill>
                  <a:schemeClr val="accent2"/>
                </a:solidFill>
                <a:latin typeface="Comic Sans MS" pitchFamily="66" charset="0"/>
              </a:defRPr>
            </a:lvl5pPr>
            <a:lvl6pPr marL="2514600" indent="-228600" eaLnBrk="0" fontAlgn="base" hangingPunct="0">
              <a:spcBef>
                <a:spcPct val="20000"/>
              </a:spcBef>
              <a:spcAft>
                <a:spcPct val="0"/>
              </a:spcAft>
              <a:defRPr sz="3200">
                <a:solidFill>
                  <a:schemeClr val="accent2"/>
                </a:solidFill>
                <a:latin typeface="Comic Sans MS" pitchFamily="66" charset="0"/>
              </a:defRPr>
            </a:lvl6pPr>
            <a:lvl7pPr marL="2971800" indent="-228600" eaLnBrk="0" fontAlgn="base" hangingPunct="0">
              <a:spcBef>
                <a:spcPct val="20000"/>
              </a:spcBef>
              <a:spcAft>
                <a:spcPct val="0"/>
              </a:spcAft>
              <a:defRPr sz="3200">
                <a:solidFill>
                  <a:schemeClr val="accent2"/>
                </a:solidFill>
                <a:latin typeface="Comic Sans MS" pitchFamily="66" charset="0"/>
              </a:defRPr>
            </a:lvl7pPr>
            <a:lvl8pPr marL="3429000" indent="-228600" eaLnBrk="0" fontAlgn="base" hangingPunct="0">
              <a:spcBef>
                <a:spcPct val="20000"/>
              </a:spcBef>
              <a:spcAft>
                <a:spcPct val="0"/>
              </a:spcAft>
              <a:defRPr sz="3200">
                <a:solidFill>
                  <a:schemeClr val="accent2"/>
                </a:solidFill>
                <a:latin typeface="Comic Sans MS" pitchFamily="66" charset="0"/>
              </a:defRPr>
            </a:lvl8pPr>
            <a:lvl9pPr marL="3886200" indent="-228600" eaLnBrk="0" fontAlgn="base" hangingPunct="0">
              <a:spcBef>
                <a:spcPct val="20000"/>
              </a:spcBef>
              <a:spcAft>
                <a:spcPct val="0"/>
              </a:spcAft>
              <a:defRPr sz="3200">
                <a:solidFill>
                  <a:schemeClr val="accent2"/>
                </a:solidFill>
                <a:latin typeface="Comic Sans MS" pitchFamily="66" charset="0"/>
              </a:defRPr>
            </a:lvl9pPr>
          </a:lstStyle>
          <a:p>
            <a:r>
              <a:rPr lang="en-US" altLang="en-US">
                <a:solidFill>
                  <a:srgbClr val="FF0000"/>
                </a:solidFill>
              </a:rPr>
              <a:t>Finish</a:t>
            </a:r>
          </a:p>
        </p:txBody>
      </p:sp>
    </p:spTree>
    <p:extLst>
      <p:ext uri="{BB962C8B-B14F-4D97-AF65-F5344CB8AC3E}">
        <p14:creationId xmlns:p14="http://schemas.microsoft.com/office/powerpoint/2010/main" val="215659389"/>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 </a:t>
            </a:r>
            <a:r>
              <a:rPr lang="en-US" dirty="0">
                <a:solidFill>
                  <a:srgbClr val="FF0000"/>
                </a:solidFill>
              </a:rPr>
              <a:t>Back to binary!</a:t>
            </a:r>
          </a:p>
        </p:txBody>
      </p:sp>
      <p:sp>
        <p:nvSpPr>
          <p:cNvPr id="6" name="Content Placeholder 5"/>
          <p:cNvSpPr>
            <a:spLocks noGrp="1"/>
          </p:cNvSpPr>
          <p:nvPr>
            <p:ph idx="1"/>
          </p:nvPr>
        </p:nvSpPr>
        <p:spPr/>
        <p:txBody>
          <a:bodyPr>
            <a:normAutofit fontScale="92500" lnSpcReduction="20000"/>
          </a:bodyPr>
          <a:lstStyle/>
          <a:p>
            <a:pPr marL="457200" indent="-457200">
              <a:buFont typeface="Arial" panose="020B0604020202020204" pitchFamily="34" charset="0"/>
              <a:buChar char="•"/>
            </a:pPr>
            <a:r>
              <a:rPr lang="en-US" dirty="0"/>
              <a:t>How do we add two binary numbers on a Turing machine?</a:t>
            </a:r>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r>
              <a:rPr lang="en-US" dirty="0"/>
              <a:t>Instead of dealing with it directly, let us divide the problem into 2 parts</a:t>
            </a:r>
          </a:p>
          <a:p>
            <a:pPr marL="857250" lvl="1" indent="-457200">
              <a:buFont typeface="Arial" panose="020B0604020202020204" pitchFamily="34" charset="0"/>
              <a:buChar char="•"/>
            </a:pPr>
            <a:r>
              <a:rPr lang="en-US" dirty="0"/>
              <a:t>How to subtract 1 from a binary number</a:t>
            </a:r>
          </a:p>
          <a:p>
            <a:pPr marL="857250" lvl="1" indent="-457200">
              <a:buFont typeface="Arial" panose="020B0604020202020204" pitchFamily="34" charset="0"/>
              <a:buChar char="•"/>
            </a:pPr>
            <a:r>
              <a:rPr lang="en-US" dirty="0"/>
              <a:t>How to add 1 to a binary number</a:t>
            </a:r>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r>
              <a:rPr lang="en-US" dirty="0"/>
              <a:t>HW – think about how to do this without subroutines/functions/methods</a:t>
            </a:r>
          </a:p>
        </p:txBody>
      </p:sp>
      <p:sp>
        <p:nvSpPr>
          <p:cNvPr id="3" name="Footer Placeholder 2"/>
          <p:cNvSpPr>
            <a:spLocks noGrp="1"/>
          </p:cNvSpPr>
          <p:nvPr>
            <p:ph type="ftr" sz="quarter" idx="11"/>
          </p:nvPr>
        </p:nvSpPr>
        <p:spPr/>
        <p:txBody>
          <a:bodyPr/>
          <a:lstStyle/>
          <a:p>
            <a:pPr>
              <a:defRPr/>
            </a:pPr>
            <a:r>
              <a:rPr lang="en-US" altLang="en-US"/>
              <a:t>unit-4/Turning Machine</a:t>
            </a:r>
          </a:p>
        </p:txBody>
      </p:sp>
      <p:sp>
        <p:nvSpPr>
          <p:cNvPr id="4" name="Slide Number Placeholder 3"/>
          <p:cNvSpPr>
            <a:spLocks noGrp="1"/>
          </p:cNvSpPr>
          <p:nvPr>
            <p:ph type="sldNum" sz="quarter" idx="12"/>
          </p:nvPr>
        </p:nvSpPr>
        <p:spPr/>
        <p:txBody>
          <a:bodyPr/>
          <a:lstStyle/>
          <a:p>
            <a:pPr>
              <a:defRPr/>
            </a:pPr>
            <a:fld id="{43538033-8A90-4CD6-805F-CD8E4F05FEBC}" type="slidenum">
              <a:rPr lang="en-US" altLang="en-US" smtClean="0"/>
              <a:pPr>
                <a:defRPr/>
              </a:pPr>
              <a:t>91</a:t>
            </a:fld>
            <a:endParaRPr lang="en-US" altLang="en-US"/>
          </a:p>
        </p:txBody>
      </p:sp>
    </p:spTree>
    <p:extLst>
      <p:ext uri="{BB962C8B-B14F-4D97-AF65-F5344CB8AC3E}">
        <p14:creationId xmlns:p14="http://schemas.microsoft.com/office/powerpoint/2010/main" val="803039128"/>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How to add 1 to a binary number?</a:t>
            </a:r>
          </a:p>
        </p:txBody>
      </p:sp>
      <p:sp>
        <p:nvSpPr>
          <p:cNvPr id="3" name="Content Placeholder 2"/>
          <p:cNvSpPr>
            <a:spLocks noGrp="1"/>
          </p:cNvSpPr>
          <p:nvPr>
            <p:ph idx="1"/>
          </p:nvPr>
        </p:nvSpPr>
        <p:spPr/>
        <p:txBody>
          <a:bodyPr/>
          <a:lstStyle/>
          <a:p>
            <a:pPr marL="0" indent="0"/>
            <a:r>
              <a:rPr lang="en-US" dirty="0"/>
              <a:t>What is 11000 + 1 = ? </a:t>
            </a:r>
          </a:p>
          <a:p>
            <a:pPr marL="0" indent="0"/>
            <a:endParaRPr lang="en-US" dirty="0"/>
          </a:p>
          <a:p>
            <a:pPr marL="0" indent="0"/>
            <a:r>
              <a:rPr lang="en-US" dirty="0"/>
              <a:t>What is 10111 + 1 = ?</a:t>
            </a:r>
          </a:p>
          <a:p>
            <a:pPr marL="0" indent="0"/>
            <a:endParaRPr lang="en-US" dirty="0"/>
          </a:p>
          <a:p>
            <a:pPr marL="0" indent="0"/>
            <a:r>
              <a:rPr lang="en-US" dirty="0"/>
              <a:t>The pattern that emerges is …..</a:t>
            </a:r>
          </a:p>
          <a:p>
            <a:pPr marL="0" indent="0"/>
            <a:endParaRPr lang="en-US" dirty="0"/>
          </a:p>
        </p:txBody>
      </p:sp>
      <p:sp>
        <p:nvSpPr>
          <p:cNvPr id="5" name="Footer Placeholder 4"/>
          <p:cNvSpPr>
            <a:spLocks noGrp="1"/>
          </p:cNvSpPr>
          <p:nvPr>
            <p:ph type="ftr" sz="quarter" idx="11"/>
          </p:nvPr>
        </p:nvSpPr>
        <p:spPr/>
        <p:txBody>
          <a:bodyPr/>
          <a:lstStyle/>
          <a:p>
            <a:pPr>
              <a:defRPr/>
            </a:pPr>
            <a:r>
              <a:rPr lang="en-US" altLang="en-US"/>
              <a:t>unit-4/Turning Machine</a:t>
            </a:r>
          </a:p>
        </p:txBody>
      </p:sp>
      <p:sp>
        <p:nvSpPr>
          <p:cNvPr id="6" name="Slide Number Placeholder 5"/>
          <p:cNvSpPr>
            <a:spLocks noGrp="1"/>
          </p:cNvSpPr>
          <p:nvPr>
            <p:ph type="sldNum" sz="quarter" idx="12"/>
          </p:nvPr>
        </p:nvSpPr>
        <p:spPr/>
        <p:txBody>
          <a:bodyPr/>
          <a:lstStyle/>
          <a:p>
            <a:pPr>
              <a:defRPr/>
            </a:pPr>
            <a:fld id="{FB6468D2-CF72-4C21-B85D-23E010AF166F}" type="slidenum">
              <a:rPr lang="en-US" altLang="en-US" smtClean="0"/>
              <a:pPr>
                <a:defRPr/>
              </a:pPr>
              <a:t>92</a:t>
            </a:fld>
            <a:endParaRPr lang="en-US" altLang="en-US"/>
          </a:p>
        </p:txBody>
      </p:sp>
    </p:spTree>
    <p:extLst>
      <p:ext uri="{BB962C8B-B14F-4D97-AF65-F5344CB8AC3E}">
        <p14:creationId xmlns:p14="http://schemas.microsoft.com/office/powerpoint/2010/main" val="2218618033"/>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dirty="0" err="1">
                <a:solidFill>
                  <a:srgbClr val="FF0000"/>
                </a:solidFill>
              </a:rPr>
              <a:t>Multitape</a:t>
            </a:r>
            <a:r>
              <a:rPr lang="en-US" dirty="0">
                <a:solidFill>
                  <a:srgbClr val="FF0000"/>
                </a:solidFill>
              </a:rPr>
              <a:t> Turing Machines</a:t>
            </a:r>
          </a:p>
        </p:txBody>
      </p:sp>
      <p:sp>
        <p:nvSpPr>
          <p:cNvPr id="14339" name="Rectangle 3"/>
          <p:cNvSpPr>
            <a:spLocks noGrp="1" noChangeArrowheads="1"/>
          </p:cNvSpPr>
          <p:nvPr>
            <p:ph type="body" idx="1"/>
          </p:nvPr>
        </p:nvSpPr>
        <p:spPr/>
        <p:txBody>
          <a:bodyPr/>
          <a:lstStyle/>
          <a:p>
            <a:pPr eaLnBrk="1" hangingPunct="1">
              <a:lnSpc>
                <a:spcPct val="90000"/>
              </a:lnSpc>
            </a:pPr>
            <a:r>
              <a:rPr lang="en-US" sz="2800"/>
              <a:t>A multitape Turing machine is like an ordinary TM but it has several tapes instead of one tape.</a:t>
            </a:r>
          </a:p>
          <a:p>
            <a:pPr eaLnBrk="1" hangingPunct="1">
              <a:lnSpc>
                <a:spcPct val="90000"/>
              </a:lnSpc>
            </a:pPr>
            <a:r>
              <a:rPr lang="en-US" sz="2800"/>
              <a:t>Initially the input starts on tape 1 and the other tapes are blank. </a:t>
            </a:r>
          </a:p>
          <a:p>
            <a:pPr eaLnBrk="1" hangingPunct="1">
              <a:lnSpc>
                <a:spcPct val="90000"/>
              </a:lnSpc>
            </a:pPr>
            <a:r>
              <a:rPr lang="en-US" sz="2800"/>
              <a:t>The transition function is changed to allow for reading, writing, and moving the heads on all the tapes simultaneously.  </a:t>
            </a:r>
          </a:p>
          <a:p>
            <a:pPr lvl="1" eaLnBrk="1" hangingPunct="1">
              <a:lnSpc>
                <a:spcPct val="90000"/>
              </a:lnSpc>
            </a:pPr>
            <a:r>
              <a:rPr lang="en-US" sz="2400"/>
              <a:t>This means we could read on multiples tape and move in different directions on each tape as well as write a different symbol on each tape, all in one move.</a:t>
            </a:r>
          </a:p>
        </p:txBody>
      </p:sp>
      <p:sp>
        <p:nvSpPr>
          <p:cNvPr id="2" name="Footer Placeholder 1"/>
          <p:cNvSpPr>
            <a:spLocks noGrp="1"/>
          </p:cNvSpPr>
          <p:nvPr>
            <p:ph type="ftr" sz="quarter" idx="11"/>
          </p:nvPr>
        </p:nvSpPr>
        <p:spPr/>
        <p:txBody>
          <a:bodyPr/>
          <a:lstStyle/>
          <a:p>
            <a:r>
              <a:rPr lang="en-US"/>
              <a:t>unit-4/Turning Machine</a:t>
            </a:r>
          </a:p>
        </p:txBody>
      </p:sp>
      <p:sp>
        <p:nvSpPr>
          <p:cNvPr id="3" name="Slide Number Placeholder 2"/>
          <p:cNvSpPr>
            <a:spLocks noGrp="1"/>
          </p:cNvSpPr>
          <p:nvPr>
            <p:ph type="sldNum" sz="quarter" idx="12"/>
          </p:nvPr>
        </p:nvSpPr>
        <p:spPr/>
        <p:txBody>
          <a:bodyPr/>
          <a:lstStyle/>
          <a:p>
            <a:fld id="{565C65C6-1AC9-4B56-AB8E-0D5719812ABF}" type="slidenum">
              <a:rPr lang="en-US" smtClean="0"/>
              <a:pPr/>
              <a:t>93</a:t>
            </a:fld>
            <a:endParaRPr lang="en-US"/>
          </a:p>
        </p:txBody>
      </p:sp>
    </p:spTree>
    <p:extLst>
      <p:ext uri="{BB962C8B-B14F-4D97-AF65-F5344CB8AC3E}">
        <p14:creationId xmlns:p14="http://schemas.microsoft.com/office/powerpoint/2010/main" val="178049837"/>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685800" y="152400"/>
            <a:ext cx="7772400" cy="1143000"/>
          </a:xfrm>
        </p:spPr>
        <p:txBody>
          <a:bodyPr/>
          <a:lstStyle/>
          <a:p>
            <a:pPr eaLnBrk="1" hangingPunct="1"/>
            <a:r>
              <a:rPr lang="en-US" dirty="0" err="1">
                <a:solidFill>
                  <a:srgbClr val="FF0000"/>
                </a:solidFill>
              </a:rPr>
              <a:t>Multitape</a:t>
            </a:r>
            <a:r>
              <a:rPr lang="en-US" dirty="0">
                <a:solidFill>
                  <a:srgbClr val="FF0000"/>
                </a:solidFill>
              </a:rPr>
              <a:t> Turing Machine</a:t>
            </a:r>
          </a:p>
        </p:txBody>
      </p:sp>
      <p:sp>
        <p:nvSpPr>
          <p:cNvPr id="15363" name="Rectangle 3"/>
          <p:cNvSpPr>
            <a:spLocks noGrp="1" noChangeArrowheads="1"/>
          </p:cNvSpPr>
          <p:nvPr>
            <p:ph type="body" idx="1"/>
          </p:nvPr>
        </p:nvSpPr>
        <p:spPr>
          <a:xfrm>
            <a:off x="381000" y="1524000"/>
            <a:ext cx="8077200" cy="4648200"/>
          </a:xfrm>
        </p:spPr>
        <p:txBody>
          <a:bodyPr/>
          <a:lstStyle/>
          <a:p>
            <a:pPr eaLnBrk="1" hangingPunct="1">
              <a:lnSpc>
                <a:spcPct val="80000"/>
              </a:lnSpc>
            </a:pPr>
            <a:r>
              <a:rPr lang="en-US" sz="2400"/>
              <a:t>Theorem:  A multitape TM is equivalent in power to an ordinary TM.  Recall that two TM’s are equivalent if they recognize the same language. We can show how to convert a multitape TM, M, to a single tape TM, S:</a:t>
            </a:r>
          </a:p>
          <a:p>
            <a:pPr eaLnBrk="1" hangingPunct="1">
              <a:lnSpc>
                <a:spcPct val="80000"/>
              </a:lnSpc>
            </a:pPr>
            <a:r>
              <a:rPr lang="en-US" sz="2400"/>
              <a:t>Say that M has k tapes.  </a:t>
            </a:r>
          </a:p>
          <a:p>
            <a:pPr lvl="1" eaLnBrk="1" hangingPunct="1">
              <a:lnSpc>
                <a:spcPct val="80000"/>
              </a:lnSpc>
            </a:pPr>
            <a:r>
              <a:rPr lang="en-US" sz="2000"/>
              <a:t>Create the TM S to simulate having k tapes by interleaving the information on each of the k tapes on its single tape</a:t>
            </a:r>
          </a:p>
          <a:p>
            <a:pPr lvl="1" eaLnBrk="1" hangingPunct="1">
              <a:lnSpc>
                <a:spcPct val="80000"/>
              </a:lnSpc>
            </a:pPr>
            <a:r>
              <a:rPr lang="en-US" sz="2000"/>
              <a:t>Use a new symbol # as a delimiter to separate the contents of each tape</a:t>
            </a:r>
          </a:p>
          <a:p>
            <a:pPr lvl="1" eaLnBrk="1" hangingPunct="1">
              <a:lnSpc>
                <a:spcPct val="80000"/>
              </a:lnSpc>
            </a:pPr>
            <a:r>
              <a:rPr lang="en-US" sz="2000"/>
              <a:t>S must also keep track of the location on each of the simulated heads</a:t>
            </a:r>
          </a:p>
          <a:p>
            <a:pPr lvl="2" eaLnBrk="1" hangingPunct="1">
              <a:lnSpc>
                <a:spcPct val="80000"/>
              </a:lnSpc>
            </a:pPr>
            <a:r>
              <a:rPr lang="en-US" sz="1800"/>
              <a:t>Write a type symbol with a * to mark the place where the head on the tape would be</a:t>
            </a:r>
          </a:p>
          <a:p>
            <a:pPr lvl="2" eaLnBrk="1" hangingPunct="1">
              <a:lnSpc>
                <a:spcPct val="80000"/>
              </a:lnSpc>
            </a:pPr>
            <a:r>
              <a:rPr lang="en-US" sz="1800"/>
              <a:t>The * symbols are new tape symbols that don’t exist with M</a:t>
            </a:r>
          </a:p>
          <a:p>
            <a:pPr lvl="2" eaLnBrk="1" hangingPunct="1">
              <a:lnSpc>
                <a:spcPct val="80000"/>
              </a:lnSpc>
            </a:pPr>
            <a:r>
              <a:rPr lang="en-US" sz="1800"/>
              <a:t>The finite control must have the proper logic to distinguish say, x* and x and realize both refer to the same thing, but one is the current tape symbol.</a:t>
            </a:r>
          </a:p>
        </p:txBody>
      </p:sp>
      <p:sp>
        <p:nvSpPr>
          <p:cNvPr id="2" name="Footer Placeholder 1"/>
          <p:cNvSpPr>
            <a:spLocks noGrp="1"/>
          </p:cNvSpPr>
          <p:nvPr>
            <p:ph type="ftr" sz="quarter" idx="11"/>
          </p:nvPr>
        </p:nvSpPr>
        <p:spPr/>
        <p:txBody>
          <a:bodyPr/>
          <a:lstStyle/>
          <a:p>
            <a:r>
              <a:rPr lang="en-US"/>
              <a:t>unit-4/Turning Machine</a:t>
            </a:r>
          </a:p>
        </p:txBody>
      </p:sp>
      <p:sp>
        <p:nvSpPr>
          <p:cNvPr id="3" name="Slide Number Placeholder 2"/>
          <p:cNvSpPr>
            <a:spLocks noGrp="1"/>
          </p:cNvSpPr>
          <p:nvPr>
            <p:ph type="sldNum" sz="quarter" idx="12"/>
          </p:nvPr>
        </p:nvSpPr>
        <p:spPr/>
        <p:txBody>
          <a:bodyPr/>
          <a:lstStyle/>
          <a:p>
            <a:fld id="{565C65C6-1AC9-4B56-AB8E-0D5719812ABF}" type="slidenum">
              <a:rPr lang="en-US" smtClean="0"/>
              <a:pPr/>
              <a:t>94</a:t>
            </a:fld>
            <a:endParaRPr lang="en-US"/>
          </a:p>
        </p:txBody>
      </p:sp>
    </p:spTree>
    <p:extLst>
      <p:ext uri="{BB962C8B-B14F-4D97-AF65-F5344CB8AC3E}">
        <p14:creationId xmlns:p14="http://schemas.microsoft.com/office/powerpoint/2010/main" val="4193261015"/>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685800" y="228600"/>
            <a:ext cx="7772400" cy="1143000"/>
          </a:xfrm>
        </p:spPr>
        <p:txBody>
          <a:bodyPr/>
          <a:lstStyle/>
          <a:p>
            <a:pPr eaLnBrk="1" hangingPunct="1"/>
            <a:r>
              <a:rPr lang="en-US"/>
              <a:t>Multitape Machine</a:t>
            </a:r>
          </a:p>
        </p:txBody>
      </p:sp>
      <p:pic>
        <p:nvPicPr>
          <p:cNvPr id="1638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9600" y="1447800"/>
            <a:ext cx="4343400" cy="2379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8" name="Text Box 4"/>
          <p:cNvSpPr txBox="1">
            <a:spLocks noChangeArrowheads="1"/>
          </p:cNvSpPr>
          <p:nvPr/>
        </p:nvSpPr>
        <p:spPr bwMode="auto">
          <a:xfrm>
            <a:off x="593725" y="4267200"/>
            <a:ext cx="42656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Equivalent Single Tape Machine:</a:t>
            </a:r>
          </a:p>
        </p:txBody>
      </p:sp>
      <p:pic>
        <p:nvPicPr>
          <p:cNvPr id="1638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4787900"/>
            <a:ext cx="7467600" cy="178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1"/>
          </p:nvPr>
        </p:nvSpPr>
        <p:spPr/>
        <p:txBody>
          <a:bodyPr/>
          <a:lstStyle/>
          <a:p>
            <a:r>
              <a:rPr lang="en-US"/>
              <a:t>unit-4/Turning Machine</a:t>
            </a:r>
          </a:p>
        </p:txBody>
      </p:sp>
      <p:sp>
        <p:nvSpPr>
          <p:cNvPr id="3" name="Slide Number Placeholder 2"/>
          <p:cNvSpPr>
            <a:spLocks noGrp="1"/>
          </p:cNvSpPr>
          <p:nvPr>
            <p:ph type="sldNum" sz="quarter" idx="12"/>
          </p:nvPr>
        </p:nvSpPr>
        <p:spPr/>
        <p:txBody>
          <a:bodyPr/>
          <a:lstStyle/>
          <a:p>
            <a:fld id="{565C65C6-1AC9-4B56-AB8E-0D5719812ABF}" type="slidenum">
              <a:rPr lang="en-US" smtClean="0"/>
              <a:pPr/>
              <a:t>95</a:t>
            </a:fld>
            <a:endParaRPr lang="en-US"/>
          </a:p>
        </p:txBody>
      </p:sp>
    </p:spTree>
    <p:extLst>
      <p:ext uri="{BB962C8B-B14F-4D97-AF65-F5344CB8AC3E}">
        <p14:creationId xmlns:p14="http://schemas.microsoft.com/office/powerpoint/2010/main" val="3243635287"/>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dirty="0">
                <a:solidFill>
                  <a:srgbClr val="FF0000"/>
                </a:solidFill>
              </a:rPr>
              <a:t>Nondeterministic TM</a:t>
            </a:r>
          </a:p>
        </p:txBody>
      </p:sp>
      <p:sp>
        <p:nvSpPr>
          <p:cNvPr id="18435" name="Rectangle 3"/>
          <p:cNvSpPr>
            <a:spLocks noGrp="1" noChangeArrowheads="1"/>
          </p:cNvSpPr>
          <p:nvPr>
            <p:ph type="body" idx="1"/>
          </p:nvPr>
        </p:nvSpPr>
        <p:spPr/>
        <p:txBody>
          <a:bodyPr/>
          <a:lstStyle/>
          <a:p>
            <a:pPr eaLnBrk="1" hangingPunct="1">
              <a:lnSpc>
                <a:spcPct val="90000"/>
              </a:lnSpc>
            </a:pPr>
            <a:r>
              <a:rPr lang="en-US" sz="2400"/>
              <a:t>Replace the “DFA” part of the TM with an “NFA”</a:t>
            </a:r>
          </a:p>
          <a:p>
            <a:pPr lvl="1" eaLnBrk="1" hangingPunct="1">
              <a:lnSpc>
                <a:spcPct val="90000"/>
              </a:lnSpc>
            </a:pPr>
            <a:r>
              <a:rPr lang="en-US" sz="2000"/>
              <a:t>Each time we make a nondeterministic move, you can think of this as a branch or “fork” to two simultaneously running machines.  Each machine gets a copy of the entire tape.  If any one of these machines ends up in an accepting state, then the input is accepted.</a:t>
            </a:r>
          </a:p>
          <a:p>
            <a:pPr eaLnBrk="1" hangingPunct="1">
              <a:lnSpc>
                <a:spcPct val="90000"/>
              </a:lnSpc>
            </a:pPr>
            <a:r>
              <a:rPr lang="en-US" sz="2400"/>
              <a:t>Although powerful, nondeterminism does not affect the power of the TM model</a:t>
            </a:r>
          </a:p>
          <a:p>
            <a:pPr eaLnBrk="1" hangingPunct="1">
              <a:lnSpc>
                <a:spcPct val="90000"/>
              </a:lnSpc>
            </a:pPr>
            <a:r>
              <a:rPr lang="en-US" sz="2400"/>
              <a:t>Theorem:  Every nondeterministic TM has an equivalent deterministic TM.</a:t>
            </a:r>
          </a:p>
          <a:p>
            <a:pPr lvl="1" eaLnBrk="1" hangingPunct="1">
              <a:lnSpc>
                <a:spcPct val="90000"/>
              </a:lnSpc>
            </a:pPr>
            <a:r>
              <a:rPr lang="en-US" sz="2000"/>
              <a:t>We can prove this theorem by simulating any nondeterministic TM, N, with a deterministic TM, D.   </a:t>
            </a:r>
          </a:p>
        </p:txBody>
      </p:sp>
      <p:sp>
        <p:nvSpPr>
          <p:cNvPr id="2" name="Footer Placeholder 1"/>
          <p:cNvSpPr>
            <a:spLocks noGrp="1"/>
          </p:cNvSpPr>
          <p:nvPr>
            <p:ph type="ftr" sz="quarter" idx="11"/>
          </p:nvPr>
        </p:nvSpPr>
        <p:spPr/>
        <p:txBody>
          <a:bodyPr/>
          <a:lstStyle/>
          <a:p>
            <a:r>
              <a:rPr lang="en-US"/>
              <a:t>unit-4/Turning Machine</a:t>
            </a:r>
          </a:p>
        </p:txBody>
      </p:sp>
      <p:sp>
        <p:nvSpPr>
          <p:cNvPr id="3" name="Slide Number Placeholder 2"/>
          <p:cNvSpPr>
            <a:spLocks noGrp="1"/>
          </p:cNvSpPr>
          <p:nvPr>
            <p:ph type="sldNum" sz="quarter" idx="12"/>
          </p:nvPr>
        </p:nvSpPr>
        <p:spPr/>
        <p:txBody>
          <a:bodyPr/>
          <a:lstStyle/>
          <a:p>
            <a:fld id="{565C65C6-1AC9-4B56-AB8E-0D5719812ABF}" type="slidenum">
              <a:rPr lang="en-US" smtClean="0"/>
              <a:pPr/>
              <a:t>96</a:t>
            </a:fld>
            <a:endParaRPr lang="en-US"/>
          </a:p>
        </p:txBody>
      </p:sp>
    </p:spTree>
    <p:extLst>
      <p:ext uri="{BB962C8B-B14F-4D97-AF65-F5344CB8AC3E}">
        <p14:creationId xmlns:p14="http://schemas.microsoft.com/office/powerpoint/2010/main" val="3691471206"/>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685800" y="152400"/>
            <a:ext cx="7772400" cy="1143000"/>
          </a:xfrm>
        </p:spPr>
        <p:txBody>
          <a:bodyPr/>
          <a:lstStyle/>
          <a:p>
            <a:pPr eaLnBrk="1" hangingPunct="1"/>
            <a:r>
              <a:rPr lang="en-US" dirty="0">
                <a:solidFill>
                  <a:srgbClr val="FF0000"/>
                </a:solidFill>
              </a:rPr>
              <a:t>Nondeterministic TM</a:t>
            </a:r>
          </a:p>
        </p:txBody>
      </p:sp>
      <p:sp>
        <p:nvSpPr>
          <p:cNvPr id="19459" name="Rectangle 3"/>
          <p:cNvSpPr>
            <a:spLocks noGrp="1" noChangeArrowheads="1"/>
          </p:cNvSpPr>
          <p:nvPr>
            <p:ph type="body" idx="1"/>
          </p:nvPr>
        </p:nvSpPr>
        <p:spPr>
          <a:xfrm>
            <a:off x="381000" y="1524000"/>
            <a:ext cx="8382000" cy="4953000"/>
          </a:xfrm>
        </p:spPr>
        <p:txBody>
          <a:bodyPr/>
          <a:lstStyle/>
          <a:p>
            <a:pPr eaLnBrk="1" hangingPunct="1">
              <a:lnSpc>
                <a:spcPct val="80000"/>
              </a:lnSpc>
            </a:pPr>
            <a:r>
              <a:rPr lang="en-US" sz="2000"/>
              <a:t>Visualize N as a tree with branches whenever we fork off to two (or more) simultaneous machines.  </a:t>
            </a:r>
          </a:p>
          <a:p>
            <a:pPr lvl="1" eaLnBrk="1" hangingPunct="1">
              <a:lnSpc>
                <a:spcPct val="80000"/>
              </a:lnSpc>
            </a:pPr>
            <a:r>
              <a:rPr lang="en-US" sz="1800"/>
              <a:t>Use D to try all possible branches of N, sequentially.  </a:t>
            </a:r>
          </a:p>
          <a:p>
            <a:pPr lvl="1" eaLnBrk="1" hangingPunct="1">
              <a:lnSpc>
                <a:spcPct val="80000"/>
              </a:lnSpc>
            </a:pPr>
            <a:r>
              <a:rPr lang="en-US" sz="1800"/>
              <a:t>If D ever finds the accept state on one of these branches, then D accepts.  </a:t>
            </a:r>
          </a:p>
          <a:p>
            <a:pPr lvl="1" eaLnBrk="1" hangingPunct="1">
              <a:lnSpc>
                <a:spcPct val="80000"/>
              </a:lnSpc>
            </a:pPr>
            <a:r>
              <a:rPr lang="en-US" sz="1800"/>
              <a:t>It is quite likely that D will never terminate in the event of a loop if there is no accepting state.</a:t>
            </a:r>
          </a:p>
          <a:p>
            <a:pPr eaLnBrk="1" hangingPunct="1">
              <a:lnSpc>
                <a:spcPct val="80000"/>
              </a:lnSpc>
            </a:pPr>
            <a:r>
              <a:rPr lang="en-US" sz="2000"/>
              <a:t>Search be done in a breadth-first rather than depth-first manner.  </a:t>
            </a:r>
          </a:p>
          <a:p>
            <a:pPr lvl="1" eaLnBrk="1" hangingPunct="1">
              <a:lnSpc>
                <a:spcPct val="80000"/>
              </a:lnSpc>
            </a:pPr>
            <a:r>
              <a:rPr lang="en-US" sz="1800"/>
              <a:t>An individual branch may extend to infinity, and if we start down this branch then D will be stuck forever when some other branch may accept the input.</a:t>
            </a:r>
          </a:p>
          <a:p>
            <a:pPr eaLnBrk="1" hangingPunct="1">
              <a:lnSpc>
                <a:spcPct val="80000"/>
              </a:lnSpc>
            </a:pPr>
            <a:r>
              <a:rPr lang="en-US" sz="2000"/>
              <a:t>We can simulate N on D by a tape with a queue of ID’s and a scratch tape for temporary storage.  </a:t>
            </a:r>
          </a:p>
          <a:p>
            <a:pPr lvl="1" eaLnBrk="1" hangingPunct="1">
              <a:lnSpc>
                <a:spcPct val="80000"/>
              </a:lnSpc>
            </a:pPr>
            <a:r>
              <a:rPr lang="en-US" sz="1800"/>
              <a:t>Each ID contains all the moves we have made from one state to the next, for one “branch” of the nondeterministic tree. </a:t>
            </a:r>
          </a:p>
          <a:p>
            <a:pPr lvl="1" eaLnBrk="1" hangingPunct="1">
              <a:lnSpc>
                <a:spcPct val="80000"/>
              </a:lnSpc>
            </a:pPr>
            <a:r>
              <a:rPr lang="en-US" sz="1800"/>
              <a:t>From the previous theorem, we can make as many multiple tapes as we like and this is still equivalent to a single tape machine.  Initially, D looks like the following:</a:t>
            </a:r>
          </a:p>
        </p:txBody>
      </p:sp>
      <p:sp>
        <p:nvSpPr>
          <p:cNvPr id="2" name="Footer Placeholder 1"/>
          <p:cNvSpPr>
            <a:spLocks noGrp="1"/>
          </p:cNvSpPr>
          <p:nvPr>
            <p:ph type="ftr" sz="quarter" idx="11"/>
          </p:nvPr>
        </p:nvSpPr>
        <p:spPr/>
        <p:txBody>
          <a:bodyPr/>
          <a:lstStyle/>
          <a:p>
            <a:r>
              <a:rPr lang="en-US"/>
              <a:t>unit-4/Turning Machine</a:t>
            </a:r>
          </a:p>
        </p:txBody>
      </p:sp>
      <p:sp>
        <p:nvSpPr>
          <p:cNvPr id="3" name="Slide Number Placeholder 2"/>
          <p:cNvSpPr>
            <a:spLocks noGrp="1"/>
          </p:cNvSpPr>
          <p:nvPr>
            <p:ph type="sldNum" sz="quarter" idx="12"/>
          </p:nvPr>
        </p:nvSpPr>
        <p:spPr/>
        <p:txBody>
          <a:bodyPr/>
          <a:lstStyle/>
          <a:p>
            <a:fld id="{565C65C6-1AC9-4B56-AB8E-0D5719812ABF}" type="slidenum">
              <a:rPr lang="en-US" smtClean="0"/>
              <a:pPr/>
              <a:t>97</a:t>
            </a:fld>
            <a:endParaRPr lang="en-US"/>
          </a:p>
        </p:txBody>
      </p:sp>
    </p:spTree>
    <p:extLst>
      <p:ext uri="{BB962C8B-B14F-4D97-AF65-F5344CB8AC3E}">
        <p14:creationId xmlns:p14="http://schemas.microsoft.com/office/powerpoint/2010/main" val="2688242291"/>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dirty="0">
                <a:solidFill>
                  <a:srgbClr val="FF0000"/>
                </a:solidFill>
              </a:rPr>
              <a:t>Nondeterministic TM</a:t>
            </a:r>
          </a:p>
        </p:txBody>
      </p:sp>
      <p:sp>
        <p:nvSpPr>
          <p:cNvPr id="20483" name="Rectangle 3"/>
          <p:cNvSpPr>
            <a:spLocks noGrp="1" noChangeArrowheads="1"/>
          </p:cNvSpPr>
          <p:nvPr>
            <p:ph type="body" idx="1"/>
          </p:nvPr>
        </p:nvSpPr>
        <p:spPr/>
        <p:txBody>
          <a:bodyPr/>
          <a:lstStyle/>
          <a:p>
            <a:pPr eaLnBrk="1" hangingPunct="1"/>
            <a:r>
              <a:rPr lang="en-US" sz="2000"/>
              <a:t>ID1 is the sequence of moves we make from the start state.  The * indicates that this is the current ID we are executing.  </a:t>
            </a:r>
          </a:p>
          <a:p>
            <a:pPr eaLnBrk="1" hangingPunct="1"/>
            <a:r>
              <a:rPr lang="en-US" sz="2000"/>
              <a:t>We make a move on the TM.  If this move results in a “fork” by following nondeterministic paths, then we create a new ID and copy it to the end of the queue using the scratch tape.  </a:t>
            </a:r>
          </a:p>
        </p:txBody>
      </p:sp>
      <p:sp>
        <p:nvSpPr>
          <p:cNvPr id="20484" name="Line 4"/>
          <p:cNvSpPr>
            <a:spLocks noChangeShapeType="1"/>
          </p:cNvSpPr>
          <p:nvPr/>
        </p:nvSpPr>
        <p:spPr bwMode="auto">
          <a:xfrm>
            <a:off x="2225675" y="4419600"/>
            <a:ext cx="4114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20485" name="Line 5"/>
          <p:cNvSpPr>
            <a:spLocks noChangeShapeType="1"/>
          </p:cNvSpPr>
          <p:nvPr/>
        </p:nvSpPr>
        <p:spPr bwMode="auto">
          <a:xfrm>
            <a:off x="2225675" y="4953000"/>
            <a:ext cx="4114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20486" name="Text Box 6"/>
          <p:cNvSpPr txBox="1">
            <a:spLocks noChangeArrowheads="1"/>
          </p:cNvSpPr>
          <p:nvPr/>
        </p:nvSpPr>
        <p:spPr bwMode="auto">
          <a:xfrm>
            <a:off x="1981200" y="4384675"/>
            <a:ext cx="26193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           Scratch Tape</a:t>
            </a:r>
          </a:p>
        </p:txBody>
      </p:sp>
      <p:sp>
        <p:nvSpPr>
          <p:cNvPr id="20487" name="Line 7"/>
          <p:cNvSpPr>
            <a:spLocks noChangeShapeType="1"/>
          </p:cNvSpPr>
          <p:nvPr/>
        </p:nvSpPr>
        <p:spPr bwMode="auto">
          <a:xfrm>
            <a:off x="2193925" y="5749925"/>
            <a:ext cx="4114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20488" name="Line 8"/>
          <p:cNvSpPr>
            <a:spLocks noChangeShapeType="1"/>
          </p:cNvSpPr>
          <p:nvPr/>
        </p:nvSpPr>
        <p:spPr bwMode="auto">
          <a:xfrm>
            <a:off x="2193925" y="6283325"/>
            <a:ext cx="4114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20489" name="Text Box 9"/>
          <p:cNvSpPr txBox="1">
            <a:spLocks noChangeArrowheads="1"/>
          </p:cNvSpPr>
          <p:nvPr/>
        </p:nvSpPr>
        <p:spPr bwMode="auto">
          <a:xfrm>
            <a:off x="1949450" y="5715000"/>
            <a:ext cx="1497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  ID1*   </a:t>
            </a:r>
          </a:p>
        </p:txBody>
      </p:sp>
      <p:sp>
        <p:nvSpPr>
          <p:cNvPr id="20490" name="Rectangle 10"/>
          <p:cNvSpPr>
            <a:spLocks noChangeArrowheads="1"/>
          </p:cNvSpPr>
          <p:nvPr/>
        </p:nvSpPr>
        <p:spPr bwMode="auto">
          <a:xfrm>
            <a:off x="457200" y="4191000"/>
            <a:ext cx="1371600" cy="13716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D</a:t>
            </a:r>
          </a:p>
        </p:txBody>
      </p:sp>
      <p:sp>
        <p:nvSpPr>
          <p:cNvPr id="20491" name="Line 11"/>
          <p:cNvSpPr>
            <a:spLocks noChangeShapeType="1"/>
          </p:cNvSpPr>
          <p:nvPr/>
        </p:nvSpPr>
        <p:spPr bwMode="auto">
          <a:xfrm>
            <a:off x="1828800" y="4267200"/>
            <a:ext cx="1981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20492" name="Line 12"/>
          <p:cNvSpPr>
            <a:spLocks noChangeShapeType="1"/>
          </p:cNvSpPr>
          <p:nvPr/>
        </p:nvSpPr>
        <p:spPr bwMode="auto">
          <a:xfrm>
            <a:off x="1828800" y="5334000"/>
            <a:ext cx="990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20493" name="Line 13"/>
          <p:cNvSpPr>
            <a:spLocks noChangeShapeType="1"/>
          </p:cNvSpPr>
          <p:nvPr/>
        </p:nvSpPr>
        <p:spPr bwMode="auto">
          <a:xfrm>
            <a:off x="2819400" y="5334000"/>
            <a:ext cx="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N"/>
          </a:p>
        </p:txBody>
      </p:sp>
      <p:sp>
        <p:nvSpPr>
          <p:cNvPr id="20494" name="Text Box 14"/>
          <p:cNvSpPr txBox="1">
            <a:spLocks noChangeArrowheads="1"/>
          </p:cNvSpPr>
          <p:nvPr/>
        </p:nvSpPr>
        <p:spPr bwMode="auto">
          <a:xfrm>
            <a:off x="6918325" y="5756275"/>
            <a:ext cx="19288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Queue of ID’s</a:t>
            </a:r>
          </a:p>
        </p:txBody>
      </p:sp>
      <p:sp>
        <p:nvSpPr>
          <p:cNvPr id="20495" name="Line 15"/>
          <p:cNvSpPr>
            <a:spLocks noChangeShapeType="1"/>
          </p:cNvSpPr>
          <p:nvPr/>
        </p:nvSpPr>
        <p:spPr bwMode="auto">
          <a:xfrm>
            <a:off x="3810000" y="4267200"/>
            <a:ext cx="0" cy="152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N"/>
          </a:p>
        </p:txBody>
      </p:sp>
      <p:sp>
        <p:nvSpPr>
          <p:cNvPr id="2" name="Footer Placeholder 1"/>
          <p:cNvSpPr>
            <a:spLocks noGrp="1"/>
          </p:cNvSpPr>
          <p:nvPr>
            <p:ph type="ftr" sz="quarter" idx="11"/>
          </p:nvPr>
        </p:nvSpPr>
        <p:spPr/>
        <p:txBody>
          <a:bodyPr/>
          <a:lstStyle/>
          <a:p>
            <a:r>
              <a:rPr lang="en-US"/>
              <a:t>unit-4/Turning Machine</a:t>
            </a:r>
          </a:p>
        </p:txBody>
      </p:sp>
      <p:sp>
        <p:nvSpPr>
          <p:cNvPr id="3" name="Slide Number Placeholder 2"/>
          <p:cNvSpPr>
            <a:spLocks noGrp="1"/>
          </p:cNvSpPr>
          <p:nvPr>
            <p:ph type="sldNum" sz="quarter" idx="12"/>
          </p:nvPr>
        </p:nvSpPr>
        <p:spPr/>
        <p:txBody>
          <a:bodyPr/>
          <a:lstStyle/>
          <a:p>
            <a:fld id="{565C65C6-1AC9-4B56-AB8E-0D5719812ABF}" type="slidenum">
              <a:rPr lang="en-US" smtClean="0"/>
              <a:pPr/>
              <a:t>98</a:t>
            </a:fld>
            <a:endParaRPr lang="en-US"/>
          </a:p>
        </p:txBody>
      </p:sp>
    </p:spTree>
    <p:extLst>
      <p:ext uri="{BB962C8B-B14F-4D97-AF65-F5344CB8AC3E}">
        <p14:creationId xmlns:p14="http://schemas.microsoft.com/office/powerpoint/2010/main" val="77940034"/>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dirty="0">
                <a:solidFill>
                  <a:srgbClr val="FF0000"/>
                </a:solidFill>
              </a:rPr>
              <a:t>Nondeterministic TM</a:t>
            </a:r>
          </a:p>
        </p:txBody>
      </p:sp>
      <p:sp>
        <p:nvSpPr>
          <p:cNvPr id="21507" name="Rectangle 3"/>
          <p:cNvSpPr>
            <a:spLocks noGrp="1" noChangeArrowheads="1"/>
          </p:cNvSpPr>
          <p:nvPr>
            <p:ph type="body" idx="1"/>
          </p:nvPr>
        </p:nvSpPr>
        <p:spPr/>
        <p:txBody>
          <a:bodyPr/>
          <a:lstStyle/>
          <a:p>
            <a:pPr eaLnBrk="1" hangingPunct="1"/>
            <a:r>
              <a:rPr lang="en-US" sz="2400"/>
              <a:t>For example, say that in ID1 we have two nondeterministic moves, resulting in ID2 and ID3: </a:t>
            </a:r>
          </a:p>
          <a:p>
            <a:pPr eaLnBrk="1" hangingPunct="1"/>
            <a:endParaRPr lang="en-US"/>
          </a:p>
        </p:txBody>
      </p:sp>
      <p:sp>
        <p:nvSpPr>
          <p:cNvPr id="21508" name="Line 4"/>
          <p:cNvSpPr>
            <a:spLocks noChangeShapeType="1"/>
          </p:cNvSpPr>
          <p:nvPr/>
        </p:nvSpPr>
        <p:spPr bwMode="auto">
          <a:xfrm>
            <a:off x="3019425" y="3505200"/>
            <a:ext cx="4114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21509" name="Line 5"/>
          <p:cNvSpPr>
            <a:spLocks noChangeShapeType="1"/>
          </p:cNvSpPr>
          <p:nvPr/>
        </p:nvSpPr>
        <p:spPr bwMode="auto">
          <a:xfrm>
            <a:off x="3019425" y="4038600"/>
            <a:ext cx="4114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21510" name="Text Box 6"/>
          <p:cNvSpPr txBox="1">
            <a:spLocks noChangeArrowheads="1"/>
          </p:cNvSpPr>
          <p:nvPr/>
        </p:nvSpPr>
        <p:spPr bwMode="auto">
          <a:xfrm>
            <a:off x="2774950" y="3470275"/>
            <a:ext cx="26193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           Scratch Tape</a:t>
            </a:r>
          </a:p>
        </p:txBody>
      </p:sp>
      <p:sp>
        <p:nvSpPr>
          <p:cNvPr id="21511" name="Line 7"/>
          <p:cNvSpPr>
            <a:spLocks noChangeShapeType="1"/>
          </p:cNvSpPr>
          <p:nvPr/>
        </p:nvSpPr>
        <p:spPr bwMode="auto">
          <a:xfrm>
            <a:off x="2987675" y="4835525"/>
            <a:ext cx="4114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21512" name="Line 8"/>
          <p:cNvSpPr>
            <a:spLocks noChangeShapeType="1"/>
          </p:cNvSpPr>
          <p:nvPr/>
        </p:nvSpPr>
        <p:spPr bwMode="auto">
          <a:xfrm>
            <a:off x="2987675" y="5368925"/>
            <a:ext cx="4114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21513" name="Text Box 9"/>
          <p:cNvSpPr txBox="1">
            <a:spLocks noChangeArrowheads="1"/>
          </p:cNvSpPr>
          <p:nvPr/>
        </p:nvSpPr>
        <p:spPr bwMode="auto">
          <a:xfrm>
            <a:off x="2743200" y="4800600"/>
            <a:ext cx="33607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  ID1*   #  ID2   # ID3  </a:t>
            </a:r>
          </a:p>
        </p:txBody>
      </p:sp>
      <p:sp>
        <p:nvSpPr>
          <p:cNvPr id="21514" name="Rectangle 10"/>
          <p:cNvSpPr>
            <a:spLocks noChangeArrowheads="1"/>
          </p:cNvSpPr>
          <p:nvPr/>
        </p:nvSpPr>
        <p:spPr bwMode="auto">
          <a:xfrm>
            <a:off x="1250950" y="3276600"/>
            <a:ext cx="1371600" cy="13716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D</a:t>
            </a:r>
          </a:p>
        </p:txBody>
      </p:sp>
      <p:sp>
        <p:nvSpPr>
          <p:cNvPr id="21515" name="Line 11"/>
          <p:cNvSpPr>
            <a:spLocks noChangeShapeType="1"/>
          </p:cNvSpPr>
          <p:nvPr/>
        </p:nvSpPr>
        <p:spPr bwMode="auto">
          <a:xfrm>
            <a:off x="2622550" y="3352800"/>
            <a:ext cx="1981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21516" name="Line 12"/>
          <p:cNvSpPr>
            <a:spLocks noChangeShapeType="1"/>
          </p:cNvSpPr>
          <p:nvPr/>
        </p:nvSpPr>
        <p:spPr bwMode="auto">
          <a:xfrm>
            <a:off x="2622550" y="4419600"/>
            <a:ext cx="990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21517" name="Line 13"/>
          <p:cNvSpPr>
            <a:spLocks noChangeShapeType="1"/>
          </p:cNvSpPr>
          <p:nvPr/>
        </p:nvSpPr>
        <p:spPr bwMode="auto">
          <a:xfrm>
            <a:off x="3613150" y="4419600"/>
            <a:ext cx="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N"/>
          </a:p>
        </p:txBody>
      </p:sp>
      <p:sp>
        <p:nvSpPr>
          <p:cNvPr id="21518" name="Line 14"/>
          <p:cNvSpPr>
            <a:spLocks noChangeShapeType="1"/>
          </p:cNvSpPr>
          <p:nvPr/>
        </p:nvSpPr>
        <p:spPr bwMode="auto">
          <a:xfrm>
            <a:off x="4603750" y="3352800"/>
            <a:ext cx="0" cy="152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N"/>
          </a:p>
        </p:txBody>
      </p:sp>
      <p:sp>
        <p:nvSpPr>
          <p:cNvPr id="2" name="Footer Placeholder 1"/>
          <p:cNvSpPr>
            <a:spLocks noGrp="1"/>
          </p:cNvSpPr>
          <p:nvPr>
            <p:ph type="ftr" sz="quarter" idx="11"/>
          </p:nvPr>
        </p:nvSpPr>
        <p:spPr/>
        <p:txBody>
          <a:bodyPr/>
          <a:lstStyle/>
          <a:p>
            <a:r>
              <a:rPr lang="en-US"/>
              <a:t>unit-4/Turning Machine</a:t>
            </a:r>
          </a:p>
        </p:txBody>
      </p:sp>
      <p:sp>
        <p:nvSpPr>
          <p:cNvPr id="3" name="Slide Number Placeholder 2"/>
          <p:cNvSpPr>
            <a:spLocks noGrp="1"/>
          </p:cNvSpPr>
          <p:nvPr>
            <p:ph type="sldNum" sz="quarter" idx="12"/>
          </p:nvPr>
        </p:nvSpPr>
        <p:spPr/>
        <p:txBody>
          <a:bodyPr/>
          <a:lstStyle/>
          <a:p>
            <a:fld id="{565C65C6-1AC9-4B56-AB8E-0D5719812ABF}" type="slidenum">
              <a:rPr lang="en-US" smtClean="0"/>
              <a:pPr/>
              <a:t>99</a:t>
            </a:fld>
            <a:endParaRPr lang="en-US"/>
          </a:p>
        </p:txBody>
      </p:sp>
    </p:spTree>
    <p:extLst>
      <p:ext uri="{BB962C8B-B14F-4D97-AF65-F5344CB8AC3E}">
        <p14:creationId xmlns:p14="http://schemas.microsoft.com/office/powerpoint/2010/main" val="32662584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948</TotalTime>
  <Words>3973</Words>
  <Application>Microsoft Office PowerPoint</Application>
  <PresentationFormat>On-screen Show (4:3)</PresentationFormat>
  <Paragraphs>1175</Paragraphs>
  <Slides>103</Slides>
  <Notes>17</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103</vt:i4>
      </vt:variant>
    </vt:vector>
  </HeadingPairs>
  <TitlesOfParts>
    <vt:vector size="109" baseType="lpstr">
      <vt:lpstr>Arial</vt:lpstr>
      <vt:lpstr>Calibri</vt:lpstr>
      <vt:lpstr>Comic Sans MS</vt:lpstr>
      <vt:lpstr>Times New Roman</vt:lpstr>
      <vt:lpstr>Office Theme</vt:lpstr>
      <vt:lpstr>Equation</vt:lpstr>
      <vt:lpstr>18CSC301T – FORMAL LANGUAGE AND AUTOMATA</vt:lpstr>
      <vt:lpstr>Turing Machines</vt:lpstr>
      <vt:lpstr>Introduction</vt:lpstr>
      <vt:lpstr>Turing Machine</vt:lpstr>
      <vt:lpstr>Turing Machine Details</vt:lpstr>
      <vt:lpstr>Turing Machine Description</vt:lpstr>
      <vt:lpstr>Instantaneous Description</vt:lpstr>
      <vt:lpstr>A Turing Machine</vt:lpstr>
      <vt:lpstr>The Tape</vt:lpstr>
      <vt:lpstr>Read-Write head</vt:lpstr>
      <vt:lpstr>PowerPoint Presentation</vt:lpstr>
      <vt:lpstr>PowerPoint Presentation</vt:lpstr>
      <vt:lpstr>The Input String</vt:lpstr>
      <vt:lpstr>States &amp; Transitions</vt:lpstr>
      <vt:lpstr>PowerPoint Presentation</vt:lpstr>
      <vt:lpstr>PowerPoint Presentation</vt:lpstr>
      <vt:lpstr>PowerPoint Presentation</vt:lpstr>
      <vt:lpstr>PowerPoint Presentation</vt:lpstr>
      <vt:lpstr>Determinism</vt:lpstr>
      <vt:lpstr>Partial Transition Function Example:</vt:lpstr>
      <vt:lpstr>Halting</vt:lpstr>
      <vt:lpstr>PowerPoint Presentation</vt:lpstr>
      <vt:lpstr>Final States</vt:lpstr>
      <vt:lpstr>Turing Machines as Acceptors</vt:lpstr>
      <vt:lpstr>Turing Machines as Acceptors</vt:lpstr>
      <vt:lpstr>Acceptance</vt:lpstr>
      <vt:lpstr>Turing Machine Example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Infinite Loop Example</vt:lpstr>
      <vt:lpstr>PowerPoint Presentation</vt:lpstr>
      <vt:lpstr>PowerPoint Presentation</vt:lpstr>
      <vt:lpstr>PowerPoint Presentation</vt:lpstr>
      <vt:lpstr>PowerPoint Presentation</vt:lpstr>
      <vt:lpstr>PowerPoint Presentation</vt:lpstr>
      <vt:lpstr>Another Turing Machine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Observation:</vt:lpstr>
      <vt:lpstr>Turing Machines as Language Acceptors- Example 2</vt:lpstr>
      <vt:lpstr>PowerPoint Presentation</vt:lpstr>
      <vt:lpstr>PowerPoint Presentation</vt:lpstr>
      <vt:lpstr>Computing Functions with Turing Machines</vt:lpstr>
      <vt:lpstr>PowerPoint Presentation</vt:lpstr>
      <vt:lpstr>PowerPoint Presentation</vt:lpstr>
      <vt:lpstr>PowerPoint Presentation</vt:lpstr>
      <vt:lpstr>PowerPoint Presentation</vt:lpstr>
      <vt:lpstr>PowerPoint Presentation</vt:lpstr>
      <vt:lpstr>Example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Another Example</vt:lpstr>
      <vt:lpstr>PowerPoint Presentation</vt:lpstr>
      <vt:lpstr>PowerPoint Presentation</vt:lpstr>
      <vt:lpstr>PowerPoint Presentation</vt:lpstr>
      <vt:lpstr>PowerPoint Presentation</vt:lpstr>
      <vt:lpstr> Back to binary!</vt:lpstr>
      <vt:lpstr>How to add 1 to a binary number?</vt:lpstr>
      <vt:lpstr>Multitape Turing Machines</vt:lpstr>
      <vt:lpstr>Multitape Turing Machine</vt:lpstr>
      <vt:lpstr>Multitape Machine</vt:lpstr>
      <vt:lpstr>Nondeterministic TM</vt:lpstr>
      <vt:lpstr>Nondeterministic TM</vt:lpstr>
      <vt:lpstr>Nondeterministic TM</vt:lpstr>
      <vt:lpstr>Nondeterministic TM</vt:lpstr>
      <vt:lpstr>Nondeterministic TM</vt:lpstr>
      <vt:lpstr>Nondeterministic TM</vt:lpstr>
      <vt:lpstr>Equivalence of TM’s and Computers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Graph Algorithm</dc:title>
  <dc:creator>Caroline</dc:creator>
  <cp:lastModifiedBy>hr.ravibalaji@gmail.com</cp:lastModifiedBy>
  <cp:revision>42</cp:revision>
  <dcterms:created xsi:type="dcterms:W3CDTF">2020-07-13T18:48:38Z</dcterms:created>
  <dcterms:modified xsi:type="dcterms:W3CDTF">2020-11-09T06:31:39Z</dcterms:modified>
</cp:coreProperties>
</file>