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B27B-08E5-43F5-9942-8B7448248E09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6459-3F12-46C4-9B15-BFCDCA3F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45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B27B-08E5-43F5-9942-8B7448248E09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6459-3F12-46C4-9B15-BFCDCA3F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80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B27B-08E5-43F5-9942-8B7448248E09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6459-3F12-46C4-9B15-BFCDCA3F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097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B27B-08E5-43F5-9942-8B7448248E09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6459-3F12-46C4-9B15-BFCDCA3F9C9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0590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B27B-08E5-43F5-9942-8B7448248E09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6459-3F12-46C4-9B15-BFCDCA3F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185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B27B-08E5-43F5-9942-8B7448248E09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6459-3F12-46C4-9B15-BFCDCA3F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229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B27B-08E5-43F5-9942-8B7448248E09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6459-3F12-46C4-9B15-BFCDCA3F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068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B27B-08E5-43F5-9942-8B7448248E09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6459-3F12-46C4-9B15-BFCDCA3F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823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B27B-08E5-43F5-9942-8B7448248E09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6459-3F12-46C4-9B15-BFCDCA3F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69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B27B-08E5-43F5-9942-8B7448248E09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6459-3F12-46C4-9B15-BFCDCA3F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24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B27B-08E5-43F5-9942-8B7448248E09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6459-3F12-46C4-9B15-BFCDCA3F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3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B27B-08E5-43F5-9942-8B7448248E09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6459-3F12-46C4-9B15-BFCDCA3F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42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B27B-08E5-43F5-9942-8B7448248E09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6459-3F12-46C4-9B15-BFCDCA3F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83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B27B-08E5-43F5-9942-8B7448248E09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6459-3F12-46C4-9B15-BFCDCA3F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38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B27B-08E5-43F5-9942-8B7448248E09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6459-3F12-46C4-9B15-BFCDCA3F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05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B27B-08E5-43F5-9942-8B7448248E09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6459-3F12-46C4-9B15-BFCDCA3F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8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B27B-08E5-43F5-9942-8B7448248E09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6459-3F12-46C4-9B15-BFCDCA3F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27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83B27B-08E5-43F5-9942-8B7448248E09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46459-3F12-46C4-9B15-BFCDCA3F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0911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F19A-0345-4DEA-B8AA-59F3503F3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853" y="2556769"/>
            <a:ext cx="9977643" cy="1189607"/>
          </a:xfrm>
        </p:spPr>
        <p:txBody>
          <a:bodyPr/>
          <a:lstStyle/>
          <a:p>
            <a:pPr algn="ctr"/>
            <a:r>
              <a:rPr lang="en-IN" dirty="0"/>
              <a:t>IPv6 Routing Protocols</a:t>
            </a:r>
          </a:p>
        </p:txBody>
      </p:sp>
    </p:spTree>
    <p:extLst>
      <p:ext uri="{BB962C8B-B14F-4D97-AF65-F5344CB8AC3E}">
        <p14:creationId xmlns:p14="http://schemas.microsoft.com/office/powerpoint/2010/main" val="331243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E9B7-D3BA-459D-ADAE-A37B0F9C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Protocols</a:t>
            </a:r>
            <a:br>
              <a:rPr lang="en-IN" dirty="0"/>
            </a:br>
            <a:r>
              <a:rPr lang="en-IN" sz="2000" dirty="0"/>
              <a:t>for IPv6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D0137-DD11-4B5D-9924-F5D6F7CEF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EIGRP for IPv6 – Differences to EIGRP for IPv4 – Part 1</a:t>
            </a:r>
          </a:p>
          <a:p>
            <a:r>
              <a:rPr lang="en-IN" dirty="0"/>
              <a:t>Router ID stays 32 bit, no IPv6 address configurable</a:t>
            </a:r>
          </a:p>
          <a:p>
            <a:r>
              <a:rPr lang="en-IN" dirty="0"/>
              <a:t>Process does not start , until a Router ID has been set</a:t>
            </a:r>
          </a:p>
          <a:p>
            <a:r>
              <a:rPr lang="en-IN" dirty="0"/>
              <a:t>No Auto Summary, because IPv6 is always classless</a:t>
            </a:r>
          </a:p>
          <a:p>
            <a:r>
              <a:rPr lang="en-IN" dirty="0"/>
              <a:t>No Split Horizon, because interfaces can have multiple prefixes</a:t>
            </a:r>
          </a:p>
          <a:p>
            <a:r>
              <a:rPr lang="en-IN" dirty="0"/>
              <a:t>Explicit “no shutdown” in the EIGRP process is needed on start</a:t>
            </a:r>
          </a:p>
        </p:txBody>
      </p:sp>
    </p:spTree>
    <p:extLst>
      <p:ext uri="{BB962C8B-B14F-4D97-AF65-F5344CB8AC3E}">
        <p14:creationId xmlns:p14="http://schemas.microsoft.com/office/powerpoint/2010/main" val="2370445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6B89-C069-433D-9645-043F0CE62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Protocols</a:t>
            </a:r>
            <a:br>
              <a:rPr lang="en-IN" dirty="0"/>
            </a:br>
            <a:r>
              <a:rPr lang="en-IN" sz="2000" dirty="0"/>
              <a:t>for IPv6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2D715-FBF6-49ED-A66E-400EAEE89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EIGRP for IPv6 – Differences to EIGRP for IPv4 – Part 2</a:t>
            </a:r>
          </a:p>
          <a:p>
            <a:r>
              <a:rPr lang="en-IN" dirty="0"/>
              <a:t>Source address of the Hello Packet is the Link-Local address, target is multicast group ff02::a (all EIGRP routers)</a:t>
            </a:r>
          </a:p>
          <a:p>
            <a:r>
              <a:rPr lang="en-IN" dirty="0"/>
              <a:t>Updates are sent via unicast to the specific </a:t>
            </a:r>
            <a:r>
              <a:rPr lang="en-IN" dirty="0" err="1"/>
              <a:t>neighbor</a:t>
            </a:r>
            <a:endParaRPr lang="en-IN" dirty="0"/>
          </a:p>
          <a:p>
            <a:r>
              <a:rPr lang="en-IN" dirty="0"/>
              <a:t>Authentication can be MD5 (or IPsec – not available yet)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56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6C54-3C3E-4102-B9C3-9A14224C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Protocols</a:t>
            </a:r>
            <a:br>
              <a:rPr lang="en-IN" dirty="0"/>
            </a:br>
            <a:r>
              <a:rPr lang="en-IN" sz="2000" dirty="0"/>
              <a:t>for IPv6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81DB0-9FFE-41E6-A86E-1D40D29C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BGP</a:t>
            </a:r>
          </a:p>
          <a:p>
            <a:r>
              <a:rPr lang="en-IN" dirty="0"/>
              <a:t>Current Version is BGP4</a:t>
            </a:r>
          </a:p>
          <a:p>
            <a:r>
              <a:rPr lang="en-IN" dirty="0"/>
              <a:t>Path Vector Routing Protocol</a:t>
            </a:r>
          </a:p>
          <a:p>
            <a:r>
              <a:rPr lang="en-IN" dirty="0"/>
              <a:t>Routing Protocol used on the internet</a:t>
            </a:r>
          </a:p>
          <a:p>
            <a:r>
              <a:rPr lang="en-IN" dirty="0"/>
              <a:t>Also very common in MPLS VPNs</a:t>
            </a:r>
          </a:p>
          <a:p>
            <a:r>
              <a:rPr lang="en-IN" dirty="0"/>
              <a:t>Multi Protocol Extension for IPv6 is available</a:t>
            </a:r>
          </a:p>
        </p:txBody>
      </p:sp>
    </p:spTree>
    <p:extLst>
      <p:ext uri="{BB962C8B-B14F-4D97-AF65-F5344CB8AC3E}">
        <p14:creationId xmlns:p14="http://schemas.microsoft.com/office/powerpoint/2010/main" val="803126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3CAEB-AE1E-4075-9A2E-74B2698BA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Protocols</a:t>
            </a:r>
            <a:br>
              <a:rPr lang="en-IN" dirty="0"/>
            </a:br>
            <a:r>
              <a:rPr lang="en-IN" sz="2000" dirty="0"/>
              <a:t>for IPv6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1EF2E-D789-4F2D-8491-052813E31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BGP</a:t>
            </a:r>
          </a:p>
          <a:p>
            <a:r>
              <a:rPr lang="en-IN" dirty="0"/>
              <a:t>Configuration via “address-families” (e.g. IPv4 unicast and IPv6 unicast, or VPN4/VPN6 for MPLS)</a:t>
            </a:r>
          </a:p>
          <a:p>
            <a:r>
              <a:rPr lang="en-IN" dirty="0"/>
              <a:t>Separate </a:t>
            </a:r>
            <a:r>
              <a:rPr lang="en-IN" dirty="0" err="1"/>
              <a:t>peerings</a:t>
            </a:r>
            <a:r>
              <a:rPr lang="en-IN" dirty="0"/>
              <a:t> for IPv4 and IPv6 possible (recommended)</a:t>
            </a:r>
          </a:p>
          <a:p>
            <a:r>
              <a:rPr lang="en-IN" dirty="0"/>
              <a:t>Single peering to transports multiple address families over either IPv6 and IPv4 also possible</a:t>
            </a:r>
          </a:p>
          <a:p>
            <a:r>
              <a:rPr lang="en-IN" dirty="0"/>
              <a:t>Functions identical to IPv4</a:t>
            </a:r>
          </a:p>
        </p:txBody>
      </p:sp>
    </p:spTree>
    <p:extLst>
      <p:ext uri="{BB962C8B-B14F-4D97-AF65-F5344CB8AC3E}">
        <p14:creationId xmlns:p14="http://schemas.microsoft.com/office/powerpoint/2010/main" val="1964287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5FE62-108B-4F7A-8AC4-97664395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Protocols</a:t>
            </a:r>
            <a:br>
              <a:rPr lang="en-IN" dirty="0"/>
            </a:br>
            <a:r>
              <a:rPr lang="en-IN" sz="2000" dirty="0"/>
              <a:t>for IPv6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68DC6-662C-424A-AFF9-3E66EAEC9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BGP</a:t>
            </a:r>
          </a:p>
          <a:p>
            <a:pPr marL="0" indent="0">
              <a:buNone/>
            </a:pPr>
            <a:r>
              <a:rPr lang="en-IN" dirty="0"/>
              <a:t>Why are separate </a:t>
            </a:r>
            <a:r>
              <a:rPr lang="en-IN" dirty="0" err="1"/>
              <a:t>peerings</a:t>
            </a:r>
            <a:r>
              <a:rPr lang="en-IN" dirty="0"/>
              <a:t> preferred?</a:t>
            </a:r>
          </a:p>
          <a:p>
            <a:r>
              <a:rPr lang="en-IN" dirty="0"/>
              <a:t>Next-hop for routes does not have to be set manually</a:t>
            </a:r>
          </a:p>
          <a:p>
            <a:r>
              <a:rPr lang="en-IN" dirty="0"/>
              <a:t>No risk of losing both IPv4 and IPv6, if transport protocol fails</a:t>
            </a:r>
          </a:p>
        </p:txBody>
      </p:sp>
    </p:spTree>
    <p:extLst>
      <p:ext uri="{BB962C8B-B14F-4D97-AF65-F5344CB8AC3E}">
        <p14:creationId xmlns:p14="http://schemas.microsoft.com/office/powerpoint/2010/main" val="374673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044F-5F6D-473F-BDDB-95492E86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Protocols</a:t>
            </a:r>
            <a:br>
              <a:rPr lang="en-IN" dirty="0"/>
            </a:br>
            <a:r>
              <a:rPr lang="en-IN" sz="2000" dirty="0"/>
              <a:t>for IPv6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9C7CF-DFFD-46BC-AF50-3963FC34A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IS-IS</a:t>
            </a:r>
          </a:p>
          <a:p>
            <a:r>
              <a:rPr lang="en-IN" dirty="0"/>
              <a:t>Link State Routing Protocol</a:t>
            </a:r>
          </a:p>
          <a:p>
            <a:r>
              <a:rPr lang="en-IN" dirty="0"/>
              <a:t>Similar to OSPF (also uses Dijkstra Algorithm)</a:t>
            </a:r>
          </a:p>
          <a:p>
            <a:r>
              <a:rPr lang="en-IN" dirty="0"/>
              <a:t>Works on top of Layer 2 instead of Layer 3, thus protocol independent and IPv6-capable without modification</a:t>
            </a:r>
          </a:p>
          <a:p>
            <a:r>
              <a:rPr lang="en-IN" dirty="0"/>
              <a:t>Commonly used by ISPs</a:t>
            </a:r>
          </a:p>
          <a:p>
            <a:r>
              <a:rPr lang="en-IN" dirty="0"/>
              <a:t>Is also used for 802.1aq Shortest Path Bridging (SPB, replacement for Spanning Tree)</a:t>
            </a:r>
          </a:p>
        </p:txBody>
      </p:sp>
    </p:spTree>
    <p:extLst>
      <p:ext uri="{BB962C8B-B14F-4D97-AF65-F5344CB8AC3E}">
        <p14:creationId xmlns:p14="http://schemas.microsoft.com/office/powerpoint/2010/main" val="12981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91BC4-5825-43C9-B969-C0B8D8A24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Protocols</a:t>
            </a:r>
            <a:br>
              <a:rPr lang="en-IN" dirty="0"/>
            </a:br>
            <a:r>
              <a:rPr lang="en-IN" sz="2000" dirty="0"/>
              <a:t>for 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762FD-99FC-48BA-8A24-296F618D5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IPv6 routing table is generated like in IPv4</a:t>
            </a:r>
          </a:p>
          <a:p>
            <a:r>
              <a:rPr lang="en-IN" dirty="0"/>
              <a:t>It contains various information:</a:t>
            </a:r>
          </a:p>
          <a:p>
            <a:pPr>
              <a:buFont typeface="+mj-lt"/>
              <a:buAutoNum type="arabicPeriod"/>
            </a:pPr>
            <a:r>
              <a:rPr lang="en-IN" sz="1800" dirty="0"/>
              <a:t>Prefix</a:t>
            </a:r>
          </a:p>
          <a:p>
            <a:pPr>
              <a:buFont typeface="+mj-lt"/>
              <a:buAutoNum type="arabicPeriod"/>
            </a:pPr>
            <a:r>
              <a:rPr lang="en-IN" sz="1800" dirty="0"/>
              <a:t>Prefix length</a:t>
            </a:r>
          </a:p>
          <a:p>
            <a:pPr>
              <a:buFont typeface="+mj-lt"/>
              <a:buAutoNum type="arabicPeriod"/>
            </a:pPr>
            <a:r>
              <a:rPr lang="en-IN" sz="1800" dirty="0"/>
              <a:t>Next hop</a:t>
            </a:r>
          </a:p>
          <a:p>
            <a:pPr>
              <a:buFont typeface="+mj-lt"/>
              <a:buAutoNum type="arabicPeriod"/>
            </a:pPr>
            <a:r>
              <a:rPr lang="en-IN" sz="1800" dirty="0"/>
              <a:t>Route source (protocols)</a:t>
            </a:r>
          </a:p>
          <a:p>
            <a:pPr>
              <a:buFont typeface="+mj-lt"/>
              <a:buAutoNum type="arabicPeriod"/>
            </a:pPr>
            <a:r>
              <a:rPr lang="en-IN" sz="1800" dirty="0"/>
              <a:t>Next-hop interface</a:t>
            </a:r>
          </a:p>
          <a:p>
            <a:pPr>
              <a:buFont typeface="+mj-lt"/>
              <a:buAutoNum type="arabicPeriod"/>
            </a:pPr>
            <a:r>
              <a:rPr lang="en-IN" sz="1800" dirty="0"/>
              <a:t>metric</a:t>
            </a:r>
          </a:p>
        </p:txBody>
      </p:sp>
    </p:spTree>
    <p:extLst>
      <p:ext uri="{BB962C8B-B14F-4D97-AF65-F5344CB8AC3E}">
        <p14:creationId xmlns:p14="http://schemas.microsoft.com/office/powerpoint/2010/main" val="75062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9167-7120-4675-90AC-65632695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Protocols</a:t>
            </a:r>
            <a:br>
              <a:rPr lang="en-IN" dirty="0"/>
            </a:br>
            <a:r>
              <a:rPr lang="en-IN" sz="2000" dirty="0"/>
              <a:t>for IPv6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64A71-3D7F-401A-81DF-3A8E227E4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RIPng</a:t>
            </a:r>
          </a:p>
          <a:p>
            <a:r>
              <a:rPr lang="en-IN" dirty="0"/>
              <a:t>RIPng (next generation) was created for IPv6</a:t>
            </a:r>
          </a:p>
          <a:p>
            <a:r>
              <a:rPr lang="en-IN" dirty="0"/>
              <a:t>Distance Vector Routing Protocol</a:t>
            </a:r>
          </a:p>
          <a:p>
            <a:r>
              <a:rPr lang="en-IN" dirty="0"/>
              <a:t>Open standard, supported by all vendors</a:t>
            </a:r>
          </a:p>
          <a:p>
            <a:r>
              <a:rPr lang="en-IN" dirty="0"/>
              <a:t>Metric (cost) is hop count – maximum is 16</a:t>
            </a:r>
          </a:p>
          <a:p>
            <a:r>
              <a:rPr lang="en-IN" dirty="0"/>
              <a:t>Concept equal to RIPv1 and RIPv2 for IPv4</a:t>
            </a:r>
          </a:p>
        </p:txBody>
      </p:sp>
    </p:spTree>
    <p:extLst>
      <p:ext uri="{BB962C8B-B14F-4D97-AF65-F5344CB8AC3E}">
        <p14:creationId xmlns:p14="http://schemas.microsoft.com/office/powerpoint/2010/main" val="343890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4266-CC6C-4548-9434-34AE0239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Protocols</a:t>
            </a:r>
            <a:br>
              <a:rPr lang="en-IN" dirty="0"/>
            </a:br>
            <a:r>
              <a:rPr lang="en-IN" sz="2000" dirty="0"/>
              <a:t>for IPv6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67ED-0847-49D2-B1AF-0003CDC54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RIPng</a:t>
            </a:r>
          </a:p>
          <a:p>
            <a:pPr marL="0" indent="0">
              <a:buNone/>
            </a:pPr>
            <a:r>
              <a:rPr lang="en-IN" dirty="0"/>
              <a:t>Limitations (same as with IPv4):</a:t>
            </a:r>
          </a:p>
          <a:p>
            <a:r>
              <a:rPr lang="en-IN" dirty="0"/>
              <a:t>Network diameter can me a maximum of 15 hops</a:t>
            </a:r>
          </a:p>
          <a:p>
            <a:r>
              <a:rPr lang="en-IN" dirty="0"/>
              <a:t>Metric does not care about link speed</a:t>
            </a:r>
          </a:p>
          <a:p>
            <a:r>
              <a:rPr lang="en-IN" dirty="0"/>
              <a:t> Slow convergence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Thus, RIP and RIPng are not recommended routing protocols</a:t>
            </a:r>
          </a:p>
        </p:txBody>
      </p:sp>
    </p:spTree>
    <p:extLst>
      <p:ext uri="{BB962C8B-B14F-4D97-AF65-F5344CB8AC3E}">
        <p14:creationId xmlns:p14="http://schemas.microsoft.com/office/powerpoint/2010/main" val="203999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9E1FF-FC53-4619-B69E-37B150766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Protocols</a:t>
            </a:r>
            <a:br>
              <a:rPr lang="en-IN" dirty="0"/>
            </a:br>
            <a:r>
              <a:rPr lang="en-IN" sz="2000" dirty="0"/>
              <a:t>for IPv6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F06E6-2545-4450-AEB7-701CFC758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OSPFv3</a:t>
            </a:r>
          </a:p>
          <a:p>
            <a:r>
              <a:rPr lang="en-IN" dirty="0"/>
              <a:t>Link-State Routing Protocol</a:t>
            </a:r>
          </a:p>
          <a:p>
            <a:r>
              <a:rPr lang="en-IN" dirty="0"/>
              <a:t>Supports IPv6 and IPv4</a:t>
            </a:r>
          </a:p>
          <a:p>
            <a:r>
              <a:rPr lang="en-IN" dirty="0"/>
              <a:t>Open standard, supported by all vendors</a:t>
            </a:r>
          </a:p>
          <a:p>
            <a:r>
              <a:rPr lang="en-IN" dirty="0"/>
              <a:t>Scalable, stable and proven</a:t>
            </a:r>
          </a:p>
        </p:txBody>
      </p:sp>
    </p:spTree>
    <p:extLst>
      <p:ext uri="{BB962C8B-B14F-4D97-AF65-F5344CB8AC3E}">
        <p14:creationId xmlns:p14="http://schemas.microsoft.com/office/powerpoint/2010/main" val="288182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A735-81E2-420D-A970-E1BB8A7B4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Protocols</a:t>
            </a:r>
            <a:br>
              <a:rPr lang="en-IN" dirty="0"/>
            </a:br>
            <a:r>
              <a:rPr lang="en-IN" sz="2000" dirty="0"/>
              <a:t>for IPv6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45ED-1A76-4F49-A35B-24BB42DA1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OSPFv3 – Differences to OSPFv2 (IPv4) – Part 1</a:t>
            </a:r>
          </a:p>
          <a:p>
            <a:r>
              <a:rPr lang="en-IN" dirty="0"/>
              <a:t>Router LSA, Network LSA and Router ID stay 32 bit, so no IPv6 address can be used for these</a:t>
            </a:r>
          </a:p>
          <a:p>
            <a:r>
              <a:rPr lang="en-IN" dirty="0"/>
              <a:t>Processing happens per link (interface) and not per subnet, because a single link possibly contains multiple IPv6 networks</a:t>
            </a:r>
          </a:p>
          <a:p>
            <a:r>
              <a:rPr lang="en-IN" dirty="0"/>
              <a:t>Multiple OSPF instances per link are possible</a:t>
            </a:r>
          </a:p>
        </p:txBody>
      </p:sp>
    </p:spTree>
    <p:extLst>
      <p:ext uri="{BB962C8B-B14F-4D97-AF65-F5344CB8AC3E}">
        <p14:creationId xmlns:p14="http://schemas.microsoft.com/office/powerpoint/2010/main" val="2246680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F51B-2D00-42CE-B7AC-C02F136C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Protocols</a:t>
            </a:r>
            <a:br>
              <a:rPr lang="en-IN" dirty="0"/>
            </a:br>
            <a:r>
              <a:rPr lang="en-IN" sz="2000" dirty="0"/>
              <a:t>for IPv6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43EE0-1EE9-48B1-916D-9EE98ED12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OSPFv3 – Differences to OSPFv2 (IPv4) – Part 2</a:t>
            </a:r>
          </a:p>
          <a:p>
            <a:r>
              <a:rPr lang="en-IN" dirty="0"/>
              <a:t>Communication happens over Link-Local addresses (per link) except for Virtual Link (global address are used as source)</a:t>
            </a:r>
          </a:p>
          <a:p>
            <a:r>
              <a:rPr lang="en-IN" dirty="0"/>
              <a:t>Authentication via IPv6-Integrated IPsec AH, not in OSFP itself</a:t>
            </a:r>
          </a:p>
          <a:p>
            <a:r>
              <a:rPr lang="en-IN" dirty="0"/>
              <a:t>OSPF packets are encapsulated directly into IPv6, no more TCP or UDP</a:t>
            </a:r>
          </a:p>
          <a:p>
            <a:r>
              <a:rPr lang="en-IN" dirty="0"/>
              <a:t>Next Header field contains protocol number 89</a:t>
            </a:r>
          </a:p>
        </p:txBody>
      </p:sp>
    </p:spTree>
    <p:extLst>
      <p:ext uri="{BB962C8B-B14F-4D97-AF65-F5344CB8AC3E}">
        <p14:creationId xmlns:p14="http://schemas.microsoft.com/office/powerpoint/2010/main" val="844598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3D36-02FE-445E-B43A-DF5A6EDE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Protocols</a:t>
            </a:r>
            <a:br>
              <a:rPr lang="en-IN" dirty="0"/>
            </a:br>
            <a:r>
              <a:rPr lang="en-IN" sz="2000" dirty="0"/>
              <a:t>for IPv6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90D11-65D2-4346-9E93-466615962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OSPFv3 – New LSA Types</a:t>
            </a: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1108A05-5FDB-45FB-A1EB-392C1D930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130538"/>
              </p:ext>
            </p:extLst>
          </p:nvPr>
        </p:nvGraphicFramePr>
        <p:xfrm>
          <a:off x="775978" y="1861049"/>
          <a:ext cx="9144988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494">
                  <a:extLst>
                    <a:ext uri="{9D8B030D-6E8A-4147-A177-3AD203B41FA5}">
                      <a16:colId xmlns:a16="http://schemas.microsoft.com/office/drawing/2014/main" val="2010798547"/>
                    </a:ext>
                  </a:extLst>
                </a:gridCol>
                <a:gridCol w="4572494">
                  <a:extLst>
                    <a:ext uri="{9D8B030D-6E8A-4147-A177-3AD203B41FA5}">
                      <a16:colId xmlns:a16="http://schemas.microsoft.com/office/drawing/2014/main" val="1053823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OSPFv3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OSPFv2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295169"/>
                  </a:ext>
                </a:extLst>
              </a:tr>
              <a:tr h="2959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0x2001 Router 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Router LSA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73187"/>
                  </a:ext>
                </a:extLst>
              </a:tr>
              <a:tr h="2959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0x2002 Network 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Network LSA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928174"/>
                  </a:ext>
                </a:extLst>
              </a:tr>
              <a:tr h="2959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0x2003 Inter-Area-Prefix 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 Network Summary LSA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796139"/>
                  </a:ext>
                </a:extLst>
              </a:tr>
              <a:tr h="2959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0x2004 Inter-Area-Router 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 ASBR Summary LSA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426431"/>
                  </a:ext>
                </a:extLst>
              </a:tr>
              <a:tr h="2959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0x2005 AS-External 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 AS-External LSA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039370"/>
                  </a:ext>
                </a:extLst>
              </a:tr>
              <a:tr h="2959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trike="sngStrike" dirty="0"/>
                        <a:t>0x2006 MOSPF LSA (</a:t>
                      </a:r>
                      <a:r>
                        <a:rPr lang="en-IN" strike="sngStrike" dirty="0" err="1"/>
                        <a:t>deprec</a:t>
                      </a:r>
                      <a:r>
                        <a:rPr lang="en-IN" strike="sngStrike" dirty="0"/>
                        <a:t>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 Group Membership LSA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135529"/>
                  </a:ext>
                </a:extLst>
              </a:tr>
              <a:tr h="2959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0x2007 NSSA 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 NSSA External LSA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995558"/>
                  </a:ext>
                </a:extLst>
              </a:tr>
              <a:tr h="2959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0x2008 Link 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799066"/>
                  </a:ext>
                </a:extLst>
              </a:tr>
              <a:tr h="2959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0x2009 Inter-Area-Prefix LSA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996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84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7F7B-C07C-4D00-A35A-E0E1D8BB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Protocols</a:t>
            </a:r>
            <a:br>
              <a:rPr lang="en-IN" dirty="0"/>
            </a:br>
            <a:r>
              <a:rPr lang="en-IN" sz="2000" dirty="0"/>
              <a:t>for IPv6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74D5F-8632-42AE-9511-25EEF9BFB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EIGRP for IPv6</a:t>
            </a:r>
          </a:p>
          <a:p>
            <a:r>
              <a:rPr lang="en-IN" dirty="0"/>
              <a:t>Link-State Routing Protocol</a:t>
            </a:r>
          </a:p>
          <a:p>
            <a:r>
              <a:rPr lang="en-IN" dirty="0"/>
              <a:t>Cisco proprietary standard</a:t>
            </a:r>
          </a:p>
          <a:p>
            <a:r>
              <a:rPr lang="en-IN" dirty="0"/>
              <a:t>Scalable, Stable, and proven</a:t>
            </a:r>
          </a:p>
        </p:txBody>
      </p:sp>
    </p:spTree>
    <p:extLst>
      <p:ext uri="{BB962C8B-B14F-4D97-AF65-F5344CB8AC3E}">
        <p14:creationId xmlns:p14="http://schemas.microsoft.com/office/powerpoint/2010/main" val="2716072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680</Words>
  <Application>Microsoft Office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IPv6 Routing Protocols</vt:lpstr>
      <vt:lpstr>Routing Protocols for IPv6</vt:lpstr>
      <vt:lpstr>Routing Protocols for IPv6</vt:lpstr>
      <vt:lpstr>Routing Protocols for IPv6</vt:lpstr>
      <vt:lpstr>Routing Protocols for IPv6</vt:lpstr>
      <vt:lpstr>Routing Protocols for IPv6</vt:lpstr>
      <vt:lpstr>Routing Protocols for IPv6</vt:lpstr>
      <vt:lpstr>Routing Protocols for IPv6</vt:lpstr>
      <vt:lpstr>Routing Protocols for IPv6</vt:lpstr>
      <vt:lpstr>Routing Protocols for IPv6</vt:lpstr>
      <vt:lpstr>Routing Protocols for IPv6</vt:lpstr>
      <vt:lpstr>Routing Protocols for IPv6</vt:lpstr>
      <vt:lpstr>Routing Protocols for IPv6</vt:lpstr>
      <vt:lpstr>Routing Protocols for IPv6</vt:lpstr>
      <vt:lpstr>Routing Protocols for IPv6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IPv6 Routing Protocols</dc:title>
  <dc:creator>kaushik ram</dc:creator>
  <cp:lastModifiedBy>kaushik ram</cp:lastModifiedBy>
  <cp:revision>9</cp:revision>
  <dcterms:created xsi:type="dcterms:W3CDTF">2020-10-05T18:51:04Z</dcterms:created>
  <dcterms:modified xsi:type="dcterms:W3CDTF">2020-10-05T19:24:46Z</dcterms:modified>
</cp:coreProperties>
</file>