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8" roundtripDataSignature="AMtx7mgjQsF3jKh227N0dH88zI/dEwrN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821bdcdec4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821bdcdec4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821bdcdec4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821bdcdec4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821bdcdec4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821bdcdec4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0" name="Google Shape;80;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821bdcdec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821bdcdec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821bdcdec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821bdcdec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821bdcdec4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821bdcdec4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821bdcdec4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821bdcdec4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0" name="Google Shape;50;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2" name="Google Shape;5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55" name="Google Shape;5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8" name="Google Shape;58;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9" name="Google Shape;5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1200"/>
              </a:spcBef>
              <a:spcAft>
                <a:spcPts val="0"/>
              </a:spcAft>
              <a:buClr>
                <a:schemeClr val="dk1"/>
              </a:buClr>
              <a:buSzPts val="1400"/>
              <a:buChar char="○"/>
              <a:defRPr/>
            </a:lvl2pPr>
            <a:lvl3pPr indent="-317500" lvl="2" marL="1371600" algn="l">
              <a:lnSpc>
                <a:spcPct val="90000"/>
              </a:lnSpc>
              <a:spcBef>
                <a:spcPts val="1200"/>
              </a:spcBef>
              <a:spcAft>
                <a:spcPts val="0"/>
              </a:spcAft>
              <a:buClr>
                <a:schemeClr val="dk1"/>
              </a:buClr>
              <a:buSzPts val="1400"/>
              <a:buChar char="■"/>
              <a:defRPr/>
            </a:lvl3pPr>
            <a:lvl4pPr indent="-317500" lvl="3" marL="1828800" algn="l">
              <a:lnSpc>
                <a:spcPct val="90000"/>
              </a:lnSpc>
              <a:spcBef>
                <a:spcPts val="1200"/>
              </a:spcBef>
              <a:spcAft>
                <a:spcPts val="0"/>
              </a:spcAft>
              <a:buClr>
                <a:schemeClr val="dk1"/>
              </a:buClr>
              <a:buSzPts val="1400"/>
              <a:buChar char="●"/>
              <a:defRPr/>
            </a:lvl4pPr>
            <a:lvl5pPr indent="-317500" lvl="4" marL="2286000" algn="l">
              <a:lnSpc>
                <a:spcPct val="9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16" name="Google Shape;16;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7" name="Google Shape;17;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8" name="Google Shape;18;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2" name="Google Shape;2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p:spTree>
      <p:nvGrpSpPr>
        <p:cNvPr id="23" name="Shape 23"/>
        <p:cNvGrpSpPr/>
        <p:nvPr/>
      </p:nvGrpSpPr>
      <p:grpSpPr>
        <a:xfrm>
          <a:off x="0" y="0"/>
          <a:ext cx="0" cy="0"/>
          <a:chOff x="0" y="0"/>
          <a:chExt cx="0" cy="0"/>
        </a:xfrm>
      </p:grpSpPr>
      <p:sp>
        <p:nvSpPr>
          <p:cNvPr id="24" name="Google Shape;24;p17"/>
          <p:cNvSpPr txBox="1"/>
          <p:nvPr>
            <p:ph type="title"/>
          </p:nvPr>
        </p:nvSpPr>
        <p:spPr>
          <a:xfrm>
            <a:off x="2025419" y="405093"/>
            <a:ext cx="5093100" cy="3798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200"/>
              <a:buNone/>
              <a:defRPr b="1" i="0" sz="300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25" name="Google Shape;25;p17"/>
          <p:cNvSpPr txBox="1"/>
          <p:nvPr>
            <p:ph idx="1" type="body"/>
          </p:nvPr>
        </p:nvSpPr>
        <p:spPr>
          <a:xfrm>
            <a:off x="1275887" y="1276461"/>
            <a:ext cx="6592200" cy="17142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200"/>
              <a:buNone/>
              <a:defRPr b="0" i="0" sz="2300">
                <a:solidFill>
                  <a:schemeClr val="dk1"/>
                </a:solidFill>
                <a:latin typeface="Times New Roman"/>
                <a:ea typeface="Times New Roman"/>
                <a:cs typeface="Times New Roman"/>
                <a:sym typeface="Times New Roman"/>
              </a:defRPr>
            </a:lvl1pPr>
            <a:lvl2pPr indent="-228600" lvl="1" marL="914400" algn="l">
              <a:lnSpc>
                <a:spcPct val="100000"/>
              </a:lnSpc>
              <a:spcBef>
                <a:spcPts val="0"/>
              </a:spcBef>
              <a:spcAft>
                <a:spcPts val="0"/>
              </a:spcAft>
              <a:buSzPts val="1200"/>
              <a:buNone/>
              <a:defRPr/>
            </a:lvl2pPr>
            <a:lvl3pPr indent="-228600" lvl="2" marL="1371600" algn="l">
              <a:lnSpc>
                <a:spcPct val="100000"/>
              </a:lnSpc>
              <a:spcBef>
                <a:spcPts val="0"/>
              </a:spcBef>
              <a:spcAft>
                <a:spcPts val="0"/>
              </a:spcAft>
              <a:buSzPts val="1200"/>
              <a:buNone/>
              <a:defRPr/>
            </a:lvl3pPr>
            <a:lvl4pPr indent="-228600" lvl="3" marL="1828800" algn="l">
              <a:lnSpc>
                <a:spcPct val="100000"/>
              </a:lnSpc>
              <a:spcBef>
                <a:spcPts val="0"/>
              </a:spcBef>
              <a:spcAft>
                <a:spcPts val="0"/>
              </a:spcAft>
              <a:buSzPts val="1200"/>
              <a:buNone/>
              <a:defRPr/>
            </a:lvl4pPr>
            <a:lvl5pPr indent="-228600" lvl="4" marL="2286000" algn="l">
              <a:lnSpc>
                <a:spcPct val="100000"/>
              </a:lnSpc>
              <a:spcBef>
                <a:spcPts val="0"/>
              </a:spcBef>
              <a:spcAft>
                <a:spcPts val="0"/>
              </a:spcAft>
              <a:buSzPts val="1200"/>
              <a:buNone/>
              <a:defRPr/>
            </a:lvl5pPr>
            <a:lvl6pPr indent="-228600" lvl="5" marL="2743200" algn="l">
              <a:lnSpc>
                <a:spcPct val="100000"/>
              </a:lnSpc>
              <a:spcBef>
                <a:spcPts val="0"/>
              </a:spcBef>
              <a:spcAft>
                <a:spcPts val="0"/>
              </a:spcAft>
              <a:buSzPts val="1200"/>
              <a:buNone/>
              <a:defRPr/>
            </a:lvl6pPr>
            <a:lvl7pPr indent="-228600" lvl="6" marL="3200400" algn="l">
              <a:lnSpc>
                <a:spcPct val="100000"/>
              </a:lnSpc>
              <a:spcBef>
                <a:spcPts val="0"/>
              </a:spcBef>
              <a:spcAft>
                <a:spcPts val="0"/>
              </a:spcAft>
              <a:buSzPts val="1200"/>
              <a:buNone/>
              <a:defRPr/>
            </a:lvl7pPr>
            <a:lvl8pPr indent="-228600" lvl="7" marL="3657600" algn="l">
              <a:lnSpc>
                <a:spcPct val="100000"/>
              </a:lnSpc>
              <a:spcBef>
                <a:spcPts val="0"/>
              </a:spcBef>
              <a:spcAft>
                <a:spcPts val="0"/>
              </a:spcAft>
              <a:buSzPts val="1200"/>
              <a:buNone/>
              <a:defRPr/>
            </a:lvl8pPr>
            <a:lvl9pPr indent="-228600" lvl="8" marL="4114800" algn="l">
              <a:lnSpc>
                <a:spcPct val="100000"/>
              </a:lnSpc>
              <a:spcBef>
                <a:spcPts val="0"/>
              </a:spcBef>
              <a:spcAft>
                <a:spcPts val="0"/>
              </a:spcAft>
              <a:buSzPts val="1200"/>
              <a:buNone/>
              <a:defRPr/>
            </a:lvl9pPr>
          </a:lstStyle>
          <a:p/>
        </p:txBody>
      </p:sp>
      <p:sp>
        <p:nvSpPr>
          <p:cNvPr id="26" name="Google Shape;26;p17"/>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9pPr>
          </a:lstStyle>
          <a:p/>
        </p:txBody>
      </p:sp>
      <p:sp>
        <p:nvSpPr>
          <p:cNvPr id="27" name="Google Shape;27;p17"/>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9pPr>
          </a:lstStyle>
          <a:p/>
        </p:txBody>
      </p:sp>
      <p:sp>
        <p:nvSpPr>
          <p:cNvPr id="28" name="Google Shape;28;p17"/>
          <p:cNvSpPr txBox="1"/>
          <p:nvPr>
            <p:ph idx="12" type="sldNum"/>
          </p:nvPr>
        </p:nvSpPr>
        <p:spPr>
          <a:xfrm>
            <a:off x="6583680" y="4783455"/>
            <a:ext cx="2103000" cy="2310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1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1" name="Google Shape;3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 name="Google Shape;34;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6" name="Google Shape;3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 name="Google Shape;3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sp>
        <p:nvSpPr>
          <p:cNvPr id="41" name="Google Shape;41;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2" name="Google Shape;42;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3" name="Google Shape;4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4" name="Shape 44"/>
        <p:cNvGrpSpPr/>
        <p:nvPr/>
      </p:nvGrpSpPr>
      <p:grpSpPr>
        <a:xfrm>
          <a:off x="0" y="0"/>
          <a:ext cx="0" cy="0"/>
          <a:chOff x="0" y="0"/>
          <a:chExt cx="0" cy="0"/>
        </a:xfrm>
      </p:grpSpPr>
      <p:sp>
        <p:nvSpPr>
          <p:cNvPr id="45" name="Google Shape;45;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6" name="Google Shape;4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ph type="ctrTitle"/>
          </p:nvPr>
        </p:nvSpPr>
        <p:spPr>
          <a:xfrm>
            <a:off x="1143000" y="841781"/>
            <a:ext cx="7785600" cy="17907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18CSE390T-COMPUTER VISION</a:t>
            </a:r>
            <a:endParaRPr/>
          </a:p>
        </p:txBody>
      </p:sp>
      <p:sp>
        <p:nvSpPr>
          <p:cNvPr id="67" name="Google Shape;67;p2"/>
          <p:cNvSpPr txBox="1"/>
          <p:nvPr/>
        </p:nvSpPr>
        <p:spPr>
          <a:xfrm>
            <a:off x="1376775" y="2698200"/>
            <a:ext cx="6390600" cy="594600"/>
          </a:xfrm>
          <a:prstGeom prst="rect">
            <a:avLst/>
          </a:prstGeom>
          <a:noFill/>
          <a:ln>
            <a:noFill/>
          </a:ln>
        </p:spPr>
        <p:txBody>
          <a:bodyPr anchorCtr="0" anchor="t" bIns="68575" lIns="68575" spcFirstLastPara="1" rIns="68575" wrap="square" tIns="68575">
            <a:noAutofit/>
          </a:bodyPr>
          <a:lstStyle/>
          <a:p>
            <a:pPr indent="0" lvl="0" marL="0" marR="0" rtl="0" algn="ctr">
              <a:lnSpc>
                <a:spcPct val="95000"/>
              </a:lnSpc>
              <a:spcBef>
                <a:spcPts val="0"/>
              </a:spcBef>
              <a:spcAft>
                <a:spcPts val="0"/>
              </a:spcAft>
              <a:buClr>
                <a:srgbClr val="000000"/>
              </a:buClr>
              <a:buSzPts val="600"/>
              <a:buFont typeface="Arial"/>
              <a:buNone/>
            </a:pPr>
            <a:r>
              <a:rPr b="1" i="0" lang="en" sz="2100" u="none" cap="none" strike="noStrike">
                <a:solidFill>
                  <a:srgbClr val="0433FF"/>
                </a:solidFill>
                <a:latin typeface="Arial"/>
                <a:ea typeface="Arial"/>
                <a:cs typeface="Arial"/>
                <a:sym typeface="Arial"/>
              </a:rPr>
              <a:t>Unit – </a:t>
            </a:r>
            <a:r>
              <a:rPr b="1" lang="en" sz="2100">
                <a:solidFill>
                  <a:srgbClr val="0433FF"/>
                </a:solidFill>
              </a:rPr>
              <a:t>V</a:t>
            </a:r>
            <a:r>
              <a:rPr b="1" i="0" lang="en" sz="2100" u="none" cap="none" strike="noStrike">
                <a:solidFill>
                  <a:srgbClr val="0433FF"/>
                </a:solidFill>
                <a:latin typeface="Arial"/>
                <a:ea typeface="Arial"/>
                <a:cs typeface="Arial"/>
                <a:sym typeface="Arial"/>
              </a:rPr>
              <a:t> : Session – 1 : SLO – 1</a:t>
            </a:r>
            <a:r>
              <a:rPr b="1" i="0" lang="en" sz="2100" u="none" cap="none" strike="noStrike">
                <a:solidFill>
                  <a:srgbClr val="000000"/>
                </a:solidFill>
                <a:latin typeface="Arial"/>
                <a:ea typeface="Arial"/>
                <a:cs typeface="Arial"/>
                <a:sym typeface="Arial"/>
              </a:rPr>
              <a:t> </a:t>
            </a:r>
            <a:r>
              <a:rPr b="1" i="0" lang="en" sz="2100" u="none" cap="none" strike="noStrike">
                <a:solidFill>
                  <a:srgbClr val="0433FF"/>
                </a:solidFill>
                <a:latin typeface="Arial"/>
                <a:ea typeface="Arial"/>
                <a:cs typeface="Arial"/>
                <a:sym typeface="Arial"/>
              </a:rPr>
              <a:t> </a:t>
            </a:r>
            <a:endParaRPr b="1" i="0" sz="2100" u="none" cap="none" strike="noStrike">
              <a:solidFill>
                <a:srgbClr val="0433FF"/>
              </a:solidFill>
              <a:latin typeface="Arial"/>
              <a:ea typeface="Arial"/>
              <a:cs typeface="Arial"/>
              <a:sym typeface="Arial"/>
            </a:endParaRPr>
          </a:p>
          <a:p>
            <a:pPr indent="0" lvl="0" marL="0" marR="0" rtl="0" algn="ctr">
              <a:lnSpc>
                <a:spcPct val="80000"/>
              </a:lnSpc>
              <a:spcBef>
                <a:spcPts val="0"/>
              </a:spcBef>
              <a:spcAft>
                <a:spcPts val="0"/>
              </a:spcAft>
              <a:buClr>
                <a:srgbClr val="000000"/>
              </a:buClr>
              <a:buSzPts val="600"/>
              <a:buFont typeface="Arial"/>
              <a:buNone/>
            </a:pPr>
            <a:r>
              <a:t/>
            </a:r>
            <a:endParaRPr b="1" i="0" sz="1800" u="none" cap="none" strike="noStrike">
              <a:solidFill>
                <a:srgbClr val="595959"/>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g1821bdcdec4_1_37"/>
          <p:cNvPicPr preferRelativeResize="0"/>
          <p:nvPr/>
        </p:nvPicPr>
        <p:blipFill>
          <a:blip r:embed="rId3">
            <a:alphaModFix/>
          </a:blip>
          <a:stretch>
            <a:fillRect/>
          </a:stretch>
        </p:blipFill>
        <p:spPr>
          <a:xfrm>
            <a:off x="482725" y="152400"/>
            <a:ext cx="8325725"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g1821bdcdec4_1_40"/>
          <p:cNvPicPr preferRelativeResize="0"/>
          <p:nvPr/>
        </p:nvPicPr>
        <p:blipFill>
          <a:blip r:embed="rId3">
            <a:alphaModFix/>
          </a:blip>
          <a:stretch>
            <a:fillRect/>
          </a:stretch>
        </p:blipFill>
        <p:spPr>
          <a:xfrm>
            <a:off x="1064700" y="190500"/>
            <a:ext cx="7296150" cy="4762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g1821bdcdec4_1_49"/>
          <p:cNvPicPr preferRelativeResize="0"/>
          <p:nvPr/>
        </p:nvPicPr>
        <p:blipFill>
          <a:blip r:embed="rId3">
            <a:alphaModFix/>
          </a:blip>
          <a:stretch>
            <a:fillRect/>
          </a:stretch>
        </p:blipFill>
        <p:spPr>
          <a:xfrm>
            <a:off x="957263" y="157163"/>
            <a:ext cx="7229475" cy="4829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778"/>
              <a:buNone/>
            </a:pPr>
            <a:r>
              <a:rPr lang="en"/>
              <a:t>MOTION MODELS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nvSpPr>
        <p:spPr>
          <a:xfrm>
            <a:off x="65550" y="343650"/>
            <a:ext cx="9012900" cy="44562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900"/>
              </a:spcBef>
              <a:spcAft>
                <a:spcPts val="0"/>
              </a:spcAft>
              <a:buNone/>
            </a:pPr>
            <a:r>
              <a:rPr lang="en" sz="2700">
                <a:solidFill>
                  <a:srgbClr val="202124"/>
                </a:solidFill>
                <a:highlight>
                  <a:srgbClr val="FFFFFF"/>
                </a:highlight>
              </a:rPr>
              <a:t>What is a motion model?</a:t>
            </a:r>
            <a:endParaRPr sz="2700">
              <a:solidFill>
                <a:srgbClr val="202124"/>
              </a:solidFill>
              <a:highlight>
                <a:srgbClr val="FFFFFF"/>
              </a:highlight>
            </a:endParaRPr>
          </a:p>
          <a:p>
            <a:pPr indent="0" lvl="0" marL="0" rtl="0" algn="just">
              <a:lnSpc>
                <a:spcPct val="150000"/>
              </a:lnSpc>
              <a:spcBef>
                <a:spcPts val="900"/>
              </a:spcBef>
              <a:spcAft>
                <a:spcPts val="0"/>
              </a:spcAft>
              <a:buNone/>
            </a:pPr>
            <a:r>
              <a:rPr lang="en" sz="2700">
                <a:solidFill>
                  <a:srgbClr val="202124"/>
                </a:solidFill>
                <a:highlight>
                  <a:srgbClr val="FFFFFF"/>
                </a:highlight>
              </a:rPr>
              <a:t>A motion model is defined as an algorithm f, which, from a collection of agent states , derives new states for these agents, representing their motion over a timestep toward the agents' immediate goals G, (17.8) Motion algorithms tend to use several parameters that can be tuned in order to change the agents' behaviors</a:t>
            </a:r>
            <a:endParaRPr sz="2700">
              <a:solidFill>
                <a:srgbClr val="202124"/>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3"/>
          <p:cNvSpPr txBox="1"/>
          <p:nvPr/>
        </p:nvSpPr>
        <p:spPr>
          <a:xfrm>
            <a:off x="144250" y="959500"/>
            <a:ext cx="8698200" cy="39867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900"/>
              <a:t>Algorithms for aligning images and stitching them into seamless photo-mosaics are among the oldest and most widely used in computer vision.</a:t>
            </a:r>
            <a:endParaRPr sz="1900"/>
          </a:p>
          <a:p>
            <a:pPr indent="0" lvl="0" marL="0" rtl="0" algn="just">
              <a:lnSpc>
                <a:spcPct val="150000"/>
              </a:lnSpc>
              <a:spcBef>
                <a:spcPts val="0"/>
              </a:spcBef>
              <a:spcAft>
                <a:spcPts val="0"/>
              </a:spcAft>
              <a:buNone/>
            </a:pPr>
            <a:r>
              <a:rPr lang="en" sz="1900"/>
              <a:t>Image stitching algorithms create the high-resolution photo-mosaics used to produce today’s digital maps and satellite photos. They are also now a standard mode in smartphone cameras and can be used to create beautiful ultra wide-angle panoramas. Image stitching originated in the photogrammetry community, where more manually intensive methods based on surveyed ground control points or manually registered tie points have long been used to register aerial photos into large-scale photo-mosaics</a:t>
            </a:r>
            <a:endParaRPr sz="1900"/>
          </a:p>
        </p:txBody>
      </p:sp>
      <p:sp>
        <p:nvSpPr>
          <p:cNvPr id="83" name="Google Shape;83;p3"/>
          <p:cNvSpPr txBox="1"/>
          <p:nvPr/>
        </p:nvSpPr>
        <p:spPr>
          <a:xfrm>
            <a:off x="1211175" y="94375"/>
            <a:ext cx="70941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000">
                <a:solidFill>
                  <a:schemeClr val="dk1"/>
                </a:solidFill>
              </a:rPr>
              <a:t>MOTION MODELS</a:t>
            </a:r>
            <a:endParaRPr b="1" sz="4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5"/>
          <p:cNvSpPr txBox="1"/>
          <p:nvPr/>
        </p:nvSpPr>
        <p:spPr>
          <a:xfrm>
            <a:off x="466600" y="1102800"/>
            <a:ext cx="7966500" cy="3586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Arial"/>
                <a:ea typeface="Arial"/>
                <a:cs typeface="Arial"/>
                <a:sym typeface="Arial"/>
              </a:rPr>
              <a:t>There are two main approaches to finding feature points and their correspondences. </a:t>
            </a:r>
            <a:endParaRPr b="0" i="0" sz="17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a:p>
            <a:pPr indent="-336550" lvl="0" marL="457200" marR="0" rtl="0" algn="just">
              <a:lnSpc>
                <a:spcPct val="100000"/>
              </a:lnSpc>
              <a:spcBef>
                <a:spcPts val="0"/>
              </a:spcBef>
              <a:spcAft>
                <a:spcPts val="0"/>
              </a:spcAft>
              <a:buClr>
                <a:srgbClr val="000000"/>
              </a:buClr>
              <a:buSzPts val="1700"/>
              <a:buFont typeface="Arial"/>
              <a:buChar char="●"/>
            </a:pPr>
            <a:r>
              <a:rPr b="0" i="0" lang="en" sz="1700" u="none" cap="none" strike="noStrike">
                <a:solidFill>
                  <a:srgbClr val="000000"/>
                </a:solidFill>
                <a:latin typeface="Arial"/>
                <a:ea typeface="Arial"/>
                <a:cs typeface="Arial"/>
                <a:sym typeface="Arial"/>
              </a:rPr>
              <a:t>The first is to find features in one image that can be accurately tracked using a local search technique, such as correlation or least squares </a:t>
            </a:r>
            <a:endParaRPr b="0" i="0" sz="1700" u="none" cap="none" strike="noStrike">
              <a:solidFill>
                <a:srgbClr val="000000"/>
              </a:solidFill>
              <a:latin typeface="Arial"/>
              <a:ea typeface="Arial"/>
              <a:cs typeface="Arial"/>
              <a:sym typeface="Arial"/>
            </a:endParaRPr>
          </a:p>
          <a:p>
            <a:pPr indent="-336550" lvl="0" marL="457200" marR="0" rtl="0" algn="just">
              <a:lnSpc>
                <a:spcPct val="100000"/>
              </a:lnSpc>
              <a:spcBef>
                <a:spcPts val="0"/>
              </a:spcBef>
              <a:spcAft>
                <a:spcPts val="0"/>
              </a:spcAft>
              <a:buClr>
                <a:srgbClr val="000000"/>
              </a:buClr>
              <a:buSzPts val="1700"/>
              <a:buFont typeface="Arial"/>
              <a:buChar char="●"/>
            </a:pPr>
            <a:r>
              <a:rPr b="0" i="0" lang="en" sz="1700" u="none" cap="none" strike="noStrike">
                <a:solidFill>
                  <a:srgbClr val="000000"/>
                </a:solidFill>
                <a:latin typeface="Arial"/>
                <a:ea typeface="Arial"/>
                <a:cs typeface="Arial"/>
                <a:sym typeface="Arial"/>
              </a:rPr>
              <a:t>The second is to independently detect features in all the images under consideration and then match features based on their local appearance . </a:t>
            </a:r>
            <a:endParaRPr b="0" i="0" sz="17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Arial"/>
                <a:ea typeface="Arial"/>
                <a:cs typeface="Arial"/>
                <a:sym typeface="Arial"/>
              </a:rPr>
              <a:t>The former approach is more suitable when images are taken from nearby viewpoints or in rapid succession (e.g., video sequences), while the latter is more suitable when a large amount of motion or appearance change is expected, e.g., in stitching together panoramas </a:t>
            </a:r>
            <a:endParaRPr b="0" i="0" sz="1700" u="none" cap="none" strike="noStrike">
              <a:solidFill>
                <a:srgbClr val="000000"/>
              </a:solidFill>
              <a:latin typeface="Arial"/>
              <a:ea typeface="Arial"/>
              <a:cs typeface="Arial"/>
              <a:sym typeface="Arial"/>
            </a:endParaRPr>
          </a:p>
        </p:txBody>
      </p:sp>
      <p:sp>
        <p:nvSpPr>
          <p:cNvPr id="89" name="Google Shape;89;p5"/>
          <p:cNvSpPr txBox="1"/>
          <p:nvPr/>
        </p:nvSpPr>
        <p:spPr>
          <a:xfrm>
            <a:off x="1211175" y="94375"/>
            <a:ext cx="70941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000">
                <a:solidFill>
                  <a:schemeClr val="dk1"/>
                </a:solidFill>
              </a:rPr>
              <a:t>MOTION MODELS</a:t>
            </a:r>
            <a:endParaRPr b="1" sz="4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g1821bdcdec4_1_0"/>
          <p:cNvPicPr preferRelativeResize="0"/>
          <p:nvPr/>
        </p:nvPicPr>
        <p:blipFill>
          <a:blip r:embed="rId3">
            <a:alphaModFix/>
          </a:blip>
          <a:stretch>
            <a:fillRect/>
          </a:stretch>
        </p:blipFill>
        <p:spPr>
          <a:xfrm>
            <a:off x="875950" y="152400"/>
            <a:ext cx="7831713" cy="4838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g1821bdcdec4_1_8"/>
          <p:cNvPicPr preferRelativeResize="0"/>
          <p:nvPr/>
        </p:nvPicPr>
        <p:blipFill>
          <a:blip r:embed="rId3">
            <a:alphaModFix/>
          </a:blip>
          <a:stretch>
            <a:fillRect/>
          </a:stretch>
        </p:blipFill>
        <p:spPr>
          <a:xfrm>
            <a:off x="251850" y="152400"/>
            <a:ext cx="8640299"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g1821bdcdec4_1_13"/>
          <p:cNvPicPr preferRelativeResize="0"/>
          <p:nvPr/>
        </p:nvPicPr>
        <p:blipFill>
          <a:blip r:embed="rId3">
            <a:alphaModFix/>
          </a:blip>
          <a:stretch>
            <a:fillRect/>
          </a:stretch>
        </p:blipFill>
        <p:spPr>
          <a:xfrm>
            <a:off x="152400" y="152400"/>
            <a:ext cx="8485728" cy="4838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g1821bdcdec4_1_34"/>
          <p:cNvPicPr preferRelativeResize="0"/>
          <p:nvPr/>
        </p:nvPicPr>
        <p:blipFill>
          <a:blip r:embed="rId3">
            <a:alphaModFix/>
          </a:blip>
          <a:stretch>
            <a:fillRect/>
          </a:stretch>
        </p:blipFill>
        <p:spPr>
          <a:xfrm>
            <a:off x="440425" y="152400"/>
            <a:ext cx="8210726"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