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59" r:id="rId4"/>
    <p:sldId id="260" r:id="rId5"/>
    <p:sldId id="27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7" autoAdjust="0"/>
    <p:restoredTop sz="94660"/>
  </p:normalViewPr>
  <p:slideViewPr>
    <p:cSldViewPr>
      <p:cViewPr varScale="1">
        <p:scale>
          <a:sx n="62" d="100"/>
          <a:sy n="62" d="100"/>
        </p:scale>
        <p:origin x="137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9C166-B84B-4B93-A01D-66C340B69227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CB341-30D5-44C6-97DF-094341CBD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74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C0C4-C443-4C90-83EB-9572E3E1574B}" type="datetime5">
              <a:rPr lang="en-US" smtClean="0"/>
              <a:t>13-Feb-22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79E-4E7A-4FA7-B38C-D1B6486B3F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522E-4D74-4447-9DA7-46AA9254530A}" type="datetime5">
              <a:rPr lang="en-US" smtClean="0"/>
              <a:t>13-Feb-22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79E-4E7A-4FA7-B38C-D1B6486B3F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2481-94C1-45C1-B0BA-C0548D9BA0C0}" type="datetime5">
              <a:rPr lang="en-US" smtClean="0"/>
              <a:t>13-Feb-22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79E-4E7A-4FA7-B38C-D1B6486B3F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7165-3E55-47C2-B59E-4FDA2FC16D73}" type="datetime5">
              <a:rPr lang="en-US" smtClean="0"/>
              <a:t>13-Feb-22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79E-4E7A-4FA7-B38C-D1B6486B3F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3D66-4ACF-49CE-8E67-2F01C2AE88F2}" type="datetime5">
              <a:rPr lang="en-US" smtClean="0"/>
              <a:t>13-Feb-22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79E-4E7A-4FA7-B38C-D1B6486B3F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D881-362D-48A1-AC96-A6B8DE06928A}" type="datetime5">
              <a:rPr lang="en-US" smtClean="0"/>
              <a:t>13-Feb-22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79E-4E7A-4FA7-B38C-D1B6486B3F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064C-75AF-4F23-BAB5-EC3F1D201A8C}" type="datetime5">
              <a:rPr lang="en-US" smtClean="0"/>
              <a:t>13-Feb-22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79E-4E7A-4FA7-B38C-D1B6486B3F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81E-2E62-46DD-940E-2A2E40716EFD}" type="datetime5">
              <a:rPr lang="en-US" smtClean="0"/>
              <a:t>13-Feb-22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79E-4E7A-4FA7-B38C-D1B6486B3F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4726-9B79-4B44-B6AD-05B111CE74F1}" type="datetime5">
              <a:rPr lang="en-US" smtClean="0"/>
              <a:t>13-Feb-22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79E-4E7A-4FA7-B38C-D1B6486B3F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9E69-5806-4A7C-B17B-9FEEF538B3A3}" type="datetime5">
              <a:rPr lang="en-US" smtClean="0"/>
              <a:t>13-Feb-22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79E-4E7A-4FA7-B38C-D1B6486B3F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39C0-6F65-4A9F-B751-DA2FCFBE161F}" type="datetime5">
              <a:rPr lang="en-US" smtClean="0"/>
              <a:t>13-Feb-22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79E-4E7A-4FA7-B38C-D1B6486B3F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019D6-8FD9-4E63-990C-1ED2F601B55B}" type="datetime5">
              <a:rPr lang="en-US" smtClean="0"/>
              <a:t>13-Feb-22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4079E-4E7A-4FA7-B38C-D1B6486B3F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4191000"/>
            <a:ext cx="4572000" cy="2362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THE PROJECT MEMBERS(Name,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Reg.No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4251961"/>
            <a:ext cx="3581400" cy="2316163"/>
          </a:xfrm>
        </p:spPr>
        <p:txBody>
          <a:bodyPr/>
          <a:lstStyle/>
          <a:p>
            <a:pPr algn="ctr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 DETAILS</a:t>
            </a:r>
          </a:p>
          <a:p>
            <a:pPr algn="ctr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 with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Designation)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850898"/>
            <a:ext cx="8229600" cy="1587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SRM </a:t>
            </a:r>
            <a:r>
              <a:rPr kumimoji="0" lang="en-US" sz="53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Institute of Science and Technology</a:t>
            </a: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</a:t>
            </a:r>
            <a:endParaRPr kumimoji="0" lang="en-US" sz="3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Ramapuram</a:t>
            </a: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Campus, Chennai-89</a:t>
            </a:r>
            <a:endParaRPr kumimoji="0" lang="en-US" sz="3400" b="1" i="0" u="none" strike="noStrike" kern="1200" cap="none" spc="0" normalizeH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000" b="1" baseline="0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</a:t>
            </a:r>
            <a:r>
              <a:rPr kumimoji="0" lang="en-US" sz="33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DEPARTMENT OF COMPUTER SCIENCE AND ENGINEERING</a:t>
            </a:r>
            <a:endParaRPr kumimoji="0" lang="en-US" sz="33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8F8D4FA7-F129-439C-B13C-E4ED0ECF320F}"/>
              </a:ext>
            </a:extLst>
          </p:cNvPr>
          <p:cNvSpPr txBox="1">
            <a:spLocks/>
          </p:cNvSpPr>
          <p:nvPr/>
        </p:nvSpPr>
        <p:spPr>
          <a:xfrm>
            <a:off x="457200" y="3258819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No: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="" xmlns:a16="http://schemas.microsoft.com/office/drawing/2014/main" id="{4541A7E2-0DDD-4F02-B0B5-6EDB15E7D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73CA-B763-4E3B-8A61-8352FA8DEE2E}" type="datetime5">
              <a:rPr lang="en-US" smtClean="0"/>
              <a:t>13-Feb-22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81BE6E8A-5942-4203-8E84-41C811F6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16108F20-AACC-4DE3-AD49-A5EAE59D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79E-4E7A-4FA7-B38C-D1B6486B3FFD}" type="slidenum">
              <a:rPr lang="en-US" smtClean="0"/>
              <a:t>1</a:t>
            </a:fld>
            <a:endParaRPr lang="en-US"/>
          </a:p>
        </p:txBody>
      </p:sp>
      <p:pic>
        <p:nvPicPr>
          <p:cNvPr id="13" name="image3.pn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" y="115351"/>
            <a:ext cx="1457326" cy="976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OBJECTIVE(1 slide)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brief narrative description of what you want to achieve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B3F1384-44FA-4F9A-AFB9-F535BBDA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C9A1-E333-4270-9553-17EA0BD1F078}" type="datetime5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13-Feb-22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5A5075A-D075-4E9D-A3F0-9BC47A71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7E3D82-EE06-4380-B750-3140EAA0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79E-4E7A-4FA7-B38C-D1B6486B3FF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3.pn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" y="115351"/>
            <a:ext cx="1457326" cy="976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SCOPE(1 slide)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scope of the project outlines the objectives of the project and the goals that need to be met to achieve a satisfactory result.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D7B601-1D2D-4959-B3B6-34012D39F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7AB0-B34F-4BCE-AB99-36B18E66469A}" type="datetime5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13-Feb-22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82B3252-DE51-48B3-B168-B5A6E421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291B8B-E769-4BF0-A511-40F56AB9A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79E-4E7A-4FA7-B38C-D1B6486B3FF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3.pn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" y="115351"/>
            <a:ext cx="1457326" cy="976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ABSTRACT(1 slide)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identify the purpose of your project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explain all the problems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methods should be explained thoroughly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results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down your conclusion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B536FA5-D177-4190-B6F8-0723D22C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2310-A59C-4E87-856F-CAA3E63E73BA}" type="datetime5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13-Feb-22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364D8AA-B7EC-4CBA-B093-FDDBA8E30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EA1FA8C-1684-41E8-BC82-9ADE8C38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79E-4E7A-4FA7-B38C-D1B6486B3FF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3.pn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" y="115351"/>
            <a:ext cx="1457326" cy="976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paper to be listed first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the recent IEEE paper reference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580D6C4-A9BE-4E77-8292-2F028B378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0BBE-E781-4984-93B1-3EC70C01FF07}" type="datetime5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13-Feb-22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9C38A83-71A4-4375-A024-FC838359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E3308DE-CCA9-42B9-A52C-DCC85A2D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79E-4E7A-4FA7-B38C-D1B6486B3FF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3.pn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" y="115351"/>
            <a:ext cx="1457326" cy="976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163</Words>
  <Application>Microsoft Office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PROJECT TITLE</vt:lpstr>
      <vt:lpstr>OBJECTIVE(1 slide)</vt:lpstr>
      <vt:lpstr>SCOPE(1 slide)</vt:lpstr>
      <vt:lpstr>ABSTRACT(1 slide)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31</cp:revision>
  <dcterms:created xsi:type="dcterms:W3CDTF">2018-01-03T03:50:03Z</dcterms:created>
  <dcterms:modified xsi:type="dcterms:W3CDTF">2022-02-13T10:52:38Z</dcterms:modified>
</cp:coreProperties>
</file>