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wzAOhVY7X+7riMdvt4REA4khH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237741-254E-4423-AC07-C8AB1BB0DA6F}">
  <a:tblStyle styleId="{E9237741-254E-4423-AC07-C8AB1BB0D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519112" y="1855787"/>
            <a:ext cx="82296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838200" y="3603625"/>
            <a:ext cx="7772400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 sz="26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Name </a:t>
            </a: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(Designation,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 Computer Science and Engineering)</a:t>
            </a: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endParaRPr sz="2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7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 – STUDENT NAME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7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 Ascending order of the Register Number)</a:t>
            </a:r>
            <a:endParaRPr sz="2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9225" y="7127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Technology, Ramapuram Campus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DEPARTMENT OF COMPUTER SCIENCE AND ENGINEERING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57200" y="2727325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No: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457200" y="179705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2" y="71437"/>
            <a:ext cx="9810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ISO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800" y="103187"/>
            <a:ext cx="812800" cy="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graphicFrame>
        <p:nvGraphicFramePr>
          <p:cNvPr id="187" name="Google Shape;187;p10"/>
          <p:cNvGraphicFramePr/>
          <p:nvPr/>
        </p:nvGraphicFramePr>
        <p:xfrm>
          <a:off x="0" y="1463675"/>
          <a:ext cx="9143975" cy="4122725"/>
        </p:xfrm>
        <a:graphic>
          <a:graphicData uri="http://schemas.openxmlformats.org/drawingml/2006/table">
            <a:tbl>
              <a:tblPr>
                <a:noFill/>
                <a:tableStyleId>{E9237741-254E-4423-AC07-C8AB1BB0DA6F}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" name="Google Shape;188;p10"/>
          <p:cNvSpPr txBox="1"/>
          <p:nvPr/>
        </p:nvSpPr>
        <p:spPr>
          <a:xfrm>
            <a:off x="2243137" y="673100"/>
            <a:ext cx="52181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b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235" name="Google Shape;235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47637"/>
            <a:ext cx="1393825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25/8/2021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yolov3 </a:t>
            </a:r>
            <a:endParaRPr/>
          </a:p>
        </p:txBody>
      </p:sp>
      <p:pic>
        <p:nvPicPr>
          <p:cNvPr id="244" name="Google Shape;244;p16" descr="ISO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103187"/>
            <a:ext cx="812800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74625"/>
            <a:ext cx="9810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457200" y="1763712"/>
            <a:ext cx="8229600" cy="217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93825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of the Modules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37" y="9525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 Description 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304800" y="13906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125412"/>
            <a:ext cx="1060450" cy="53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 Description </a:t>
            </a:r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304800" y="13906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125412"/>
            <a:ext cx="1060450" cy="53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738775" y="741355"/>
            <a:ext cx="7947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  <a:endParaRPr sz="1000"/>
          </a:p>
        </p:txBody>
      </p:sp>
      <p:sp>
        <p:nvSpPr>
          <p:cNvPr id="312" name="Google Shape;312;p2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34925"/>
            <a:ext cx="1393825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FOR EACH MODULE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34925"/>
            <a:ext cx="1393825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FOR EACH MODULE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pic>
        <p:nvPicPr>
          <p:cNvPr id="335" name="Google Shape;3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34925"/>
            <a:ext cx="1393825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FOR EACH MODULE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609600" y="43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12" y="65087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34925"/>
            <a:ext cx="1393825" cy="70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FOR EACH MODULE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  <p:pic>
        <p:nvPicPr>
          <p:cNvPr id="366" name="Google Shape;3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74612"/>
            <a:ext cx="1395412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Papers</a:t>
            </a:r>
            <a:endParaRPr/>
          </a:p>
          <a:p>
            <a:pPr marL="342900" lvl="0" indent="-292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Books</a:t>
            </a:r>
            <a:endParaRPr/>
          </a:p>
          <a:p>
            <a:pPr marL="342900" lvl="0" indent="-292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URL’s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  <p:pic>
        <p:nvPicPr>
          <p:cNvPr id="376" name="Google Shape;3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74612"/>
            <a:ext cx="1395412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39687"/>
            <a:ext cx="1393825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INTRODUCTION(Contd..)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00" y="84137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19-Nov-21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1275"/>
            <a:ext cx="9810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ISO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800" y="103187"/>
            <a:ext cx="812800" cy="7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68312" y="1830387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8425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7" y="34925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title" idx="4294967295"/>
          </p:nvPr>
        </p:nvSpPr>
        <p:spPr>
          <a:xfrm>
            <a:off x="11112" y="31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/>
          </a:p>
        </p:txBody>
      </p:sp>
      <p:graphicFrame>
        <p:nvGraphicFramePr>
          <p:cNvPr id="168" name="Google Shape;168;p8"/>
          <p:cNvGraphicFramePr/>
          <p:nvPr>
            <p:extLst>
              <p:ext uri="{D42A27DB-BD31-4B8C-83A1-F6EECF244321}">
                <p14:modId xmlns:p14="http://schemas.microsoft.com/office/powerpoint/2010/main" val="3515875814"/>
              </p:ext>
            </p:extLst>
          </p:nvPr>
        </p:nvGraphicFramePr>
        <p:xfrm>
          <a:off x="457200" y="1219200"/>
          <a:ext cx="7848550" cy="2811790"/>
        </p:xfrm>
        <a:graphic>
          <a:graphicData uri="http://schemas.openxmlformats.org/drawingml/2006/table">
            <a:tbl>
              <a:tblPr>
                <a:noFill/>
                <a:tableStyleId>{E9237741-254E-4423-AC07-C8AB1BB0DA6F}</a:tableStyleId>
              </a:tblPr>
              <a:tblGrid>
                <a:gridCol w="15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8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GAP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175" y="61912"/>
            <a:ext cx="1393825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19-Nov-21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558800" y="1504950"/>
          <a:ext cx="7923200" cy="4952975"/>
        </p:xfrm>
        <a:graphic>
          <a:graphicData uri="http://schemas.openxmlformats.org/drawingml/2006/table">
            <a:tbl>
              <a:tblPr>
                <a:noFill/>
                <a:tableStyleId>{E9237741-254E-4423-AC07-C8AB1BB0DA6F}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E2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E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9"/>
          <p:cNvSpPr txBox="1"/>
          <p:nvPr/>
        </p:nvSpPr>
        <p:spPr>
          <a:xfrm>
            <a:off x="1666875" y="447675"/>
            <a:ext cx="600075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311</Words>
  <Application>Microsoft Office PowerPoint</Application>
  <PresentationFormat>On-screen Show (4:3)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Project Title</vt:lpstr>
      <vt:lpstr>              ABSTRACT </vt:lpstr>
      <vt:lpstr>INTRODUCTION</vt:lpstr>
      <vt:lpstr>       INTRODUCTION(Contd..)</vt:lpstr>
      <vt:lpstr>OBJECTIVE</vt:lpstr>
      <vt:lpstr>SCOPE</vt:lpstr>
      <vt:lpstr>PROBLEM STATEMENT </vt:lpstr>
      <vt:lpstr>RELATED WORKS</vt:lpstr>
      <vt:lpstr>PowerPoint Presentation</vt:lpstr>
      <vt:lpstr>PowerPoint Presentation</vt:lpstr>
      <vt:lpstr>EXISTING SYSTEM </vt:lpstr>
      <vt:lpstr>PROPOSED SYSTEM</vt:lpstr>
      <vt:lpstr>Architecture Diagram</vt:lpstr>
      <vt:lpstr>MODULES</vt:lpstr>
      <vt:lpstr>Module Description </vt:lpstr>
      <vt:lpstr>Module Description </vt:lpstr>
      <vt:lpstr>MODULE IMPLEMENTATION</vt:lpstr>
      <vt:lpstr>MODULE IMPLEMENTATION</vt:lpstr>
      <vt:lpstr>MODULE IMPLEMENTATION</vt:lpstr>
      <vt:lpstr>MODULE IMPLEMENTATION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Bharathwaj Supreme</cp:lastModifiedBy>
  <cp:revision>3</cp:revision>
  <dcterms:created xsi:type="dcterms:W3CDTF">2018-01-03T03:50:03Z</dcterms:created>
  <dcterms:modified xsi:type="dcterms:W3CDTF">2023-05-12T16:16:57Z</dcterms:modified>
</cp:coreProperties>
</file>