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Arial Narrow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hrVktzuRuMVjr19STo2YJatBHY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ArialNarrow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 use Font Family : Arial Narrow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To enhance the teacher presentations and the overall comprehension of students, it allows to present their lessons in a more dynamic and effective way. Set a Learning Objective: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1. Write an Outline for Key Ideas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2. Give the Presentation About Education a "Why"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3. Share Techniques and Tips for the Topic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4. Teach With Visualizations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5. Use Animations Carefully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52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53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54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55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56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57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85800" y="609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85800" y="1828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685800" y="39624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4400"/>
              <a:buFont typeface="Arial Narrow"/>
              <a:buNone/>
            </a:pPr>
            <a:r>
              <a:rPr b="0" i="0" lang="en-US" sz="4400" u="none" cap="none" strike="noStrike">
                <a:solidFill>
                  <a:srgbClr val="0433FF"/>
                </a:solidFill>
                <a:latin typeface="Arial Narrow"/>
                <a:ea typeface="Arial Narrow"/>
                <a:cs typeface="Arial Narrow"/>
                <a:sym typeface="Arial Narrow"/>
              </a:rPr>
              <a:t>18ECO134T – Sensors and Transducers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701675" y="3563937"/>
            <a:ext cx="77708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3200"/>
              <a:buFont typeface="Arial Narrow"/>
              <a:buNone/>
            </a:pPr>
            <a:r>
              <a:rPr b="0" i="0" lang="en-US" sz="3200" u="none" cap="none" strike="noStrike">
                <a:solidFill>
                  <a:srgbClr val="0433FF"/>
                </a:solidFill>
                <a:latin typeface="Arial Narrow"/>
                <a:ea typeface="Arial Narrow"/>
                <a:cs typeface="Arial Narrow"/>
                <a:sym typeface="Arial Narrow"/>
              </a:rPr>
              <a:t>Unit</a:t>
            </a:r>
            <a:r>
              <a:rPr b="0" i="0" lang="en-US" sz="32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III</a:t>
            </a:r>
            <a:r>
              <a:rPr b="0" i="0" lang="en-US" sz="3200" u="none" cap="none" strike="noStrike">
                <a:solidFill>
                  <a:srgbClr val="0433FF"/>
                </a:solidFill>
                <a:latin typeface="Arial Narrow"/>
                <a:ea typeface="Arial Narrow"/>
                <a:cs typeface="Arial Narrow"/>
                <a:sym typeface="Arial Narrow"/>
              </a:rPr>
              <a:t>  : Session 3  : SLO 2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14287" y="6356350"/>
            <a:ext cx="9142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 Narrow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Arial Narrow"/>
                <a:ea typeface="Arial Narrow"/>
                <a:cs typeface="Arial Narrow"/>
                <a:sym typeface="Arial Narrow"/>
              </a:rPr>
              <a:t>SRM Institute of Science and Technology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850" y="0"/>
            <a:ext cx="5300662" cy="29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2762" y="2547937"/>
            <a:ext cx="6091237" cy="42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ctrTitle"/>
          </p:nvPr>
        </p:nvSpPr>
        <p:spPr>
          <a:xfrm>
            <a:off x="0" y="2130425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11" name="Google Shape;11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None/>
            </a:pPr>
            <a:r>
              <a:rPr b="0" i="0" lang="en-US" sz="4000" u="none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Thermocouple construction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685800" y="609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b="0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Thermocouples: connection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685800" y="1828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Based on the thermoelectric laws: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Usually connected in pairs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One junction for sensing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One junction for reference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 temperature can be lower or higher than sensing temperature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9" name="Google Shape;11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3500" y="3962400"/>
            <a:ext cx="39370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b="0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Thermocouples (cont.)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Any connection in the circuit between dissimilar materials adds an emf due to that junction.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Any pair of junctions at identical temperatures may be added without changing the output.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Junctions 3 and 4 are identical (one between material </a:t>
            </a:r>
            <a:r>
              <a:rPr b="0" i="1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and one between material </a:t>
            </a:r>
            <a:r>
              <a:rPr b="0" i="1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and their temperature is the same. No net emf due to this pair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Junctions (5) and (6) also produce zero field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Thermocouples (cont.)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457200" y="18288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Each connection adds two junctions.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strategy in sensing is: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any junction that is not sensed or is not a reference junction: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Either each pair of junctions between dissimilar materials are held at the same temperature (any temperature) or: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Junctions must be between identical materials.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Also: use unbroken wires leading from the sensor to the reference junction or to the measuring instrument.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splicing is necessary to extend the length, identical wires must be used to avoid additional emfs</a:t>
            </a:r>
            <a:r>
              <a:rPr b="0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685800" y="609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without reference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685800" y="1828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connection to a voltmeter creates two junctions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are kept at temperature T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 emf due to these junctions is zero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 emf sensed is that due to junction (2)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commonly the method used</a:t>
            </a:r>
            <a:endParaRPr/>
          </a:p>
        </p:txBody>
      </p:sp>
      <p:pic>
        <p:nvPicPr>
          <p:cNvPr id="141" name="Google Shape;14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149725"/>
            <a:ext cx="7772400" cy="160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junctions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junctions must be at constant, known temperatures. Examples: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Water-ice bath (0</a:t>
            </a:r>
            <a:r>
              <a:rPr b="0" i="0" lang="en-US" sz="3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°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Boiling water (100</a:t>
            </a:r>
            <a:r>
              <a:rPr b="0" i="0" lang="en-US" sz="3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°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other temperature if measured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separate, non-thermocouple sensor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compensated based on this temperature from Seebeck coefficients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Thermocouples - practical considerations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materials for thermocouples. Materials affect: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emf,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 range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Resistance of the thermocouple.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materials is done with the aid of three tables: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Thermoelectric series table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Seebeck coefficients of standard types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Thermoelectric reference table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287" y="168275"/>
            <a:ext cx="7877175" cy="608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2022-08-26T16:29:45Z</dcterms:created>
  <dc:creator>Dell</dc:creator>
</cp:coreProperties>
</file>