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SBEFxznfkXJevOM6n+JlVdZFx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 use Font Family : Arial Narrow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To enhance the teacher presentations and the overall comprehension of students, it allows to present their lessons in a more dynamic and effective way. Set a Learning Objective: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1. Write an Outline for Key Ideas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2. Give the Presentation About Education a "Why"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3. Share Techniques and Tips for the Topic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4. Teach With Visualizations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5. Use Animations Carefully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4400"/>
              <a:buFont typeface="Arial Narrow"/>
              <a:buNone/>
            </a:pPr>
            <a:r>
              <a:rPr b="0" i="0" lang="en-US" sz="44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18ECO134T – Sensors and Transducers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01675" y="3563937"/>
            <a:ext cx="77708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200"/>
              <a:buFont typeface="Arial Narrow"/>
              <a:buNone/>
            </a:pPr>
            <a:r>
              <a:rPr b="0" i="0" lang="en-US" sz="32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Unit</a:t>
            </a:r>
            <a:r>
              <a:rPr b="0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III</a:t>
            </a:r>
            <a:r>
              <a:rPr b="0" i="0" lang="en-US" sz="3200" u="none" cap="none" strike="noStrike">
                <a:solidFill>
                  <a:srgbClr val="0433FF"/>
                </a:solidFill>
                <a:latin typeface="Arial Narrow"/>
                <a:ea typeface="Arial Narrow"/>
                <a:cs typeface="Arial Narrow"/>
                <a:sym typeface="Arial Narrow"/>
              </a:rPr>
              <a:t>  : Session 5  : SLO 1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287" y="6356350"/>
            <a:ext cx="9142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 Narrow"/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 Narrow"/>
                <a:ea typeface="Arial Narrow"/>
                <a:cs typeface="Arial Narrow"/>
                <a:sym typeface="Arial Narrow"/>
              </a:rPr>
              <a:t>SRM Institute of Science and Technology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0" y="213042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PYROELECTRIC THERMAL SENSOR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28650" y="71437"/>
            <a:ext cx="78867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PYROELECTRIC THERMAL SENSOR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73025" y="596900"/>
            <a:ext cx="8969375" cy="646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pyroelectric thermal sensor is comparatively a new entrant in the area of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thermal/temperature detection. </a:t>
            </a:r>
            <a:endParaRPr/>
          </a:p>
          <a:p>
            <a:pPr indent="-285750" lvl="0" marL="285750" marR="0" rtl="0" algn="just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It comprises a type of ferroelectric material. Ferroelectric materials are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non centrosymmetric and their ferroelectricity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is attributed to the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spontaneous electric polarization on a polar axis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  <a:p>
            <a:pPr indent="-285750" lvl="0" marL="285750" marR="0" rtl="0" algn="just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The direction of this polarization can be changed by the application of electric field. Also, there occurs a remanent polarization because of permanent electric dipole in the primitive unit cell of the crystal.</a:t>
            </a:r>
            <a:endParaRPr b="0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0" marL="28575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If the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permanent dipoles in the material exhibit electric polarization with temperature, the characteristic property is called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pyroelectricity. </a:t>
            </a:r>
            <a:endParaRPr/>
          </a:p>
          <a:p>
            <a:pPr indent="-285750" lvl="0" marL="285750" marR="0" rt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Materials of this category are mainly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ceramics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The dipoles, normally are in random orientation in the material and net electric output is zero, and at ambient temperature these orientations are also fixed. If the temperature is now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raised above a certain value, often called the Curie temperature or 'critical' temperature,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which is again a characteristic of the material, the molecules with the dipoles are free to rotate.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60337" y="239712"/>
            <a:ext cx="86487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When a slice of pyroelectric ceramic is placed between a pair of electrodes and the electrodes given an electric field, with its temperature raised above Curie point, the molecules in the material orient themselves in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direction parallel to the applied field with opposite polarity of the dipoles. </a:t>
            </a:r>
            <a:endParaRPr/>
          </a:p>
          <a:p>
            <a:pPr indent="-285750" lvl="0" marL="28575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This state, however, persists even when the field is removed (see Fig. 3.50).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amount of polarization thus affected is proportional to the applied field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 Thus, if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is the polarization and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E,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is the applied field, then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337" y="3143250"/>
            <a:ext cx="6899275" cy="340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00" y="6000750"/>
            <a:ext cx="93345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7612" y="3165475"/>
            <a:ext cx="547687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7" y="106362"/>
            <a:ext cx="6996112" cy="66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5" y="438150"/>
            <a:ext cx="10604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9900" y="1104900"/>
            <a:ext cx="1027112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1175" y="3048000"/>
            <a:ext cx="99695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5050" y="4213225"/>
            <a:ext cx="23241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506412"/>
            <a:ext cx="6562725" cy="485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112" y="3292475"/>
            <a:ext cx="1681162" cy="20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075" y="513812"/>
            <a:ext cx="7635875" cy="48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137" y="1946275"/>
            <a:ext cx="3019425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877887"/>
            <a:ext cx="8369300" cy="426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2" y="777875"/>
            <a:ext cx="7942262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2125" y="1431925"/>
            <a:ext cx="2695575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2022-08-26T16:29:45Z</dcterms:created>
  <dc:creator>Dell</dc:creator>
</cp:coreProperties>
</file>