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4OhgAY/4aY750898Wys4jpG6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 use Font Family : Arial Narrow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To enhance the teacher presentations and the overall comprehension of students, it allows to present their lessons in a more dynamic and effective way. Set a Learning Objective: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1. Write an Outline for Key Ideas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2. Give the Presentation About Education a "Why"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3. Share Techniques and Tips for the Topic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4. Teach With Visualizations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5. Use Animations Carefully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Ionizing_radiation" TargetMode="External"/><Relationship Id="rId4" Type="http://schemas.openxmlformats.org/officeDocument/2006/relationships/hyperlink" Target="https://en.wikipedia.org/wiki/Dosimetry" TargetMode="External"/><Relationship Id="rId5" Type="http://schemas.openxmlformats.org/officeDocument/2006/relationships/hyperlink" Target="https://en.wikipedia.org/wiki/Radiological_protection" TargetMode="External"/><Relationship Id="rId6" Type="http://schemas.openxmlformats.org/officeDocument/2006/relationships/hyperlink" Target="https://en.wikipedia.org/wiki/Experimental_physics" TargetMode="External"/><Relationship Id="rId7" Type="http://schemas.openxmlformats.org/officeDocument/2006/relationships/hyperlink" Target="https://en.wikipedia.org/wiki/Nuclear_indust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Alpha_particle" TargetMode="External"/><Relationship Id="rId4" Type="http://schemas.openxmlformats.org/officeDocument/2006/relationships/hyperlink" Target="https://en.wikipedia.org/wiki/Beta_particle" TargetMode="External"/><Relationship Id="rId9" Type="http://schemas.openxmlformats.org/officeDocument/2006/relationships/hyperlink" Target="https://en.wikipedia.org/wiki/Particle_detector" TargetMode="External"/><Relationship Id="rId5" Type="http://schemas.openxmlformats.org/officeDocument/2006/relationships/hyperlink" Target="https://en.wikipedia.org/wiki/Gamma_ray" TargetMode="External"/><Relationship Id="rId6" Type="http://schemas.openxmlformats.org/officeDocument/2006/relationships/hyperlink" Target="https://en.wikipedia.org/wiki/Geiger%E2%80%93M%C3%BCller_tube" TargetMode="External"/><Relationship Id="rId7" Type="http://schemas.openxmlformats.org/officeDocument/2006/relationships/hyperlink" Target="https://en.wikipedia.org/wiki/Geiger_counter" TargetMode="External"/><Relationship Id="rId8" Type="http://schemas.openxmlformats.org/officeDocument/2006/relationships/hyperlink" Target="https://en.wikipedia.org/wiki/Survey_me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4400"/>
              <a:buFont typeface="Arial Narrow"/>
              <a:buNone/>
            </a:pPr>
            <a:r>
              <a:rPr b="0" i="0" lang="en-US" sz="4400" u="none" cap="none" strike="noStrike">
                <a:solidFill>
                  <a:srgbClr val="0433FF"/>
                </a:solidFill>
                <a:latin typeface="Arial Narrow"/>
                <a:ea typeface="Arial Narrow"/>
                <a:cs typeface="Arial Narrow"/>
                <a:sym typeface="Arial Narrow"/>
              </a:rPr>
              <a:t>18ECO134T – Sensors and Transducers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01675" y="3563937"/>
            <a:ext cx="77708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200"/>
              <a:buFont typeface="Arial Narrow"/>
              <a:buNone/>
            </a:pPr>
            <a:r>
              <a:rPr b="0" i="0" lang="en-US" sz="3200" u="none" cap="none" strike="noStrike">
                <a:solidFill>
                  <a:srgbClr val="0433FF"/>
                </a:solidFill>
                <a:latin typeface="Arial Narrow"/>
                <a:ea typeface="Arial Narrow"/>
                <a:cs typeface="Arial Narrow"/>
                <a:sym typeface="Arial Narrow"/>
              </a:rPr>
              <a:t>Unit</a:t>
            </a:r>
            <a:r>
              <a:rPr b="0" i="0" lang="en-US" sz="3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III</a:t>
            </a:r>
            <a:r>
              <a:rPr b="0" i="0" lang="en-US" sz="3200" u="none" cap="none" strike="noStrike">
                <a:solidFill>
                  <a:srgbClr val="0433FF"/>
                </a:solidFill>
                <a:latin typeface="Arial Narrow"/>
                <a:ea typeface="Arial Narrow"/>
                <a:cs typeface="Arial Narrow"/>
                <a:sym typeface="Arial Narrow"/>
              </a:rPr>
              <a:t>  : Session 8  : SLO 2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4287" y="6356350"/>
            <a:ext cx="9142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 Narrow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Arial Narrow"/>
                <a:ea typeface="Arial Narrow"/>
                <a:cs typeface="Arial Narrow"/>
                <a:sym typeface="Arial Narrow"/>
              </a:rPr>
              <a:t>SRM Institute of Science and Technology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ctrTitle"/>
          </p:nvPr>
        </p:nvSpPr>
        <p:spPr>
          <a:xfrm>
            <a:off x="0" y="2130425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8" name="Google Shape;98;p2"/>
          <p:cNvSpPr txBox="1"/>
          <p:nvPr>
            <p:ph idx="1" type="subTitle"/>
          </p:nvPr>
        </p:nvSpPr>
        <p:spPr>
          <a:xfrm>
            <a:off x="1371600" y="142875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None/>
            </a:pPr>
            <a:r>
              <a:rPr b="0" i="0" lang="en-US" sz="400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Geiger Counters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Geiger Counters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78550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4325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also called as Geiger –Muller Counter.</a:t>
            </a:r>
            <a:endParaRPr/>
          </a:p>
          <a:p>
            <a:pPr indent="-314325" lvl="0" marL="3429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Mostly used Gas filled counter.</a:t>
            </a:r>
            <a:endParaRPr/>
          </a:p>
          <a:p>
            <a:pPr indent="-314325" lvl="0" marL="3429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Geiger counter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an instrument used for detecting and measuring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ionizing radiation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Also known as a 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Geiger–Müller counter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(or 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Geiger–Muller counter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14325" lvl="0" marL="3429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widely used in applications such as radiation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dosimetry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widely used in applications such as radiation dosimetry,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radiological protection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widely used in applications such as radiation dosimetry, radiological protection,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experimental physics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widely used in applications such as radiation dosimetry, radiological protection, experimental physics, and the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nuclear industry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Geiger Counters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3574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00037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detects ionizing radiation such as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alpha particles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detects ionizing radiation such as alpha particles,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beta particles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detects ionizing radiation such as alpha particles, beta particles, and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gamma rays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detects ionizing radiation such as alpha particles, beta particles, and gamma rays using the ionization effect produced in a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Geiger–Müller tube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gives its name to the instrument.</a:t>
            </a:r>
            <a:r>
              <a:rPr b="0" baseline="3000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wide and prominent use as a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hand-held radiation survey instrument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 wide and prominent use as a hand-held radiation survey instrument, it is perhaps one of the world's best-known </a:t>
            </a:r>
            <a:r>
              <a:rPr b="0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radiation detection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instruments.</a:t>
            </a:r>
            <a:endParaRPr/>
          </a:p>
          <a:p>
            <a:pPr indent="-300037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made to have longer operating life time by particularly using Halogen gas filling.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Geiger Counters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commercially available varieties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End-Window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Cylindrical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Needle type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End-Window type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750" y="3895725"/>
            <a:ext cx="16002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End-Window type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191" y="141762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end window type, a metal coated glass tube of cylindrical form has a thin tungsten wire of 0.002-0.01 cm diameter passing through the centre acting as the collector electrode with the body as the other.</a:t>
            </a:r>
            <a:endParaRPr sz="2900"/>
          </a:p>
          <a:p>
            <a:pPr indent="-32385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window s usually made of mica sheet of a thickness less than 1 mg/cm².</a:t>
            </a:r>
            <a:endParaRPr sz="2900"/>
          </a:p>
          <a:p>
            <a:pPr indent="-32385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spark over the central electrode, it terminates into a glass bead .</a:t>
            </a:r>
            <a:endParaRPr sz="2900"/>
          </a:p>
          <a:p>
            <a:pPr indent="-32385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Radiation is received by the end window.</a:t>
            </a:r>
            <a:endParaRPr sz="29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1247425" y="1617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Cylindrical&amp; Needle type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1134525" y="1903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cylindrical GM counters,radiation is received by the side walls.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Needle type GM counter, where insertion in a narrow channel s required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iger Counter Diagrams_2.jpg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886200"/>
            <a:ext cx="56578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Geiger Counter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16594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GM counter chamber uses a gas at a low pressure of about 0.1-0.15 kg/cm² that consists of 90% insert gas such  as Ar &amp; Ne and 10% ethyl alcohol or other organic vapours like methane.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mixture ensures charge transit through electrons only.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important thing in gas filled counters is the discharges mechanism.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GM counter, the Townsend discharge occurs and with the bulk of electrons in the discharge being collected by the anode, a positive ion  sheath or cloud is left to reduce the field and stop the discharge. This is known as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Quenching of the discharge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2022-08-26T16:29:45Z</dcterms:created>
  <dc:creator>Dell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