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2B85-13E8-441C-8AB2-59BDE7B35FE6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EBE0F-20AF-41CD-B629-A2E345817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0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>
            <a:extLst>
              <a:ext uri="{FF2B5EF4-FFF2-40B4-BE49-F238E27FC236}">
                <a16:creationId xmlns:a16="http://schemas.microsoft.com/office/drawing/2014/main" id="{858FFE74-A796-2FE8-229F-93CF55BFE4F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Pl use Font Family : Arial Narrow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enhance the teacher presentations and the overall comprehension of students, it allows to present their lessons in a more dynamic and effective way. Set a Learning Objective: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1. Write an Outline for Key Ideas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2. Give the Presentation About Education a "Why"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3. Share Techniques and Tips for the Topic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4. Teach With Visualizations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5. Use Animations Carefully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6" name="TextShape 2">
            <a:extLst>
              <a:ext uri="{FF2B5EF4-FFF2-40B4-BE49-F238E27FC236}">
                <a16:creationId xmlns:a16="http://schemas.microsoft.com/office/drawing/2014/main" id="{C6D0EB11-9CDF-E199-E858-D1AABB661C65}"/>
              </a:ext>
            </a:extLst>
          </p:cNvPr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r"/>
            <a:fld id="{076403B1-1C30-4C1C-8025-76EECC91D397}" type="slidenum">
              <a:rPr lang="en-IN" altLang="en-US" sz="1200">
                <a:solidFill>
                  <a:srgbClr val="000000"/>
                </a:solidFill>
              </a:rPr>
              <a:pPr algn="r"/>
              <a:t>1</a:t>
            </a:fld>
            <a:endParaRPr lang="en-I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5F41-CF2E-D6BC-9C5A-AB933B50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74FA8-E9A5-01A9-B83A-619D65A6B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784A-BB0D-74D0-E498-A4240E9D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7158-68A3-A8E5-5F43-2F5081AC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44A3-DC78-B1E4-4A43-CE605991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695-C4AA-8FD3-A96B-37C02248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1CAAC-6172-9384-5051-047B4B93F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46E2-946C-F5F3-59CF-F23C58E6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72E5-A3E3-3205-79F1-25C9F8C0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CFFA-DD69-BAD8-A328-D3C41E2C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7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7F7FE-CE17-BDBF-7F36-682AD17B6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3809E-AE50-7D59-3857-215F61287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AC81-6087-B02A-26A7-9F5F0F6E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6F53-BC7A-1EE3-2BAB-0CA6E67A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9234-95F4-DF07-FF05-0C01339E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4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71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143000"/>
            <a:ext cx="10972320" cy="4982760"/>
          </a:xfrm>
          <a:prstGeom prst="rect">
            <a:avLst/>
          </a:prstGeom>
        </p:spPr>
        <p:txBody>
          <a:bodyPr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54CC-AC39-052D-D8A0-8A7786F4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ED6B-7C0E-BC57-7701-6DD08F0E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22DA-08D1-8C5D-4616-4439AD4D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1471-096A-C4A9-4818-427DD32E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DFE7-458E-F09F-0912-0A979F53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1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5826-34D5-07BD-0A29-575A5BAC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CBFB-06A6-CD02-D23B-DABF9C57F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4DA5-9060-1AAC-19FD-1955C8C2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D7DF-9B0B-8DDA-3673-F4DD7504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B055-73D6-7CB1-787D-61B9F055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DB57-DFEA-47EE-88B0-7AC37513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4E39-2DD4-2743-7549-80F28F38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741AA-2146-D72F-4EFB-D839CE2C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C2998-6C8B-3171-09B8-A594E907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0D1EC-0B02-2D7D-8C2B-8328978C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E2780-79E2-9BB5-C693-B41E7928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1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2725-75A3-A2BB-6DFE-E4117328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B8A6-1A7E-B706-0E77-234DBE4A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89A75-1C4D-8F54-589B-136BA6E1A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893D3-1B45-7F1D-DEE7-8AFAE655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76DA-3851-826C-405A-3EF943F2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50A5D-F95D-74C7-1981-260AE59E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42CA-4D6B-786F-53C2-19C2F7CA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63F85-7E84-B679-9412-49B759AC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851B-B58D-B263-E831-DBDB1D9E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59C7B-51B7-F986-CA07-0BCF8849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C72AA-2223-FDB7-7CF0-D3A6D8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AAC32-65DB-8F8F-AD67-987B3BC9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5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B1605-1990-E0AD-F84D-947CFDF5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9C0D6-6885-AD6A-177A-E2D61FCC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6DD4E-412E-E9D2-BE79-5F3B08AC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C9BA-D43F-02E6-495A-2FA9CEA8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E660-C639-5DAB-0B3D-1366CC7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874F5-4A2B-51BE-78EE-8743B4003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949C-508E-4357-6981-17CF4B66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A1DCB-8FC0-911A-2A17-205D5CF6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4347-748D-9D38-4CC2-BECF7C88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9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C9BF-DC45-E9F6-B4AB-170E99E5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13270-8B03-5993-9471-8E795264C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5D3DE-F87C-4048-88EC-474B39C77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D0C8-58FA-6FC5-5B7B-08098384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6E0D-E6D4-A47A-FA9D-79F03D83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9BDC-0C41-45E1-2085-F104570A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1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C84A9-625B-F0DF-A79F-813C839E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2A5A-90E2-D93C-D659-C0B614B8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7668-6E46-E95D-78CD-23F7A8492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E1C3-27B3-4F77-85DD-E1063777E300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881E-1108-7B4B-FBFD-5F595FDE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B682-F1EF-B262-49C5-9CC5A4BC8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6B22-0714-4E28-8185-813610590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7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>
            <a:extLst>
              <a:ext uri="{FF2B5EF4-FFF2-40B4-BE49-F238E27FC236}">
                <a16:creationId xmlns:a16="http://schemas.microsoft.com/office/drawing/2014/main" id="{39FFDC6F-6F47-F0CD-3561-65EE2AFC2198}"/>
              </a:ext>
            </a:extLst>
          </p:cNvPr>
          <p:cNvSpPr txBox="1"/>
          <p:nvPr/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US" sz="4400" spc="-1" dirty="0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"/>
              </a:rPr>
              <a:t>18ECO134T – Sensors and Transducers</a:t>
            </a:r>
            <a:endParaRPr lang="en-US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8" name="CustomShape 2">
            <a:extLst>
              <a:ext uri="{FF2B5EF4-FFF2-40B4-BE49-F238E27FC236}">
                <a16:creationId xmlns:a16="http://schemas.microsoft.com/office/drawing/2014/main" id="{7D560944-AAF7-D949-D43B-2378F54B6137}"/>
              </a:ext>
            </a:extLst>
          </p:cNvPr>
          <p:cNvSpPr/>
          <p:nvPr/>
        </p:nvSpPr>
        <p:spPr>
          <a:xfrm>
            <a:off x="2225676" y="3563939"/>
            <a:ext cx="7770813" cy="1470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IN" sz="3200" spc="-1" dirty="0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"/>
              </a:rPr>
              <a:t>Unit</a:t>
            </a:r>
            <a:r>
              <a:rPr lang="en-US" sz="3200" dirty="0">
                <a:solidFill>
                  <a:srgbClr val="7030A0"/>
                </a:solidFill>
              </a:rPr>
              <a:t> IV </a:t>
            </a:r>
            <a:r>
              <a:rPr lang="en-IN" sz="3200" spc="-1" dirty="0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"/>
              </a:rPr>
              <a:t> : Session 8  : SLO 1 </a:t>
            </a:r>
            <a:endParaRPr lang="en-I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TextShape 3">
            <a:extLst>
              <a:ext uri="{FF2B5EF4-FFF2-40B4-BE49-F238E27FC236}">
                <a16:creationId xmlns:a16="http://schemas.microsoft.com/office/drawing/2014/main" id="{596CDEA5-FE39-936E-22E6-AE02B242BAB4}"/>
              </a:ext>
            </a:extLst>
          </p:cNvPr>
          <p:cNvSpPr txBox="1"/>
          <p:nvPr/>
        </p:nvSpPr>
        <p:spPr>
          <a:xfrm>
            <a:off x="1538288" y="6356351"/>
            <a:ext cx="9142412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en-IN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SRM Institute of Science and Technology</a:t>
            </a:r>
            <a:endParaRPr lang="en-IN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4">
            <a:extLst>
              <a:ext uri="{FF2B5EF4-FFF2-40B4-BE49-F238E27FC236}">
                <a16:creationId xmlns:a16="http://schemas.microsoft.com/office/drawing/2014/main" id="{747A5B1B-3841-CBE8-5855-3154DAE8A12C}"/>
              </a:ext>
            </a:extLst>
          </p:cNvPr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r"/>
            <a:fld id="{5FA7E186-FAB2-4F1C-8862-2E3F12547DD4}" type="slidenum">
              <a:rPr lang="en-IN" altLang="en-US" sz="1200">
                <a:solidFill>
                  <a:srgbClr val="8B8B8B"/>
                </a:solidFill>
                <a:latin typeface="Arial Narrow" panose="020B0606020202030204" pitchFamily="34" charset="0"/>
              </a:rPr>
              <a:pPr algn="r"/>
              <a:t>1</a:t>
            </a:fld>
            <a:endParaRPr lang="en-I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B9BB-C813-AA9E-7113-A0E70D85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70A7-92DB-E9D9-2E8D-FA5EC274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9C9AF-204F-E330-1B80-DEF7446E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271462"/>
            <a:ext cx="1068558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B014-8B93-BA1B-94DE-E41663B3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013CB-6513-8C97-AE57-A5B77BF9D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31" y="365125"/>
            <a:ext cx="1070316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1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FE6B-6084-FB6D-2320-0604E455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5247-CA2C-5374-C875-322C7121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6CDC7-D93A-9586-E893-042068D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" y="365125"/>
            <a:ext cx="10246335" cy="56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5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2972-067D-7092-CF5A-8447755B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LOAD CELLS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7DF72-FAC3-7405-F388-9B71D8D2A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938" y="1825625"/>
            <a:ext cx="8809893" cy="48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D750-AFAE-7C36-3FA1-8EFB9038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0724-AFCF-E325-B340-77E91E77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AAB5C-12ED-7240-F9EC-F9662A6A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404812"/>
            <a:ext cx="95821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0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FDB7-FAB0-4A42-DB53-C98C839C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D06A-ED04-2D47-5241-C96ED6C1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47130-B186-1B04-3F9F-E3438AF6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14892" cy="61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2C57-BFE5-567B-95CE-98838BE2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10C3-BF02-EFF5-FD0D-ED0412A9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2CDE9-81FA-9869-AFA9-CC774122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10802814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197D-0732-7724-0037-A01C1192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C7267-4E62-A0BB-08A9-E5231671E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55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9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E906-E443-E2F0-456E-6B1B3772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DC1A6B-8ACC-11F8-BC78-ECBA3D357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08" y="140677"/>
            <a:ext cx="11019692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8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CE8E-EFDA-6D0F-77ED-BA7E19D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FEE9C8-B49A-8274-4756-2941461D8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2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D4C1-8F59-AD97-D6AF-A0E5785C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A3503-3067-711F-937C-7CA8C6D7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4" y="228600"/>
            <a:ext cx="10902461" cy="62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99</Words>
  <Application>Microsoft Office PowerPoint</Application>
  <PresentationFormat>Widescreen</PresentationFormat>
  <Paragraphs>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LOAD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Reshma p Vengaloor</dc:creator>
  <cp:lastModifiedBy>HP</cp:lastModifiedBy>
  <cp:revision>2</cp:revision>
  <dcterms:created xsi:type="dcterms:W3CDTF">2022-10-14T05:21:36Z</dcterms:created>
  <dcterms:modified xsi:type="dcterms:W3CDTF">2022-10-31T07:34:53Z</dcterms:modified>
</cp:coreProperties>
</file>