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59" r:id="rId3"/>
    <p:sldId id="257" r:id="rId4"/>
    <p:sldId id="258" r:id="rId5"/>
    <p:sldId id="263" r:id="rId6"/>
    <p:sldId id="260" r:id="rId7"/>
    <p:sldId id="262" r:id="rId8"/>
    <p:sldId id="271" r:id="rId9"/>
    <p:sldId id="276" r:id="rId10"/>
    <p:sldId id="273" r:id="rId11"/>
    <p:sldId id="277" r:id="rId12"/>
    <p:sldId id="274" r:id="rId13"/>
    <p:sldId id="278" r:id="rId14"/>
    <p:sldId id="265" r:id="rId15"/>
    <p:sldId id="280" r:id="rId16"/>
    <p:sldId id="268" r:id="rId17"/>
    <p:sldId id="282" r:id="rId18"/>
    <p:sldId id="286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9A406-762C-49A5-8874-4C0B82AA6F2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8D97D6-4FCA-4163-93BF-A32E8363C8A6}">
      <dgm:prSet phldrT="[Text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…,</a:t>
          </a:r>
          <a:endParaRPr lang="en-IN" sz="3600" dirty="0">
            <a:latin typeface="Times New Roman" pitchFamily="18" charset="0"/>
            <a:cs typeface="Times New Roman" pitchFamily="18" charset="0"/>
          </a:endParaRPr>
        </a:p>
      </dgm:t>
    </dgm:pt>
    <dgm:pt modelId="{0AAC3DB1-7CB3-4DC5-9292-FC0D723F0BB5}" type="parTrans" cxnId="{B8FAF4E8-50A8-4D98-8E73-A3B90DD989F1}">
      <dgm:prSet/>
      <dgm:spPr/>
      <dgm:t>
        <a:bodyPr/>
        <a:lstStyle/>
        <a:p>
          <a:endParaRPr lang="en-IN"/>
        </a:p>
      </dgm:t>
    </dgm:pt>
    <dgm:pt modelId="{6FE3730B-23B7-4692-9DE1-ABCFA5C90244}" type="sibTrans" cxnId="{B8FAF4E8-50A8-4D98-8E73-A3B90DD989F1}">
      <dgm:prSet/>
      <dgm:spPr/>
      <dgm:t>
        <a:bodyPr/>
        <a:lstStyle/>
        <a:p>
          <a:endParaRPr lang="en-IN"/>
        </a:p>
      </dgm:t>
    </dgm:pt>
    <dgm:pt modelId="{B91EB5FC-5915-4738-8130-BB03111FA9D9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algn="ctr"/>
          <a:endParaRPr lang="en-US" sz="2400" b="1" dirty="0" smtClean="0">
            <a:solidFill>
              <a:schemeClr val="accent2"/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rPr>
            <a:t>SLO 1 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Ancient Agriculture</a:t>
          </a:r>
        </a:p>
        <a:p>
          <a:pPr algn="l"/>
          <a:r>
            <a:rPr lang="en-US" sz="2400" b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 2 </a:t>
          </a:r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Locating the early agricultural settlements in the Indian map </a:t>
          </a:r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IN" sz="2400" b="0" dirty="0">
            <a:latin typeface="Times New Roman" pitchFamily="18" charset="0"/>
            <a:cs typeface="Times New Roman" pitchFamily="18" charset="0"/>
          </a:endParaRPr>
        </a:p>
      </dgm:t>
    </dgm:pt>
    <dgm:pt modelId="{C5D5680A-7DF0-47A9-B3B5-28D112C904CA}" type="parTrans" cxnId="{9B794566-A923-4E3D-AD0E-D2FF4A0CF7F9}">
      <dgm:prSet/>
      <dgm:spPr/>
      <dgm:t>
        <a:bodyPr/>
        <a:lstStyle/>
        <a:p>
          <a:endParaRPr lang="en-IN"/>
        </a:p>
      </dgm:t>
    </dgm:pt>
    <dgm:pt modelId="{D4876274-88CC-4170-825F-897F942DD454}" type="sibTrans" cxnId="{9B794566-A923-4E3D-AD0E-D2FF4A0CF7F9}">
      <dgm:prSet/>
      <dgm:spPr/>
      <dgm:t>
        <a:bodyPr/>
        <a:lstStyle/>
        <a:p>
          <a:endParaRPr lang="en-IN"/>
        </a:p>
      </dgm:t>
    </dgm:pt>
    <dgm:pt modelId="{FEA55F5E-9824-4194-BF1F-39B8913CDA5F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2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algn="ctr"/>
          <a:endParaRPr lang="en-US" sz="2600" dirty="0" smtClean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24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SLO 1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– 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Crop cultivation - Community based Environment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 2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– 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Crop cultivation - Community based Environment 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45A8819B-F848-405C-B6E7-2E64EA952A56}" type="parTrans" cxnId="{48EFBB4E-0C42-42CC-B673-C7869A371821}">
      <dgm:prSet/>
      <dgm:spPr/>
      <dgm:t>
        <a:bodyPr/>
        <a:lstStyle/>
        <a:p>
          <a:endParaRPr lang="en-IN"/>
        </a:p>
      </dgm:t>
    </dgm:pt>
    <dgm:pt modelId="{7F380251-99BE-480B-A17E-2C7565EA9B1D}" type="sibTrans" cxnId="{48EFBB4E-0C42-42CC-B673-C7869A371821}">
      <dgm:prSet/>
      <dgm:spPr/>
      <dgm:t>
        <a:bodyPr/>
        <a:lstStyle/>
        <a:p>
          <a:endParaRPr lang="en-IN"/>
        </a:p>
      </dgm:t>
    </dgm:pt>
    <dgm:pt modelId="{9176E697-4E13-40D0-83F4-C48EED4C3462}">
      <dgm:prSet phldrT="[Text]" custT="1"/>
      <dgm:spPr>
        <a:solidFill>
          <a:srgbClr val="92D050"/>
        </a:solidFill>
      </dgm:spPr>
      <dgm:t>
        <a:bodyPr/>
        <a:lstStyle/>
        <a:p>
          <a:pPr algn="ctr"/>
          <a:endParaRPr lang="en-US" sz="2200" b="1" dirty="0" smtClean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algn="ctr"/>
          <a:r>
            <a:rPr lang="en-US" sz="2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Session 3</a:t>
          </a:r>
        </a:p>
        <a:p>
          <a:pPr algn="ctr"/>
          <a:endParaRPr lang="en-US" sz="2200" b="1" dirty="0" smtClean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SLO 1 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–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Water management - irrigation methods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algn="l"/>
          <a:r>
            <a: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2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–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A region based study</a:t>
          </a:r>
        </a:p>
        <a:p>
          <a:pPr algn="l"/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 natural water resources and aquifers </a:t>
          </a:r>
        </a:p>
        <a:p>
          <a:pPr algn="l"/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types of irrigation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pPr algn="ctr"/>
          <a:endParaRPr lang="en-IN" sz="2100" dirty="0"/>
        </a:p>
      </dgm:t>
    </dgm:pt>
    <dgm:pt modelId="{452EF9D3-9CA4-4055-AD12-03B662F157C2}" type="parTrans" cxnId="{D22ECA9D-A48F-4DAF-80AE-2908A6C4F4A9}">
      <dgm:prSet/>
      <dgm:spPr/>
      <dgm:t>
        <a:bodyPr/>
        <a:lstStyle/>
        <a:p>
          <a:endParaRPr lang="en-IN"/>
        </a:p>
      </dgm:t>
    </dgm:pt>
    <dgm:pt modelId="{1C028A66-1D85-47A2-B868-7BF8B55CA525}" type="sibTrans" cxnId="{D22ECA9D-A48F-4DAF-80AE-2908A6C4F4A9}">
      <dgm:prSet/>
      <dgm:spPr/>
      <dgm:t>
        <a:bodyPr/>
        <a:lstStyle/>
        <a:p>
          <a:endParaRPr lang="en-IN"/>
        </a:p>
      </dgm:t>
    </dgm:pt>
    <dgm:pt modelId="{B28E36AF-36AC-4A02-B112-77B1F84CEA2B}" type="pres">
      <dgm:prSet presAssocID="{3119A406-762C-49A5-8874-4C0B82AA6F2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D0891A-F32D-4753-A581-CCC10069A0CC}" type="pres">
      <dgm:prSet presAssocID="{108D97D6-4FCA-4163-93BF-A32E8363C8A6}" presName="roof" presStyleLbl="dkBgShp" presStyleIdx="0" presStyleCnt="2" custScaleY="64322" custLinFactNeighborX="1876"/>
      <dgm:spPr/>
      <dgm:t>
        <a:bodyPr/>
        <a:lstStyle/>
        <a:p>
          <a:endParaRPr lang="en-IN"/>
        </a:p>
      </dgm:t>
    </dgm:pt>
    <dgm:pt modelId="{A257C992-521A-4587-B881-742E5F1A0AEA}" type="pres">
      <dgm:prSet presAssocID="{108D97D6-4FCA-4163-93BF-A32E8363C8A6}" presName="pillars" presStyleCnt="0"/>
      <dgm:spPr/>
    </dgm:pt>
    <dgm:pt modelId="{00A8CE71-D08B-4E3C-A438-F62859A30AE3}" type="pres">
      <dgm:prSet presAssocID="{108D97D6-4FCA-4163-93BF-A32E8363C8A6}" presName="pillar1" presStyleLbl="node1" presStyleIdx="0" presStyleCnt="3" custScaleY="1165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D607FD-E1F6-4E6A-9E48-80034EA8E3FD}" type="pres">
      <dgm:prSet presAssocID="{FEA55F5E-9824-4194-BF1F-39B8913CDA5F}" presName="pillarX" presStyleLbl="node1" presStyleIdx="1" presStyleCnt="3" custScaleY="1165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23BC9C-F103-482D-8955-4E7D0424194D}" type="pres">
      <dgm:prSet presAssocID="{9176E697-4E13-40D0-83F4-C48EED4C3462}" presName="pillarX" presStyleLbl="node1" presStyleIdx="2" presStyleCnt="3" custScaleY="1165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DA37DB-B595-4A45-A9AA-FEE7B6022D54}" type="pres">
      <dgm:prSet presAssocID="{108D97D6-4FCA-4163-93BF-A32E8363C8A6}" presName="base" presStyleLbl="dkBgShp" presStyleIdx="1" presStyleCnt="2" custFlipVert="1" custScaleY="20157"/>
      <dgm:spPr/>
    </dgm:pt>
  </dgm:ptLst>
  <dgm:cxnLst>
    <dgm:cxn modelId="{57062868-EA3F-492A-9A57-47425329185A}" type="presOf" srcId="{B91EB5FC-5915-4738-8130-BB03111FA9D9}" destId="{00A8CE71-D08B-4E3C-A438-F62859A30AE3}" srcOrd="0" destOrd="0" presId="urn:microsoft.com/office/officeart/2005/8/layout/hList3"/>
    <dgm:cxn modelId="{A08B7CCC-3742-4086-A24E-723477ADFE2C}" type="presOf" srcId="{9176E697-4E13-40D0-83F4-C48EED4C3462}" destId="{8923BC9C-F103-482D-8955-4E7D0424194D}" srcOrd="0" destOrd="0" presId="urn:microsoft.com/office/officeart/2005/8/layout/hList3"/>
    <dgm:cxn modelId="{813ED1F3-F1CD-4011-AF72-185F8BBDFAA9}" type="presOf" srcId="{FEA55F5E-9824-4194-BF1F-39B8913CDA5F}" destId="{8ED607FD-E1F6-4E6A-9E48-80034EA8E3FD}" srcOrd="0" destOrd="0" presId="urn:microsoft.com/office/officeart/2005/8/layout/hList3"/>
    <dgm:cxn modelId="{40D2B98D-15B5-47C2-BBF8-7E022A640C0B}" type="presOf" srcId="{108D97D6-4FCA-4163-93BF-A32E8363C8A6}" destId="{BAD0891A-F32D-4753-A581-CCC10069A0CC}" srcOrd="0" destOrd="0" presId="urn:microsoft.com/office/officeart/2005/8/layout/hList3"/>
    <dgm:cxn modelId="{D22ECA9D-A48F-4DAF-80AE-2908A6C4F4A9}" srcId="{108D97D6-4FCA-4163-93BF-A32E8363C8A6}" destId="{9176E697-4E13-40D0-83F4-C48EED4C3462}" srcOrd="2" destOrd="0" parTransId="{452EF9D3-9CA4-4055-AD12-03B662F157C2}" sibTransId="{1C028A66-1D85-47A2-B868-7BF8B55CA525}"/>
    <dgm:cxn modelId="{B8FAF4E8-50A8-4D98-8E73-A3B90DD989F1}" srcId="{3119A406-762C-49A5-8874-4C0B82AA6F24}" destId="{108D97D6-4FCA-4163-93BF-A32E8363C8A6}" srcOrd="0" destOrd="0" parTransId="{0AAC3DB1-7CB3-4DC5-9292-FC0D723F0BB5}" sibTransId="{6FE3730B-23B7-4692-9DE1-ABCFA5C90244}"/>
    <dgm:cxn modelId="{9B794566-A923-4E3D-AD0E-D2FF4A0CF7F9}" srcId="{108D97D6-4FCA-4163-93BF-A32E8363C8A6}" destId="{B91EB5FC-5915-4738-8130-BB03111FA9D9}" srcOrd="0" destOrd="0" parTransId="{C5D5680A-7DF0-47A9-B3B5-28D112C904CA}" sibTransId="{D4876274-88CC-4170-825F-897F942DD454}"/>
    <dgm:cxn modelId="{FEA8ACC2-A6EB-48C4-90BC-5E263C239C1B}" type="presOf" srcId="{3119A406-762C-49A5-8874-4C0B82AA6F24}" destId="{B28E36AF-36AC-4A02-B112-77B1F84CEA2B}" srcOrd="0" destOrd="0" presId="urn:microsoft.com/office/officeart/2005/8/layout/hList3"/>
    <dgm:cxn modelId="{48EFBB4E-0C42-42CC-B673-C7869A371821}" srcId="{108D97D6-4FCA-4163-93BF-A32E8363C8A6}" destId="{FEA55F5E-9824-4194-BF1F-39B8913CDA5F}" srcOrd="1" destOrd="0" parTransId="{45A8819B-F848-405C-B6E7-2E64EA952A56}" sibTransId="{7F380251-99BE-480B-A17E-2C7565EA9B1D}"/>
    <dgm:cxn modelId="{F0E2827F-B793-4447-B8B0-AF424FB14903}" type="presParOf" srcId="{B28E36AF-36AC-4A02-B112-77B1F84CEA2B}" destId="{BAD0891A-F32D-4753-A581-CCC10069A0CC}" srcOrd="0" destOrd="0" presId="urn:microsoft.com/office/officeart/2005/8/layout/hList3"/>
    <dgm:cxn modelId="{15EE1A20-73C7-4EE6-8095-8E4935FD1285}" type="presParOf" srcId="{B28E36AF-36AC-4A02-B112-77B1F84CEA2B}" destId="{A257C992-521A-4587-B881-742E5F1A0AEA}" srcOrd="1" destOrd="0" presId="urn:microsoft.com/office/officeart/2005/8/layout/hList3"/>
    <dgm:cxn modelId="{78115B87-9CEE-4B58-BF76-5E59DB6DA32E}" type="presParOf" srcId="{A257C992-521A-4587-B881-742E5F1A0AEA}" destId="{00A8CE71-D08B-4E3C-A438-F62859A30AE3}" srcOrd="0" destOrd="0" presId="urn:microsoft.com/office/officeart/2005/8/layout/hList3"/>
    <dgm:cxn modelId="{1052E486-6940-4E4B-AD20-D454603E95DA}" type="presParOf" srcId="{A257C992-521A-4587-B881-742E5F1A0AEA}" destId="{8ED607FD-E1F6-4E6A-9E48-80034EA8E3FD}" srcOrd="1" destOrd="0" presId="urn:microsoft.com/office/officeart/2005/8/layout/hList3"/>
    <dgm:cxn modelId="{9EED5EF0-946D-407A-8863-BCA154B08AAA}" type="presParOf" srcId="{A257C992-521A-4587-B881-742E5F1A0AEA}" destId="{8923BC9C-F103-482D-8955-4E7D0424194D}" srcOrd="2" destOrd="0" presId="urn:microsoft.com/office/officeart/2005/8/layout/hList3"/>
    <dgm:cxn modelId="{71AF580E-76DB-449A-913B-FC646EC89511}" type="presParOf" srcId="{B28E36AF-36AC-4A02-B112-77B1F84CEA2B}" destId="{96DA37DB-B595-4A45-A9AA-FEE7B6022D54}" srcOrd="2" destOrd="0" presId="urn:microsoft.com/office/officeart/2005/8/layout/hList3"/>
  </dgm:cxnLst>
  <dgm:bg>
    <a:solidFill>
      <a:srgbClr val="92D050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01C71-811A-4755-B702-BF4C362882C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C264CC-17E2-4CBE-B674-F84DD23C3BF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…, 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A4A8E7C-D400-44FA-BC66-6CA6FBEA259D}" type="parTrans" cxnId="{EA6046C7-1212-40E5-8466-A33041E6A752}">
      <dgm:prSet/>
      <dgm:spPr/>
      <dgm:t>
        <a:bodyPr/>
        <a:lstStyle/>
        <a:p>
          <a:endParaRPr lang="en-IN"/>
        </a:p>
      </dgm:t>
    </dgm:pt>
    <dgm:pt modelId="{54761D8B-9E9D-47DC-A7BD-E50555796A07}" type="sibTrans" cxnId="{EA6046C7-1212-40E5-8466-A33041E6A752}">
      <dgm:prSet/>
      <dgm:spPr/>
      <dgm:t>
        <a:bodyPr/>
        <a:lstStyle/>
        <a:p>
          <a:endParaRPr lang="en-IN"/>
        </a:p>
      </dgm:t>
    </dgm:pt>
    <dgm:pt modelId="{A79643EA-3E96-499E-8D79-AF833A47C68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algn="l"/>
          <a:r>
            <a:rPr lang="en-US" sz="2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SLO1 -</a:t>
          </a:r>
          <a:r>
            <a:rPr lang="en-US" sz="2600" dirty="0" smtClean="0">
              <a:latin typeface="Times New Roman" pitchFamily="18" charset="0"/>
              <a:cs typeface="Times New Roman" pitchFamily="18" charset="0"/>
            </a:rPr>
            <a:t> Concepts of time and space - Knowledge of the Universe</a:t>
          </a:r>
        </a:p>
        <a:p>
          <a:pPr algn="l"/>
          <a:endParaRPr lang="en-US" sz="26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6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</a:t>
          </a:r>
          <a:r>
            <a:rPr lang="en-IN" sz="2600" b="0" dirty="0" smtClean="0">
              <a:latin typeface="Times New Roman" pitchFamily="18" charset="0"/>
              <a:cs typeface="Times New Roman" pitchFamily="18" charset="0"/>
            </a:rPr>
            <a:t>- Qu</a:t>
          </a:r>
          <a:r>
            <a:rPr lang="en-IN" sz="2600" b="0" dirty="0" smtClean="0"/>
            <a:t>iz</a:t>
          </a:r>
          <a:endParaRPr lang="en-IN" sz="2600" dirty="0"/>
        </a:p>
      </dgm:t>
    </dgm:pt>
    <dgm:pt modelId="{908F0B48-F6B6-4920-B1EE-CFE735CC3A65}" type="parTrans" cxnId="{FF71919D-8611-4355-8901-540028708761}">
      <dgm:prSet/>
      <dgm:spPr/>
      <dgm:t>
        <a:bodyPr/>
        <a:lstStyle/>
        <a:p>
          <a:endParaRPr lang="en-IN"/>
        </a:p>
      </dgm:t>
    </dgm:pt>
    <dgm:pt modelId="{30D28823-7A8D-4FC8-A23A-036D6F1E61F2}" type="sibTrans" cxnId="{FF71919D-8611-4355-8901-540028708761}">
      <dgm:prSet/>
      <dgm:spPr/>
      <dgm:t>
        <a:bodyPr/>
        <a:lstStyle/>
        <a:p>
          <a:endParaRPr lang="en-IN"/>
        </a:p>
      </dgm:t>
    </dgm:pt>
    <dgm:pt modelId="{D60EF317-CA5F-4946-BBB2-C255158F271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 sz="24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algn="l"/>
          <a:r>
            <a:rPr lang="en-IN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- Great astronomers and mathematicians of ancient India</a:t>
          </a:r>
        </a:p>
        <a:p>
          <a:pPr algn="l"/>
          <a:r>
            <a:rPr lang="en-IN" sz="24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 -  contributions of Astronomers and Mathematicians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EC59B0C4-0499-4928-A850-7742C88E87B8}" type="parTrans" cxnId="{1F6FE58C-D863-4F30-94B9-9B0B8D8E962D}">
      <dgm:prSet/>
      <dgm:spPr/>
      <dgm:t>
        <a:bodyPr/>
        <a:lstStyle/>
        <a:p>
          <a:endParaRPr lang="en-IN"/>
        </a:p>
      </dgm:t>
    </dgm:pt>
    <dgm:pt modelId="{5D9E904C-F31F-429C-A688-68EC60F5C912}" type="sibTrans" cxnId="{1F6FE58C-D863-4F30-94B9-9B0B8D8E962D}">
      <dgm:prSet/>
      <dgm:spPr/>
      <dgm:t>
        <a:bodyPr/>
        <a:lstStyle/>
        <a:p>
          <a:endParaRPr lang="en-IN"/>
        </a:p>
      </dgm:t>
    </dgm:pt>
    <dgm:pt modelId="{E1EABCD4-E788-4E35-8C0D-9091A1D4760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IN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Session 3</a:t>
          </a:r>
        </a:p>
        <a:p>
          <a:pPr algn="l"/>
          <a:r>
            <a:rPr lang="en-IN" sz="24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SLO1-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The planetary system and Indian Astrology: Basic Facts</a:t>
          </a:r>
        </a:p>
        <a:p>
          <a:pPr algn="l"/>
          <a:r>
            <a:rPr lang="en-IN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SLO2 -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Discussion on a few sample birth charts and predictions made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6CDC5B7F-1AB8-40CB-9A21-DB3F5E18B18D}" type="parTrans" cxnId="{28FF39A8-D92F-4D71-90FC-E52E53D63C1B}">
      <dgm:prSet/>
      <dgm:spPr/>
      <dgm:t>
        <a:bodyPr/>
        <a:lstStyle/>
        <a:p>
          <a:endParaRPr lang="en-IN"/>
        </a:p>
      </dgm:t>
    </dgm:pt>
    <dgm:pt modelId="{2796E6BC-F41A-4D70-8854-F6D185C5DC48}" type="sibTrans" cxnId="{28FF39A8-D92F-4D71-90FC-E52E53D63C1B}">
      <dgm:prSet/>
      <dgm:spPr/>
      <dgm:t>
        <a:bodyPr/>
        <a:lstStyle/>
        <a:p>
          <a:endParaRPr lang="en-IN"/>
        </a:p>
      </dgm:t>
    </dgm:pt>
    <dgm:pt modelId="{C6E9115D-5B10-4FCC-95A1-E970501FCCD4}">
      <dgm:prSet/>
      <dgm:spPr/>
      <dgm:t>
        <a:bodyPr/>
        <a:lstStyle/>
        <a:p>
          <a:endParaRPr lang="en-IN"/>
        </a:p>
      </dgm:t>
    </dgm:pt>
    <dgm:pt modelId="{1268B134-2427-405F-B074-3ED86F1319E4}" type="parTrans" cxnId="{C9D44D7C-FE18-43A8-9EAC-31A7ADAE0CF8}">
      <dgm:prSet/>
      <dgm:spPr/>
      <dgm:t>
        <a:bodyPr/>
        <a:lstStyle/>
        <a:p>
          <a:endParaRPr lang="en-IN"/>
        </a:p>
      </dgm:t>
    </dgm:pt>
    <dgm:pt modelId="{D24CC1B5-5049-424C-B5A9-713A709C569F}" type="sibTrans" cxnId="{C9D44D7C-FE18-43A8-9EAC-31A7ADAE0CF8}">
      <dgm:prSet/>
      <dgm:spPr/>
      <dgm:t>
        <a:bodyPr/>
        <a:lstStyle/>
        <a:p>
          <a:endParaRPr lang="en-IN"/>
        </a:p>
      </dgm:t>
    </dgm:pt>
    <dgm:pt modelId="{A17FEDDA-4D87-400D-A7F3-140089199A95}">
      <dgm:prSet/>
      <dgm:spPr/>
      <dgm:t>
        <a:bodyPr/>
        <a:lstStyle/>
        <a:p>
          <a:endParaRPr lang="en-IN"/>
        </a:p>
      </dgm:t>
    </dgm:pt>
    <dgm:pt modelId="{C1E7A010-BD0A-40AE-B2EE-A76A500D9BB8}" type="parTrans" cxnId="{BB1F8B81-F005-49D6-A634-F82B4F6741E5}">
      <dgm:prSet/>
      <dgm:spPr/>
      <dgm:t>
        <a:bodyPr/>
        <a:lstStyle/>
        <a:p>
          <a:endParaRPr lang="en-IN"/>
        </a:p>
      </dgm:t>
    </dgm:pt>
    <dgm:pt modelId="{612640F5-C44F-4902-9B43-C66D89CD169E}" type="sibTrans" cxnId="{BB1F8B81-F005-49D6-A634-F82B4F6741E5}">
      <dgm:prSet/>
      <dgm:spPr/>
      <dgm:t>
        <a:bodyPr/>
        <a:lstStyle/>
        <a:p>
          <a:endParaRPr lang="en-IN"/>
        </a:p>
      </dgm:t>
    </dgm:pt>
    <dgm:pt modelId="{06BD5E94-3208-4376-A45E-3013BC78AFFD}" type="pres">
      <dgm:prSet presAssocID="{E4301C71-811A-4755-B702-BF4C362882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1736BF-AA5C-41C7-BEAB-6725E10E3554}" type="pres">
      <dgm:prSet presAssocID="{CFC264CC-17E2-4CBE-B674-F84DD23C3BF9}" presName="roof" presStyleLbl="dkBgShp" presStyleIdx="0" presStyleCnt="2" custScaleX="100000" custScaleY="67807" custLinFactNeighborX="-3500" custLinFactNeighborY="-8048"/>
      <dgm:spPr/>
      <dgm:t>
        <a:bodyPr/>
        <a:lstStyle/>
        <a:p>
          <a:endParaRPr lang="en-IN"/>
        </a:p>
      </dgm:t>
    </dgm:pt>
    <dgm:pt modelId="{AD1E5249-7668-4849-BADD-C5A10D9E814F}" type="pres">
      <dgm:prSet presAssocID="{CFC264CC-17E2-4CBE-B674-F84DD23C3BF9}" presName="pillars" presStyleCnt="0"/>
      <dgm:spPr/>
    </dgm:pt>
    <dgm:pt modelId="{04BF731D-0B46-4320-9669-1BD6D71CD4E0}" type="pres">
      <dgm:prSet presAssocID="{CFC264CC-17E2-4CBE-B674-F84DD23C3BF9}" presName="pillar1" presStyleLbl="node1" presStyleIdx="0" presStyleCnt="3" custScaleY="1290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61DE8F-DB98-4F34-8B9A-8A269DF5E22C}" type="pres">
      <dgm:prSet presAssocID="{D60EF317-CA5F-4946-BBB2-C255158F2716}" presName="pillarX" presStyleLbl="node1" presStyleIdx="1" presStyleCnt="3" custScaleY="1273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9F05D4-5EE0-4CD9-8F2E-21D93CBB0645}" type="pres">
      <dgm:prSet presAssocID="{E1EABCD4-E788-4E35-8C0D-9091A1D4760C}" presName="pillarX" presStyleLbl="node1" presStyleIdx="2" presStyleCnt="3" custScaleY="1273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72BCF8-3F61-46E5-9A90-64F205D3D721}" type="pres">
      <dgm:prSet presAssocID="{CFC264CC-17E2-4CBE-B674-F84DD23C3BF9}" presName="base" presStyleLbl="dkBgShp" presStyleIdx="1" presStyleCnt="2" custFlipVert="1" custScaleY="38230"/>
      <dgm:spPr/>
    </dgm:pt>
  </dgm:ptLst>
  <dgm:cxnLst>
    <dgm:cxn modelId="{EA6046C7-1212-40E5-8466-A33041E6A752}" srcId="{E4301C71-811A-4755-B702-BF4C362882C8}" destId="{CFC264CC-17E2-4CBE-B674-F84DD23C3BF9}" srcOrd="0" destOrd="0" parTransId="{FA4A8E7C-D400-44FA-BC66-6CA6FBEA259D}" sibTransId="{54761D8B-9E9D-47DC-A7BD-E50555796A07}"/>
    <dgm:cxn modelId="{FF71919D-8611-4355-8901-540028708761}" srcId="{CFC264CC-17E2-4CBE-B674-F84DD23C3BF9}" destId="{A79643EA-3E96-499E-8D79-AF833A47C686}" srcOrd="0" destOrd="0" parTransId="{908F0B48-F6B6-4920-B1EE-CFE735CC3A65}" sibTransId="{30D28823-7A8D-4FC8-A23A-036D6F1E61F2}"/>
    <dgm:cxn modelId="{6B533B80-1637-4768-9F12-A852CA46552B}" type="presOf" srcId="{D60EF317-CA5F-4946-BBB2-C255158F2716}" destId="{2C61DE8F-DB98-4F34-8B9A-8A269DF5E22C}" srcOrd="0" destOrd="0" presId="urn:microsoft.com/office/officeart/2005/8/layout/hList3"/>
    <dgm:cxn modelId="{C9D44D7C-FE18-43A8-9EAC-31A7ADAE0CF8}" srcId="{E4301C71-811A-4755-B702-BF4C362882C8}" destId="{C6E9115D-5B10-4FCC-95A1-E970501FCCD4}" srcOrd="2" destOrd="0" parTransId="{1268B134-2427-405F-B074-3ED86F1319E4}" sibTransId="{D24CC1B5-5049-424C-B5A9-713A709C569F}"/>
    <dgm:cxn modelId="{8EE6491A-CE71-40C8-9EFF-718C1A8CF0A6}" type="presOf" srcId="{E4301C71-811A-4755-B702-BF4C362882C8}" destId="{06BD5E94-3208-4376-A45E-3013BC78AFFD}" srcOrd="0" destOrd="0" presId="urn:microsoft.com/office/officeart/2005/8/layout/hList3"/>
    <dgm:cxn modelId="{BB1F8B81-F005-49D6-A634-F82B4F6741E5}" srcId="{E4301C71-811A-4755-B702-BF4C362882C8}" destId="{A17FEDDA-4D87-400D-A7F3-140089199A95}" srcOrd="1" destOrd="0" parTransId="{C1E7A010-BD0A-40AE-B2EE-A76A500D9BB8}" sibTransId="{612640F5-C44F-4902-9B43-C66D89CD169E}"/>
    <dgm:cxn modelId="{60F2555A-F59B-4C2A-949B-86E1E08C522C}" type="presOf" srcId="{A79643EA-3E96-499E-8D79-AF833A47C686}" destId="{04BF731D-0B46-4320-9669-1BD6D71CD4E0}" srcOrd="0" destOrd="0" presId="urn:microsoft.com/office/officeart/2005/8/layout/hList3"/>
    <dgm:cxn modelId="{28FF39A8-D92F-4D71-90FC-E52E53D63C1B}" srcId="{CFC264CC-17E2-4CBE-B674-F84DD23C3BF9}" destId="{E1EABCD4-E788-4E35-8C0D-9091A1D4760C}" srcOrd="2" destOrd="0" parTransId="{6CDC5B7F-1AB8-40CB-9A21-DB3F5E18B18D}" sibTransId="{2796E6BC-F41A-4D70-8854-F6D185C5DC48}"/>
    <dgm:cxn modelId="{30730F21-B47F-4D16-BC92-235C1F2218BB}" type="presOf" srcId="{CFC264CC-17E2-4CBE-B674-F84DD23C3BF9}" destId="{D81736BF-AA5C-41C7-BEAB-6725E10E3554}" srcOrd="0" destOrd="0" presId="urn:microsoft.com/office/officeart/2005/8/layout/hList3"/>
    <dgm:cxn modelId="{2DAF0F23-FEAD-4ECA-B9FB-A92E4C52AD54}" type="presOf" srcId="{E1EABCD4-E788-4E35-8C0D-9091A1D4760C}" destId="{559F05D4-5EE0-4CD9-8F2E-21D93CBB0645}" srcOrd="0" destOrd="0" presId="urn:microsoft.com/office/officeart/2005/8/layout/hList3"/>
    <dgm:cxn modelId="{1F6FE58C-D863-4F30-94B9-9B0B8D8E962D}" srcId="{CFC264CC-17E2-4CBE-B674-F84DD23C3BF9}" destId="{D60EF317-CA5F-4946-BBB2-C255158F2716}" srcOrd="1" destOrd="0" parTransId="{EC59B0C4-0499-4928-A850-7742C88E87B8}" sibTransId="{5D9E904C-F31F-429C-A688-68EC60F5C912}"/>
    <dgm:cxn modelId="{DD30B801-FF86-4F6A-A20D-8C5E6FB2929B}" type="presParOf" srcId="{06BD5E94-3208-4376-A45E-3013BC78AFFD}" destId="{D81736BF-AA5C-41C7-BEAB-6725E10E3554}" srcOrd="0" destOrd="0" presId="urn:microsoft.com/office/officeart/2005/8/layout/hList3"/>
    <dgm:cxn modelId="{D5F66F64-F464-40A4-82E0-84F89A85E565}" type="presParOf" srcId="{06BD5E94-3208-4376-A45E-3013BC78AFFD}" destId="{AD1E5249-7668-4849-BADD-C5A10D9E814F}" srcOrd="1" destOrd="0" presId="urn:microsoft.com/office/officeart/2005/8/layout/hList3"/>
    <dgm:cxn modelId="{D328267D-FB76-4304-B485-59F7B58458BC}" type="presParOf" srcId="{AD1E5249-7668-4849-BADD-C5A10D9E814F}" destId="{04BF731D-0B46-4320-9669-1BD6D71CD4E0}" srcOrd="0" destOrd="0" presId="urn:microsoft.com/office/officeart/2005/8/layout/hList3"/>
    <dgm:cxn modelId="{EF20EE0B-416B-40F3-B8AA-AB0EECBD69FD}" type="presParOf" srcId="{AD1E5249-7668-4849-BADD-C5A10D9E814F}" destId="{2C61DE8F-DB98-4F34-8B9A-8A269DF5E22C}" srcOrd="1" destOrd="0" presId="urn:microsoft.com/office/officeart/2005/8/layout/hList3"/>
    <dgm:cxn modelId="{CF2134A1-EFDB-44EF-B0D9-05BA3E5406AF}" type="presParOf" srcId="{AD1E5249-7668-4849-BADD-C5A10D9E814F}" destId="{559F05D4-5EE0-4CD9-8F2E-21D93CBB0645}" srcOrd="2" destOrd="0" presId="urn:microsoft.com/office/officeart/2005/8/layout/hList3"/>
    <dgm:cxn modelId="{CA7ADFFE-1FCA-4B3F-BF6A-F409B8B8F9AF}" type="presParOf" srcId="{06BD5E94-3208-4376-A45E-3013BC78AFFD}" destId="{5B72BCF8-3F61-46E5-9A90-64F205D3D72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AE339-99B3-4031-B9A0-0F4F151A4EB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218C6F-CA1D-42D8-B6AA-7838A8D8D4C5}">
      <dgm:prSet phldrT="[Text]" custT="1"/>
      <dgm:spPr/>
      <dgm:t>
        <a:bodyPr/>
        <a:lstStyle/>
        <a:p>
          <a:pPr algn="l"/>
          <a:r>
            <a:rPr lang="en-US" sz="4000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4000" dirty="0" smtClean="0">
              <a:latin typeface="Times New Roman" pitchFamily="18" charset="0"/>
              <a:cs typeface="Times New Roman" pitchFamily="18" charset="0"/>
            </a:rPr>
            <a:t>…,</a:t>
          </a:r>
          <a:endParaRPr lang="en-IN" sz="4000" dirty="0">
            <a:latin typeface="Times New Roman" pitchFamily="18" charset="0"/>
            <a:cs typeface="Times New Roman" pitchFamily="18" charset="0"/>
          </a:endParaRPr>
        </a:p>
      </dgm:t>
    </dgm:pt>
    <dgm:pt modelId="{42E9BD6D-A8FE-4D73-A22F-B9A1475653E5}" type="parTrans" cxnId="{1E71715D-4E23-4DCE-B49D-3CF8E2A7A274}">
      <dgm:prSet/>
      <dgm:spPr/>
      <dgm:t>
        <a:bodyPr/>
        <a:lstStyle/>
        <a:p>
          <a:endParaRPr lang="en-IN"/>
        </a:p>
      </dgm:t>
    </dgm:pt>
    <dgm:pt modelId="{64D0D395-1548-4EA5-BA56-106FD23F8C1A}" type="sibTrans" cxnId="{1E71715D-4E23-4DCE-B49D-3CF8E2A7A274}">
      <dgm:prSet/>
      <dgm:spPr/>
      <dgm:t>
        <a:bodyPr/>
        <a:lstStyle/>
        <a:p>
          <a:endParaRPr lang="en-IN"/>
        </a:p>
      </dgm:t>
    </dgm:pt>
    <dgm:pt modelId="{3A8F0B93-4F01-4808-8215-A1A81F8F5F5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FR" sz="2600" b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algn="l"/>
          <a:r>
            <a:rPr lang="fr-FR" sz="2600" b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fr-FR" sz="2600" b="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fr-FR" sz="2400" b="0" dirty="0" smtClean="0">
              <a:latin typeface="Times New Roman" pitchFamily="18" charset="0"/>
              <a:cs typeface="Times New Roman" pitchFamily="18" charset="0"/>
            </a:rPr>
            <a:t>Introduction to the </a:t>
          </a:r>
          <a:r>
            <a:rPr lang="fr-FR" sz="2400" b="0" dirty="0" err="1" smtClean="0">
              <a:latin typeface="Times New Roman" pitchFamily="18" charset="0"/>
              <a:cs typeface="Times New Roman" pitchFamily="18" charset="0"/>
            </a:rPr>
            <a:t>school</a:t>
          </a:r>
          <a:r>
            <a:rPr lang="fr-FR" sz="2400" b="0" dirty="0" smtClean="0">
              <a:latin typeface="Times New Roman" pitchFamily="18" charset="0"/>
              <a:cs typeface="Times New Roman" pitchFamily="18" charset="0"/>
            </a:rPr>
            <a:t> of Ayurveda, Siddha and </a:t>
          </a:r>
          <a:r>
            <a:rPr lang="fr-FR" sz="2400" b="0" dirty="0" err="1" smtClean="0">
              <a:latin typeface="Times New Roman" pitchFamily="18" charset="0"/>
              <a:cs typeface="Times New Roman" pitchFamily="18" charset="0"/>
            </a:rPr>
            <a:t>Naturopathy</a:t>
          </a:r>
          <a:endParaRPr lang="fr-FR" sz="2400" b="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4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- Compare and Contrast the popular beliefs, myths and truths about medications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9924C9A1-8F10-4FB1-AAD7-CC61AFCF3121}" type="parTrans" cxnId="{A98BD6DB-E2CE-415B-8863-5986D3B508B2}">
      <dgm:prSet/>
      <dgm:spPr/>
      <dgm:t>
        <a:bodyPr/>
        <a:lstStyle/>
        <a:p>
          <a:endParaRPr lang="en-IN"/>
        </a:p>
      </dgm:t>
    </dgm:pt>
    <dgm:pt modelId="{02BB0A7B-F096-484B-BA77-8294813A5225}" type="sibTrans" cxnId="{A98BD6DB-E2CE-415B-8863-5986D3B508B2}">
      <dgm:prSet/>
      <dgm:spPr/>
      <dgm:t>
        <a:bodyPr/>
        <a:lstStyle/>
        <a:p>
          <a:endParaRPr lang="en-IN"/>
        </a:p>
      </dgm:t>
    </dgm:pt>
    <dgm:pt modelId="{71B9D023-E813-4CE6-BF3A-B9CDD19E886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r>
            <a:rPr lang="en-IN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algn="ctr"/>
          <a:endParaRPr lang="en-IN" sz="2300" dirty="0" smtClean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300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300" dirty="0" smtClean="0">
              <a:latin typeface="Times New Roman" pitchFamily="18" charset="0"/>
              <a:cs typeface="Times New Roman" pitchFamily="18" charset="0"/>
            </a:rPr>
            <a:t>- Holistic Therapeutic Approach – Natural elements, </a:t>
          </a:r>
        </a:p>
        <a:p>
          <a:pPr algn="l"/>
          <a:endParaRPr lang="en-IN" sz="23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3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sz="2300" b="0" dirty="0" smtClean="0">
              <a:latin typeface="Times New Roman" pitchFamily="18" charset="0"/>
              <a:cs typeface="Times New Roman" pitchFamily="18" charset="0"/>
            </a:rPr>
            <a:t> - Case Studies</a:t>
          </a:r>
          <a:endParaRPr lang="en-IN" sz="2300" dirty="0" smtClean="0">
            <a:latin typeface="Times New Roman" pitchFamily="18" charset="0"/>
            <a:cs typeface="Times New Roman" pitchFamily="18" charset="0"/>
          </a:endParaRPr>
        </a:p>
        <a:p>
          <a:pPr algn="ctr"/>
          <a:endParaRPr lang="en-IN" sz="2300" dirty="0"/>
        </a:p>
      </dgm:t>
    </dgm:pt>
    <dgm:pt modelId="{BA02786E-C67F-4CF1-A6F9-DBEF70EC9A87}" type="parTrans" cxnId="{5F983EC1-A1B6-47DA-B805-E0E4FE024DF4}">
      <dgm:prSet/>
      <dgm:spPr/>
      <dgm:t>
        <a:bodyPr/>
        <a:lstStyle/>
        <a:p>
          <a:endParaRPr lang="en-IN"/>
        </a:p>
      </dgm:t>
    </dgm:pt>
    <dgm:pt modelId="{40F6AF6D-C198-45AD-8B89-C75FAD792B4F}" type="sibTrans" cxnId="{5F983EC1-A1B6-47DA-B805-E0E4FE024DF4}">
      <dgm:prSet/>
      <dgm:spPr/>
      <dgm:t>
        <a:bodyPr/>
        <a:lstStyle/>
        <a:p>
          <a:endParaRPr lang="en-IN"/>
        </a:p>
      </dgm:t>
    </dgm:pt>
    <dgm:pt modelId="{AF1DA0C6-BBE8-437B-9935-990072A7B31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IN" sz="28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Session 3</a:t>
          </a:r>
        </a:p>
        <a:p>
          <a:pPr algn="l"/>
          <a:r>
            <a: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400" dirty="0" smtClean="0">
              <a:latin typeface="Times New Roman" pitchFamily="18" charset="0"/>
              <a:cs typeface="Times New Roman" pitchFamily="18" charset="0"/>
            </a:rPr>
            <a:t>- Yoga and its Universal Appeal</a:t>
          </a:r>
        </a:p>
        <a:p>
          <a:pPr algn="l"/>
          <a:endParaRPr lang="en-IN" sz="24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4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 - Discussions on worldwide popularity of Yoga and meditation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F0A3CADB-F79E-4585-B5E1-DD4FD3F916B9}" type="parTrans" cxnId="{96B47658-2748-4E92-AAE9-21D9B7BEC248}">
      <dgm:prSet/>
      <dgm:spPr/>
      <dgm:t>
        <a:bodyPr/>
        <a:lstStyle/>
        <a:p>
          <a:endParaRPr lang="en-IN"/>
        </a:p>
      </dgm:t>
    </dgm:pt>
    <dgm:pt modelId="{07822B8B-2271-4454-95D0-DEC7570348A7}" type="sibTrans" cxnId="{96B47658-2748-4E92-AAE9-21D9B7BEC248}">
      <dgm:prSet/>
      <dgm:spPr/>
      <dgm:t>
        <a:bodyPr/>
        <a:lstStyle/>
        <a:p>
          <a:endParaRPr lang="en-IN"/>
        </a:p>
      </dgm:t>
    </dgm:pt>
    <dgm:pt modelId="{40575723-5096-460B-9ECB-51F2E79CA4C2}" type="pres">
      <dgm:prSet presAssocID="{709AE339-99B3-4031-B9A0-0F4F151A4EB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A6F83D-FB8C-41E4-98BC-22EB526DCBB4}" type="pres">
      <dgm:prSet presAssocID="{4D218C6F-CA1D-42D8-B6AA-7838A8D8D4C5}" presName="roof" presStyleLbl="dkBgShp" presStyleIdx="0" presStyleCnt="2" custScaleY="67124" custLinFactNeighborX="-749" custLinFactNeighborY="-12586"/>
      <dgm:spPr/>
      <dgm:t>
        <a:bodyPr/>
        <a:lstStyle/>
        <a:p>
          <a:endParaRPr lang="en-IN"/>
        </a:p>
      </dgm:t>
    </dgm:pt>
    <dgm:pt modelId="{9A4EDC09-4223-47CD-8D2E-CB776791F7F6}" type="pres">
      <dgm:prSet presAssocID="{4D218C6F-CA1D-42D8-B6AA-7838A8D8D4C5}" presName="pillars" presStyleCnt="0"/>
      <dgm:spPr/>
    </dgm:pt>
    <dgm:pt modelId="{08A9E34B-1966-44E5-8A4C-E0DD53571785}" type="pres">
      <dgm:prSet presAssocID="{4D218C6F-CA1D-42D8-B6AA-7838A8D8D4C5}" presName="pillar1" presStyleLbl="node1" presStyleIdx="0" presStyleCnt="3" custScaleY="1215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FF481C-0C87-4BB7-BF63-DF6D2934D0E2}" type="pres">
      <dgm:prSet presAssocID="{71B9D023-E813-4CE6-BF3A-B9CDD19E8865}" presName="pillarX" presStyleLbl="node1" presStyleIdx="1" presStyleCnt="3" custScaleY="1228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6E832-122F-4E65-A445-557F67ACB70B}" type="pres">
      <dgm:prSet presAssocID="{AF1DA0C6-BBE8-437B-9935-990072A7B31A}" presName="pillarX" presStyleLbl="node1" presStyleIdx="2" presStyleCnt="3" custScaleY="1228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8F2142-EDA2-46B3-A5B4-1C7B3838A742}" type="pres">
      <dgm:prSet presAssocID="{4D218C6F-CA1D-42D8-B6AA-7838A8D8D4C5}" presName="base" presStyleLbl="dkBgShp" presStyleIdx="1" presStyleCnt="2"/>
      <dgm:spPr/>
    </dgm:pt>
  </dgm:ptLst>
  <dgm:cxnLst>
    <dgm:cxn modelId="{70D6494B-1DDD-45FC-8CF5-8E8435609E3B}" type="presOf" srcId="{AF1DA0C6-BBE8-437B-9935-990072A7B31A}" destId="{A7D6E832-122F-4E65-A445-557F67ACB70B}" srcOrd="0" destOrd="0" presId="urn:microsoft.com/office/officeart/2005/8/layout/hList3"/>
    <dgm:cxn modelId="{076DDC38-23C4-4659-AD8F-05C5951F5CFB}" type="presOf" srcId="{4D218C6F-CA1D-42D8-B6AA-7838A8D8D4C5}" destId="{06A6F83D-FB8C-41E4-98BC-22EB526DCBB4}" srcOrd="0" destOrd="0" presId="urn:microsoft.com/office/officeart/2005/8/layout/hList3"/>
    <dgm:cxn modelId="{A98BD6DB-E2CE-415B-8863-5986D3B508B2}" srcId="{4D218C6F-CA1D-42D8-B6AA-7838A8D8D4C5}" destId="{3A8F0B93-4F01-4808-8215-A1A81F8F5F5D}" srcOrd="0" destOrd="0" parTransId="{9924C9A1-8F10-4FB1-AAD7-CC61AFCF3121}" sibTransId="{02BB0A7B-F096-484B-BA77-8294813A5225}"/>
    <dgm:cxn modelId="{1E71715D-4E23-4DCE-B49D-3CF8E2A7A274}" srcId="{709AE339-99B3-4031-B9A0-0F4F151A4EBE}" destId="{4D218C6F-CA1D-42D8-B6AA-7838A8D8D4C5}" srcOrd="0" destOrd="0" parTransId="{42E9BD6D-A8FE-4D73-A22F-B9A1475653E5}" sibTransId="{64D0D395-1548-4EA5-BA56-106FD23F8C1A}"/>
    <dgm:cxn modelId="{5F983EC1-A1B6-47DA-B805-E0E4FE024DF4}" srcId="{4D218C6F-CA1D-42D8-B6AA-7838A8D8D4C5}" destId="{71B9D023-E813-4CE6-BF3A-B9CDD19E8865}" srcOrd="1" destOrd="0" parTransId="{BA02786E-C67F-4CF1-A6F9-DBEF70EC9A87}" sibTransId="{40F6AF6D-C198-45AD-8B89-C75FAD792B4F}"/>
    <dgm:cxn modelId="{EB966025-F868-4FF2-8EFE-F695B3E3C5FD}" type="presOf" srcId="{71B9D023-E813-4CE6-BF3A-B9CDD19E8865}" destId="{F5FF481C-0C87-4BB7-BF63-DF6D2934D0E2}" srcOrd="0" destOrd="0" presId="urn:microsoft.com/office/officeart/2005/8/layout/hList3"/>
    <dgm:cxn modelId="{8A1028EB-DB39-4FA5-8870-1A596D07EA37}" type="presOf" srcId="{709AE339-99B3-4031-B9A0-0F4F151A4EBE}" destId="{40575723-5096-460B-9ECB-51F2E79CA4C2}" srcOrd="0" destOrd="0" presId="urn:microsoft.com/office/officeart/2005/8/layout/hList3"/>
    <dgm:cxn modelId="{96B47658-2748-4E92-AAE9-21D9B7BEC248}" srcId="{4D218C6F-CA1D-42D8-B6AA-7838A8D8D4C5}" destId="{AF1DA0C6-BBE8-437B-9935-990072A7B31A}" srcOrd="2" destOrd="0" parTransId="{F0A3CADB-F79E-4585-B5E1-DD4FD3F916B9}" sibTransId="{07822B8B-2271-4454-95D0-DEC7570348A7}"/>
    <dgm:cxn modelId="{A777E29A-DF40-4734-A549-B051EBC3CADB}" type="presOf" srcId="{3A8F0B93-4F01-4808-8215-A1A81F8F5F5D}" destId="{08A9E34B-1966-44E5-8A4C-E0DD53571785}" srcOrd="0" destOrd="0" presId="urn:microsoft.com/office/officeart/2005/8/layout/hList3"/>
    <dgm:cxn modelId="{5FF46C7A-A26C-44D3-B6B1-C2623466562C}" type="presParOf" srcId="{40575723-5096-460B-9ECB-51F2E79CA4C2}" destId="{06A6F83D-FB8C-41E4-98BC-22EB526DCBB4}" srcOrd="0" destOrd="0" presId="urn:microsoft.com/office/officeart/2005/8/layout/hList3"/>
    <dgm:cxn modelId="{8826FFCE-FEDE-4F94-94E4-39E8FB8FA93A}" type="presParOf" srcId="{40575723-5096-460B-9ECB-51F2E79CA4C2}" destId="{9A4EDC09-4223-47CD-8D2E-CB776791F7F6}" srcOrd="1" destOrd="0" presId="urn:microsoft.com/office/officeart/2005/8/layout/hList3"/>
    <dgm:cxn modelId="{83758503-D3C4-4C2D-B32C-FE6736D451D5}" type="presParOf" srcId="{9A4EDC09-4223-47CD-8D2E-CB776791F7F6}" destId="{08A9E34B-1966-44E5-8A4C-E0DD53571785}" srcOrd="0" destOrd="0" presId="urn:microsoft.com/office/officeart/2005/8/layout/hList3"/>
    <dgm:cxn modelId="{EE948A59-006F-45FF-B9BF-DF0FA7A878AF}" type="presParOf" srcId="{9A4EDC09-4223-47CD-8D2E-CB776791F7F6}" destId="{F5FF481C-0C87-4BB7-BF63-DF6D2934D0E2}" srcOrd="1" destOrd="0" presId="urn:microsoft.com/office/officeart/2005/8/layout/hList3"/>
    <dgm:cxn modelId="{FADA686A-9959-4E75-9C8F-BBB3E9BA78F1}" type="presParOf" srcId="{9A4EDC09-4223-47CD-8D2E-CB776791F7F6}" destId="{A7D6E832-122F-4E65-A445-557F67ACB70B}" srcOrd="2" destOrd="0" presId="urn:microsoft.com/office/officeart/2005/8/layout/hList3"/>
    <dgm:cxn modelId="{06A8960B-BAA2-42E4-AD77-AA016C92DDD5}" type="presParOf" srcId="{40575723-5096-460B-9ECB-51F2E79CA4C2}" destId="{0A8F2142-EDA2-46B3-A5B4-1C7B3838A74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9AE339-99B3-4031-B9A0-0F4F151A4EB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218C6F-CA1D-42D8-B6AA-7838A8D8D4C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4000" b="1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4000" b="1" dirty="0" smtClean="0">
              <a:latin typeface="Times New Roman" pitchFamily="18" charset="0"/>
              <a:cs typeface="Times New Roman" pitchFamily="18" charset="0"/>
            </a:rPr>
            <a:t>…,</a:t>
          </a:r>
          <a:endParaRPr lang="en-IN" sz="4000" b="1" dirty="0">
            <a:latin typeface="Times New Roman" pitchFamily="18" charset="0"/>
            <a:cs typeface="Times New Roman" pitchFamily="18" charset="0"/>
          </a:endParaRPr>
        </a:p>
      </dgm:t>
    </dgm:pt>
    <dgm:pt modelId="{42E9BD6D-A8FE-4D73-A22F-B9A1475653E5}" type="parTrans" cxnId="{1E71715D-4E23-4DCE-B49D-3CF8E2A7A274}">
      <dgm:prSet/>
      <dgm:spPr/>
      <dgm:t>
        <a:bodyPr/>
        <a:lstStyle/>
        <a:p>
          <a:endParaRPr lang="en-IN"/>
        </a:p>
      </dgm:t>
    </dgm:pt>
    <dgm:pt modelId="{64D0D395-1548-4EA5-BA56-106FD23F8C1A}" type="sibTrans" cxnId="{1E71715D-4E23-4DCE-B49D-3CF8E2A7A274}">
      <dgm:prSet/>
      <dgm:spPr/>
      <dgm:t>
        <a:bodyPr/>
        <a:lstStyle/>
        <a:p>
          <a:endParaRPr lang="en-IN"/>
        </a:p>
      </dgm:t>
    </dgm:pt>
    <dgm:pt modelId="{3A8F0B93-4F01-4808-8215-A1A81F8F5F5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IN" sz="2600" dirty="0" smtClean="0">
              <a:latin typeface="Times New Roman" pitchFamily="18" charset="0"/>
              <a:cs typeface="Times New Roman" pitchFamily="18" charset="0"/>
            </a:rPr>
            <a:t>Session 1</a:t>
          </a:r>
        </a:p>
        <a:p>
          <a:pPr algn="l"/>
          <a:r>
            <a:rPr lang="en-IN" sz="2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IN" sz="2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SLO1 – </a:t>
          </a:r>
          <a:r>
            <a:rPr lang="en-IN" sz="2600" dirty="0" smtClean="0">
              <a:latin typeface="Times New Roman" pitchFamily="18" charset="0"/>
              <a:cs typeface="Times New Roman" pitchFamily="18" charset="0"/>
            </a:rPr>
            <a:t>Architecture - </a:t>
          </a:r>
          <a:r>
            <a:rPr lang="en-US" sz="2600" dirty="0" smtClean="0">
              <a:latin typeface="Times New Roman" pitchFamily="18" charset="0"/>
              <a:cs typeface="Times New Roman" pitchFamily="18" charset="0"/>
            </a:rPr>
            <a:t>Temples, forts, palaces, houses and town planning</a:t>
          </a:r>
        </a:p>
        <a:p>
          <a:pPr algn="l"/>
          <a:endParaRPr lang="en-IN" sz="26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6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SLO2 -</a:t>
          </a:r>
          <a:r>
            <a:rPr lang="en-IN" sz="2600" b="0" dirty="0" smtClean="0">
              <a:latin typeface="Times New Roman" pitchFamily="18" charset="0"/>
              <a:cs typeface="Times New Roman" pitchFamily="18" charset="0"/>
            </a:rPr>
            <a:t>  Group Discussion </a:t>
          </a:r>
          <a:endParaRPr lang="en-IN" sz="2600" dirty="0">
            <a:latin typeface="Times New Roman" pitchFamily="18" charset="0"/>
            <a:cs typeface="Times New Roman" pitchFamily="18" charset="0"/>
          </a:endParaRPr>
        </a:p>
      </dgm:t>
    </dgm:pt>
    <dgm:pt modelId="{9924C9A1-8F10-4FB1-AAD7-CC61AFCF3121}" type="parTrans" cxnId="{A98BD6DB-E2CE-415B-8863-5986D3B508B2}">
      <dgm:prSet/>
      <dgm:spPr/>
      <dgm:t>
        <a:bodyPr/>
        <a:lstStyle/>
        <a:p>
          <a:endParaRPr lang="en-IN"/>
        </a:p>
      </dgm:t>
    </dgm:pt>
    <dgm:pt modelId="{02BB0A7B-F096-484B-BA77-8294813A5225}" type="sibTrans" cxnId="{A98BD6DB-E2CE-415B-8863-5986D3B508B2}">
      <dgm:prSet/>
      <dgm:spPr/>
      <dgm:t>
        <a:bodyPr/>
        <a:lstStyle/>
        <a:p>
          <a:endParaRPr lang="en-IN"/>
        </a:p>
      </dgm:t>
    </dgm:pt>
    <dgm:pt modelId="{71B9D023-E813-4CE6-BF3A-B9CDD19E886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endParaRPr lang="en-US" sz="2300" dirty="0" smtClean="0"/>
        </a:p>
        <a:p>
          <a:pPr algn="ctr"/>
          <a:r>
            <a:rPr lang="en-US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Session 2 </a:t>
          </a:r>
        </a:p>
        <a:p>
          <a:pPr algn="l"/>
          <a:r>
            <a:rPr lang="en-US" sz="2600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rPr>
            <a:t>SLO1</a:t>
          </a:r>
          <a:r>
            <a:rPr lang="en-US" sz="2600" dirty="0" smtClean="0">
              <a:latin typeface="Times New Roman" pitchFamily="18" charset="0"/>
              <a:cs typeface="Times New Roman" pitchFamily="18" charset="0"/>
            </a:rPr>
            <a:t> - Metallurgy – Coins, Traditional Indian Metal Carvings</a:t>
          </a:r>
        </a:p>
        <a:p>
          <a:pPr algn="l"/>
          <a:r>
            <a:rPr lang="en-IN" sz="26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sz="2600" b="0" dirty="0" smtClean="0">
              <a:latin typeface="Times New Roman" pitchFamily="18" charset="0"/>
              <a:cs typeface="Times New Roman" pitchFamily="18" charset="0"/>
            </a:rPr>
            <a:t> - Discussions on historical periods - architectural 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influences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BA02786E-C67F-4CF1-A6F9-DBEF70EC9A87}" type="parTrans" cxnId="{5F983EC1-A1B6-47DA-B805-E0E4FE024DF4}">
      <dgm:prSet/>
      <dgm:spPr/>
      <dgm:t>
        <a:bodyPr/>
        <a:lstStyle/>
        <a:p>
          <a:endParaRPr lang="en-IN"/>
        </a:p>
      </dgm:t>
    </dgm:pt>
    <dgm:pt modelId="{40F6AF6D-C198-45AD-8B89-C75FAD792B4F}" type="sibTrans" cxnId="{5F983EC1-A1B6-47DA-B805-E0E4FE024DF4}">
      <dgm:prSet/>
      <dgm:spPr/>
      <dgm:t>
        <a:bodyPr/>
        <a:lstStyle/>
        <a:p>
          <a:endParaRPr lang="en-IN"/>
        </a:p>
      </dgm:t>
    </dgm:pt>
    <dgm:pt modelId="{AF1DA0C6-BBE8-437B-9935-990072A7B31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Session 3</a:t>
          </a:r>
          <a:endParaRPr lang="en-IN" sz="2800" dirty="0" smtClean="0">
            <a:solidFill>
              <a:schemeClr val="accent6">
                <a:lumMod val="60000"/>
                <a:lumOff val="4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800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- Textile technology</a:t>
          </a:r>
        </a:p>
        <a:p>
          <a:pPr algn="l"/>
          <a:endParaRPr lang="en-IN" sz="2800" dirty="0" smtClean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IN" sz="2800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 2</a:t>
          </a:r>
          <a:r>
            <a:rPr lang="en-IN" sz="2800" b="0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en-IN" sz="2400" b="0" dirty="0" smtClean="0">
              <a:latin typeface="Times New Roman" pitchFamily="18" charset="0"/>
              <a:cs typeface="Times New Roman" pitchFamily="18" charset="0"/>
            </a:rPr>
            <a:t>Comparing the Temple Architecture of North and Southern Indian States</a:t>
          </a:r>
          <a:endParaRPr lang="en-IN" sz="2400" dirty="0">
            <a:latin typeface="Times New Roman" pitchFamily="18" charset="0"/>
            <a:cs typeface="Times New Roman" pitchFamily="18" charset="0"/>
          </a:endParaRPr>
        </a:p>
      </dgm:t>
    </dgm:pt>
    <dgm:pt modelId="{F0A3CADB-F79E-4585-B5E1-DD4FD3F916B9}" type="parTrans" cxnId="{96B47658-2748-4E92-AAE9-21D9B7BEC248}">
      <dgm:prSet/>
      <dgm:spPr/>
      <dgm:t>
        <a:bodyPr/>
        <a:lstStyle/>
        <a:p>
          <a:endParaRPr lang="en-IN"/>
        </a:p>
      </dgm:t>
    </dgm:pt>
    <dgm:pt modelId="{07822B8B-2271-4454-95D0-DEC7570348A7}" type="sibTrans" cxnId="{96B47658-2748-4E92-AAE9-21D9B7BEC248}">
      <dgm:prSet/>
      <dgm:spPr/>
      <dgm:t>
        <a:bodyPr/>
        <a:lstStyle/>
        <a:p>
          <a:endParaRPr lang="en-IN"/>
        </a:p>
      </dgm:t>
    </dgm:pt>
    <dgm:pt modelId="{40575723-5096-460B-9ECB-51F2E79CA4C2}" type="pres">
      <dgm:prSet presAssocID="{709AE339-99B3-4031-B9A0-0F4F151A4EB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A6F83D-FB8C-41E4-98BC-22EB526DCBB4}" type="pres">
      <dgm:prSet presAssocID="{4D218C6F-CA1D-42D8-B6AA-7838A8D8D4C5}" presName="roof" presStyleLbl="dkBgShp" presStyleIdx="0" presStyleCnt="2" custScaleY="67123"/>
      <dgm:spPr/>
      <dgm:t>
        <a:bodyPr/>
        <a:lstStyle/>
        <a:p>
          <a:endParaRPr lang="en-IN"/>
        </a:p>
      </dgm:t>
    </dgm:pt>
    <dgm:pt modelId="{9A4EDC09-4223-47CD-8D2E-CB776791F7F6}" type="pres">
      <dgm:prSet presAssocID="{4D218C6F-CA1D-42D8-B6AA-7838A8D8D4C5}" presName="pillars" presStyleCnt="0"/>
      <dgm:spPr/>
    </dgm:pt>
    <dgm:pt modelId="{08A9E34B-1966-44E5-8A4C-E0DD53571785}" type="pres">
      <dgm:prSet presAssocID="{4D218C6F-CA1D-42D8-B6AA-7838A8D8D4C5}" presName="pillar1" presStyleLbl="node1" presStyleIdx="0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FF481C-0C87-4BB7-BF63-DF6D2934D0E2}" type="pres">
      <dgm:prSet presAssocID="{71B9D023-E813-4CE6-BF3A-B9CDD19E8865}" presName="pillarX" presStyleLbl="node1" presStyleIdx="1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6E832-122F-4E65-A445-557F67ACB70B}" type="pres">
      <dgm:prSet presAssocID="{AF1DA0C6-BBE8-437B-9935-990072A7B31A}" presName="pillarX" presStyleLbl="node1" presStyleIdx="2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8F2142-EDA2-46B3-A5B4-1C7B3838A742}" type="pres">
      <dgm:prSet presAssocID="{4D218C6F-CA1D-42D8-B6AA-7838A8D8D4C5}" presName="base" presStyleLbl="dkBgShp" presStyleIdx="1" presStyleCnt="2" custLinFactNeighborX="126" custLinFactNeighborY="55102"/>
      <dgm:spPr/>
    </dgm:pt>
  </dgm:ptLst>
  <dgm:cxnLst>
    <dgm:cxn modelId="{4407DCE0-5303-43A5-9CA4-CF3331C868E7}" type="presOf" srcId="{709AE339-99B3-4031-B9A0-0F4F151A4EBE}" destId="{40575723-5096-460B-9ECB-51F2E79CA4C2}" srcOrd="0" destOrd="0" presId="urn:microsoft.com/office/officeart/2005/8/layout/hList3"/>
    <dgm:cxn modelId="{A4EFF83D-B8C4-4762-A4F5-8413110A90C4}" type="presOf" srcId="{71B9D023-E813-4CE6-BF3A-B9CDD19E8865}" destId="{F5FF481C-0C87-4BB7-BF63-DF6D2934D0E2}" srcOrd="0" destOrd="0" presId="urn:microsoft.com/office/officeart/2005/8/layout/hList3"/>
    <dgm:cxn modelId="{CD269F5B-186F-4894-BE70-689269816D2B}" type="presOf" srcId="{3A8F0B93-4F01-4808-8215-A1A81F8F5F5D}" destId="{08A9E34B-1966-44E5-8A4C-E0DD53571785}" srcOrd="0" destOrd="0" presId="urn:microsoft.com/office/officeart/2005/8/layout/hList3"/>
    <dgm:cxn modelId="{A98BD6DB-E2CE-415B-8863-5986D3B508B2}" srcId="{4D218C6F-CA1D-42D8-B6AA-7838A8D8D4C5}" destId="{3A8F0B93-4F01-4808-8215-A1A81F8F5F5D}" srcOrd="0" destOrd="0" parTransId="{9924C9A1-8F10-4FB1-AAD7-CC61AFCF3121}" sibTransId="{02BB0A7B-F096-484B-BA77-8294813A5225}"/>
    <dgm:cxn modelId="{1E71715D-4E23-4DCE-B49D-3CF8E2A7A274}" srcId="{709AE339-99B3-4031-B9A0-0F4F151A4EBE}" destId="{4D218C6F-CA1D-42D8-B6AA-7838A8D8D4C5}" srcOrd="0" destOrd="0" parTransId="{42E9BD6D-A8FE-4D73-A22F-B9A1475653E5}" sibTransId="{64D0D395-1548-4EA5-BA56-106FD23F8C1A}"/>
    <dgm:cxn modelId="{5A83FAE2-6A0C-45F0-9917-14C058B687E7}" type="presOf" srcId="{4D218C6F-CA1D-42D8-B6AA-7838A8D8D4C5}" destId="{06A6F83D-FB8C-41E4-98BC-22EB526DCBB4}" srcOrd="0" destOrd="0" presId="urn:microsoft.com/office/officeart/2005/8/layout/hList3"/>
    <dgm:cxn modelId="{5F983EC1-A1B6-47DA-B805-E0E4FE024DF4}" srcId="{4D218C6F-CA1D-42D8-B6AA-7838A8D8D4C5}" destId="{71B9D023-E813-4CE6-BF3A-B9CDD19E8865}" srcOrd="1" destOrd="0" parTransId="{BA02786E-C67F-4CF1-A6F9-DBEF70EC9A87}" sibTransId="{40F6AF6D-C198-45AD-8B89-C75FAD792B4F}"/>
    <dgm:cxn modelId="{C20E1BCE-9CD3-4DFB-984A-8995BBE82C08}" type="presOf" srcId="{AF1DA0C6-BBE8-437B-9935-990072A7B31A}" destId="{A7D6E832-122F-4E65-A445-557F67ACB70B}" srcOrd="0" destOrd="0" presId="urn:microsoft.com/office/officeart/2005/8/layout/hList3"/>
    <dgm:cxn modelId="{96B47658-2748-4E92-AAE9-21D9B7BEC248}" srcId="{4D218C6F-CA1D-42D8-B6AA-7838A8D8D4C5}" destId="{AF1DA0C6-BBE8-437B-9935-990072A7B31A}" srcOrd="2" destOrd="0" parTransId="{F0A3CADB-F79E-4585-B5E1-DD4FD3F916B9}" sibTransId="{07822B8B-2271-4454-95D0-DEC7570348A7}"/>
    <dgm:cxn modelId="{298ECACC-3293-44B1-9D08-E26CCDB34655}" type="presParOf" srcId="{40575723-5096-460B-9ECB-51F2E79CA4C2}" destId="{06A6F83D-FB8C-41E4-98BC-22EB526DCBB4}" srcOrd="0" destOrd="0" presId="urn:microsoft.com/office/officeart/2005/8/layout/hList3"/>
    <dgm:cxn modelId="{7729D3D1-A6BA-425B-911C-20F77CCE876A}" type="presParOf" srcId="{40575723-5096-460B-9ECB-51F2E79CA4C2}" destId="{9A4EDC09-4223-47CD-8D2E-CB776791F7F6}" srcOrd="1" destOrd="0" presId="urn:microsoft.com/office/officeart/2005/8/layout/hList3"/>
    <dgm:cxn modelId="{3641D561-8041-4607-9DE8-CE02A05852A2}" type="presParOf" srcId="{9A4EDC09-4223-47CD-8D2E-CB776791F7F6}" destId="{08A9E34B-1966-44E5-8A4C-E0DD53571785}" srcOrd="0" destOrd="0" presId="urn:microsoft.com/office/officeart/2005/8/layout/hList3"/>
    <dgm:cxn modelId="{3B0D3612-2939-457A-8912-428C073BB094}" type="presParOf" srcId="{9A4EDC09-4223-47CD-8D2E-CB776791F7F6}" destId="{F5FF481C-0C87-4BB7-BF63-DF6D2934D0E2}" srcOrd="1" destOrd="0" presId="urn:microsoft.com/office/officeart/2005/8/layout/hList3"/>
    <dgm:cxn modelId="{F61863BF-1A8B-4388-9C4E-7CC860DF2BE1}" type="presParOf" srcId="{9A4EDC09-4223-47CD-8D2E-CB776791F7F6}" destId="{A7D6E832-122F-4E65-A445-557F67ACB70B}" srcOrd="2" destOrd="0" presId="urn:microsoft.com/office/officeart/2005/8/layout/hList3"/>
    <dgm:cxn modelId="{292E0F19-511E-4D4E-8E73-045707A63168}" type="presParOf" srcId="{40575723-5096-460B-9ECB-51F2E79CA4C2}" destId="{0A8F2142-EDA2-46B3-A5B4-1C7B3838A74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AE339-99B3-4031-B9A0-0F4F151A4EB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218C6F-CA1D-42D8-B6AA-7838A8D8D4C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4000" b="1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4000" b="1" dirty="0" smtClean="0">
              <a:latin typeface="Times New Roman" pitchFamily="18" charset="0"/>
              <a:cs typeface="Times New Roman" pitchFamily="18" charset="0"/>
            </a:rPr>
            <a:t>…,</a:t>
          </a:r>
          <a:endParaRPr lang="en-IN" sz="4000" b="1" dirty="0">
            <a:latin typeface="Times New Roman" pitchFamily="18" charset="0"/>
            <a:cs typeface="Times New Roman" pitchFamily="18" charset="0"/>
          </a:endParaRPr>
        </a:p>
      </dgm:t>
    </dgm:pt>
    <dgm:pt modelId="{42E9BD6D-A8FE-4D73-A22F-B9A1475653E5}" type="parTrans" cxnId="{1E71715D-4E23-4DCE-B49D-3CF8E2A7A274}">
      <dgm:prSet/>
      <dgm:spPr/>
      <dgm:t>
        <a:bodyPr/>
        <a:lstStyle/>
        <a:p>
          <a:endParaRPr lang="en-IN"/>
        </a:p>
      </dgm:t>
    </dgm:pt>
    <dgm:pt modelId="{64D0D395-1548-4EA5-BA56-106FD23F8C1A}" type="sibTrans" cxnId="{1E71715D-4E23-4DCE-B49D-3CF8E2A7A274}">
      <dgm:prSet/>
      <dgm:spPr/>
      <dgm:t>
        <a:bodyPr/>
        <a:lstStyle/>
        <a:p>
          <a:endParaRPr lang="en-IN"/>
        </a:p>
      </dgm:t>
    </dgm:pt>
    <dgm:pt modelId="{3A8F0B93-4F01-4808-8215-A1A81F8F5F5D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fr-FR" b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algn="l"/>
          <a:r>
            <a:rPr lang="fr-FR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 1 -  </a:t>
          </a:r>
          <a:r>
            <a:rPr lang="fr-FR" b="0" dirty="0" err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Regional</a:t>
          </a:r>
          <a:r>
            <a:rPr lang="fr-FR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 </a:t>
          </a:r>
          <a:r>
            <a:rPr lang="fr-FR" b="0" dirty="0" err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myths</a:t>
          </a:r>
          <a:r>
            <a:rPr lang="fr-FR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fr-FR" b="0" dirty="0" err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beliefs</a:t>
          </a:r>
          <a:r>
            <a:rPr lang="fr-FR" b="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,,and cultural practices </a:t>
          </a:r>
        </a:p>
        <a:p>
          <a:pPr algn="l"/>
          <a:endParaRPr lang="fr-FR" b="0" dirty="0" smtClean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 2 </a:t>
          </a:r>
          <a:r>
            <a:rPr lang="en-IN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– Collect  the idioms, proverbs in vernacular medium connected </a:t>
          </a:r>
          <a:endParaRPr lang="en-IN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924C9A1-8F10-4FB1-AAD7-CC61AFCF3121}" type="parTrans" cxnId="{A98BD6DB-E2CE-415B-8863-5986D3B508B2}">
      <dgm:prSet/>
      <dgm:spPr/>
      <dgm:t>
        <a:bodyPr/>
        <a:lstStyle/>
        <a:p>
          <a:endParaRPr lang="en-IN"/>
        </a:p>
      </dgm:t>
    </dgm:pt>
    <dgm:pt modelId="{02BB0A7B-F096-484B-BA77-8294813A5225}" type="sibTrans" cxnId="{A98BD6DB-E2CE-415B-8863-5986D3B508B2}">
      <dgm:prSet/>
      <dgm:spPr/>
      <dgm:t>
        <a:bodyPr/>
        <a:lstStyle/>
        <a:p>
          <a:endParaRPr lang="en-IN"/>
        </a:p>
      </dgm:t>
    </dgm:pt>
    <dgm:pt modelId="{71B9D023-E813-4CE6-BF3A-B9CDD19E8865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IN" sz="24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algn="l"/>
          <a:r>
            <a:rPr lang="en-IN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600" dirty="0" smtClean="0">
              <a:latin typeface="Times New Roman" pitchFamily="18" charset="0"/>
              <a:cs typeface="Times New Roman" pitchFamily="18" charset="0"/>
            </a:rPr>
            <a:t>- Traditional Foods of India in accordance with the climate &amp; availability of the resources</a:t>
          </a:r>
        </a:p>
        <a:p>
          <a:pPr algn="l"/>
          <a:r>
            <a:rPr lang="en-IN" sz="2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SLO2 - </a:t>
          </a:r>
          <a:r>
            <a:rPr lang="en-IN" sz="2600" dirty="0" smtClean="0">
              <a:latin typeface="Times New Roman" pitchFamily="18" charset="0"/>
              <a:cs typeface="Times New Roman" pitchFamily="18" charset="0"/>
            </a:rPr>
            <a:t>Collecting old sayings in specific regions of India</a:t>
          </a:r>
          <a:endParaRPr lang="en-IN" sz="2600" dirty="0">
            <a:latin typeface="Times New Roman" pitchFamily="18" charset="0"/>
            <a:cs typeface="Times New Roman" pitchFamily="18" charset="0"/>
          </a:endParaRPr>
        </a:p>
      </dgm:t>
    </dgm:pt>
    <dgm:pt modelId="{BA02786E-C67F-4CF1-A6F9-DBEF70EC9A87}" type="parTrans" cxnId="{5F983EC1-A1B6-47DA-B805-E0E4FE024DF4}">
      <dgm:prSet/>
      <dgm:spPr/>
      <dgm:t>
        <a:bodyPr/>
        <a:lstStyle/>
        <a:p>
          <a:endParaRPr lang="en-IN"/>
        </a:p>
      </dgm:t>
    </dgm:pt>
    <dgm:pt modelId="{40F6AF6D-C198-45AD-8B89-C75FAD792B4F}" type="sibTrans" cxnId="{5F983EC1-A1B6-47DA-B805-E0E4FE024DF4}">
      <dgm:prSet/>
      <dgm:spPr/>
      <dgm:t>
        <a:bodyPr/>
        <a:lstStyle/>
        <a:p>
          <a:endParaRPr lang="en-IN"/>
        </a:p>
      </dgm:t>
    </dgm:pt>
    <dgm:pt modelId="{AF1DA0C6-BBE8-437B-9935-990072A7B31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IN" dirty="0" smtClean="0">
              <a:latin typeface="Times New Roman" pitchFamily="18" charset="0"/>
              <a:cs typeface="Times New Roman" pitchFamily="18" charset="0"/>
            </a:rPr>
            <a:t>Session 3 </a:t>
          </a:r>
        </a:p>
        <a:p>
          <a:pPr algn="l"/>
          <a:r>
            <a: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SLO1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-  Translating Regional sayings into English</a:t>
          </a:r>
        </a:p>
        <a:p>
          <a:pPr algn="l"/>
          <a:r>
            <a: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-  Traditional sayings - Hygiene and practices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0A3CADB-F79E-4585-B5E1-DD4FD3F916B9}" type="parTrans" cxnId="{96B47658-2748-4E92-AAE9-21D9B7BEC248}">
      <dgm:prSet/>
      <dgm:spPr/>
      <dgm:t>
        <a:bodyPr/>
        <a:lstStyle/>
        <a:p>
          <a:endParaRPr lang="en-IN"/>
        </a:p>
      </dgm:t>
    </dgm:pt>
    <dgm:pt modelId="{07822B8B-2271-4454-95D0-DEC7570348A7}" type="sibTrans" cxnId="{96B47658-2748-4E92-AAE9-21D9B7BEC248}">
      <dgm:prSet/>
      <dgm:spPr/>
      <dgm:t>
        <a:bodyPr/>
        <a:lstStyle/>
        <a:p>
          <a:endParaRPr lang="en-IN"/>
        </a:p>
      </dgm:t>
    </dgm:pt>
    <dgm:pt modelId="{40575723-5096-460B-9ECB-51F2E79CA4C2}" type="pres">
      <dgm:prSet presAssocID="{709AE339-99B3-4031-B9A0-0F4F151A4EB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A6F83D-FB8C-41E4-98BC-22EB526DCBB4}" type="pres">
      <dgm:prSet presAssocID="{4D218C6F-CA1D-42D8-B6AA-7838A8D8D4C5}" presName="roof" presStyleLbl="dkBgShp" presStyleIdx="0" presStyleCnt="2" custScaleY="75470"/>
      <dgm:spPr/>
      <dgm:t>
        <a:bodyPr/>
        <a:lstStyle/>
        <a:p>
          <a:endParaRPr lang="en-IN"/>
        </a:p>
      </dgm:t>
    </dgm:pt>
    <dgm:pt modelId="{9A4EDC09-4223-47CD-8D2E-CB776791F7F6}" type="pres">
      <dgm:prSet presAssocID="{4D218C6F-CA1D-42D8-B6AA-7838A8D8D4C5}" presName="pillars" presStyleCnt="0"/>
      <dgm:spPr/>
    </dgm:pt>
    <dgm:pt modelId="{08A9E34B-1966-44E5-8A4C-E0DD53571785}" type="pres">
      <dgm:prSet presAssocID="{4D218C6F-CA1D-42D8-B6AA-7838A8D8D4C5}" presName="pillar1" presStyleLbl="node1" presStyleIdx="0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FF481C-0C87-4BB7-BF63-DF6D2934D0E2}" type="pres">
      <dgm:prSet presAssocID="{71B9D023-E813-4CE6-BF3A-B9CDD19E8865}" presName="pillarX" presStyleLbl="node1" presStyleIdx="1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6E832-122F-4E65-A445-557F67ACB70B}" type="pres">
      <dgm:prSet presAssocID="{AF1DA0C6-BBE8-437B-9935-990072A7B31A}" presName="pillarX" presStyleLbl="node1" presStyleIdx="2" presStyleCnt="3" custScaleY="115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8F2142-EDA2-46B3-A5B4-1C7B3838A742}" type="pres">
      <dgm:prSet presAssocID="{4D218C6F-CA1D-42D8-B6AA-7838A8D8D4C5}" presName="base" presStyleLbl="dkBgShp" presStyleIdx="1" presStyleCnt="2"/>
      <dgm:spPr/>
    </dgm:pt>
  </dgm:ptLst>
  <dgm:cxnLst>
    <dgm:cxn modelId="{A98BD6DB-E2CE-415B-8863-5986D3B508B2}" srcId="{4D218C6F-CA1D-42D8-B6AA-7838A8D8D4C5}" destId="{3A8F0B93-4F01-4808-8215-A1A81F8F5F5D}" srcOrd="0" destOrd="0" parTransId="{9924C9A1-8F10-4FB1-AAD7-CC61AFCF3121}" sibTransId="{02BB0A7B-F096-484B-BA77-8294813A5225}"/>
    <dgm:cxn modelId="{1E71715D-4E23-4DCE-B49D-3CF8E2A7A274}" srcId="{709AE339-99B3-4031-B9A0-0F4F151A4EBE}" destId="{4D218C6F-CA1D-42D8-B6AA-7838A8D8D4C5}" srcOrd="0" destOrd="0" parTransId="{42E9BD6D-A8FE-4D73-A22F-B9A1475653E5}" sibTransId="{64D0D395-1548-4EA5-BA56-106FD23F8C1A}"/>
    <dgm:cxn modelId="{1BDECDE8-A7E3-4691-A43C-284E3579FFBD}" type="presOf" srcId="{3A8F0B93-4F01-4808-8215-A1A81F8F5F5D}" destId="{08A9E34B-1966-44E5-8A4C-E0DD53571785}" srcOrd="0" destOrd="0" presId="urn:microsoft.com/office/officeart/2005/8/layout/hList3"/>
    <dgm:cxn modelId="{5F983EC1-A1B6-47DA-B805-E0E4FE024DF4}" srcId="{4D218C6F-CA1D-42D8-B6AA-7838A8D8D4C5}" destId="{71B9D023-E813-4CE6-BF3A-B9CDD19E8865}" srcOrd="1" destOrd="0" parTransId="{BA02786E-C67F-4CF1-A6F9-DBEF70EC9A87}" sibTransId="{40F6AF6D-C198-45AD-8B89-C75FAD792B4F}"/>
    <dgm:cxn modelId="{94D05369-F127-4BFF-9DE2-5D6BBC0F724F}" type="presOf" srcId="{71B9D023-E813-4CE6-BF3A-B9CDD19E8865}" destId="{F5FF481C-0C87-4BB7-BF63-DF6D2934D0E2}" srcOrd="0" destOrd="0" presId="urn:microsoft.com/office/officeart/2005/8/layout/hList3"/>
    <dgm:cxn modelId="{B31DDB0D-8B76-4D4A-B565-2C8FF830A742}" type="presOf" srcId="{4D218C6F-CA1D-42D8-B6AA-7838A8D8D4C5}" destId="{06A6F83D-FB8C-41E4-98BC-22EB526DCBB4}" srcOrd="0" destOrd="0" presId="urn:microsoft.com/office/officeart/2005/8/layout/hList3"/>
    <dgm:cxn modelId="{4559DEE4-5B0C-4AC6-B04B-E37027DA4897}" type="presOf" srcId="{AF1DA0C6-BBE8-437B-9935-990072A7B31A}" destId="{A7D6E832-122F-4E65-A445-557F67ACB70B}" srcOrd="0" destOrd="0" presId="urn:microsoft.com/office/officeart/2005/8/layout/hList3"/>
    <dgm:cxn modelId="{96B47658-2748-4E92-AAE9-21D9B7BEC248}" srcId="{4D218C6F-CA1D-42D8-B6AA-7838A8D8D4C5}" destId="{AF1DA0C6-BBE8-437B-9935-990072A7B31A}" srcOrd="2" destOrd="0" parTransId="{F0A3CADB-F79E-4585-B5E1-DD4FD3F916B9}" sibTransId="{07822B8B-2271-4454-95D0-DEC7570348A7}"/>
    <dgm:cxn modelId="{1DB9921F-6B80-4139-AEBC-FCA1DB81DCE8}" type="presOf" srcId="{709AE339-99B3-4031-B9A0-0F4F151A4EBE}" destId="{40575723-5096-460B-9ECB-51F2E79CA4C2}" srcOrd="0" destOrd="0" presId="urn:microsoft.com/office/officeart/2005/8/layout/hList3"/>
    <dgm:cxn modelId="{EB2B3137-9D31-4B80-BEB5-ADF94859B070}" type="presParOf" srcId="{40575723-5096-460B-9ECB-51F2E79CA4C2}" destId="{06A6F83D-FB8C-41E4-98BC-22EB526DCBB4}" srcOrd="0" destOrd="0" presId="urn:microsoft.com/office/officeart/2005/8/layout/hList3"/>
    <dgm:cxn modelId="{23D12D63-16CC-42B6-92F4-937CC80F4B0E}" type="presParOf" srcId="{40575723-5096-460B-9ECB-51F2E79CA4C2}" destId="{9A4EDC09-4223-47CD-8D2E-CB776791F7F6}" srcOrd="1" destOrd="0" presId="urn:microsoft.com/office/officeart/2005/8/layout/hList3"/>
    <dgm:cxn modelId="{B291A0C5-1C80-48C6-B9FE-E0095E80B2DA}" type="presParOf" srcId="{9A4EDC09-4223-47CD-8D2E-CB776791F7F6}" destId="{08A9E34B-1966-44E5-8A4C-E0DD53571785}" srcOrd="0" destOrd="0" presId="urn:microsoft.com/office/officeart/2005/8/layout/hList3"/>
    <dgm:cxn modelId="{C1A8EBD1-1D61-40B9-8D72-DEF2532C2480}" type="presParOf" srcId="{9A4EDC09-4223-47CD-8D2E-CB776791F7F6}" destId="{F5FF481C-0C87-4BB7-BF63-DF6D2934D0E2}" srcOrd="1" destOrd="0" presId="urn:microsoft.com/office/officeart/2005/8/layout/hList3"/>
    <dgm:cxn modelId="{6C24CD66-1E26-4061-ACE1-9967CB346657}" type="presParOf" srcId="{9A4EDC09-4223-47CD-8D2E-CB776791F7F6}" destId="{A7D6E832-122F-4E65-A445-557F67ACB70B}" srcOrd="2" destOrd="0" presId="urn:microsoft.com/office/officeart/2005/8/layout/hList3"/>
    <dgm:cxn modelId="{07DE1B69-DA51-4835-BD5A-4BE4072964D9}" type="presParOf" srcId="{40575723-5096-460B-9ECB-51F2E79CA4C2}" destId="{0A8F2142-EDA2-46B3-A5B4-1C7B3838A74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891A-F32D-4753-A581-CCC10069A0CC}">
      <dsp:nvSpPr>
        <dsp:cNvPr id="0" name=""/>
        <dsp:cNvSpPr/>
      </dsp:nvSpPr>
      <dsp:spPr>
        <a:xfrm>
          <a:off x="0" y="208965"/>
          <a:ext cx="8229600" cy="1131844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…,</a:t>
          </a:r>
          <a:endParaRPr lang="en-IN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8965"/>
        <a:ext cx="8229600" cy="1131844"/>
      </dsp:txXfrm>
    </dsp:sp>
    <dsp:sp modelId="{00A8CE71-D08B-4E3C-A438-F62859A30AE3}">
      <dsp:nvSpPr>
        <dsp:cNvPr id="0" name=""/>
        <dsp:cNvSpPr/>
      </dsp:nvSpPr>
      <dsp:spPr>
        <a:xfrm>
          <a:off x="4018" y="1348155"/>
          <a:ext cx="2740521" cy="4308394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accent2"/>
            </a:solidFill>
            <a:latin typeface="Times New Roman" pitchFamily="18" charset="0"/>
            <a:cs typeface="Times New Roman" pitchFamily="18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rPr>
            <a:t>SLO 1 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– </a:t>
          </a: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Ancient Agriculture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 2 </a:t>
          </a: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- </a:t>
          </a: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Locating the early agricultural settlements in the Indian map </a:t>
          </a: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IN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18" y="1348155"/>
        <a:ext cx="2740521" cy="4308394"/>
      </dsp:txXfrm>
    </dsp:sp>
    <dsp:sp modelId="{8ED607FD-E1F6-4E6A-9E48-80034EA8E3FD}">
      <dsp:nvSpPr>
        <dsp:cNvPr id="0" name=""/>
        <dsp:cNvSpPr/>
      </dsp:nvSpPr>
      <dsp:spPr>
        <a:xfrm>
          <a:off x="2744539" y="1348155"/>
          <a:ext cx="2740521" cy="430839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SLO 1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–  </a:t>
          </a: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Crop cultivation - Community based Environment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 2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–  </a:t>
          </a: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Crop cultivation - Community based Environment 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44539" y="1348155"/>
        <a:ext cx="2740521" cy="4308394"/>
      </dsp:txXfrm>
    </dsp:sp>
    <dsp:sp modelId="{8923BC9C-F103-482D-8955-4E7D0424194D}">
      <dsp:nvSpPr>
        <dsp:cNvPr id="0" name=""/>
        <dsp:cNvSpPr/>
      </dsp:nvSpPr>
      <dsp:spPr>
        <a:xfrm>
          <a:off x="5485060" y="1348155"/>
          <a:ext cx="2740521" cy="4308394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Session 3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SLO 1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–</a:t>
          </a: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Water management - irrigation methods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SLO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2 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–</a:t>
          </a: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A region based study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 natural water resources and aquifers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types of irrigation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 dirty="0"/>
        </a:p>
      </dsp:txBody>
      <dsp:txXfrm>
        <a:off x="5485060" y="1348155"/>
        <a:ext cx="2740521" cy="4308394"/>
      </dsp:txXfrm>
    </dsp:sp>
    <dsp:sp modelId="{96DA37DB-B595-4A45-A9AA-FEE7B6022D54}">
      <dsp:nvSpPr>
        <dsp:cNvPr id="0" name=""/>
        <dsp:cNvSpPr/>
      </dsp:nvSpPr>
      <dsp:spPr>
        <a:xfrm flipV="1">
          <a:off x="0" y="5513901"/>
          <a:ext cx="8229600" cy="8276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736BF-AA5C-41C7-BEAB-6725E10E3554}">
      <dsp:nvSpPr>
        <dsp:cNvPr id="0" name=""/>
        <dsp:cNvSpPr/>
      </dsp:nvSpPr>
      <dsp:spPr>
        <a:xfrm>
          <a:off x="0" y="0"/>
          <a:ext cx="8229600" cy="1163873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>
              <a:latin typeface="Times New Roman" pitchFamily="18" charset="0"/>
              <a:cs typeface="Times New Roman" pitchFamily="18" charset="0"/>
            </a:rPr>
            <a:t>Contd</a:t>
          </a:r>
          <a:r>
            <a:rPr lang="en-US" sz="5600" kern="1200" dirty="0" smtClean="0">
              <a:latin typeface="Times New Roman" pitchFamily="18" charset="0"/>
              <a:cs typeface="Times New Roman" pitchFamily="18" charset="0"/>
            </a:rPr>
            <a:t>…, </a:t>
          </a:r>
          <a:endParaRPr lang="en-IN" sz="5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229600" cy="1163873"/>
      </dsp:txXfrm>
    </dsp:sp>
    <dsp:sp modelId="{04BF731D-0B46-4320-9669-1BD6D71CD4E0}">
      <dsp:nvSpPr>
        <dsp:cNvPr id="0" name=""/>
        <dsp:cNvSpPr/>
      </dsp:nvSpPr>
      <dsp:spPr>
        <a:xfrm>
          <a:off x="4018" y="992515"/>
          <a:ext cx="2740521" cy="465260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Session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SLO1 -</a:t>
          </a:r>
          <a:r>
            <a:rPr lang="en-US" sz="2600" kern="1200" dirty="0" smtClean="0">
              <a:latin typeface="Times New Roman" pitchFamily="18" charset="0"/>
              <a:cs typeface="Times New Roman" pitchFamily="18" charset="0"/>
            </a:rPr>
            <a:t> Concepts of time and space - Knowledge of the Universe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</a:t>
          </a:r>
          <a:r>
            <a:rPr lang="en-IN" sz="2600" b="0" kern="1200" dirty="0" smtClean="0">
              <a:latin typeface="Times New Roman" pitchFamily="18" charset="0"/>
              <a:cs typeface="Times New Roman" pitchFamily="18" charset="0"/>
            </a:rPr>
            <a:t>- Qu</a:t>
          </a:r>
          <a:r>
            <a:rPr lang="en-IN" sz="2600" b="0" kern="1200" dirty="0" smtClean="0"/>
            <a:t>iz</a:t>
          </a:r>
          <a:endParaRPr lang="en-IN" sz="2600" kern="1200" dirty="0"/>
        </a:p>
      </dsp:txBody>
      <dsp:txXfrm>
        <a:off x="4018" y="992515"/>
        <a:ext cx="2740521" cy="4652601"/>
      </dsp:txXfrm>
    </dsp:sp>
    <dsp:sp modelId="{2C61DE8F-DB98-4F34-8B9A-8A269DF5E22C}">
      <dsp:nvSpPr>
        <dsp:cNvPr id="0" name=""/>
        <dsp:cNvSpPr/>
      </dsp:nvSpPr>
      <dsp:spPr>
        <a:xfrm>
          <a:off x="2744539" y="1023712"/>
          <a:ext cx="2740521" cy="4590207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Session 2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rPr>
            <a:t>SLO1 </a:t>
          </a: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- Great astronomers and mathematicians of ancient India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</a:t>
          </a:r>
          <a:r>
            <a:rPr lang="en-IN" sz="2400" b="0" kern="1200" dirty="0" smtClean="0">
              <a:latin typeface="Times New Roman" pitchFamily="18" charset="0"/>
              <a:cs typeface="Times New Roman" pitchFamily="18" charset="0"/>
            </a:rPr>
            <a:t> -  contributions of Astronomers and Mathematicians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44539" y="1023712"/>
        <a:ext cx="2740521" cy="4590207"/>
      </dsp:txXfrm>
    </dsp:sp>
    <dsp:sp modelId="{559F05D4-5EE0-4CD9-8F2E-21D93CBB0645}">
      <dsp:nvSpPr>
        <dsp:cNvPr id="0" name=""/>
        <dsp:cNvSpPr/>
      </dsp:nvSpPr>
      <dsp:spPr>
        <a:xfrm>
          <a:off x="5485060" y="1023712"/>
          <a:ext cx="2740521" cy="459020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Session 3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SLO1- </a:t>
          </a: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The planetary system and Indian Astrology: Basic Facts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SLO2 - </a:t>
          </a:r>
          <a:r>
            <a:rPr lang="en-IN" sz="2400" kern="1200" dirty="0" smtClean="0">
              <a:latin typeface="Times New Roman" pitchFamily="18" charset="0"/>
              <a:cs typeface="Times New Roman" pitchFamily="18" charset="0"/>
            </a:rPr>
            <a:t>Discussion on a few sample birth charts and predictions made</a:t>
          </a:r>
          <a:endParaRPr lang="en-IN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85060" y="1023712"/>
        <a:ext cx="2740521" cy="4590207"/>
      </dsp:txXfrm>
    </dsp:sp>
    <dsp:sp modelId="{5B72BCF8-3F61-46E5-9A90-64F205D3D721}">
      <dsp:nvSpPr>
        <dsp:cNvPr id="0" name=""/>
        <dsp:cNvSpPr/>
      </dsp:nvSpPr>
      <dsp:spPr>
        <a:xfrm flipV="1">
          <a:off x="0" y="5244783"/>
          <a:ext cx="8229600" cy="15311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0A7D-1F2D-4E59-B7EF-F75AE23F85AD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F409-FE00-464D-A4B5-4B2A74B292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01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F409-FE00-464D-A4B5-4B2A74B2923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049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F409-FE00-464D-A4B5-4B2A74B29230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896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2CF-333C-405F-B004-A54F4EFA1462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4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9533-BDCE-4FE4-A455-619EE397E0AE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256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98A9-D4BA-4062-A6F8-C3D8EC6A398C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80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A3F-ECEA-4EF6-ABE5-BA66CE343C9D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50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F6D7-3762-477E-9E2F-432F4C5FFEE3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957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F97F-7783-4885-BC88-B509C3858EEA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62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DF7B-978A-480C-90BA-D6728691C25A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4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FADA-B91F-44DE-B093-05A0CBFBD893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499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4AF3-E140-44E2-A8B7-77F480641690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9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9D2-B5D4-4DD5-8C00-40B8819A611D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50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F2B-2A4C-4CC6-8A7C-86AFF657913B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36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CFCC-6C72-40AB-8207-A29D8EBC1DF9}" type="datetime1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4892-B7F7-4A21-8EC9-7431EC6BE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9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 descr="1600x1200 Pics Photos - Indian Flag Background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9324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1736" y="640913"/>
            <a:ext cx="4662264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Indian 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18LEM109T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>		     </a:t>
            </a:r>
          </a:p>
          <a:p>
            <a:pPr algn="ctr"/>
            <a:r>
              <a:rPr lang="en-IN" sz="3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2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S.Ramya</a:t>
            </a:r>
            <a:endParaRPr lang="en-US" sz="2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Dept. of EFL</a:t>
            </a:r>
          </a:p>
          <a:p>
            <a:pPr algn="r"/>
            <a:r>
              <a:rPr lang="en-US" sz="24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SRM IST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474B4892-B7F7-4A21-8EC9-7431EC6BE55A}" type="slidenum">
              <a:rPr lang="en-I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14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971600" y="-1"/>
            <a:ext cx="71287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Module 2 – Astronomy &amp; Mathematics </a:t>
            </a:r>
          </a:p>
          <a:p>
            <a:pPr algn="ctr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2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6823491"/>
              </p:ext>
            </p:extLst>
          </p:nvPr>
        </p:nvGraphicFramePr>
        <p:xfrm>
          <a:off x="457200" y="404664"/>
          <a:ext cx="8229600" cy="572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7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3 - Medicine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3528" y="1268760"/>
            <a:ext cx="658416" cy="3651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052589"/>
            <a:ext cx="9144231" cy="58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77461" y="6363206"/>
            <a:ext cx="720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5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09796534"/>
              </p:ext>
            </p:extLst>
          </p:nvPr>
        </p:nvGraphicFramePr>
        <p:xfrm>
          <a:off x="395536" y="404664"/>
          <a:ext cx="8229600" cy="572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2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5" y="0"/>
            <a:ext cx="4824536" cy="6858000"/>
          </a:xfrm>
        </p:spPr>
      </p:pic>
      <p:pic>
        <p:nvPicPr>
          <p:cNvPr id="5122" name="Picture 2" descr="https://cdn.britannica.com/86/170586-050-AB7FEFAE/Taj-Mahal-Agra-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99004" y="0"/>
            <a:ext cx="4926988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2707" y="1886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Module - 4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88640"/>
            <a:ext cx="540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Engineering &amp;    Technology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1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4972498"/>
              </p:ext>
            </p:extLst>
          </p:nvPr>
        </p:nvGraphicFramePr>
        <p:xfrm>
          <a:off x="457200" y="404664"/>
          <a:ext cx="8229600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 5 – Customs, Sayings and Life Truths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8326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9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22207"/>
              </p:ext>
            </p:extLst>
          </p:nvPr>
        </p:nvGraphicFramePr>
        <p:xfrm>
          <a:off x="323528" y="332656"/>
          <a:ext cx="856895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1 	– 20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2 	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 T 3		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 T4 		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491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4892-B7F7-4A21-8EC9-7431EC6BE55A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285293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</a:t>
            </a:r>
          </a:p>
          <a:p>
            <a:pPr algn="ctr"/>
            <a:endParaRPr lang="en-US" dirty="0" smtClean="0"/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Thank you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5084" y="2202710"/>
            <a:ext cx="1272860" cy="121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44408" y="6453336"/>
            <a:ext cx="5760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12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Today’s session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Learning Rationale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Learning Outcome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Syllabus - Lesson Plan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Assessments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sz="16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6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solidFill>
            <a:schemeClr val="accent1">
              <a:lumMod val="50000"/>
            </a:schemeClr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4368" y="6356350"/>
            <a:ext cx="802432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3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 hours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credit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Fully internals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Mandatory course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Weekly one hour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Modules – each module has 3 sessions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6381328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IN" sz="16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5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Rationale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To introduce the learners to the early and </a:t>
            </a: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traditional environmental friendly agricultural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practices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 enable the students to recognize and appreciate the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contribution of India to astronomical </a:t>
            </a:r>
            <a:r>
              <a:rPr lang="en-IN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studies</a:t>
            </a:r>
          </a:p>
          <a:p>
            <a:pPr marL="0" indent="0">
              <a:buNone/>
            </a:pPr>
            <a:endParaRPr lang="en-IN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draw the learner’s attention towards the holistic approach behind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Indian system of medicine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…,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 cultivate a sense of appreciation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ancient Indian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Engineering and Technology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as diverse, culture and resource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pPr marL="0" indent="0">
              <a:buNone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 develop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an understanding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connection of daily life to the environment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healthy lifestyle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through a comparison of the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linguistic phrases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sayings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them from today’s science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Learning Outcome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equipped with an awareness of the ancient India’s eco consciousness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India’s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contribution to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astronomy and the beliefs associated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able to appreciate the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Indian aesthetic sensibility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which is evidenced in the architectural monuments, economic life and religious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worship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able to understand how Indians have had a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holistic approach towards human life integrating the body, mind and soul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                   Agriculture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 2                          Mathematics and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Astronomy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 3                          Medicine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 4                          Engineering and Technology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 5                           Customs, Sayings &amp; Life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Truths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5776" y="1916832"/>
            <a:ext cx="1487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55776" y="2519683"/>
            <a:ext cx="1487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27784" y="3429000"/>
            <a:ext cx="1378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7784" y="3933056"/>
            <a:ext cx="1378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7784" y="4437112"/>
            <a:ext cx="1522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1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505056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91680" y="473905"/>
            <a:ext cx="561662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 1 - Agriculture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37261489"/>
              </p:ext>
            </p:extLst>
          </p:nvPr>
        </p:nvGraphicFramePr>
        <p:xfrm>
          <a:off x="457200" y="260648"/>
          <a:ext cx="8229600" cy="586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  <a:solidFill>
            <a:srgbClr val="FFFF00"/>
          </a:solidFill>
        </p:spPr>
        <p:txBody>
          <a:bodyPr/>
          <a:lstStyle/>
          <a:p>
            <a:fld id="{474B4892-B7F7-4A21-8EC9-7431EC6BE55A}" type="slidenum">
              <a:rPr lang="en-IN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IN"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7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617</Words>
  <Application>Microsoft Office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Today’s session</vt:lpstr>
      <vt:lpstr>Introduction</vt:lpstr>
      <vt:lpstr>Course Rationale</vt:lpstr>
      <vt:lpstr>Contd…, </vt:lpstr>
      <vt:lpstr>Course Learning Outcome</vt:lpstr>
      <vt:lpstr>Modules </vt:lpstr>
      <vt:lpstr>Slide 8</vt:lpstr>
      <vt:lpstr>Slide 9</vt:lpstr>
      <vt:lpstr>Slide 10</vt:lpstr>
      <vt:lpstr>Slide 11</vt:lpstr>
      <vt:lpstr>Module 3 - Medicine</vt:lpstr>
      <vt:lpstr>Slide 13</vt:lpstr>
      <vt:lpstr>Slide 14</vt:lpstr>
      <vt:lpstr>Slide 15</vt:lpstr>
      <vt:lpstr>Module 5 – Customs, Sayings and Life Truths</vt:lpstr>
      <vt:lpstr>Slide 17</vt:lpstr>
      <vt:lpstr>Assessment </vt:lpstr>
      <vt:lpstr>Slide 19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Traditional Knowledge</dc:title>
  <dc:creator>VIJI.S</dc:creator>
  <cp:lastModifiedBy>Anbu</cp:lastModifiedBy>
  <cp:revision>45</cp:revision>
  <dcterms:created xsi:type="dcterms:W3CDTF">2020-07-26T01:40:40Z</dcterms:created>
  <dcterms:modified xsi:type="dcterms:W3CDTF">2020-07-28T14:16:34Z</dcterms:modified>
</cp:coreProperties>
</file>