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4E5B6E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4E5B6E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4E5B6E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5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-796" y="0"/>
            <a:ext cx="9145939" cy="103207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5134" y="444182"/>
            <a:ext cx="8253730" cy="13995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rgbClr val="4E5B6E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6575" y="1876243"/>
            <a:ext cx="8070850" cy="1690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5350" y="1638300"/>
            <a:ext cx="7501001" cy="148107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851144" y="3246755"/>
            <a:ext cx="2498725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-20" dirty="0">
                <a:latin typeface="Times New Roman"/>
                <a:cs typeface="Times New Roman"/>
              </a:rPr>
              <a:t>INTRODUCTION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134" y="1054671"/>
            <a:ext cx="7687309" cy="792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0" spc="15" dirty="0"/>
              <a:t>Factor</a:t>
            </a:r>
            <a:r>
              <a:rPr sz="5000" spc="-190" dirty="0"/>
              <a:t> </a:t>
            </a:r>
            <a:r>
              <a:rPr sz="5000" spc="10" dirty="0"/>
              <a:t>influence</a:t>
            </a:r>
            <a:r>
              <a:rPr sz="5000" spc="-180" dirty="0"/>
              <a:t> </a:t>
            </a:r>
            <a:r>
              <a:rPr sz="5000" spc="5" dirty="0"/>
              <a:t>agriculture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536575" y="1872261"/>
            <a:ext cx="3166745" cy="420306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44805" indent="-332740">
              <a:lnSpc>
                <a:spcPct val="100000"/>
              </a:lnSpc>
              <a:spcBef>
                <a:spcPts val="455"/>
              </a:spcBef>
              <a:buAutoNum type="arabicPeriod"/>
              <a:tabLst>
                <a:tab pos="345440" algn="l"/>
              </a:tabLst>
            </a:pPr>
            <a:r>
              <a:rPr sz="2600" spc="5" dirty="0">
                <a:latin typeface="Times New Roman"/>
                <a:cs typeface="Times New Roman"/>
              </a:rPr>
              <a:t>Physical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factors</a:t>
            </a:r>
            <a:endParaRPr sz="2600">
              <a:latin typeface="Times New Roman"/>
              <a:cs typeface="Times New Roman"/>
            </a:endParaRPr>
          </a:p>
          <a:p>
            <a:pPr marL="651510" lvl="1" indent="-248285">
              <a:lnSpc>
                <a:spcPct val="100000"/>
              </a:lnSpc>
              <a:spcBef>
                <a:spcPts val="310"/>
              </a:spcBef>
              <a:buClr>
                <a:srgbClr val="7ED13A"/>
              </a:buClr>
              <a:buSzPct val="83333"/>
              <a:buFont typeface="Segoe UI Symbol"/>
              <a:buChar char="⚫"/>
              <a:tabLst>
                <a:tab pos="651510" algn="l"/>
              </a:tabLst>
            </a:pPr>
            <a:r>
              <a:rPr sz="2400" spc="-25" dirty="0">
                <a:latin typeface="Times New Roman"/>
                <a:cs typeface="Times New Roman"/>
              </a:rPr>
              <a:t>Climate</a:t>
            </a:r>
            <a:endParaRPr sz="2400">
              <a:latin typeface="Times New Roman"/>
              <a:cs typeface="Times New Roman"/>
            </a:endParaRPr>
          </a:p>
          <a:p>
            <a:pPr marL="651510" lvl="1" indent="-248285">
              <a:lnSpc>
                <a:spcPct val="100000"/>
              </a:lnSpc>
              <a:spcBef>
                <a:spcPts val="275"/>
              </a:spcBef>
              <a:buClr>
                <a:srgbClr val="7ED13A"/>
              </a:buClr>
              <a:buSzPct val="83333"/>
              <a:buFont typeface="Segoe UI Symbol"/>
              <a:buChar char="⚫"/>
              <a:tabLst>
                <a:tab pos="651510" algn="l"/>
              </a:tabLst>
            </a:pPr>
            <a:r>
              <a:rPr sz="2400" dirty="0">
                <a:latin typeface="Times New Roman"/>
                <a:cs typeface="Times New Roman"/>
              </a:rPr>
              <a:t>Soils</a:t>
            </a:r>
            <a:endParaRPr sz="2400">
              <a:latin typeface="Times New Roman"/>
              <a:cs typeface="Times New Roman"/>
            </a:endParaRPr>
          </a:p>
          <a:p>
            <a:pPr marL="403225">
              <a:lnSpc>
                <a:spcPct val="100000"/>
              </a:lnSpc>
              <a:spcBef>
                <a:spcPts val="350"/>
              </a:spcBef>
            </a:pPr>
            <a:r>
              <a:rPr sz="2400" spc="-35" dirty="0">
                <a:latin typeface="Times New Roman"/>
                <a:cs typeface="Times New Roman"/>
              </a:rPr>
              <a:t>Topography</a:t>
            </a:r>
            <a:endParaRPr sz="2400">
              <a:latin typeface="Times New Roman"/>
              <a:cs typeface="Times New Roman"/>
            </a:endParaRPr>
          </a:p>
          <a:p>
            <a:pPr marL="708660" indent="-305435">
              <a:lnSpc>
                <a:spcPct val="100000"/>
              </a:lnSpc>
              <a:spcBef>
                <a:spcPts val="275"/>
              </a:spcBef>
              <a:buAutoNum type="arabicPeriod" startAt="2"/>
              <a:tabLst>
                <a:tab pos="708660" algn="l"/>
              </a:tabLst>
            </a:pPr>
            <a:r>
              <a:rPr sz="2400" spc="-25" dirty="0">
                <a:latin typeface="Times New Roman"/>
                <a:cs typeface="Times New Roman"/>
              </a:rPr>
              <a:t>Economic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factors</a:t>
            </a:r>
            <a:endParaRPr sz="2400">
              <a:latin typeface="Times New Roman"/>
              <a:cs typeface="Times New Roman"/>
            </a:endParaRPr>
          </a:p>
          <a:p>
            <a:pPr marL="927735" lvl="1" indent="-248285">
              <a:lnSpc>
                <a:spcPct val="100000"/>
              </a:lnSpc>
              <a:spcBef>
                <a:spcPts val="270"/>
              </a:spcBef>
              <a:buClr>
                <a:srgbClr val="EA1579"/>
              </a:buClr>
              <a:buSzPct val="71428"/>
              <a:buFont typeface="Segoe UI Symbol"/>
              <a:buChar char="⚫"/>
              <a:tabLst>
                <a:tab pos="927735" algn="l"/>
                <a:tab pos="928369" algn="l"/>
              </a:tabLst>
            </a:pPr>
            <a:r>
              <a:rPr sz="2100" spc="-15" dirty="0">
                <a:latin typeface="Times New Roman"/>
                <a:cs typeface="Times New Roman"/>
              </a:rPr>
              <a:t>Market</a:t>
            </a:r>
            <a:endParaRPr sz="2100">
              <a:latin typeface="Times New Roman"/>
              <a:cs typeface="Times New Roman"/>
            </a:endParaRPr>
          </a:p>
          <a:p>
            <a:pPr marL="927735" lvl="1" indent="-248285">
              <a:lnSpc>
                <a:spcPct val="100000"/>
              </a:lnSpc>
              <a:spcBef>
                <a:spcPts val="260"/>
              </a:spcBef>
              <a:buClr>
                <a:srgbClr val="EA1579"/>
              </a:buClr>
              <a:buSzPct val="71428"/>
              <a:buFont typeface="Segoe UI Symbol"/>
              <a:buChar char="⚫"/>
              <a:tabLst>
                <a:tab pos="927735" algn="l"/>
                <a:tab pos="928369" algn="l"/>
              </a:tabLst>
            </a:pPr>
            <a:r>
              <a:rPr sz="2100" spc="-10" dirty="0">
                <a:latin typeface="Times New Roman"/>
                <a:cs typeface="Times New Roman"/>
              </a:rPr>
              <a:t>transport</a:t>
            </a:r>
            <a:r>
              <a:rPr sz="2100" spc="5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facilities</a:t>
            </a:r>
            <a:endParaRPr sz="2100">
              <a:latin typeface="Times New Roman"/>
              <a:cs typeface="Times New Roman"/>
            </a:endParaRPr>
          </a:p>
          <a:p>
            <a:pPr marL="927735" lvl="1" indent="-248285">
              <a:lnSpc>
                <a:spcPct val="100000"/>
              </a:lnSpc>
              <a:spcBef>
                <a:spcPts val="260"/>
              </a:spcBef>
              <a:buClr>
                <a:srgbClr val="EA1579"/>
              </a:buClr>
              <a:buSzPct val="71428"/>
              <a:buFont typeface="Segoe UI Symbol"/>
              <a:buChar char="⚫"/>
              <a:tabLst>
                <a:tab pos="927735" algn="l"/>
                <a:tab pos="928369" algn="l"/>
              </a:tabLst>
            </a:pPr>
            <a:r>
              <a:rPr sz="2100" spc="-5" dirty="0">
                <a:latin typeface="Times New Roman"/>
                <a:cs typeface="Times New Roman"/>
              </a:rPr>
              <a:t>Capital</a:t>
            </a:r>
            <a:endParaRPr sz="2100">
              <a:latin typeface="Times New Roman"/>
              <a:cs typeface="Times New Roman"/>
            </a:endParaRPr>
          </a:p>
          <a:p>
            <a:pPr marL="927735" lvl="1" indent="-248285">
              <a:lnSpc>
                <a:spcPct val="100000"/>
              </a:lnSpc>
              <a:spcBef>
                <a:spcPts val="259"/>
              </a:spcBef>
              <a:buClr>
                <a:srgbClr val="EA1579"/>
              </a:buClr>
              <a:buSzPct val="71428"/>
              <a:buFont typeface="Segoe UI Symbol"/>
              <a:buChar char="⚫"/>
              <a:tabLst>
                <a:tab pos="927735" algn="l"/>
                <a:tab pos="928369" algn="l"/>
              </a:tabLst>
            </a:pPr>
            <a:r>
              <a:rPr sz="2100" spc="-20" dirty="0">
                <a:latin typeface="Times New Roman"/>
                <a:cs typeface="Times New Roman"/>
              </a:rPr>
              <a:t>Labour</a:t>
            </a:r>
            <a:endParaRPr sz="2100">
              <a:latin typeface="Times New Roman"/>
              <a:cs typeface="Times New Roman"/>
            </a:endParaRPr>
          </a:p>
          <a:p>
            <a:pPr marL="927735" lvl="1" indent="-248285">
              <a:lnSpc>
                <a:spcPct val="100000"/>
              </a:lnSpc>
              <a:spcBef>
                <a:spcPts val="260"/>
              </a:spcBef>
              <a:buClr>
                <a:srgbClr val="EA1579"/>
              </a:buClr>
              <a:buSzPct val="71428"/>
              <a:buFont typeface="Segoe UI Symbol"/>
              <a:buChar char="⚫"/>
              <a:tabLst>
                <a:tab pos="927735" algn="l"/>
                <a:tab pos="928369" algn="l"/>
              </a:tabLst>
            </a:pPr>
            <a:r>
              <a:rPr sz="2100" spc="-45" dirty="0">
                <a:latin typeface="Times New Roman"/>
                <a:cs typeface="Times New Roman"/>
              </a:rPr>
              <a:t>Government</a:t>
            </a:r>
            <a:r>
              <a:rPr sz="2100" spc="34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policies</a:t>
            </a:r>
            <a:endParaRPr sz="2100">
              <a:latin typeface="Times New Roman"/>
              <a:cs typeface="Times New Roman"/>
            </a:endParaRPr>
          </a:p>
          <a:p>
            <a:pPr marL="680085">
              <a:lnSpc>
                <a:spcPct val="100000"/>
              </a:lnSpc>
              <a:spcBef>
                <a:spcPts val="254"/>
              </a:spcBef>
            </a:pPr>
            <a:r>
              <a:rPr sz="2100" dirty="0">
                <a:latin typeface="Times New Roman"/>
                <a:cs typeface="Times New Roman"/>
              </a:rPr>
              <a:t>3.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Other</a:t>
            </a:r>
            <a:r>
              <a:rPr sz="2100" spc="20" dirty="0">
                <a:latin typeface="Times New Roman"/>
                <a:cs typeface="Times New Roman"/>
              </a:rPr>
              <a:t> </a:t>
            </a:r>
            <a:r>
              <a:rPr sz="2100" spc="-20" dirty="0">
                <a:latin typeface="Times New Roman"/>
                <a:cs typeface="Times New Roman"/>
              </a:rPr>
              <a:t>factors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933575"/>
            <a:ext cx="8153400" cy="43910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933575"/>
            <a:ext cx="8153400" cy="43910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Climate</a:t>
            </a:r>
            <a:r>
              <a:rPr spc="125" dirty="0"/>
              <a:t> </a:t>
            </a:r>
            <a:r>
              <a:rPr spc="-25" dirty="0"/>
              <a:t>Change:</a:t>
            </a:r>
            <a:r>
              <a:rPr spc="100" dirty="0"/>
              <a:t> </a:t>
            </a:r>
            <a:r>
              <a:rPr spc="-25" dirty="0"/>
              <a:t>Impacts</a:t>
            </a:r>
            <a:r>
              <a:rPr spc="150" dirty="0"/>
              <a:t> </a:t>
            </a:r>
            <a:r>
              <a:rPr spc="-15" dirty="0"/>
              <a:t>on </a:t>
            </a:r>
            <a:r>
              <a:rPr spc="-1235" dirty="0"/>
              <a:t> </a:t>
            </a:r>
            <a:r>
              <a:rPr spc="-30" dirty="0"/>
              <a:t>Indian</a:t>
            </a:r>
            <a:r>
              <a:rPr spc="-85" dirty="0"/>
              <a:t> </a:t>
            </a:r>
            <a:r>
              <a:rPr spc="-15" dirty="0"/>
              <a:t>Agriculture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1933575"/>
            <a:ext cx="7620000" cy="43910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933575"/>
            <a:ext cx="8001000" cy="43910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933575"/>
            <a:ext cx="8229600" cy="43910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933575"/>
            <a:ext cx="8001000" cy="43910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933575"/>
            <a:ext cx="8077200" cy="43910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933575"/>
            <a:ext cx="8001000" cy="43910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933575"/>
            <a:ext cx="8077200" cy="43910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134" y="1054671"/>
            <a:ext cx="4071620" cy="792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0" spc="-15" dirty="0"/>
              <a:t>D</a:t>
            </a:r>
            <a:r>
              <a:rPr sz="5000" spc="35" dirty="0"/>
              <a:t>E</a:t>
            </a:r>
            <a:r>
              <a:rPr sz="5000" spc="20" dirty="0"/>
              <a:t>F</a:t>
            </a:r>
            <a:r>
              <a:rPr sz="5000" spc="30" dirty="0"/>
              <a:t>I</a:t>
            </a:r>
            <a:r>
              <a:rPr sz="5000" spc="-15" dirty="0"/>
              <a:t>N</a:t>
            </a:r>
            <a:r>
              <a:rPr sz="5000" spc="25" dirty="0"/>
              <a:t>I</a:t>
            </a:r>
            <a:r>
              <a:rPr sz="5000" spc="20" dirty="0"/>
              <a:t>T</a:t>
            </a:r>
            <a:r>
              <a:rPr sz="5000" spc="30" dirty="0"/>
              <a:t>I</a:t>
            </a:r>
            <a:r>
              <a:rPr sz="5000" spc="25" dirty="0"/>
              <a:t>O</a:t>
            </a:r>
            <a:r>
              <a:rPr sz="5000" spc="-30" dirty="0"/>
              <a:t>N</a:t>
            </a:r>
            <a:r>
              <a:rPr sz="5000" spc="20" dirty="0"/>
              <a:t>S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536575" y="1952307"/>
            <a:ext cx="7729855" cy="336422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88925" marR="5080" indent="-276860">
              <a:lnSpc>
                <a:spcPct val="100299"/>
              </a:lnSpc>
              <a:spcBef>
                <a:spcPts val="114"/>
              </a:spcBef>
              <a:buClr>
                <a:srgbClr val="FDB809"/>
              </a:buClr>
              <a:buSzPct val="94230"/>
              <a:buFont typeface="Segoe UI Symbol"/>
              <a:buChar char="⚫"/>
              <a:tabLst>
                <a:tab pos="289560" algn="l"/>
              </a:tabLst>
            </a:pPr>
            <a:r>
              <a:rPr sz="2600" spc="20" dirty="0">
                <a:latin typeface="Times New Roman"/>
                <a:cs typeface="Times New Roman"/>
              </a:rPr>
              <a:t>May </a:t>
            </a:r>
            <a:r>
              <a:rPr sz="2600" spc="25" dirty="0">
                <a:latin typeface="Times New Roman"/>
                <a:cs typeface="Times New Roman"/>
              </a:rPr>
              <a:t>be </a:t>
            </a:r>
            <a:r>
              <a:rPr sz="2600" spc="-5" dirty="0">
                <a:latin typeface="Times New Roman"/>
                <a:cs typeface="Times New Roman"/>
              </a:rPr>
              <a:t>considered </a:t>
            </a:r>
            <a:r>
              <a:rPr sz="2600" spc="25" dirty="0">
                <a:latin typeface="Times New Roman"/>
                <a:cs typeface="Times New Roman"/>
              </a:rPr>
              <a:t>as </a:t>
            </a:r>
            <a:r>
              <a:rPr sz="2600" spc="-5" dirty="0">
                <a:latin typeface="Times New Roman"/>
                <a:cs typeface="Times New Roman"/>
              </a:rPr>
              <a:t>knowledge, </a:t>
            </a:r>
            <a:r>
              <a:rPr sz="2600" spc="20" dirty="0">
                <a:latin typeface="Times New Roman"/>
                <a:cs typeface="Times New Roman"/>
              </a:rPr>
              <a:t>know </a:t>
            </a:r>
            <a:r>
              <a:rPr sz="2600" spc="-35" dirty="0">
                <a:latin typeface="Times New Roman"/>
                <a:cs typeface="Times New Roman"/>
              </a:rPr>
              <a:t>how, </a:t>
            </a:r>
            <a:r>
              <a:rPr sz="2600" spc="-5" dirty="0">
                <a:latin typeface="Times New Roman"/>
                <a:cs typeface="Times New Roman"/>
              </a:rPr>
              <a:t>skills, 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innovations </a:t>
            </a:r>
            <a:r>
              <a:rPr sz="2600" spc="-10" dirty="0">
                <a:latin typeface="Times New Roman"/>
                <a:cs typeface="Times New Roman"/>
              </a:rPr>
              <a:t>or </a:t>
            </a:r>
            <a:r>
              <a:rPr sz="2600" dirty="0">
                <a:latin typeface="Times New Roman"/>
                <a:cs typeface="Times New Roman"/>
              </a:rPr>
              <a:t>practices; </a:t>
            </a:r>
            <a:r>
              <a:rPr sz="2600" spc="25" dirty="0">
                <a:latin typeface="Times New Roman"/>
                <a:cs typeface="Times New Roman"/>
              </a:rPr>
              <a:t>that are </a:t>
            </a:r>
            <a:r>
              <a:rPr sz="2600" spc="20" dirty="0">
                <a:latin typeface="Times New Roman"/>
                <a:cs typeface="Times New Roman"/>
              </a:rPr>
              <a:t>passed </a:t>
            </a:r>
            <a:r>
              <a:rPr sz="2600" spc="-5" dirty="0">
                <a:latin typeface="Times New Roman"/>
                <a:cs typeface="Times New Roman"/>
              </a:rPr>
              <a:t>between 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g</a:t>
            </a:r>
            <a:r>
              <a:rPr sz="2600" spc="-35" dirty="0">
                <a:latin typeface="Times New Roman"/>
                <a:cs typeface="Times New Roman"/>
              </a:rPr>
              <a:t>e</a:t>
            </a:r>
            <a:r>
              <a:rPr sz="2600" spc="45" dirty="0">
                <a:latin typeface="Times New Roman"/>
                <a:cs typeface="Times New Roman"/>
              </a:rPr>
              <a:t>n</a:t>
            </a:r>
            <a:r>
              <a:rPr sz="2600" spc="-35" dirty="0">
                <a:latin typeface="Times New Roman"/>
                <a:cs typeface="Times New Roman"/>
              </a:rPr>
              <a:t>e</a:t>
            </a:r>
            <a:r>
              <a:rPr sz="2600" spc="30" dirty="0">
                <a:latin typeface="Times New Roman"/>
                <a:cs typeface="Times New Roman"/>
              </a:rPr>
              <a:t>r</a:t>
            </a:r>
            <a:r>
              <a:rPr sz="2600" spc="35" dirty="0">
                <a:latin typeface="Times New Roman"/>
                <a:cs typeface="Times New Roman"/>
              </a:rPr>
              <a:t>a</a:t>
            </a:r>
            <a:r>
              <a:rPr sz="2600" spc="20" dirty="0">
                <a:latin typeface="Times New Roman"/>
                <a:cs typeface="Times New Roman"/>
              </a:rPr>
              <a:t>t</a:t>
            </a:r>
            <a:r>
              <a:rPr sz="2600" spc="-50" dirty="0">
                <a:latin typeface="Times New Roman"/>
                <a:cs typeface="Times New Roman"/>
              </a:rPr>
              <a:t>i</a:t>
            </a:r>
            <a:r>
              <a:rPr sz="2600" spc="-25" dirty="0">
                <a:latin typeface="Times New Roman"/>
                <a:cs typeface="Times New Roman"/>
              </a:rPr>
              <a:t>o</a:t>
            </a:r>
            <a:r>
              <a:rPr sz="2600" spc="45" dirty="0">
                <a:latin typeface="Times New Roman"/>
                <a:cs typeface="Times New Roman"/>
              </a:rPr>
              <a:t>n</a:t>
            </a:r>
            <a:r>
              <a:rPr sz="2600" spc="30" dirty="0">
                <a:latin typeface="Times New Roman"/>
                <a:cs typeface="Times New Roman"/>
              </a:rPr>
              <a:t>s</a:t>
            </a:r>
            <a:r>
              <a:rPr sz="2600" spc="5" dirty="0">
                <a:latin typeface="Times New Roman"/>
                <a:cs typeface="Times New Roman"/>
              </a:rPr>
              <a:t>,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w</a:t>
            </a:r>
            <a:r>
              <a:rPr sz="2600" spc="-50" dirty="0">
                <a:latin typeface="Times New Roman"/>
                <a:cs typeface="Times New Roman"/>
              </a:rPr>
              <a:t>i</a:t>
            </a:r>
            <a:r>
              <a:rPr sz="2600" spc="20" dirty="0">
                <a:latin typeface="Times New Roman"/>
                <a:cs typeface="Times New Roman"/>
              </a:rPr>
              <a:t>t</a:t>
            </a:r>
            <a:r>
              <a:rPr sz="2600" spc="15" dirty="0">
                <a:latin typeface="Times New Roman"/>
                <a:cs typeface="Times New Roman"/>
              </a:rPr>
              <a:t>h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i</a:t>
            </a:r>
            <a:r>
              <a:rPr sz="2600" spc="15" dirty="0">
                <a:latin typeface="Times New Roman"/>
                <a:cs typeface="Times New Roman"/>
              </a:rPr>
              <a:t>n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t</a:t>
            </a:r>
            <a:r>
              <a:rPr sz="2600" spc="45" dirty="0">
                <a:latin typeface="Times New Roman"/>
                <a:cs typeface="Times New Roman"/>
              </a:rPr>
              <a:t>h</a:t>
            </a:r>
            <a:r>
              <a:rPr sz="2600" spc="10" dirty="0">
                <a:latin typeface="Times New Roman"/>
                <a:cs typeface="Times New Roman"/>
              </a:rPr>
              <a:t>e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c</a:t>
            </a:r>
            <a:r>
              <a:rPr sz="2600" spc="-25" dirty="0">
                <a:latin typeface="Times New Roman"/>
                <a:cs typeface="Times New Roman"/>
              </a:rPr>
              <a:t>o</a:t>
            </a:r>
            <a:r>
              <a:rPr sz="2600" dirty="0">
                <a:latin typeface="Times New Roman"/>
                <a:cs typeface="Times New Roman"/>
              </a:rPr>
              <a:t>mm</a:t>
            </a:r>
            <a:r>
              <a:rPr sz="2600" spc="45" dirty="0">
                <a:latin typeface="Times New Roman"/>
                <a:cs typeface="Times New Roman"/>
              </a:rPr>
              <a:t>un</a:t>
            </a:r>
            <a:r>
              <a:rPr sz="2600" spc="-50" dirty="0">
                <a:latin typeface="Times New Roman"/>
                <a:cs typeface="Times New Roman"/>
              </a:rPr>
              <a:t>i</a:t>
            </a:r>
            <a:r>
              <a:rPr sz="2600" spc="20" dirty="0">
                <a:latin typeface="Times New Roman"/>
                <a:cs typeface="Times New Roman"/>
              </a:rPr>
              <a:t>t</a:t>
            </a:r>
            <a:r>
              <a:rPr sz="2600" spc="-50" dirty="0">
                <a:latin typeface="Times New Roman"/>
                <a:cs typeface="Times New Roman"/>
              </a:rPr>
              <a:t>i</a:t>
            </a:r>
            <a:r>
              <a:rPr sz="2600" spc="-35" dirty="0">
                <a:latin typeface="Times New Roman"/>
                <a:cs typeface="Times New Roman"/>
              </a:rPr>
              <a:t>e</a:t>
            </a:r>
            <a:r>
              <a:rPr sz="2600" spc="10" dirty="0">
                <a:latin typeface="Times New Roman"/>
                <a:cs typeface="Times New Roman"/>
              </a:rPr>
              <a:t>s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Times New Roman"/>
                <a:cs typeface="Times New Roman"/>
              </a:rPr>
              <a:t>a</a:t>
            </a:r>
            <a:r>
              <a:rPr sz="2600" spc="45" dirty="0">
                <a:latin typeface="Times New Roman"/>
                <a:cs typeface="Times New Roman"/>
              </a:rPr>
              <a:t>n</a:t>
            </a:r>
            <a:r>
              <a:rPr sz="2600" spc="15" dirty="0">
                <a:latin typeface="Times New Roman"/>
                <a:cs typeface="Times New Roman"/>
              </a:rPr>
              <a:t>d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t</a:t>
            </a:r>
            <a:r>
              <a:rPr sz="2600" spc="45" dirty="0">
                <a:latin typeface="Times New Roman"/>
                <a:cs typeface="Times New Roman"/>
              </a:rPr>
              <a:t>h</a:t>
            </a:r>
            <a:r>
              <a:rPr sz="2600" spc="-35" dirty="0">
                <a:latin typeface="Times New Roman"/>
                <a:cs typeface="Times New Roman"/>
              </a:rPr>
              <a:t>e</a:t>
            </a:r>
            <a:r>
              <a:rPr sz="2600" spc="15" dirty="0">
                <a:latin typeface="Times New Roman"/>
                <a:cs typeface="Times New Roman"/>
              </a:rPr>
              <a:t>y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f</a:t>
            </a:r>
            <a:r>
              <a:rPr sz="2600" spc="-25" dirty="0">
                <a:latin typeface="Times New Roman"/>
                <a:cs typeface="Times New Roman"/>
              </a:rPr>
              <a:t>o</a:t>
            </a:r>
            <a:r>
              <a:rPr sz="2600" spc="30" dirty="0">
                <a:latin typeface="Times New Roman"/>
                <a:cs typeface="Times New Roman"/>
              </a:rPr>
              <a:t>r</a:t>
            </a:r>
            <a:r>
              <a:rPr sz="2600" spc="20" dirty="0">
                <a:latin typeface="Times New Roman"/>
                <a:cs typeface="Times New Roman"/>
              </a:rPr>
              <a:t>m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Times New Roman"/>
                <a:cs typeface="Times New Roman"/>
              </a:rPr>
              <a:t>p</a:t>
            </a:r>
            <a:r>
              <a:rPr sz="2600" spc="35" dirty="0">
                <a:latin typeface="Times New Roman"/>
                <a:cs typeface="Times New Roman"/>
              </a:rPr>
              <a:t>a</a:t>
            </a:r>
            <a:r>
              <a:rPr sz="2600" spc="30" dirty="0">
                <a:latin typeface="Times New Roman"/>
                <a:cs typeface="Times New Roman"/>
              </a:rPr>
              <a:t>r</a:t>
            </a:r>
            <a:r>
              <a:rPr sz="2600" spc="5" dirty="0">
                <a:latin typeface="Times New Roman"/>
                <a:cs typeface="Times New Roman"/>
              </a:rPr>
              <a:t>t  </a:t>
            </a:r>
            <a:r>
              <a:rPr sz="2600" spc="30" dirty="0">
                <a:latin typeface="Times New Roman"/>
                <a:cs typeface="Times New Roman"/>
              </a:rPr>
              <a:t>and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parcel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of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your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community.</a:t>
            </a:r>
            <a:endParaRPr sz="2600">
              <a:latin typeface="Times New Roman"/>
              <a:cs typeface="Times New Roman"/>
            </a:endParaRPr>
          </a:p>
          <a:p>
            <a:pPr marL="288925" marR="834390" indent="-276860">
              <a:lnSpc>
                <a:spcPct val="101099"/>
              </a:lnSpc>
              <a:spcBef>
                <a:spcPts val="605"/>
              </a:spcBef>
              <a:buClr>
                <a:srgbClr val="FDB809"/>
              </a:buClr>
              <a:buSzPct val="94230"/>
              <a:buFont typeface="Segoe UI Symbol"/>
              <a:buChar char="⚫"/>
              <a:tabLst>
                <a:tab pos="289560" algn="l"/>
              </a:tabLst>
            </a:pPr>
            <a:r>
              <a:rPr sz="2600" spc="-15" dirty="0">
                <a:latin typeface="Times New Roman"/>
                <a:cs typeface="Times New Roman"/>
              </a:rPr>
              <a:t>Is</a:t>
            </a:r>
            <a:r>
              <a:rPr sz="2600" spc="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knowledge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that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derives</a:t>
            </a:r>
            <a:r>
              <a:rPr sz="2600" spc="114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from,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or</a:t>
            </a:r>
            <a:r>
              <a:rPr sz="2600" spc="4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is</a:t>
            </a:r>
            <a:r>
              <a:rPr sz="2600" spc="4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rooted</a:t>
            </a:r>
            <a:r>
              <a:rPr sz="2600" spc="-20" dirty="0">
                <a:latin typeface="Times New Roman"/>
                <a:cs typeface="Times New Roman"/>
              </a:rPr>
              <a:t> in </a:t>
            </a:r>
            <a:r>
              <a:rPr sz="2600" spc="25" dirty="0">
                <a:latin typeface="Times New Roman"/>
                <a:cs typeface="Times New Roman"/>
              </a:rPr>
              <a:t>the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t</a:t>
            </a:r>
            <a:r>
              <a:rPr sz="2600" spc="25" dirty="0">
                <a:latin typeface="Times New Roman"/>
                <a:cs typeface="Times New Roman"/>
              </a:rPr>
              <a:t>r</a:t>
            </a:r>
            <a:r>
              <a:rPr sz="2600" spc="40" dirty="0">
                <a:latin typeface="Times New Roman"/>
                <a:cs typeface="Times New Roman"/>
              </a:rPr>
              <a:t>ad</a:t>
            </a:r>
            <a:r>
              <a:rPr sz="2600" spc="-50" dirty="0">
                <a:latin typeface="Times New Roman"/>
                <a:cs typeface="Times New Roman"/>
              </a:rPr>
              <a:t>i</a:t>
            </a:r>
            <a:r>
              <a:rPr sz="2600" spc="20" dirty="0">
                <a:latin typeface="Times New Roman"/>
                <a:cs typeface="Times New Roman"/>
              </a:rPr>
              <a:t>t</a:t>
            </a:r>
            <a:r>
              <a:rPr sz="2600" spc="-50" dirty="0">
                <a:latin typeface="Times New Roman"/>
                <a:cs typeface="Times New Roman"/>
              </a:rPr>
              <a:t>i</a:t>
            </a:r>
            <a:r>
              <a:rPr sz="2600" spc="-30" dirty="0">
                <a:latin typeface="Times New Roman"/>
                <a:cs typeface="Times New Roman"/>
              </a:rPr>
              <a:t>o</a:t>
            </a:r>
            <a:r>
              <a:rPr sz="2600" spc="40" dirty="0">
                <a:latin typeface="Times New Roman"/>
                <a:cs typeface="Times New Roman"/>
              </a:rPr>
              <a:t>na</a:t>
            </a:r>
            <a:r>
              <a:rPr sz="2600" spc="5" dirty="0">
                <a:latin typeface="Times New Roman"/>
                <a:cs typeface="Times New Roman"/>
              </a:rPr>
              <a:t>l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w</a:t>
            </a:r>
            <a:r>
              <a:rPr sz="2600" spc="40" dirty="0">
                <a:latin typeface="Times New Roman"/>
                <a:cs typeface="Times New Roman"/>
              </a:rPr>
              <a:t>a</a:t>
            </a:r>
            <a:r>
              <a:rPr sz="2600" spc="10" dirty="0">
                <a:latin typeface="Times New Roman"/>
                <a:cs typeface="Times New Roman"/>
              </a:rPr>
              <a:t>y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Times New Roman"/>
                <a:cs typeface="Times New Roman"/>
              </a:rPr>
              <a:t>o</a:t>
            </a:r>
            <a:r>
              <a:rPr sz="2600" spc="5" dirty="0">
                <a:latin typeface="Times New Roman"/>
                <a:cs typeface="Times New Roman"/>
              </a:rPr>
              <a:t>f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li</a:t>
            </a:r>
            <a:r>
              <a:rPr sz="2600" spc="-45" dirty="0">
                <a:latin typeface="Times New Roman"/>
                <a:cs typeface="Times New Roman"/>
              </a:rPr>
              <a:t>f</a:t>
            </a:r>
            <a:r>
              <a:rPr sz="2600" spc="10" dirty="0">
                <a:latin typeface="Times New Roman"/>
                <a:cs typeface="Times New Roman"/>
              </a:rPr>
              <a:t>e</a:t>
            </a:r>
            <a:r>
              <a:rPr sz="2600" spc="130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Times New Roman"/>
                <a:cs typeface="Times New Roman"/>
              </a:rPr>
              <a:t>o</a:t>
            </a:r>
            <a:r>
              <a:rPr sz="2600" spc="5" dirty="0">
                <a:latin typeface="Times New Roman"/>
                <a:cs typeface="Times New Roman"/>
              </a:rPr>
              <a:t>f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Times New Roman"/>
                <a:cs typeface="Times New Roman"/>
              </a:rPr>
              <a:t>ab</a:t>
            </a:r>
            <a:r>
              <a:rPr sz="2600" spc="-30" dirty="0">
                <a:latin typeface="Times New Roman"/>
                <a:cs typeface="Times New Roman"/>
              </a:rPr>
              <a:t>o</a:t>
            </a:r>
            <a:r>
              <a:rPr sz="2600" spc="25" dirty="0">
                <a:latin typeface="Times New Roman"/>
                <a:cs typeface="Times New Roman"/>
              </a:rPr>
              <a:t>r</a:t>
            </a:r>
            <a:r>
              <a:rPr sz="2600" spc="-50" dirty="0">
                <a:latin typeface="Times New Roman"/>
                <a:cs typeface="Times New Roman"/>
              </a:rPr>
              <a:t>i</a:t>
            </a:r>
            <a:r>
              <a:rPr sz="2600" spc="-30" dirty="0">
                <a:latin typeface="Times New Roman"/>
                <a:cs typeface="Times New Roman"/>
              </a:rPr>
              <a:t>g</a:t>
            </a:r>
            <a:r>
              <a:rPr sz="2600" spc="-50" dirty="0">
                <a:latin typeface="Times New Roman"/>
                <a:cs typeface="Times New Roman"/>
              </a:rPr>
              <a:t>i</a:t>
            </a:r>
            <a:r>
              <a:rPr sz="2600" spc="40" dirty="0">
                <a:latin typeface="Times New Roman"/>
                <a:cs typeface="Times New Roman"/>
              </a:rPr>
              <a:t>na</a:t>
            </a:r>
            <a:r>
              <a:rPr sz="2600" spc="5" dirty="0">
                <a:latin typeface="Times New Roman"/>
                <a:cs typeface="Times New Roman"/>
              </a:rPr>
              <a:t>l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Times New Roman"/>
                <a:cs typeface="Times New Roman"/>
              </a:rPr>
              <a:t>p</a:t>
            </a:r>
            <a:r>
              <a:rPr sz="2600" spc="-35" dirty="0">
                <a:latin typeface="Times New Roman"/>
                <a:cs typeface="Times New Roman"/>
              </a:rPr>
              <a:t>e</a:t>
            </a:r>
            <a:r>
              <a:rPr sz="2600" spc="-30" dirty="0">
                <a:latin typeface="Times New Roman"/>
                <a:cs typeface="Times New Roman"/>
              </a:rPr>
              <a:t>o</a:t>
            </a:r>
            <a:r>
              <a:rPr sz="2600" spc="40" dirty="0">
                <a:latin typeface="Times New Roman"/>
                <a:cs typeface="Times New Roman"/>
              </a:rPr>
              <a:t>p</a:t>
            </a:r>
            <a:r>
              <a:rPr sz="2600" spc="-50" dirty="0">
                <a:latin typeface="Times New Roman"/>
                <a:cs typeface="Times New Roman"/>
              </a:rPr>
              <a:t>l</a:t>
            </a:r>
            <a:r>
              <a:rPr sz="2600" spc="10" dirty="0">
                <a:latin typeface="Times New Roman"/>
                <a:cs typeface="Times New Roman"/>
              </a:rPr>
              <a:t>e</a:t>
            </a:r>
            <a:endParaRPr sz="2600">
              <a:latin typeface="Times New Roman"/>
              <a:cs typeface="Times New Roman"/>
            </a:endParaRPr>
          </a:p>
          <a:p>
            <a:pPr marL="288925" marR="73025" indent="-276860">
              <a:lnSpc>
                <a:spcPts val="3080"/>
              </a:lnSpc>
              <a:spcBef>
                <a:spcPts val="770"/>
              </a:spcBef>
              <a:buClr>
                <a:srgbClr val="FDB809"/>
              </a:buClr>
              <a:buSzPct val="94230"/>
              <a:buFont typeface="Segoe UI Symbol"/>
              <a:buChar char="⚫"/>
              <a:tabLst>
                <a:tab pos="289560" algn="l"/>
              </a:tabLst>
            </a:pPr>
            <a:r>
              <a:rPr sz="2600" spc="-45" dirty="0">
                <a:latin typeface="Times New Roman"/>
                <a:cs typeface="Times New Roman"/>
              </a:rPr>
              <a:t>I</a:t>
            </a:r>
            <a:r>
              <a:rPr sz="2600" spc="10" dirty="0">
                <a:latin typeface="Times New Roman"/>
                <a:cs typeface="Times New Roman"/>
              </a:rPr>
              <a:t>s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t</a:t>
            </a:r>
            <a:r>
              <a:rPr sz="2600" spc="40" dirty="0">
                <a:latin typeface="Times New Roman"/>
                <a:cs typeface="Times New Roman"/>
              </a:rPr>
              <a:t>h</a:t>
            </a:r>
            <a:r>
              <a:rPr sz="2600" spc="10" dirty="0">
                <a:latin typeface="Times New Roman"/>
                <a:cs typeface="Times New Roman"/>
              </a:rPr>
              <a:t>e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Times New Roman"/>
                <a:cs typeface="Times New Roman"/>
              </a:rPr>
              <a:t>a</a:t>
            </a:r>
            <a:r>
              <a:rPr sz="2600" spc="-35" dirty="0">
                <a:latin typeface="Times New Roman"/>
                <a:cs typeface="Times New Roman"/>
              </a:rPr>
              <a:t>cc</a:t>
            </a:r>
            <a:r>
              <a:rPr sz="2600" spc="40" dirty="0">
                <a:latin typeface="Times New Roman"/>
                <a:cs typeface="Times New Roman"/>
              </a:rPr>
              <a:t>u</a:t>
            </a:r>
            <a:r>
              <a:rPr sz="2600" dirty="0">
                <a:latin typeface="Times New Roman"/>
                <a:cs typeface="Times New Roman"/>
              </a:rPr>
              <a:t>m</a:t>
            </a:r>
            <a:r>
              <a:rPr sz="2600" spc="40" dirty="0">
                <a:latin typeface="Times New Roman"/>
                <a:cs typeface="Times New Roman"/>
              </a:rPr>
              <a:t>u</a:t>
            </a:r>
            <a:r>
              <a:rPr sz="2600" spc="-50" dirty="0">
                <a:latin typeface="Times New Roman"/>
                <a:cs typeface="Times New Roman"/>
              </a:rPr>
              <a:t>l</a:t>
            </a:r>
            <a:r>
              <a:rPr sz="2600" spc="40" dirty="0">
                <a:latin typeface="Times New Roman"/>
                <a:cs typeface="Times New Roman"/>
              </a:rPr>
              <a:t>a</a:t>
            </a:r>
            <a:r>
              <a:rPr sz="2600" spc="20" dirty="0">
                <a:latin typeface="Times New Roman"/>
                <a:cs typeface="Times New Roman"/>
              </a:rPr>
              <a:t>t</a:t>
            </a:r>
            <a:r>
              <a:rPr sz="2600" spc="-35" dirty="0">
                <a:latin typeface="Times New Roman"/>
                <a:cs typeface="Times New Roman"/>
              </a:rPr>
              <a:t>e</a:t>
            </a:r>
            <a:r>
              <a:rPr sz="2600" spc="10" dirty="0">
                <a:latin typeface="Times New Roman"/>
                <a:cs typeface="Times New Roman"/>
              </a:rPr>
              <a:t>d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Times New Roman"/>
                <a:cs typeface="Times New Roman"/>
              </a:rPr>
              <a:t>kn</a:t>
            </a:r>
            <a:r>
              <a:rPr sz="2600" spc="-30" dirty="0">
                <a:latin typeface="Times New Roman"/>
                <a:cs typeface="Times New Roman"/>
              </a:rPr>
              <a:t>o</a:t>
            </a:r>
            <a:r>
              <a:rPr sz="2600" spc="-10" dirty="0">
                <a:latin typeface="Times New Roman"/>
                <a:cs typeface="Times New Roman"/>
              </a:rPr>
              <a:t>w</a:t>
            </a:r>
            <a:r>
              <a:rPr sz="2600" spc="-50" dirty="0">
                <a:latin typeface="Times New Roman"/>
                <a:cs typeface="Times New Roman"/>
              </a:rPr>
              <a:t>l</a:t>
            </a:r>
            <a:r>
              <a:rPr sz="2600" spc="-35" dirty="0">
                <a:latin typeface="Times New Roman"/>
                <a:cs typeface="Times New Roman"/>
              </a:rPr>
              <a:t>e</a:t>
            </a:r>
            <a:r>
              <a:rPr sz="2600" spc="40" dirty="0">
                <a:latin typeface="Times New Roman"/>
                <a:cs typeface="Times New Roman"/>
              </a:rPr>
              <a:t>d</a:t>
            </a:r>
            <a:r>
              <a:rPr sz="2600" spc="-30" dirty="0">
                <a:latin typeface="Times New Roman"/>
                <a:cs typeface="Times New Roman"/>
              </a:rPr>
              <a:t>g</a:t>
            </a:r>
            <a:r>
              <a:rPr sz="2600" spc="10" dirty="0">
                <a:latin typeface="Times New Roman"/>
                <a:cs typeface="Times New Roman"/>
              </a:rPr>
              <a:t>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Times New Roman"/>
                <a:cs typeface="Times New Roman"/>
              </a:rPr>
              <a:t>an</a:t>
            </a:r>
            <a:r>
              <a:rPr sz="2600" spc="10" dirty="0">
                <a:latin typeface="Times New Roman"/>
                <a:cs typeface="Times New Roman"/>
              </a:rPr>
              <a:t>d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Times New Roman"/>
                <a:cs typeface="Times New Roman"/>
              </a:rPr>
              <a:t>und</a:t>
            </a:r>
            <a:r>
              <a:rPr sz="2600" spc="-35" dirty="0">
                <a:latin typeface="Times New Roman"/>
                <a:cs typeface="Times New Roman"/>
              </a:rPr>
              <a:t>e</a:t>
            </a:r>
            <a:r>
              <a:rPr sz="2600" spc="25" dirty="0">
                <a:latin typeface="Times New Roman"/>
                <a:cs typeface="Times New Roman"/>
              </a:rPr>
              <a:t>r</a:t>
            </a:r>
            <a:r>
              <a:rPr sz="2600" spc="35" dirty="0">
                <a:latin typeface="Times New Roman"/>
                <a:cs typeface="Times New Roman"/>
              </a:rPr>
              <a:t>s</a:t>
            </a:r>
            <a:r>
              <a:rPr sz="2600" spc="20" dirty="0">
                <a:latin typeface="Times New Roman"/>
                <a:cs typeface="Times New Roman"/>
              </a:rPr>
              <a:t>t</a:t>
            </a:r>
            <a:r>
              <a:rPr sz="2600" spc="-35" dirty="0">
                <a:latin typeface="Times New Roman"/>
                <a:cs typeface="Times New Roman"/>
              </a:rPr>
              <a:t>a</a:t>
            </a:r>
            <a:r>
              <a:rPr sz="2600" spc="-30" dirty="0">
                <a:latin typeface="Times New Roman"/>
                <a:cs typeface="Times New Roman"/>
              </a:rPr>
              <a:t>n</a:t>
            </a:r>
            <a:r>
              <a:rPr sz="2600" spc="40" dirty="0">
                <a:latin typeface="Times New Roman"/>
                <a:cs typeface="Times New Roman"/>
              </a:rPr>
              <a:t>d</a:t>
            </a:r>
            <a:r>
              <a:rPr sz="2600" spc="-50" dirty="0">
                <a:latin typeface="Times New Roman"/>
                <a:cs typeface="Times New Roman"/>
              </a:rPr>
              <a:t>i</a:t>
            </a:r>
            <a:r>
              <a:rPr sz="2600" spc="40" dirty="0">
                <a:latin typeface="Times New Roman"/>
                <a:cs typeface="Times New Roman"/>
              </a:rPr>
              <a:t>n</a:t>
            </a:r>
            <a:r>
              <a:rPr sz="2600" spc="10" dirty="0">
                <a:latin typeface="Times New Roman"/>
                <a:cs typeface="Times New Roman"/>
              </a:rPr>
              <a:t>g</a:t>
            </a:r>
            <a:r>
              <a:rPr sz="2600" spc="-24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Times New Roman"/>
                <a:cs typeface="Times New Roman"/>
              </a:rPr>
              <a:t>o</a:t>
            </a:r>
            <a:r>
              <a:rPr sz="2600" spc="5" dirty="0">
                <a:latin typeface="Times New Roman"/>
                <a:cs typeface="Times New Roman"/>
              </a:rPr>
              <a:t>f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t</a:t>
            </a:r>
            <a:r>
              <a:rPr sz="2600" spc="40" dirty="0">
                <a:latin typeface="Times New Roman"/>
                <a:cs typeface="Times New Roman"/>
              </a:rPr>
              <a:t>h</a:t>
            </a:r>
            <a:r>
              <a:rPr sz="2600" spc="5" dirty="0">
                <a:latin typeface="Times New Roman"/>
                <a:cs typeface="Times New Roman"/>
              </a:rPr>
              <a:t>e  </a:t>
            </a:r>
            <a:r>
              <a:rPr sz="2600" spc="25" dirty="0">
                <a:latin typeface="Times New Roman"/>
                <a:cs typeface="Times New Roman"/>
              </a:rPr>
              <a:t>human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place</a:t>
            </a:r>
            <a:r>
              <a:rPr sz="2600" spc="-20" dirty="0">
                <a:latin typeface="Times New Roman"/>
                <a:cs typeface="Times New Roman"/>
              </a:rPr>
              <a:t> in </a:t>
            </a:r>
            <a:r>
              <a:rPr sz="2600" spc="-10" dirty="0">
                <a:latin typeface="Times New Roman"/>
                <a:cs typeface="Times New Roman"/>
              </a:rPr>
              <a:t>relation</a:t>
            </a:r>
            <a:r>
              <a:rPr sz="2600" spc="55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Times New Roman"/>
                <a:cs typeface="Times New Roman"/>
              </a:rPr>
              <a:t>to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the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universe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933575"/>
            <a:ext cx="8077200" cy="43910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933575"/>
            <a:ext cx="7924800" cy="43910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933575"/>
            <a:ext cx="8001000" cy="43910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1933575"/>
            <a:ext cx="7696200" cy="43910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933575"/>
            <a:ext cx="8001000" cy="439102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933575"/>
            <a:ext cx="8001000" cy="439102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Crop</a:t>
            </a:r>
            <a:r>
              <a:rPr spc="75" dirty="0"/>
              <a:t> </a:t>
            </a:r>
            <a:r>
              <a:rPr spc="-15" dirty="0"/>
              <a:t>Cultivation-Environment </a:t>
            </a:r>
            <a:r>
              <a:rPr spc="-1235" dirty="0"/>
              <a:t> </a:t>
            </a:r>
            <a:r>
              <a:rPr spc="-15" dirty="0"/>
              <a:t>Friendly</a:t>
            </a:r>
            <a:r>
              <a:rPr spc="85" dirty="0"/>
              <a:t> </a:t>
            </a:r>
            <a:r>
              <a:rPr spc="-10" dirty="0"/>
              <a:t>Practices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2057400"/>
            <a:ext cx="7543800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2057400"/>
            <a:ext cx="8001000" cy="378142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2057400"/>
            <a:ext cx="7924800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981200"/>
            <a:ext cx="8001000" cy="38576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134" y="1054671"/>
            <a:ext cx="7223125" cy="792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0" spc="-30" dirty="0"/>
              <a:t>AGRICULTURE</a:t>
            </a:r>
            <a:r>
              <a:rPr sz="5000" spc="-145" dirty="0"/>
              <a:t> </a:t>
            </a:r>
            <a:r>
              <a:rPr sz="5000" spc="25" dirty="0"/>
              <a:t>IN</a:t>
            </a:r>
            <a:r>
              <a:rPr sz="5000" spc="-50" dirty="0"/>
              <a:t> </a:t>
            </a:r>
            <a:r>
              <a:rPr sz="5000" spc="10" dirty="0"/>
              <a:t>INDIA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536575" y="1875853"/>
            <a:ext cx="7459345" cy="407924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430"/>
              </a:spcBef>
              <a:buClr>
                <a:srgbClr val="FDB809"/>
              </a:buClr>
              <a:buSzPct val="94230"/>
              <a:buFont typeface="Segoe UI Symbol"/>
              <a:buChar char="⚫"/>
              <a:tabLst>
                <a:tab pos="289560" algn="l"/>
              </a:tabLst>
            </a:pPr>
            <a:r>
              <a:rPr sz="2600" dirty="0">
                <a:latin typeface="Times New Roman"/>
                <a:cs typeface="Times New Roman"/>
              </a:rPr>
              <a:t>India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is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an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agriculturally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Times New Roman"/>
                <a:cs typeface="Times New Roman"/>
              </a:rPr>
              <a:t>important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Times New Roman"/>
                <a:cs typeface="Times New Roman"/>
              </a:rPr>
              <a:t>country.</a:t>
            </a:r>
            <a:endParaRPr sz="2600">
              <a:latin typeface="Times New Roman"/>
              <a:cs typeface="Times New Roman"/>
            </a:endParaRPr>
          </a:p>
          <a:p>
            <a:pPr marL="288925" indent="-276860">
              <a:lnSpc>
                <a:spcPct val="100000"/>
              </a:lnSpc>
              <a:spcBef>
                <a:spcPts val="334"/>
              </a:spcBef>
              <a:buClr>
                <a:srgbClr val="FDB809"/>
              </a:buClr>
              <a:buSzPct val="94230"/>
              <a:buFont typeface="Segoe UI Symbol"/>
              <a:buChar char="⚫"/>
              <a:tabLst>
                <a:tab pos="289560" algn="l"/>
              </a:tabLst>
            </a:pPr>
            <a:r>
              <a:rPr sz="2600" spc="-5" dirty="0">
                <a:latin typeface="Times New Roman"/>
                <a:cs typeface="Times New Roman"/>
              </a:rPr>
              <a:t>Agriculture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produces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most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of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the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food</a:t>
            </a:r>
            <a:r>
              <a:rPr sz="2600" spc="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we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consume.</a:t>
            </a:r>
            <a:endParaRPr sz="2600">
              <a:latin typeface="Times New Roman"/>
              <a:cs typeface="Times New Roman"/>
            </a:endParaRPr>
          </a:p>
          <a:p>
            <a:pPr marL="288925" marR="372110" indent="-276860">
              <a:lnSpc>
                <a:spcPts val="2780"/>
              </a:lnSpc>
              <a:spcBef>
                <a:spcPts val="710"/>
              </a:spcBef>
              <a:buClr>
                <a:srgbClr val="FDB809"/>
              </a:buClr>
              <a:buSzPct val="94230"/>
              <a:buFont typeface="Segoe UI Symbol"/>
              <a:buChar char="⚫"/>
              <a:tabLst>
                <a:tab pos="289560" algn="l"/>
              </a:tabLst>
            </a:pPr>
            <a:r>
              <a:rPr sz="2600" spc="-85" dirty="0">
                <a:latin typeface="Times New Roman"/>
                <a:cs typeface="Times New Roman"/>
              </a:rPr>
              <a:t>A</a:t>
            </a:r>
            <a:r>
              <a:rPr sz="2600" spc="-30" dirty="0">
                <a:latin typeface="Times New Roman"/>
                <a:cs typeface="Times New Roman"/>
              </a:rPr>
              <a:t>g</a:t>
            </a:r>
            <a:r>
              <a:rPr sz="2600" spc="25" dirty="0">
                <a:latin typeface="Times New Roman"/>
                <a:cs typeface="Times New Roman"/>
              </a:rPr>
              <a:t>r</a:t>
            </a:r>
            <a:r>
              <a:rPr sz="2600" spc="-50" dirty="0">
                <a:latin typeface="Times New Roman"/>
                <a:cs typeface="Times New Roman"/>
              </a:rPr>
              <a:t>i</a:t>
            </a:r>
            <a:r>
              <a:rPr sz="2600" spc="-35" dirty="0">
                <a:latin typeface="Times New Roman"/>
                <a:cs typeface="Times New Roman"/>
              </a:rPr>
              <a:t>c</a:t>
            </a:r>
            <a:r>
              <a:rPr sz="2600" spc="40" dirty="0">
                <a:latin typeface="Times New Roman"/>
                <a:cs typeface="Times New Roman"/>
              </a:rPr>
              <a:t>u</a:t>
            </a:r>
            <a:r>
              <a:rPr sz="2600" spc="-50" dirty="0">
                <a:latin typeface="Times New Roman"/>
                <a:cs typeface="Times New Roman"/>
              </a:rPr>
              <a:t>l</a:t>
            </a:r>
            <a:r>
              <a:rPr sz="2600" spc="20" dirty="0">
                <a:latin typeface="Times New Roman"/>
                <a:cs typeface="Times New Roman"/>
              </a:rPr>
              <a:t>t</a:t>
            </a:r>
            <a:r>
              <a:rPr sz="2600" spc="40" dirty="0">
                <a:latin typeface="Times New Roman"/>
                <a:cs typeface="Times New Roman"/>
              </a:rPr>
              <a:t>u</a:t>
            </a:r>
            <a:r>
              <a:rPr sz="2600" spc="25" dirty="0">
                <a:latin typeface="Times New Roman"/>
                <a:cs typeface="Times New Roman"/>
              </a:rPr>
              <a:t>r</a:t>
            </a:r>
            <a:r>
              <a:rPr sz="2600" spc="10" dirty="0">
                <a:latin typeface="Times New Roman"/>
                <a:cs typeface="Times New Roman"/>
              </a:rPr>
              <a:t>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Times New Roman"/>
                <a:cs typeface="Times New Roman"/>
              </a:rPr>
              <a:t>a</a:t>
            </a:r>
            <a:r>
              <a:rPr sz="2600" spc="-50" dirty="0">
                <a:latin typeface="Times New Roman"/>
                <a:cs typeface="Times New Roman"/>
              </a:rPr>
              <a:t>l</a:t>
            </a:r>
            <a:r>
              <a:rPr sz="2600" spc="35" dirty="0">
                <a:latin typeface="Times New Roman"/>
                <a:cs typeface="Times New Roman"/>
              </a:rPr>
              <a:t>s</a:t>
            </a:r>
            <a:r>
              <a:rPr sz="2600" spc="10" dirty="0">
                <a:latin typeface="Times New Roman"/>
                <a:cs typeface="Times New Roman"/>
              </a:rPr>
              <a:t>o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Times New Roman"/>
                <a:cs typeface="Times New Roman"/>
              </a:rPr>
              <a:t>p</a:t>
            </a:r>
            <a:r>
              <a:rPr sz="2600" spc="25" dirty="0">
                <a:latin typeface="Times New Roman"/>
                <a:cs typeface="Times New Roman"/>
              </a:rPr>
              <a:t>r</a:t>
            </a:r>
            <a:r>
              <a:rPr sz="2600" spc="-30" dirty="0">
                <a:latin typeface="Times New Roman"/>
                <a:cs typeface="Times New Roman"/>
              </a:rPr>
              <a:t>o</a:t>
            </a:r>
            <a:r>
              <a:rPr sz="2600" spc="40" dirty="0">
                <a:latin typeface="Times New Roman"/>
                <a:cs typeface="Times New Roman"/>
              </a:rPr>
              <a:t>du</a:t>
            </a:r>
            <a:r>
              <a:rPr sz="2600" spc="-35" dirty="0">
                <a:latin typeface="Times New Roman"/>
                <a:cs typeface="Times New Roman"/>
              </a:rPr>
              <a:t>ce</a:t>
            </a:r>
            <a:r>
              <a:rPr sz="2600" spc="10" dirty="0">
                <a:latin typeface="Times New Roman"/>
                <a:cs typeface="Times New Roman"/>
              </a:rPr>
              <a:t>s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r</a:t>
            </a:r>
            <a:r>
              <a:rPr sz="2600" spc="40" dirty="0">
                <a:latin typeface="Times New Roman"/>
                <a:cs typeface="Times New Roman"/>
              </a:rPr>
              <a:t>a</a:t>
            </a:r>
            <a:r>
              <a:rPr sz="2600" spc="15" dirty="0">
                <a:latin typeface="Times New Roman"/>
                <a:cs typeface="Times New Roman"/>
              </a:rPr>
              <a:t>w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m</a:t>
            </a:r>
            <a:r>
              <a:rPr sz="2600" spc="40" dirty="0">
                <a:latin typeface="Times New Roman"/>
                <a:cs typeface="Times New Roman"/>
              </a:rPr>
              <a:t>a</a:t>
            </a:r>
            <a:r>
              <a:rPr sz="2600" spc="20" dirty="0">
                <a:latin typeface="Times New Roman"/>
                <a:cs typeface="Times New Roman"/>
              </a:rPr>
              <a:t>t</a:t>
            </a:r>
            <a:r>
              <a:rPr sz="2600" spc="-35" dirty="0">
                <a:latin typeface="Times New Roman"/>
                <a:cs typeface="Times New Roman"/>
              </a:rPr>
              <a:t>e</a:t>
            </a:r>
            <a:r>
              <a:rPr sz="2600" spc="25" dirty="0">
                <a:latin typeface="Times New Roman"/>
                <a:cs typeface="Times New Roman"/>
              </a:rPr>
              <a:t>r</a:t>
            </a:r>
            <a:r>
              <a:rPr sz="2600" spc="-50" dirty="0">
                <a:latin typeface="Times New Roman"/>
                <a:cs typeface="Times New Roman"/>
              </a:rPr>
              <a:t>i</a:t>
            </a:r>
            <a:r>
              <a:rPr sz="2600" spc="40" dirty="0">
                <a:latin typeface="Times New Roman"/>
                <a:cs typeface="Times New Roman"/>
              </a:rPr>
              <a:t>a</a:t>
            </a:r>
            <a:r>
              <a:rPr sz="2600" spc="-50" dirty="0">
                <a:latin typeface="Times New Roman"/>
                <a:cs typeface="Times New Roman"/>
              </a:rPr>
              <a:t>l</a:t>
            </a:r>
            <a:r>
              <a:rPr sz="2600" spc="10" dirty="0">
                <a:latin typeface="Times New Roman"/>
                <a:cs typeface="Times New Roman"/>
              </a:rPr>
              <a:t>s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f</a:t>
            </a:r>
            <a:r>
              <a:rPr sz="2600" spc="-30" dirty="0">
                <a:latin typeface="Times New Roman"/>
                <a:cs typeface="Times New Roman"/>
              </a:rPr>
              <a:t>o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v</a:t>
            </a:r>
            <a:r>
              <a:rPr sz="2600" spc="40" dirty="0">
                <a:latin typeface="Times New Roman"/>
                <a:cs typeface="Times New Roman"/>
              </a:rPr>
              <a:t>a</a:t>
            </a:r>
            <a:r>
              <a:rPr sz="2600" spc="25" dirty="0">
                <a:latin typeface="Times New Roman"/>
                <a:cs typeface="Times New Roman"/>
              </a:rPr>
              <a:t>r</a:t>
            </a:r>
            <a:r>
              <a:rPr sz="2600" spc="-50" dirty="0">
                <a:latin typeface="Times New Roman"/>
                <a:cs typeface="Times New Roman"/>
              </a:rPr>
              <a:t>i</a:t>
            </a:r>
            <a:r>
              <a:rPr sz="2600" spc="-30" dirty="0">
                <a:latin typeface="Times New Roman"/>
                <a:cs typeface="Times New Roman"/>
              </a:rPr>
              <a:t>o</a:t>
            </a:r>
            <a:r>
              <a:rPr sz="2600" spc="40" dirty="0">
                <a:latin typeface="Times New Roman"/>
                <a:cs typeface="Times New Roman"/>
              </a:rPr>
              <a:t>u</a:t>
            </a:r>
            <a:r>
              <a:rPr sz="2600" spc="5" dirty="0">
                <a:latin typeface="Times New Roman"/>
                <a:cs typeface="Times New Roman"/>
              </a:rPr>
              <a:t>s  </a:t>
            </a:r>
            <a:r>
              <a:rPr sz="2600" spc="10" dirty="0">
                <a:latin typeface="Times New Roman"/>
                <a:cs typeface="Times New Roman"/>
              </a:rPr>
              <a:t>industries.</a:t>
            </a:r>
            <a:endParaRPr sz="2600">
              <a:latin typeface="Times New Roman"/>
              <a:cs typeface="Times New Roman"/>
            </a:endParaRPr>
          </a:p>
          <a:p>
            <a:pPr marL="288925" marR="13970" indent="-276860">
              <a:lnSpc>
                <a:spcPts val="2780"/>
              </a:lnSpc>
              <a:spcBef>
                <a:spcPts val="670"/>
              </a:spcBef>
              <a:buClr>
                <a:srgbClr val="FDB809"/>
              </a:buClr>
              <a:buSzPct val="94230"/>
              <a:buFont typeface="Segoe UI Symbol"/>
              <a:buChar char="⚫"/>
              <a:tabLst>
                <a:tab pos="289560" algn="l"/>
              </a:tabLst>
            </a:pPr>
            <a:r>
              <a:rPr sz="2600" dirty="0">
                <a:latin typeface="Times New Roman"/>
                <a:cs typeface="Times New Roman"/>
              </a:rPr>
              <a:t>India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is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the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second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in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the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world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in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crop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output,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next</a:t>
            </a:r>
            <a:r>
              <a:rPr sz="2600" spc="40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Times New Roman"/>
                <a:cs typeface="Times New Roman"/>
              </a:rPr>
              <a:t>to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china.</a:t>
            </a:r>
            <a:endParaRPr sz="2600">
              <a:latin typeface="Times New Roman"/>
              <a:cs typeface="Times New Roman"/>
            </a:endParaRPr>
          </a:p>
          <a:p>
            <a:pPr marL="288925" marR="5080" indent="-276860">
              <a:lnSpc>
                <a:spcPts val="2850"/>
              </a:lnSpc>
              <a:spcBef>
                <a:spcPts val="620"/>
              </a:spcBef>
              <a:buClr>
                <a:srgbClr val="FDB809"/>
              </a:buClr>
              <a:buSzPct val="94230"/>
              <a:buFont typeface="Segoe UI Symbol"/>
              <a:buChar char="⚫"/>
              <a:tabLst>
                <a:tab pos="289560" algn="l"/>
              </a:tabLst>
            </a:pPr>
            <a:r>
              <a:rPr sz="2600" spc="25" dirty="0">
                <a:latin typeface="Times New Roman"/>
                <a:cs typeface="Times New Roman"/>
              </a:rPr>
              <a:t>1.4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Times New Roman"/>
                <a:cs typeface="Times New Roman"/>
              </a:rPr>
              <a:t>million</a:t>
            </a:r>
            <a:r>
              <a:rPr sz="2600" spc="2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square-kilometers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of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Times New Roman"/>
                <a:cs typeface="Times New Roman"/>
              </a:rPr>
              <a:t>land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in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India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is</a:t>
            </a:r>
            <a:r>
              <a:rPr sz="2600" spc="4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under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cultivation.</a:t>
            </a:r>
            <a:endParaRPr sz="2600">
              <a:latin typeface="Times New Roman"/>
              <a:cs typeface="Times New Roman"/>
            </a:endParaRPr>
          </a:p>
          <a:p>
            <a:pPr marL="288925" marR="515620" indent="-276860">
              <a:lnSpc>
                <a:spcPts val="2860"/>
              </a:lnSpc>
              <a:spcBef>
                <a:spcPts val="525"/>
              </a:spcBef>
              <a:buClr>
                <a:srgbClr val="FDB809"/>
              </a:buClr>
              <a:buSzPct val="94230"/>
              <a:buFont typeface="Segoe UI Symbol"/>
              <a:buChar char="⚫"/>
              <a:tabLst>
                <a:tab pos="289560" algn="l"/>
              </a:tabLst>
            </a:pPr>
            <a:r>
              <a:rPr sz="2600" spc="-5" dirty="0">
                <a:latin typeface="Times New Roman"/>
                <a:cs typeface="Times New Roman"/>
              </a:rPr>
              <a:t>Agriculture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is</a:t>
            </a:r>
            <a:r>
              <a:rPr sz="2600" spc="4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India’s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biggest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Times New Roman"/>
                <a:cs typeface="Times New Roman"/>
              </a:rPr>
              <a:t>economic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sector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Times New Roman"/>
                <a:cs typeface="Times New Roman"/>
              </a:rPr>
              <a:t>and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m</a:t>
            </a:r>
            <a:r>
              <a:rPr sz="2600" spc="40" dirty="0">
                <a:latin typeface="Times New Roman"/>
                <a:cs typeface="Times New Roman"/>
              </a:rPr>
              <a:t>p</a:t>
            </a:r>
            <a:r>
              <a:rPr sz="2600" spc="-50" dirty="0">
                <a:latin typeface="Times New Roman"/>
                <a:cs typeface="Times New Roman"/>
              </a:rPr>
              <a:t>l</a:t>
            </a:r>
            <a:r>
              <a:rPr sz="2600" spc="-30" dirty="0">
                <a:latin typeface="Times New Roman"/>
                <a:cs typeface="Times New Roman"/>
              </a:rPr>
              <a:t>oy</a:t>
            </a:r>
            <a:r>
              <a:rPr sz="2600" spc="10" dirty="0">
                <a:latin typeface="Times New Roman"/>
                <a:cs typeface="Times New Roman"/>
              </a:rPr>
              <a:t>s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Times New Roman"/>
                <a:cs typeface="Times New Roman"/>
              </a:rPr>
              <a:t>52</a:t>
            </a:r>
            <a:r>
              <a:rPr sz="2600" spc="20" dirty="0">
                <a:latin typeface="Times New Roman"/>
                <a:cs typeface="Times New Roman"/>
              </a:rPr>
              <a:t>.</a:t>
            </a:r>
            <a:r>
              <a:rPr sz="2600" spc="40" dirty="0">
                <a:latin typeface="Times New Roman"/>
                <a:cs typeface="Times New Roman"/>
              </a:rPr>
              <a:t>1</a:t>
            </a:r>
            <a:r>
              <a:rPr sz="2600" spc="20" dirty="0">
                <a:latin typeface="Times New Roman"/>
                <a:cs typeface="Times New Roman"/>
              </a:rPr>
              <a:t>%</a:t>
            </a:r>
            <a:r>
              <a:rPr sz="2600" spc="-21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Times New Roman"/>
                <a:cs typeface="Times New Roman"/>
              </a:rPr>
              <a:t>o</a:t>
            </a:r>
            <a:r>
              <a:rPr sz="2600" spc="5" dirty="0">
                <a:latin typeface="Times New Roman"/>
                <a:cs typeface="Times New Roman"/>
              </a:rPr>
              <a:t>f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t</a:t>
            </a:r>
            <a:r>
              <a:rPr sz="2600" spc="-30" dirty="0">
                <a:latin typeface="Times New Roman"/>
                <a:cs typeface="Times New Roman"/>
              </a:rPr>
              <a:t>o</a:t>
            </a:r>
            <a:r>
              <a:rPr sz="2600" spc="20" dirty="0">
                <a:latin typeface="Times New Roman"/>
                <a:cs typeface="Times New Roman"/>
              </a:rPr>
              <a:t>t</a:t>
            </a:r>
            <a:r>
              <a:rPr sz="2600" spc="40" dirty="0">
                <a:latin typeface="Times New Roman"/>
                <a:cs typeface="Times New Roman"/>
              </a:rPr>
              <a:t>a</a:t>
            </a:r>
            <a:r>
              <a:rPr sz="2600" spc="5" dirty="0">
                <a:latin typeface="Times New Roman"/>
                <a:cs typeface="Times New Roman"/>
              </a:rPr>
              <a:t>l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w</a:t>
            </a:r>
            <a:r>
              <a:rPr sz="2600" spc="-30" dirty="0">
                <a:latin typeface="Times New Roman"/>
                <a:cs typeface="Times New Roman"/>
              </a:rPr>
              <a:t>o</a:t>
            </a:r>
            <a:r>
              <a:rPr sz="2600" spc="25" dirty="0">
                <a:latin typeface="Times New Roman"/>
                <a:cs typeface="Times New Roman"/>
              </a:rPr>
              <a:t>r</a:t>
            </a:r>
            <a:r>
              <a:rPr sz="2600" spc="40" dirty="0">
                <a:latin typeface="Times New Roman"/>
                <a:cs typeface="Times New Roman"/>
              </a:rPr>
              <a:t>k</a:t>
            </a:r>
            <a:r>
              <a:rPr sz="2600" spc="-45" dirty="0">
                <a:latin typeface="Times New Roman"/>
                <a:cs typeface="Times New Roman"/>
              </a:rPr>
              <a:t>f</a:t>
            </a:r>
            <a:r>
              <a:rPr sz="2600" spc="-30" dirty="0">
                <a:latin typeface="Times New Roman"/>
                <a:cs typeface="Times New Roman"/>
              </a:rPr>
              <a:t>o</a:t>
            </a:r>
            <a:r>
              <a:rPr sz="2600" spc="25" dirty="0">
                <a:latin typeface="Times New Roman"/>
                <a:cs typeface="Times New Roman"/>
              </a:rPr>
              <a:t>r</a:t>
            </a:r>
            <a:r>
              <a:rPr sz="2600" spc="-35" dirty="0">
                <a:latin typeface="Times New Roman"/>
                <a:cs typeface="Times New Roman"/>
              </a:rPr>
              <a:t>ce</a:t>
            </a:r>
            <a:r>
              <a:rPr sz="2600" spc="5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981200"/>
            <a:ext cx="8153400" cy="43053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981200"/>
            <a:ext cx="8077200" cy="43053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981200"/>
            <a:ext cx="8001000" cy="43053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1981200"/>
            <a:ext cx="7924800" cy="43053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134" y="1054671"/>
            <a:ext cx="2506345" cy="792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0" spc="25" dirty="0"/>
              <a:t>I</a:t>
            </a:r>
            <a:r>
              <a:rPr sz="5000" spc="-20" dirty="0"/>
              <a:t>rr</a:t>
            </a:r>
            <a:r>
              <a:rPr sz="5000" spc="10" dirty="0"/>
              <a:t>ig</a:t>
            </a:r>
            <a:r>
              <a:rPr sz="5000" spc="-25" dirty="0"/>
              <a:t>a</a:t>
            </a:r>
            <a:r>
              <a:rPr sz="5000" spc="25" dirty="0"/>
              <a:t>t</a:t>
            </a:r>
            <a:r>
              <a:rPr sz="5000" spc="10" dirty="0"/>
              <a:t>ion</a:t>
            </a:r>
            <a:endParaRPr sz="5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933575"/>
            <a:ext cx="7772400" cy="439102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134" y="1054671"/>
            <a:ext cx="5078095" cy="792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0" spc="-65" dirty="0"/>
              <a:t>Types</a:t>
            </a:r>
            <a:r>
              <a:rPr sz="5000" spc="-50" dirty="0"/>
              <a:t> </a:t>
            </a:r>
            <a:r>
              <a:rPr sz="5000" dirty="0"/>
              <a:t>of</a:t>
            </a:r>
            <a:r>
              <a:rPr sz="5000" spc="-55" dirty="0"/>
              <a:t> </a:t>
            </a:r>
            <a:r>
              <a:rPr sz="5000" spc="5" dirty="0"/>
              <a:t>Irrigation</a:t>
            </a:r>
            <a:endParaRPr sz="5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933575"/>
            <a:ext cx="7772400" cy="439102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933575"/>
            <a:ext cx="8153400" cy="439102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933575"/>
            <a:ext cx="8001000" cy="439102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933575"/>
            <a:ext cx="8153400" cy="439102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933575"/>
            <a:ext cx="8001000" cy="43910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134" y="1054671"/>
            <a:ext cx="7621270" cy="792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0" spc="229" dirty="0"/>
              <a:t>W</a:t>
            </a:r>
            <a:r>
              <a:rPr sz="5000" spc="-15" dirty="0"/>
              <a:t>H</a:t>
            </a:r>
            <a:r>
              <a:rPr sz="5000" spc="-335" dirty="0"/>
              <a:t>A</a:t>
            </a:r>
            <a:r>
              <a:rPr sz="5000" spc="20" dirty="0"/>
              <a:t>T</a:t>
            </a:r>
            <a:r>
              <a:rPr sz="5000" spc="-340" dirty="0"/>
              <a:t> </a:t>
            </a:r>
            <a:r>
              <a:rPr sz="5000" spc="25" dirty="0"/>
              <a:t>I</a:t>
            </a:r>
            <a:r>
              <a:rPr sz="5000" spc="20" dirty="0"/>
              <a:t>S</a:t>
            </a:r>
            <a:r>
              <a:rPr sz="5000" spc="-400" dirty="0"/>
              <a:t> </a:t>
            </a:r>
            <a:r>
              <a:rPr sz="5000" spc="35" dirty="0"/>
              <a:t>A</a:t>
            </a:r>
            <a:r>
              <a:rPr sz="5000" spc="25" dirty="0"/>
              <a:t>G</a:t>
            </a:r>
            <a:r>
              <a:rPr sz="5000" spc="-30" dirty="0"/>
              <a:t>R</a:t>
            </a:r>
            <a:r>
              <a:rPr sz="5000" spc="25" dirty="0"/>
              <a:t>I</a:t>
            </a:r>
            <a:r>
              <a:rPr sz="5000" spc="-15" dirty="0"/>
              <a:t>CU</a:t>
            </a:r>
            <a:r>
              <a:rPr sz="5000" spc="-385" dirty="0"/>
              <a:t>L</a:t>
            </a:r>
            <a:r>
              <a:rPr sz="5000" spc="15" dirty="0"/>
              <a:t>T</a:t>
            </a:r>
            <a:r>
              <a:rPr sz="5000" spc="-15" dirty="0"/>
              <a:t>UR</a:t>
            </a:r>
            <a:r>
              <a:rPr sz="5000" spc="35" dirty="0"/>
              <a:t>E</a:t>
            </a:r>
            <a:r>
              <a:rPr sz="5000" spc="15" dirty="0"/>
              <a:t>?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536575" y="1952307"/>
            <a:ext cx="8021955" cy="82676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8925" marR="5080" indent="-276860">
              <a:lnSpc>
                <a:spcPct val="101099"/>
              </a:lnSpc>
              <a:spcBef>
                <a:spcPts val="90"/>
              </a:spcBef>
              <a:buClr>
                <a:srgbClr val="FDB809"/>
              </a:buClr>
              <a:buSzPct val="94230"/>
              <a:buFont typeface="Segoe UI Symbol"/>
              <a:buChar char="⚫"/>
              <a:tabLst>
                <a:tab pos="289560" algn="l"/>
              </a:tabLst>
            </a:pPr>
            <a:r>
              <a:rPr sz="2600" spc="-5" dirty="0">
                <a:latin typeface="Times New Roman"/>
                <a:cs typeface="Times New Roman"/>
              </a:rPr>
              <a:t>Agriculture</a:t>
            </a:r>
            <a:r>
              <a:rPr sz="2600" spc="-20" dirty="0">
                <a:latin typeface="Times New Roman"/>
                <a:cs typeface="Times New Roman"/>
              </a:rPr>
              <a:t> is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the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deliberate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Times New Roman"/>
                <a:cs typeface="Times New Roman"/>
              </a:rPr>
              <a:t>tending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of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crops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Times New Roman"/>
                <a:cs typeface="Times New Roman"/>
              </a:rPr>
              <a:t>and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livestock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i</a:t>
            </a:r>
            <a:r>
              <a:rPr sz="2600" spc="10" dirty="0">
                <a:latin typeface="Times New Roman"/>
                <a:cs typeface="Times New Roman"/>
              </a:rPr>
              <a:t>n</a:t>
            </a:r>
            <a:r>
              <a:rPr sz="2600" spc="5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Times New Roman"/>
                <a:cs typeface="Times New Roman"/>
              </a:rPr>
              <a:t>o</a:t>
            </a:r>
            <a:r>
              <a:rPr sz="2600" spc="25" dirty="0">
                <a:latin typeface="Times New Roman"/>
                <a:cs typeface="Times New Roman"/>
              </a:rPr>
              <a:t>r</a:t>
            </a:r>
            <a:r>
              <a:rPr sz="2600" spc="40" dirty="0">
                <a:latin typeface="Times New Roman"/>
                <a:cs typeface="Times New Roman"/>
              </a:rPr>
              <a:t>d</a:t>
            </a:r>
            <a:r>
              <a:rPr sz="2600" spc="-35" dirty="0">
                <a:latin typeface="Times New Roman"/>
                <a:cs typeface="Times New Roman"/>
              </a:rPr>
              <a:t>e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t</a:t>
            </a:r>
            <a:r>
              <a:rPr sz="2600" spc="10" dirty="0">
                <a:latin typeface="Times New Roman"/>
                <a:cs typeface="Times New Roman"/>
              </a:rPr>
              <a:t>o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Times New Roman"/>
                <a:cs typeface="Times New Roman"/>
              </a:rPr>
              <a:t>p</a:t>
            </a:r>
            <a:r>
              <a:rPr sz="2600" spc="25" dirty="0">
                <a:latin typeface="Times New Roman"/>
                <a:cs typeface="Times New Roman"/>
              </a:rPr>
              <a:t>r</a:t>
            </a:r>
            <a:r>
              <a:rPr sz="2600" spc="-30" dirty="0">
                <a:latin typeface="Times New Roman"/>
                <a:cs typeface="Times New Roman"/>
              </a:rPr>
              <a:t>o</a:t>
            </a:r>
            <a:r>
              <a:rPr sz="2600" spc="40" dirty="0">
                <a:latin typeface="Times New Roman"/>
                <a:cs typeface="Times New Roman"/>
              </a:rPr>
              <a:t>du</a:t>
            </a:r>
            <a:r>
              <a:rPr sz="2600" spc="-35" dirty="0">
                <a:latin typeface="Times New Roman"/>
                <a:cs typeface="Times New Roman"/>
              </a:rPr>
              <a:t>c</a:t>
            </a:r>
            <a:r>
              <a:rPr sz="2600" spc="10" dirty="0">
                <a:latin typeface="Times New Roman"/>
                <a:cs typeface="Times New Roman"/>
              </a:rPr>
              <a:t>e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f</a:t>
            </a:r>
            <a:r>
              <a:rPr sz="2600" spc="-30" dirty="0">
                <a:latin typeface="Times New Roman"/>
                <a:cs typeface="Times New Roman"/>
              </a:rPr>
              <a:t>oo</a:t>
            </a:r>
            <a:r>
              <a:rPr sz="2600" spc="10" dirty="0">
                <a:latin typeface="Times New Roman"/>
                <a:cs typeface="Times New Roman"/>
              </a:rPr>
              <a:t>d</a:t>
            </a:r>
            <a:r>
              <a:rPr sz="2600" spc="55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Times New Roman"/>
                <a:cs typeface="Times New Roman"/>
              </a:rPr>
              <a:t>an</a:t>
            </a:r>
            <a:r>
              <a:rPr sz="2600" spc="10" dirty="0">
                <a:latin typeface="Times New Roman"/>
                <a:cs typeface="Times New Roman"/>
              </a:rPr>
              <a:t>d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f</a:t>
            </a:r>
            <a:r>
              <a:rPr sz="2600" spc="-50" dirty="0">
                <a:latin typeface="Times New Roman"/>
                <a:cs typeface="Times New Roman"/>
              </a:rPr>
              <a:t>i</a:t>
            </a:r>
            <a:r>
              <a:rPr sz="2600" spc="40" dirty="0">
                <a:latin typeface="Times New Roman"/>
                <a:cs typeface="Times New Roman"/>
              </a:rPr>
              <a:t>b</a:t>
            </a:r>
            <a:r>
              <a:rPr sz="2600" spc="-35" dirty="0">
                <a:latin typeface="Times New Roman"/>
                <a:cs typeface="Times New Roman"/>
              </a:rPr>
              <a:t>e</a:t>
            </a:r>
            <a:r>
              <a:rPr sz="2600" spc="-125" dirty="0">
                <a:latin typeface="Times New Roman"/>
                <a:cs typeface="Times New Roman"/>
              </a:rPr>
              <a:t>r</a:t>
            </a:r>
            <a:r>
              <a:rPr sz="2600" spc="5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2209800"/>
            <a:ext cx="3505200" cy="3810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48200" y="2209800"/>
            <a:ext cx="3810000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2133600"/>
            <a:ext cx="3657600" cy="399097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24400" y="2209800"/>
            <a:ext cx="381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933575"/>
            <a:ext cx="8001000" cy="439102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2209800"/>
            <a:ext cx="3429000" cy="391477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0" y="2209800"/>
            <a:ext cx="3810000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1933575"/>
            <a:ext cx="7924800" cy="4391025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933575"/>
            <a:ext cx="8077200" cy="439102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2362200"/>
            <a:ext cx="3581400" cy="376237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0" y="2362200"/>
            <a:ext cx="381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933575"/>
            <a:ext cx="8229600" cy="4391025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933575"/>
            <a:ext cx="8153400" cy="4391025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134" y="1054671"/>
            <a:ext cx="8144509" cy="792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0" spc="15" dirty="0"/>
              <a:t>Problems</a:t>
            </a:r>
            <a:r>
              <a:rPr sz="5000" spc="-180" dirty="0"/>
              <a:t> </a:t>
            </a:r>
            <a:r>
              <a:rPr sz="5000" spc="10" dirty="0"/>
              <a:t>Faced</a:t>
            </a:r>
            <a:r>
              <a:rPr sz="5000" spc="-155" dirty="0"/>
              <a:t> </a:t>
            </a:r>
            <a:r>
              <a:rPr sz="5000" dirty="0"/>
              <a:t>by</a:t>
            </a:r>
            <a:r>
              <a:rPr sz="5000" spc="-30" dirty="0"/>
              <a:t> </a:t>
            </a:r>
            <a:r>
              <a:rPr sz="5000" spc="5" dirty="0"/>
              <a:t>Irrigation</a:t>
            </a:r>
            <a:endParaRPr sz="5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933575"/>
            <a:ext cx="7924800" cy="4391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134" y="1054671"/>
            <a:ext cx="7125970" cy="792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0" spc="10" dirty="0"/>
              <a:t>The</a:t>
            </a:r>
            <a:r>
              <a:rPr sz="5000" spc="-85" dirty="0"/>
              <a:t> </a:t>
            </a:r>
            <a:r>
              <a:rPr sz="5000" spc="5" dirty="0"/>
              <a:t>History</a:t>
            </a:r>
            <a:r>
              <a:rPr sz="5000" spc="-105" dirty="0"/>
              <a:t> </a:t>
            </a:r>
            <a:r>
              <a:rPr sz="5000" dirty="0"/>
              <a:t>of</a:t>
            </a:r>
            <a:r>
              <a:rPr sz="5000" spc="-45" dirty="0"/>
              <a:t> </a:t>
            </a:r>
            <a:r>
              <a:rPr sz="5000" spc="5" dirty="0"/>
              <a:t>agriculture</a:t>
            </a:r>
            <a:endParaRPr sz="5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1933575"/>
            <a:ext cx="7772400" cy="4391025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933575"/>
            <a:ext cx="8077200" cy="4391025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134" y="1054671"/>
            <a:ext cx="5774690" cy="792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0" spc="55" dirty="0"/>
              <a:t>What</a:t>
            </a:r>
            <a:r>
              <a:rPr sz="5000" spc="-270" dirty="0"/>
              <a:t> </a:t>
            </a:r>
            <a:r>
              <a:rPr sz="5000" spc="5" dirty="0"/>
              <a:t>should</a:t>
            </a:r>
            <a:r>
              <a:rPr sz="5000" spc="-80" dirty="0"/>
              <a:t> </a:t>
            </a:r>
            <a:r>
              <a:rPr sz="5000" spc="-35" dirty="0"/>
              <a:t>we</a:t>
            </a:r>
            <a:r>
              <a:rPr sz="5000" spc="-20" dirty="0"/>
              <a:t> </a:t>
            </a:r>
            <a:r>
              <a:rPr sz="5000" dirty="0"/>
              <a:t>do?</a:t>
            </a:r>
            <a:endParaRPr sz="5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933575"/>
            <a:ext cx="7696200" cy="439102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933575"/>
            <a:ext cx="8001000" cy="4391025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933575"/>
            <a:ext cx="8077200" cy="4391025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2286000"/>
            <a:ext cx="3505200" cy="383857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95800" y="2362200"/>
            <a:ext cx="3810000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933575"/>
            <a:ext cx="7924800" cy="4391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134" y="1054671"/>
            <a:ext cx="8203565" cy="792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0" spc="5" dirty="0"/>
              <a:t>Early</a:t>
            </a:r>
            <a:r>
              <a:rPr sz="5000" spc="-90" dirty="0"/>
              <a:t> </a:t>
            </a:r>
            <a:r>
              <a:rPr sz="5000" dirty="0"/>
              <a:t>agricultural</a:t>
            </a:r>
            <a:r>
              <a:rPr sz="5000" spc="-125" dirty="0"/>
              <a:t> </a:t>
            </a:r>
            <a:r>
              <a:rPr sz="5000" spc="20" dirty="0"/>
              <a:t>settlements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536575" y="1876243"/>
            <a:ext cx="7945120" cy="16903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725"/>
              </a:spcBef>
              <a:buClr>
                <a:srgbClr val="FDB809"/>
              </a:buClr>
              <a:buSzPct val="94230"/>
              <a:buFont typeface="Segoe UI Symbol"/>
              <a:buChar char="⚫"/>
              <a:tabLst>
                <a:tab pos="289560" algn="l"/>
              </a:tabLst>
            </a:pPr>
            <a:r>
              <a:rPr sz="2600" spc="-15" dirty="0">
                <a:latin typeface="Times New Roman"/>
                <a:cs typeface="Times New Roman"/>
              </a:rPr>
              <a:t>R</a:t>
            </a:r>
            <a:r>
              <a:rPr sz="2600" spc="40" dirty="0">
                <a:latin typeface="Times New Roman"/>
                <a:cs typeface="Times New Roman"/>
              </a:rPr>
              <a:t>u</a:t>
            </a:r>
            <a:r>
              <a:rPr sz="2600" spc="25" dirty="0">
                <a:latin typeface="Times New Roman"/>
                <a:cs typeface="Times New Roman"/>
              </a:rPr>
              <a:t>r</a:t>
            </a:r>
            <a:r>
              <a:rPr sz="2600" spc="40" dirty="0">
                <a:latin typeface="Times New Roman"/>
                <a:cs typeface="Times New Roman"/>
              </a:rPr>
              <a:t>a</a:t>
            </a:r>
            <a:r>
              <a:rPr sz="2600" spc="5" dirty="0">
                <a:latin typeface="Times New Roman"/>
                <a:cs typeface="Times New Roman"/>
              </a:rPr>
              <a:t>l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l</a:t>
            </a:r>
            <a:r>
              <a:rPr sz="2600" spc="40" dirty="0">
                <a:latin typeface="Times New Roman"/>
                <a:cs typeface="Times New Roman"/>
              </a:rPr>
              <a:t>an</a:t>
            </a:r>
            <a:r>
              <a:rPr sz="2600" spc="10" dirty="0">
                <a:latin typeface="Times New Roman"/>
                <a:cs typeface="Times New Roman"/>
              </a:rPr>
              <a:t>d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Times New Roman"/>
                <a:cs typeface="Times New Roman"/>
              </a:rPr>
              <a:t>u</a:t>
            </a:r>
            <a:r>
              <a:rPr sz="2600" spc="35" dirty="0">
                <a:latin typeface="Times New Roman"/>
                <a:cs typeface="Times New Roman"/>
              </a:rPr>
              <a:t>s</a:t>
            </a:r>
            <a:r>
              <a:rPr sz="2600" spc="10" dirty="0">
                <a:latin typeface="Times New Roman"/>
                <a:cs typeface="Times New Roman"/>
              </a:rPr>
              <a:t>e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Times New Roman"/>
                <a:cs typeface="Times New Roman"/>
              </a:rPr>
              <a:t>an</a:t>
            </a:r>
            <a:r>
              <a:rPr sz="2600" spc="10" dirty="0">
                <a:latin typeface="Times New Roman"/>
                <a:cs typeface="Times New Roman"/>
              </a:rPr>
              <a:t>d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Times New Roman"/>
                <a:cs typeface="Times New Roman"/>
              </a:rPr>
              <a:t>s</a:t>
            </a:r>
            <a:r>
              <a:rPr sz="2600" spc="-35" dirty="0">
                <a:latin typeface="Times New Roman"/>
                <a:cs typeface="Times New Roman"/>
              </a:rPr>
              <a:t>e</a:t>
            </a:r>
            <a:r>
              <a:rPr sz="2600" spc="20" dirty="0">
                <a:latin typeface="Times New Roman"/>
                <a:cs typeface="Times New Roman"/>
              </a:rPr>
              <a:t>tt</a:t>
            </a:r>
            <a:r>
              <a:rPr sz="2600" spc="-50" dirty="0">
                <a:latin typeface="Times New Roman"/>
                <a:cs typeface="Times New Roman"/>
              </a:rPr>
              <a:t>l</a:t>
            </a:r>
            <a:r>
              <a:rPr sz="2600" spc="-35" dirty="0"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m</a:t>
            </a:r>
            <a:r>
              <a:rPr sz="2600" spc="-35" dirty="0">
                <a:latin typeface="Times New Roman"/>
                <a:cs typeface="Times New Roman"/>
              </a:rPr>
              <a:t>e</a:t>
            </a:r>
            <a:r>
              <a:rPr sz="2600" spc="40" dirty="0">
                <a:latin typeface="Times New Roman"/>
                <a:cs typeface="Times New Roman"/>
              </a:rPr>
              <a:t>n</a:t>
            </a:r>
            <a:r>
              <a:rPr sz="2600" spc="5" dirty="0">
                <a:latin typeface="Times New Roman"/>
                <a:cs typeface="Times New Roman"/>
              </a:rPr>
              <a:t>t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Times New Roman"/>
                <a:cs typeface="Times New Roman"/>
              </a:rPr>
              <a:t>pa</a:t>
            </a:r>
            <a:r>
              <a:rPr sz="2600" spc="20" dirty="0">
                <a:latin typeface="Times New Roman"/>
                <a:cs typeface="Times New Roman"/>
              </a:rPr>
              <a:t>tt</a:t>
            </a:r>
            <a:r>
              <a:rPr sz="2600" spc="-35" dirty="0">
                <a:latin typeface="Times New Roman"/>
                <a:cs typeface="Times New Roman"/>
              </a:rPr>
              <a:t>e</a:t>
            </a:r>
            <a:r>
              <a:rPr sz="2600" spc="25" dirty="0">
                <a:latin typeface="Times New Roman"/>
                <a:cs typeface="Times New Roman"/>
              </a:rPr>
              <a:t>r</a:t>
            </a:r>
            <a:r>
              <a:rPr sz="2600" spc="40" dirty="0">
                <a:latin typeface="Times New Roman"/>
                <a:cs typeface="Times New Roman"/>
              </a:rPr>
              <a:t>n</a:t>
            </a:r>
            <a:r>
              <a:rPr sz="2600" spc="10" dirty="0">
                <a:latin typeface="Times New Roman"/>
                <a:cs typeface="Times New Roman"/>
              </a:rPr>
              <a:t>s</a:t>
            </a:r>
            <a:endParaRPr sz="2600">
              <a:latin typeface="Times New Roman"/>
              <a:cs typeface="Times New Roman"/>
            </a:endParaRPr>
          </a:p>
          <a:p>
            <a:pPr marL="288925" indent="-276860">
              <a:lnSpc>
                <a:spcPct val="100000"/>
              </a:lnSpc>
              <a:spcBef>
                <a:spcPts val="635"/>
              </a:spcBef>
              <a:buClr>
                <a:srgbClr val="FDB809"/>
              </a:buClr>
              <a:buSzPct val="94230"/>
              <a:buFont typeface="Segoe UI Symbol"/>
              <a:buChar char="⚫"/>
              <a:tabLst>
                <a:tab pos="289560" algn="l"/>
              </a:tabLst>
            </a:pPr>
            <a:r>
              <a:rPr sz="2600" spc="25" dirty="0">
                <a:latin typeface="Times New Roman"/>
                <a:cs typeface="Times New Roman"/>
              </a:rPr>
              <a:t>W</a:t>
            </a:r>
            <a:r>
              <a:rPr sz="2600" spc="35" dirty="0">
                <a:latin typeface="Times New Roman"/>
                <a:cs typeface="Times New Roman"/>
              </a:rPr>
              <a:t>ha</a:t>
            </a:r>
            <a:r>
              <a:rPr sz="2600" spc="5" dirty="0">
                <a:latin typeface="Times New Roman"/>
                <a:cs typeface="Times New Roman"/>
              </a:rPr>
              <a:t>t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i</a:t>
            </a:r>
            <a:r>
              <a:rPr sz="2600" spc="10" dirty="0">
                <a:latin typeface="Times New Roman"/>
                <a:cs typeface="Times New Roman"/>
              </a:rPr>
              <a:t>s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Times New Roman"/>
                <a:cs typeface="Times New Roman"/>
              </a:rPr>
              <a:t>a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l</a:t>
            </a:r>
            <a:r>
              <a:rPr sz="2600" spc="35" dirty="0">
                <a:latin typeface="Times New Roman"/>
                <a:cs typeface="Times New Roman"/>
              </a:rPr>
              <a:t>a</a:t>
            </a:r>
            <a:r>
              <a:rPr sz="2600" spc="45" dirty="0">
                <a:latin typeface="Times New Roman"/>
                <a:cs typeface="Times New Roman"/>
              </a:rPr>
              <a:t>n</a:t>
            </a:r>
            <a:r>
              <a:rPr sz="2600" spc="80" dirty="0">
                <a:latin typeface="Times New Roman"/>
                <a:cs typeface="Times New Roman"/>
              </a:rPr>
              <a:t>d</a:t>
            </a:r>
            <a:r>
              <a:rPr sz="2600" spc="-40" dirty="0">
                <a:latin typeface="Times New Roman"/>
                <a:cs typeface="Times New Roman"/>
              </a:rPr>
              <a:t>-</a:t>
            </a:r>
            <a:r>
              <a:rPr sz="2600" spc="45" dirty="0">
                <a:latin typeface="Times New Roman"/>
                <a:cs typeface="Times New Roman"/>
              </a:rPr>
              <a:t>u</a:t>
            </a:r>
            <a:r>
              <a:rPr sz="2600" spc="35" dirty="0">
                <a:latin typeface="Times New Roman"/>
                <a:cs typeface="Times New Roman"/>
              </a:rPr>
              <a:t>s</a:t>
            </a:r>
            <a:r>
              <a:rPr sz="2600" spc="10" dirty="0">
                <a:latin typeface="Times New Roman"/>
                <a:cs typeface="Times New Roman"/>
              </a:rPr>
              <a:t>e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m</a:t>
            </a:r>
            <a:r>
              <a:rPr sz="2600" spc="-25" dirty="0">
                <a:latin typeface="Times New Roman"/>
                <a:cs typeface="Times New Roman"/>
              </a:rPr>
              <a:t>o</a:t>
            </a:r>
            <a:r>
              <a:rPr sz="2600" spc="45" dirty="0">
                <a:latin typeface="Times New Roman"/>
                <a:cs typeface="Times New Roman"/>
              </a:rPr>
              <a:t>d</a:t>
            </a:r>
            <a:r>
              <a:rPr sz="2600" spc="-30" dirty="0">
                <a:latin typeface="Times New Roman"/>
                <a:cs typeface="Times New Roman"/>
              </a:rPr>
              <a:t>e</a:t>
            </a:r>
            <a:r>
              <a:rPr sz="2600" spc="-50" dirty="0">
                <a:latin typeface="Times New Roman"/>
                <a:cs typeface="Times New Roman"/>
              </a:rPr>
              <a:t>l</a:t>
            </a:r>
            <a:r>
              <a:rPr sz="2600" spc="10" dirty="0">
                <a:latin typeface="Times New Roman"/>
                <a:cs typeface="Times New Roman"/>
              </a:rPr>
              <a:t>?</a:t>
            </a:r>
            <a:endParaRPr sz="2600">
              <a:latin typeface="Times New Roman"/>
              <a:cs typeface="Times New Roman"/>
            </a:endParaRPr>
          </a:p>
          <a:p>
            <a:pPr marL="927735" marR="5080" indent="-248285">
              <a:lnSpc>
                <a:spcPct val="101299"/>
              </a:lnSpc>
              <a:spcBef>
                <a:spcPts val="500"/>
              </a:spcBef>
            </a:pPr>
            <a:r>
              <a:rPr sz="2100" dirty="0">
                <a:latin typeface="Times New Roman"/>
                <a:cs typeface="Times New Roman"/>
              </a:rPr>
              <a:t>A</a:t>
            </a:r>
            <a:r>
              <a:rPr sz="2100" spc="-100" dirty="0">
                <a:latin typeface="Times New Roman"/>
                <a:cs typeface="Times New Roman"/>
              </a:rPr>
              <a:t> </a:t>
            </a:r>
            <a:r>
              <a:rPr sz="2100" spc="-30" dirty="0">
                <a:latin typeface="Times New Roman"/>
                <a:cs typeface="Times New Roman"/>
              </a:rPr>
              <a:t>Land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use</a:t>
            </a:r>
            <a:r>
              <a:rPr sz="2100" spc="40" dirty="0">
                <a:latin typeface="Times New Roman"/>
                <a:cs typeface="Times New Roman"/>
              </a:rPr>
              <a:t> </a:t>
            </a:r>
            <a:r>
              <a:rPr sz="2100" spc="-35" dirty="0">
                <a:latin typeface="Times New Roman"/>
                <a:cs typeface="Times New Roman"/>
              </a:rPr>
              <a:t>model</a:t>
            </a:r>
            <a:r>
              <a:rPr sz="2100" spc="165" dirty="0">
                <a:latin typeface="Times New Roman"/>
                <a:cs typeface="Times New Roman"/>
              </a:rPr>
              <a:t> </a:t>
            </a:r>
            <a:r>
              <a:rPr sz="2100" spc="-20" dirty="0">
                <a:latin typeface="Times New Roman"/>
                <a:cs typeface="Times New Roman"/>
              </a:rPr>
              <a:t>shows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the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spc="-25" dirty="0">
                <a:latin typeface="Times New Roman"/>
                <a:cs typeface="Times New Roman"/>
              </a:rPr>
              <a:t>different</a:t>
            </a:r>
            <a:r>
              <a:rPr sz="2100" spc="165" dirty="0">
                <a:latin typeface="Times New Roman"/>
                <a:cs typeface="Times New Roman"/>
              </a:rPr>
              <a:t> </a:t>
            </a:r>
            <a:r>
              <a:rPr sz="2100" spc="-55" dirty="0">
                <a:latin typeface="Times New Roman"/>
                <a:cs typeface="Times New Roman"/>
              </a:rPr>
              <a:t>ways</a:t>
            </a:r>
            <a:r>
              <a:rPr sz="2100" spc="22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that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people</a:t>
            </a:r>
            <a:r>
              <a:rPr sz="2100" spc="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use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the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land </a:t>
            </a:r>
            <a:r>
              <a:rPr sz="2100" spc="-509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that</a:t>
            </a:r>
            <a:r>
              <a:rPr sz="2100" spc="5" dirty="0">
                <a:latin typeface="Times New Roman"/>
                <a:cs typeface="Times New Roman"/>
              </a:rPr>
              <a:t> is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25" dirty="0">
                <a:latin typeface="Times New Roman"/>
                <a:cs typeface="Times New Roman"/>
              </a:rPr>
              <a:t>available</a:t>
            </a:r>
            <a:r>
              <a:rPr sz="2100" spc="19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to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35" dirty="0">
                <a:latin typeface="Times New Roman"/>
                <a:cs typeface="Times New Roman"/>
              </a:rPr>
              <a:t>them.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134" y="1054671"/>
            <a:ext cx="6542405" cy="792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0" spc="5" dirty="0"/>
              <a:t>Patterns</a:t>
            </a:r>
            <a:r>
              <a:rPr sz="5000" spc="-185" dirty="0"/>
              <a:t> </a:t>
            </a:r>
            <a:r>
              <a:rPr sz="5000" dirty="0"/>
              <a:t>of</a:t>
            </a:r>
            <a:r>
              <a:rPr sz="5000" spc="-45" dirty="0"/>
              <a:t> </a:t>
            </a:r>
            <a:r>
              <a:rPr sz="5000" spc="20" dirty="0"/>
              <a:t>settlements</a:t>
            </a:r>
            <a:endParaRPr sz="5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1933575"/>
            <a:ext cx="7467600" cy="4391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933575"/>
            <a:ext cx="8077200" cy="43910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981200"/>
            <a:ext cx="8153400" cy="441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245</Words>
  <Application>Microsoft Office PowerPoint</Application>
  <PresentationFormat>On-screen Show (4:3)</PresentationFormat>
  <Paragraphs>38</Paragraphs>
  <Slides>55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Office Theme</vt:lpstr>
      <vt:lpstr>Slide 1</vt:lpstr>
      <vt:lpstr>DEFINITIONS</vt:lpstr>
      <vt:lpstr>AGRICULTURE IN INDIA</vt:lpstr>
      <vt:lpstr>WHAT IS AGRICULTURE?</vt:lpstr>
      <vt:lpstr>The History of agriculture</vt:lpstr>
      <vt:lpstr>Early agricultural settlements</vt:lpstr>
      <vt:lpstr>Patterns of settlements</vt:lpstr>
      <vt:lpstr>Slide 8</vt:lpstr>
      <vt:lpstr>Slide 9</vt:lpstr>
      <vt:lpstr>Factor influence agriculture</vt:lpstr>
      <vt:lpstr>Slide 11</vt:lpstr>
      <vt:lpstr>Slide 12</vt:lpstr>
      <vt:lpstr>Climate Change: Impacts on  Indian Agriculture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Crop Cultivation-Environment  Friendly Practices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Irrigation</vt:lpstr>
      <vt:lpstr>Types of Irrigation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Problems Faced by Irrigation</vt:lpstr>
      <vt:lpstr>Slide 50</vt:lpstr>
      <vt:lpstr>What should we do?</vt:lpstr>
      <vt:lpstr>Slide 52</vt:lpstr>
      <vt:lpstr>Slide 53</vt:lpstr>
      <vt:lpstr>Slide 54</vt:lpstr>
      <vt:lpstr>Slide 55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1</cp:revision>
  <dcterms:created xsi:type="dcterms:W3CDTF">2021-07-28T08:21:31Z</dcterms:created>
  <dcterms:modified xsi:type="dcterms:W3CDTF">2021-07-28T08:22:15Z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2020-07-05T00:00:00Z</vt:filetime>
  </property>
  <property fmtid="{D5CDD505-2E9C-101B-9397-08002B2CF9AE}" pid="3" name="LastSaved">
    <vt:filetime>2021-07-28T00:00:00Z</vt:filetime>
  </property>
</Properties>
</file>